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pptx" ContentType="application/vnd.openxmlformats-officedocument.presentationml.presentation"/>
  <Default Extension="bin" ContentType="application/vnd.openxmlformats-officedocument.oleObject"/>
  <Default Extension="png" ContentType="image/png"/>
  <Default Extension="emf" ContentType="image/x-emf"/>
  <Default Extension="gif" ContentType="image/gif"/>
  <Default Extension="mp4" ContentType="video/mp4"/>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2" r:id="rId2"/>
    <p:sldMasterId id="2147483676" r:id="rId3"/>
    <p:sldMasterId id="2147483688" r:id="rId4"/>
    <p:sldMasterId id="2147483700" r:id="rId5"/>
    <p:sldMasterId id="2147483715" r:id="rId6"/>
    <p:sldMasterId id="2147483727" r:id="rId7"/>
    <p:sldMasterId id="2147483739" r:id="rId8"/>
    <p:sldMasterId id="2147483753" r:id="rId9"/>
    <p:sldMasterId id="2147483766" r:id="rId10"/>
    <p:sldMasterId id="2147483778" r:id="rId11"/>
    <p:sldMasterId id="2147483790" r:id="rId12"/>
    <p:sldMasterId id="2147483802" r:id="rId13"/>
    <p:sldMasterId id="2147483814" r:id="rId14"/>
  </p:sldMasterIdLst>
  <p:notesMasterIdLst>
    <p:notesMasterId r:id="rId15"/>
  </p:notesMasterIdLst>
  <p:sldIdLst>
    <p:sldId id="562" r:id="rId16"/>
    <p:sldId id="281" r:id="rId17"/>
    <p:sldId id="277" r:id="rId18"/>
    <p:sldId id="280" r:id="rId19"/>
    <p:sldId id="283" r:id="rId20"/>
    <p:sldId id="284" r:id="rId21"/>
    <p:sldId id="285" r:id="rId22"/>
    <p:sldId id="297" r:id="rId23"/>
    <p:sldId id="291" r:id="rId24"/>
    <p:sldId id="299" r:id="rId25"/>
    <p:sldId id="292" r:id="rId26"/>
    <p:sldId id="293" r:id="rId27"/>
    <p:sldId id="294" r:id="rId28"/>
    <p:sldId id="295" r:id="rId29"/>
    <p:sldId id="296" r:id="rId30"/>
    <p:sldId id="300" r:id="rId31"/>
    <p:sldId id="301" r:id="rId32"/>
    <p:sldId id="302" r:id="rId33"/>
    <p:sldId id="303" r:id="rId34"/>
    <p:sldId id="312" r:id="rId35"/>
    <p:sldId id="313" r:id="rId36"/>
    <p:sldId id="314" r:id="rId37"/>
    <p:sldId id="364" r:id="rId38"/>
    <p:sldId id="315" r:id="rId39"/>
    <p:sldId id="317" r:id="rId40"/>
    <p:sldId id="318" r:id="rId41"/>
    <p:sldId id="319" r:id="rId42"/>
    <p:sldId id="320" r:id="rId43"/>
    <p:sldId id="327" r:id="rId44"/>
    <p:sldId id="328" r:id="rId45"/>
    <p:sldId id="329" r:id="rId46"/>
    <p:sldId id="330" r:id="rId47"/>
    <p:sldId id="331" r:id="rId48"/>
    <p:sldId id="332" r:id="rId49"/>
    <p:sldId id="333" r:id="rId50"/>
    <p:sldId id="334" r:id="rId51"/>
    <p:sldId id="366" r:id="rId52"/>
    <p:sldId id="335" r:id="rId53"/>
    <p:sldId id="336" r:id="rId54"/>
    <p:sldId id="337" r:id="rId55"/>
    <p:sldId id="344" r:id="rId56"/>
    <p:sldId id="370" r:id="rId57"/>
    <p:sldId id="426" r:id="rId58"/>
    <p:sldId id="345" r:id="rId59"/>
    <p:sldId id="347" r:id="rId60"/>
    <p:sldId id="355" r:id="rId61"/>
    <p:sldId id="356" r:id="rId62"/>
    <p:sldId id="414" r:id="rId63"/>
    <p:sldId id="357" r:id="rId64"/>
    <p:sldId id="405" r:id="rId65"/>
    <p:sldId id="445" r:id="rId66"/>
    <p:sldId id="446" r:id="rId67"/>
    <p:sldId id="415" r:id="rId68"/>
    <p:sldId id="416" r:id="rId69"/>
    <p:sldId id="307" r:id="rId70"/>
    <p:sldId id="449" r:id="rId71"/>
    <p:sldId id="397" r:id="rId72"/>
    <p:sldId id="450" r:id="rId73"/>
    <p:sldId id="448" r:id="rId74"/>
    <p:sldId id="460" r:id="rId75"/>
    <p:sldId id="461" r:id="rId76"/>
    <p:sldId id="668" r:id="rId77"/>
    <p:sldId id="462" r:id="rId78"/>
    <p:sldId id="463" r:id="rId79"/>
    <p:sldId id="464" r:id="rId80"/>
    <p:sldId id="465" r:id="rId81"/>
    <p:sldId id="466" r:id="rId82"/>
    <p:sldId id="467" r:id="rId83"/>
    <p:sldId id="468" r:id="rId84"/>
    <p:sldId id="470" r:id="rId85"/>
    <p:sldId id="479" r:id="rId86"/>
    <p:sldId id="480" r:id="rId87"/>
    <p:sldId id="481" r:id="rId88"/>
    <p:sldId id="482" r:id="rId89"/>
    <p:sldId id="483" r:id="rId90"/>
    <p:sldId id="484" r:id="rId91"/>
    <p:sldId id="485" r:id="rId92"/>
    <p:sldId id="486" r:id="rId93"/>
    <p:sldId id="259" r:id="rId94"/>
    <p:sldId id="502" r:id="rId95"/>
    <p:sldId id="503" r:id="rId96"/>
    <p:sldId id="504" r:id="rId97"/>
    <p:sldId id="507" r:id="rId98"/>
    <p:sldId id="505" r:id="rId99"/>
    <p:sldId id="520" r:id="rId100"/>
    <p:sldId id="522" r:id="rId101"/>
    <p:sldId id="521" r:id="rId102"/>
    <p:sldId id="526" r:id="rId103"/>
    <p:sldId id="506" r:id="rId104"/>
    <p:sldId id="523" r:id="rId105"/>
    <p:sldId id="527" r:id="rId106"/>
    <p:sldId id="528" r:id="rId107"/>
    <p:sldId id="529" r:id="rId108"/>
    <p:sldId id="510" r:id="rId109"/>
    <p:sldId id="549" r:id="rId110"/>
    <p:sldId id="524" r:id="rId111"/>
    <p:sldId id="530" r:id="rId112"/>
    <p:sldId id="531" r:id="rId113"/>
    <p:sldId id="509" r:id="rId114"/>
    <p:sldId id="550" r:id="rId115"/>
    <p:sldId id="551" r:id="rId116"/>
    <p:sldId id="553" r:id="rId117"/>
    <p:sldId id="552" r:id="rId118"/>
    <p:sldId id="554" r:id="rId119"/>
    <p:sldId id="556" r:id="rId120"/>
    <p:sldId id="557" r:id="rId121"/>
    <p:sldId id="558" r:id="rId122"/>
  </p:sldIdLst>
  <p:sldSz cx="12192000" cy="6858000"/>
  <p:notesSz cx="6858000" cy="9144000"/>
  <p:custDataLst>
    <p:tags r:id="rId1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108" y="18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00" Type="http://schemas.openxmlformats.org/officeDocument/2006/relationships/slide" Target="slides/slide85.xml" /><Relationship Id="rId101" Type="http://schemas.openxmlformats.org/officeDocument/2006/relationships/slide" Target="slides/slide86.xml" /><Relationship Id="rId102" Type="http://schemas.openxmlformats.org/officeDocument/2006/relationships/slide" Target="slides/slide87.xml" /><Relationship Id="rId103" Type="http://schemas.openxmlformats.org/officeDocument/2006/relationships/slide" Target="slides/slide88.xml" /><Relationship Id="rId104" Type="http://schemas.openxmlformats.org/officeDocument/2006/relationships/slide" Target="slides/slide89.xml" /><Relationship Id="rId105" Type="http://schemas.openxmlformats.org/officeDocument/2006/relationships/slide" Target="slides/slide90.xml" /><Relationship Id="rId106" Type="http://schemas.openxmlformats.org/officeDocument/2006/relationships/slide" Target="slides/slide91.xml" /><Relationship Id="rId107" Type="http://schemas.openxmlformats.org/officeDocument/2006/relationships/slide" Target="slides/slide92.xml" /><Relationship Id="rId108" Type="http://schemas.openxmlformats.org/officeDocument/2006/relationships/slide" Target="slides/slide93.xml" /><Relationship Id="rId109" Type="http://schemas.openxmlformats.org/officeDocument/2006/relationships/slide" Target="slides/slide94.xml" /><Relationship Id="rId11" Type="http://schemas.openxmlformats.org/officeDocument/2006/relationships/slideMaster" Target="slideMasters/slideMaster11.xml" /><Relationship Id="rId110" Type="http://schemas.openxmlformats.org/officeDocument/2006/relationships/slide" Target="slides/slide95.xml" /><Relationship Id="rId111" Type="http://schemas.openxmlformats.org/officeDocument/2006/relationships/slide" Target="slides/slide96.xml" /><Relationship Id="rId112" Type="http://schemas.openxmlformats.org/officeDocument/2006/relationships/slide" Target="slides/slide97.xml" /><Relationship Id="rId113" Type="http://schemas.openxmlformats.org/officeDocument/2006/relationships/slide" Target="slides/slide98.xml" /><Relationship Id="rId114" Type="http://schemas.openxmlformats.org/officeDocument/2006/relationships/slide" Target="slides/slide99.xml" /><Relationship Id="rId115" Type="http://schemas.openxmlformats.org/officeDocument/2006/relationships/slide" Target="slides/slide100.xml" /><Relationship Id="rId116" Type="http://schemas.openxmlformats.org/officeDocument/2006/relationships/slide" Target="slides/slide101.xml" /><Relationship Id="rId117" Type="http://schemas.openxmlformats.org/officeDocument/2006/relationships/slide" Target="slides/slide102.xml" /><Relationship Id="rId118" Type="http://schemas.openxmlformats.org/officeDocument/2006/relationships/slide" Target="slides/slide103.xml" /><Relationship Id="rId119" Type="http://schemas.openxmlformats.org/officeDocument/2006/relationships/slide" Target="slides/slide104.xml" /><Relationship Id="rId12" Type="http://schemas.openxmlformats.org/officeDocument/2006/relationships/slideMaster" Target="slideMasters/slideMaster12.xml" /><Relationship Id="rId120" Type="http://schemas.openxmlformats.org/officeDocument/2006/relationships/slide" Target="slides/slide105.xml" /><Relationship Id="rId121" Type="http://schemas.openxmlformats.org/officeDocument/2006/relationships/slide" Target="slides/slide106.xml" /><Relationship Id="rId122" Type="http://schemas.openxmlformats.org/officeDocument/2006/relationships/slide" Target="slides/slide107.xml" /><Relationship Id="rId123" Type="http://schemas.openxmlformats.org/officeDocument/2006/relationships/tags" Target="tags/tag2509.xml" /><Relationship Id="rId124" Type="http://schemas.openxmlformats.org/officeDocument/2006/relationships/presProps" Target="presProps.xml" /><Relationship Id="rId125" Type="http://schemas.openxmlformats.org/officeDocument/2006/relationships/viewProps" Target="viewProps.xml" /><Relationship Id="rId126" Type="http://schemas.openxmlformats.org/officeDocument/2006/relationships/theme" Target="theme/theme1.xml" /><Relationship Id="rId127" Type="http://schemas.openxmlformats.org/officeDocument/2006/relationships/tableStyles" Target="tableStyles.xml" /><Relationship Id="rId13" Type="http://schemas.openxmlformats.org/officeDocument/2006/relationships/slideMaster" Target="slideMasters/slideMaster13.xml" /><Relationship Id="rId14" Type="http://schemas.openxmlformats.org/officeDocument/2006/relationships/slideMaster" Target="slideMasters/slideMaster14.xml" /><Relationship Id="rId15" Type="http://schemas.openxmlformats.org/officeDocument/2006/relationships/notesMaster" Target="notesMasters/notesMaster1.xml" /><Relationship Id="rId16" Type="http://schemas.openxmlformats.org/officeDocument/2006/relationships/slide" Target="slides/slide1.xml" /><Relationship Id="rId17" Type="http://schemas.openxmlformats.org/officeDocument/2006/relationships/slide" Target="slides/slide2.xml" /><Relationship Id="rId18" Type="http://schemas.openxmlformats.org/officeDocument/2006/relationships/slide" Target="slides/slide3.xml" /><Relationship Id="rId19" Type="http://schemas.openxmlformats.org/officeDocument/2006/relationships/slide" Target="slides/slide4.xml" /><Relationship Id="rId2" Type="http://schemas.openxmlformats.org/officeDocument/2006/relationships/slideMaster" Target="slideMasters/slideMaster2.xml" /><Relationship Id="rId20" Type="http://schemas.openxmlformats.org/officeDocument/2006/relationships/slide" Target="slides/slide5.xml" /><Relationship Id="rId21" Type="http://schemas.openxmlformats.org/officeDocument/2006/relationships/slide" Target="slides/slide6.xml" /><Relationship Id="rId22" Type="http://schemas.openxmlformats.org/officeDocument/2006/relationships/slide" Target="slides/slide7.xml" /><Relationship Id="rId23" Type="http://schemas.openxmlformats.org/officeDocument/2006/relationships/slide" Target="slides/slide8.xml" /><Relationship Id="rId24" Type="http://schemas.openxmlformats.org/officeDocument/2006/relationships/slide" Target="slides/slide9.xml" /><Relationship Id="rId25" Type="http://schemas.openxmlformats.org/officeDocument/2006/relationships/slide" Target="slides/slide10.xml" /><Relationship Id="rId26" Type="http://schemas.openxmlformats.org/officeDocument/2006/relationships/slide" Target="slides/slide11.xml" /><Relationship Id="rId27" Type="http://schemas.openxmlformats.org/officeDocument/2006/relationships/slide" Target="slides/slide12.xml" /><Relationship Id="rId28" Type="http://schemas.openxmlformats.org/officeDocument/2006/relationships/slide" Target="slides/slide13.xml" /><Relationship Id="rId29" Type="http://schemas.openxmlformats.org/officeDocument/2006/relationships/slide" Target="slides/slide14.xml" /><Relationship Id="rId3" Type="http://schemas.openxmlformats.org/officeDocument/2006/relationships/slideMaster" Target="slideMasters/slideMaster3.xml" /><Relationship Id="rId30" Type="http://schemas.openxmlformats.org/officeDocument/2006/relationships/slide" Target="slides/slide15.xml" /><Relationship Id="rId31" Type="http://schemas.openxmlformats.org/officeDocument/2006/relationships/slide" Target="slides/slide16.xml" /><Relationship Id="rId32" Type="http://schemas.openxmlformats.org/officeDocument/2006/relationships/slide" Target="slides/slide17.xml" /><Relationship Id="rId33" Type="http://schemas.openxmlformats.org/officeDocument/2006/relationships/slide" Target="slides/slide18.xml" /><Relationship Id="rId34" Type="http://schemas.openxmlformats.org/officeDocument/2006/relationships/slide" Target="slides/slide19.xml" /><Relationship Id="rId35" Type="http://schemas.openxmlformats.org/officeDocument/2006/relationships/slide" Target="slides/slide20.xml" /><Relationship Id="rId36" Type="http://schemas.openxmlformats.org/officeDocument/2006/relationships/slide" Target="slides/slide21.xml" /><Relationship Id="rId37" Type="http://schemas.openxmlformats.org/officeDocument/2006/relationships/slide" Target="slides/slide22.xml" /><Relationship Id="rId38" Type="http://schemas.openxmlformats.org/officeDocument/2006/relationships/slide" Target="slides/slide23.xml" /><Relationship Id="rId39" Type="http://schemas.openxmlformats.org/officeDocument/2006/relationships/slide" Target="slides/slide24.xml" /><Relationship Id="rId4" Type="http://schemas.openxmlformats.org/officeDocument/2006/relationships/slideMaster" Target="slideMasters/slideMaster4.xml" /><Relationship Id="rId40" Type="http://schemas.openxmlformats.org/officeDocument/2006/relationships/slide" Target="slides/slide25.xml" /><Relationship Id="rId41" Type="http://schemas.openxmlformats.org/officeDocument/2006/relationships/slide" Target="slides/slide26.xml" /><Relationship Id="rId42" Type="http://schemas.openxmlformats.org/officeDocument/2006/relationships/slide" Target="slides/slide27.xml" /><Relationship Id="rId43" Type="http://schemas.openxmlformats.org/officeDocument/2006/relationships/slide" Target="slides/slide28.xml" /><Relationship Id="rId44" Type="http://schemas.openxmlformats.org/officeDocument/2006/relationships/slide" Target="slides/slide29.xml" /><Relationship Id="rId45" Type="http://schemas.openxmlformats.org/officeDocument/2006/relationships/slide" Target="slides/slide30.xml" /><Relationship Id="rId46" Type="http://schemas.openxmlformats.org/officeDocument/2006/relationships/slide" Target="slides/slide31.xml" /><Relationship Id="rId47" Type="http://schemas.openxmlformats.org/officeDocument/2006/relationships/slide" Target="slides/slide32.xml" /><Relationship Id="rId48" Type="http://schemas.openxmlformats.org/officeDocument/2006/relationships/slide" Target="slides/slide33.xml" /><Relationship Id="rId49" Type="http://schemas.openxmlformats.org/officeDocument/2006/relationships/slide" Target="slides/slide34.xml" /><Relationship Id="rId5" Type="http://schemas.openxmlformats.org/officeDocument/2006/relationships/slideMaster" Target="slideMasters/slideMaster5.xml" /><Relationship Id="rId50" Type="http://schemas.openxmlformats.org/officeDocument/2006/relationships/slide" Target="slides/slide35.xml" /><Relationship Id="rId51" Type="http://schemas.openxmlformats.org/officeDocument/2006/relationships/slide" Target="slides/slide36.xml" /><Relationship Id="rId52" Type="http://schemas.openxmlformats.org/officeDocument/2006/relationships/slide" Target="slides/slide37.xml" /><Relationship Id="rId53" Type="http://schemas.openxmlformats.org/officeDocument/2006/relationships/slide" Target="slides/slide38.xml" /><Relationship Id="rId54" Type="http://schemas.openxmlformats.org/officeDocument/2006/relationships/slide" Target="slides/slide39.xml" /><Relationship Id="rId55" Type="http://schemas.openxmlformats.org/officeDocument/2006/relationships/slide" Target="slides/slide40.xml" /><Relationship Id="rId56" Type="http://schemas.openxmlformats.org/officeDocument/2006/relationships/slide" Target="slides/slide41.xml" /><Relationship Id="rId57" Type="http://schemas.openxmlformats.org/officeDocument/2006/relationships/slide" Target="slides/slide42.xml" /><Relationship Id="rId58" Type="http://schemas.openxmlformats.org/officeDocument/2006/relationships/slide" Target="slides/slide43.xml" /><Relationship Id="rId59" Type="http://schemas.openxmlformats.org/officeDocument/2006/relationships/slide" Target="slides/slide44.xml" /><Relationship Id="rId6" Type="http://schemas.openxmlformats.org/officeDocument/2006/relationships/slideMaster" Target="slideMasters/slideMaster6.xml" /><Relationship Id="rId60" Type="http://schemas.openxmlformats.org/officeDocument/2006/relationships/slide" Target="slides/slide45.xml" /><Relationship Id="rId61" Type="http://schemas.openxmlformats.org/officeDocument/2006/relationships/slide" Target="slides/slide46.xml" /><Relationship Id="rId62" Type="http://schemas.openxmlformats.org/officeDocument/2006/relationships/slide" Target="slides/slide47.xml" /><Relationship Id="rId63" Type="http://schemas.openxmlformats.org/officeDocument/2006/relationships/slide" Target="slides/slide48.xml" /><Relationship Id="rId64" Type="http://schemas.openxmlformats.org/officeDocument/2006/relationships/slide" Target="slides/slide49.xml" /><Relationship Id="rId65" Type="http://schemas.openxmlformats.org/officeDocument/2006/relationships/slide" Target="slides/slide50.xml" /><Relationship Id="rId66" Type="http://schemas.openxmlformats.org/officeDocument/2006/relationships/slide" Target="slides/slide51.xml" /><Relationship Id="rId67" Type="http://schemas.openxmlformats.org/officeDocument/2006/relationships/slide" Target="slides/slide52.xml" /><Relationship Id="rId68" Type="http://schemas.openxmlformats.org/officeDocument/2006/relationships/slide" Target="slides/slide53.xml" /><Relationship Id="rId69" Type="http://schemas.openxmlformats.org/officeDocument/2006/relationships/slide" Target="slides/slide54.xml" /><Relationship Id="rId7" Type="http://schemas.openxmlformats.org/officeDocument/2006/relationships/slideMaster" Target="slideMasters/slideMaster7.xml" /><Relationship Id="rId70" Type="http://schemas.openxmlformats.org/officeDocument/2006/relationships/slide" Target="slides/slide55.xml" /><Relationship Id="rId71" Type="http://schemas.openxmlformats.org/officeDocument/2006/relationships/slide" Target="slides/slide56.xml" /><Relationship Id="rId72" Type="http://schemas.openxmlformats.org/officeDocument/2006/relationships/slide" Target="slides/slide57.xml" /><Relationship Id="rId73" Type="http://schemas.openxmlformats.org/officeDocument/2006/relationships/slide" Target="slides/slide58.xml" /><Relationship Id="rId74" Type="http://schemas.openxmlformats.org/officeDocument/2006/relationships/slide" Target="slides/slide59.xml" /><Relationship Id="rId75" Type="http://schemas.openxmlformats.org/officeDocument/2006/relationships/slide" Target="slides/slide60.xml" /><Relationship Id="rId76" Type="http://schemas.openxmlformats.org/officeDocument/2006/relationships/slide" Target="slides/slide61.xml" /><Relationship Id="rId77" Type="http://schemas.openxmlformats.org/officeDocument/2006/relationships/slide" Target="slides/slide62.xml" /><Relationship Id="rId78" Type="http://schemas.openxmlformats.org/officeDocument/2006/relationships/slide" Target="slides/slide63.xml" /><Relationship Id="rId79" Type="http://schemas.openxmlformats.org/officeDocument/2006/relationships/slide" Target="slides/slide64.xml" /><Relationship Id="rId8" Type="http://schemas.openxmlformats.org/officeDocument/2006/relationships/slideMaster" Target="slideMasters/slideMaster8.xml" /><Relationship Id="rId80" Type="http://schemas.openxmlformats.org/officeDocument/2006/relationships/slide" Target="slides/slide65.xml" /><Relationship Id="rId81" Type="http://schemas.openxmlformats.org/officeDocument/2006/relationships/slide" Target="slides/slide66.xml" /><Relationship Id="rId82" Type="http://schemas.openxmlformats.org/officeDocument/2006/relationships/slide" Target="slides/slide67.xml" /><Relationship Id="rId83" Type="http://schemas.openxmlformats.org/officeDocument/2006/relationships/slide" Target="slides/slide68.xml" /><Relationship Id="rId84" Type="http://schemas.openxmlformats.org/officeDocument/2006/relationships/slide" Target="slides/slide69.xml" /><Relationship Id="rId85" Type="http://schemas.openxmlformats.org/officeDocument/2006/relationships/slide" Target="slides/slide70.xml" /><Relationship Id="rId86" Type="http://schemas.openxmlformats.org/officeDocument/2006/relationships/slide" Target="slides/slide71.xml" /><Relationship Id="rId87" Type="http://schemas.openxmlformats.org/officeDocument/2006/relationships/slide" Target="slides/slide72.xml" /><Relationship Id="rId88" Type="http://schemas.openxmlformats.org/officeDocument/2006/relationships/slide" Target="slides/slide73.xml" /><Relationship Id="rId89" Type="http://schemas.openxmlformats.org/officeDocument/2006/relationships/slide" Target="slides/slide74.xml" /><Relationship Id="rId9" Type="http://schemas.openxmlformats.org/officeDocument/2006/relationships/slideMaster" Target="slideMasters/slideMaster9.xml" /><Relationship Id="rId90" Type="http://schemas.openxmlformats.org/officeDocument/2006/relationships/slide" Target="slides/slide75.xml" /><Relationship Id="rId91" Type="http://schemas.openxmlformats.org/officeDocument/2006/relationships/slide" Target="slides/slide76.xml" /><Relationship Id="rId92" Type="http://schemas.openxmlformats.org/officeDocument/2006/relationships/slide" Target="slides/slide77.xml" /><Relationship Id="rId93" Type="http://schemas.openxmlformats.org/officeDocument/2006/relationships/slide" Target="slides/slide78.xml" /><Relationship Id="rId94" Type="http://schemas.openxmlformats.org/officeDocument/2006/relationships/slide" Target="slides/slide79.xml" /><Relationship Id="rId95" Type="http://schemas.openxmlformats.org/officeDocument/2006/relationships/slide" Target="slides/slide80.xml" /><Relationship Id="rId96" Type="http://schemas.openxmlformats.org/officeDocument/2006/relationships/slide" Target="slides/slide81.xml" /><Relationship Id="rId97" Type="http://schemas.openxmlformats.org/officeDocument/2006/relationships/slide" Target="slides/slide82.xml" /><Relationship Id="rId98" Type="http://schemas.openxmlformats.org/officeDocument/2006/relationships/slide" Target="slides/slide83.xml" /><Relationship Id="rId99" Type="http://schemas.openxmlformats.org/officeDocument/2006/relationships/slide" Target="slides/slide8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9.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726.xml" /><Relationship Id="rId2" Type="http://schemas.openxmlformats.org/officeDocument/2006/relationships/tags" Target="../tags/tag1727.xml" /><Relationship Id="rId3" Type="http://schemas.openxmlformats.org/officeDocument/2006/relationships/tags" Target="../tags/tag1728.xml" /><Relationship Id="rId4" Type="http://schemas.openxmlformats.org/officeDocument/2006/relationships/tags" Target="../tags/tag1729.xml" /><Relationship Id="rId5" Type="http://schemas.openxmlformats.org/officeDocument/2006/relationships/tags" Target="../tags/tag1730.xml" /><Relationship Id="rId6" Type="http://schemas.openxmlformats.org/officeDocument/2006/relationships/tags" Target="../tags/tag1731.xml" /><Relationship Id="rId7" Type="http://schemas.openxmlformats.org/officeDocument/2006/relationships/tags" Target="../tags/tag1732.xml" /><Relationship Id="rId8" Type="http://schemas.openxmlformats.org/officeDocument/2006/relationships/theme" Target="../theme/theme1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2021/4/28</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67534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741.xml" /><Relationship Id="rId4" Type="http://schemas.openxmlformats.org/officeDocument/2006/relationships/tags" Target="../tags/tag1742.xml" /><Relationship Id="rId5" Type="http://schemas.openxmlformats.org/officeDocument/2006/relationships/tags" Target="../tags/tag1743.xml" /><Relationship Id="rId6" Type="http://schemas.openxmlformats.org/officeDocument/2006/relationships/tags" Target="../tags/tag1744.xml" /><Relationship Id="rId7" Type="http://schemas.openxmlformats.org/officeDocument/2006/relationships/tags" Target="../tags/tag174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2136.xml" /><Relationship Id="rId4" Type="http://schemas.openxmlformats.org/officeDocument/2006/relationships/tags" Target="../tags/tag2137.xml" /><Relationship Id="rId5" Type="http://schemas.openxmlformats.org/officeDocument/2006/relationships/tags" Target="../tags/tag2138.xml" /><Relationship Id="rId6" Type="http://schemas.openxmlformats.org/officeDocument/2006/relationships/tags" Target="../tags/tag213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2145.xml" /><Relationship Id="rId4" Type="http://schemas.openxmlformats.org/officeDocument/2006/relationships/tags" Target="../tags/tag2146.xml" /><Relationship Id="rId5" Type="http://schemas.openxmlformats.org/officeDocument/2006/relationships/tags" Target="../tags/tag2147.xml" /><Relationship Id="rId6" Type="http://schemas.openxmlformats.org/officeDocument/2006/relationships/tags" Target="../tags/tag214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6865" name="灯片编号占位符 1"/>
          <p:cNvSpPr>
            <a:spLocks noGrp="1"/>
          </p:cNvSpPr>
          <p:nvPr>
            <p:ph type="sldNum" sz="quarter"/>
            <p:custDataLst>
              <p:tags r:id="rId4"/>
            </p:custDataLst>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a:t>4</a:t>
            </a:fld>
            <a:endParaRPr lang="zh-CN" altLang="en-US" sz="1200"/>
          </a:p>
        </p:txBody>
      </p:sp>
      <p:sp>
        <p:nvSpPr>
          <p:cNvPr id="36866" name="Rectangle 7"/>
          <p:cNvSpPr txBox="1">
            <a:spLocks noGrp="1"/>
          </p:cNvSpPr>
          <p:nvPr>
            <p:custDataLst>
              <p:tags r:id="rId5"/>
            </p:custDataLst>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a:t>4</a:t>
            </a:fld>
            <a:endParaRPr lang="zh-CN" altLang="en-US" sz="1200"/>
          </a:p>
        </p:txBody>
      </p:sp>
      <p:sp>
        <p:nvSpPr>
          <p:cNvPr id="36867" name="Rectangle 2"/>
          <p:cNvSpPr>
            <a:spLocks noGrp="1" noRot="1" noChangeAspect="1" noTextEdit="1"/>
          </p:cNvSpPr>
          <p:nvPr>
            <p:ph type="sldImg" idx="1"/>
            <p:custDataLst>
              <p:tags r:id="rId6"/>
            </p:custDataLst>
          </p:nvPr>
        </p:nvSpPr>
        <p:spPr/>
      </p:sp>
      <p:sp>
        <p:nvSpPr>
          <p:cNvPr id="36868" name="Rectangle 3"/>
          <p:cNvSpPr>
            <a:spLocks noGrp="1"/>
          </p:cNvSpPr>
          <p:nvPr>
            <p:ph type="body" idx="2"/>
            <p:custDataLst>
              <p:tags r:id="rId7"/>
            </p:custDataLst>
          </p:nvPr>
        </p:nvSpPr>
        <p:spPr/>
        <p:txBody>
          <a:bodyPr vert="horz" wrap="square" lIns="91440" tIns="45720" rIns="91440" bIns="45720" anchor="t"/>
          <a:lstStyle/>
          <a:p>
            <a:pPr lvl="0"/>
            <a:endParaRPr lang="zh-CN" altLang="zh-CN"/>
          </a:p>
        </p:txBody>
      </p:sp>
    </p:spTree>
    <p:extLst>
      <p:ext uri="{BB962C8B-B14F-4D97-AF65-F5344CB8AC3E}">
        <p14:creationId xmlns:p14="http://schemas.microsoft.com/office/powerpoint/2010/main" val="101196183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6385" name="幻灯片图像占位符 98305"/>
          <p:cNvSpPr>
            <a:spLocks noGrp="1" noRot="1" noChangeAspect="1" noTextEdit="1"/>
          </p:cNvSpPr>
          <p:nvPr>
            <p:ph type="sldImg"/>
            <p:custDataLst>
              <p:tags r:id="rId4"/>
            </p:custDataLst>
          </p:nvPr>
        </p:nvSpPr>
        <p:spPr>
          <a:ln>
            <a:solidFill>
              <a:srgbClr val="000000"/>
            </a:solidFill>
            <a:miter/>
          </a:ln>
        </p:spPr>
      </p:sp>
      <p:sp>
        <p:nvSpPr>
          <p:cNvPr id="16386" name="文本占位符 98306"/>
          <p:cNvSpPr>
            <a:spLocks noGrp="1"/>
          </p:cNvSpPr>
          <p:nvPr>
            <p:ph type="body" idx="1"/>
            <p:custDataLst>
              <p:tags r:id="rId5"/>
            </p:custDataLst>
          </p:nvPr>
        </p:nvSpPr>
        <p:spPr/>
        <p:txBody>
          <a:bodyPr wrap="square" lIns="91440" tIns="45720" rIns="91440" bIns="45720" anchor="t"/>
          <a:lstStyle/>
          <a:p>
            <a:pPr lvl="0" eaLnBrk="1" hangingPunct="1">
              <a:spcBef>
                <a:spcPct val="0"/>
              </a:spcBef>
            </a:pPr>
            <a:endParaRPr lang="zh-CN" altLang="en-US">
              <a:ea typeface="宋体" panose="02010600030101010101" pitchFamily="2" charset="-122"/>
            </a:endParaRPr>
          </a:p>
        </p:txBody>
      </p:sp>
      <p:sp>
        <p:nvSpPr>
          <p:cNvPr id="16387" name="灯片编号占位符 1"/>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lIns="91440" tIns="45720" rIns="91440" bIns="45720" anchor="b"/>
          <a:lstStyle/>
          <a:p>
            <a:pPr lvl="0" indent="0" algn="r"/>
            <a:fld id="{9A0DB2DC-4C9A-4742-B13C-FB6460FD3503}" type="slidenum">
              <a:rPr lang="zh-CN" altLang="en-US" sz="1200"/>
              <a:t>46</a:t>
            </a:fld>
            <a:endParaRPr lang="zh-CN" altLang="en-US" sz="1200"/>
          </a:p>
        </p:txBody>
      </p:sp>
    </p:spTree>
    <p:extLst>
      <p:ext uri="{BB962C8B-B14F-4D97-AF65-F5344CB8AC3E}">
        <p14:creationId xmlns:p14="http://schemas.microsoft.com/office/powerpoint/2010/main" val="244098596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8433" name="幻灯片图像占位符 100353"/>
          <p:cNvSpPr>
            <a:spLocks noGrp="1" noRot="1" noChangeAspect="1" noTextEdit="1"/>
          </p:cNvSpPr>
          <p:nvPr>
            <p:ph type="sldImg"/>
            <p:custDataLst>
              <p:tags r:id="rId4"/>
            </p:custDataLst>
          </p:nvPr>
        </p:nvSpPr>
        <p:spPr>
          <a:ln>
            <a:solidFill>
              <a:srgbClr val="000000"/>
            </a:solidFill>
            <a:miter/>
          </a:ln>
        </p:spPr>
      </p:sp>
      <p:sp>
        <p:nvSpPr>
          <p:cNvPr id="18434" name="文本占位符 100354"/>
          <p:cNvSpPr>
            <a:spLocks noGrp="1"/>
          </p:cNvSpPr>
          <p:nvPr>
            <p:ph type="body" idx="1"/>
            <p:custDataLst>
              <p:tags r:id="rId5"/>
            </p:custDataLst>
          </p:nvPr>
        </p:nvSpPr>
        <p:spPr/>
        <p:txBody>
          <a:bodyPr wrap="square" lIns="91440" tIns="45720" rIns="91440" bIns="45720" anchor="t"/>
          <a:lstStyle/>
          <a:p>
            <a:pPr lvl="0" eaLnBrk="1" hangingPunct="1">
              <a:spcBef>
                <a:spcPct val="0"/>
              </a:spcBef>
            </a:pPr>
            <a:endParaRPr lang="zh-CN" altLang="en-US">
              <a:ea typeface="宋体" panose="02010600030101010101" pitchFamily="2" charset="-122"/>
            </a:endParaRPr>
          </a:p>
        </p:txBody>
      </p:sp>
      <p:sp>
        <p:nvSpPr>
          <p:cNvPr id="18435" name="灯片编号占位符 1"/>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lIns="91440" tIns="45720" rIns="91440" bIns="45720" anchor="b"/>
          <a:lstStyle/>
          <a:p>
            <a:pPr lvl="0" indent="0" algn="r"/>
            <a:fld id="{9A0DB2DC-4C9A-4742-B13C-FB6460FD3503}" type="slidenum">
              <a:rPr lang="zh-CN" altLang="en-US" sz="1200"/>
              <a:t>47</a:t>
            </a:fld>
            <a:endParaRPr lang="zh-CN" altLang="en-US" sz="1200"/>
          </a:p>
        </p:txBody>
      </p:sp>
    </p:spTree>
    <p:extLst>
      <p:ext uri="{BB962C8B-B14F-4D97-AF65-F5344CB8AC3E}">
        <p14:creationId xmlns:p14="http://schemas.microsoft.com/office/powerpoint/2010/main" val="224014926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00" Type="http://schemas.openxmlformats.org/officeDocument/2006/relationships/tags" Target="../tags/tag100.xml" /><Relationship Id="rId101" Type="http://schemas.openxmlformats.org/officeDocument/2006/relationships/tags" Target="../tags/tag101.xml" /><Relationship Id="rId102" Type="http://schemas.openxmlformats.org/officeDocument/2006/relationships/tags" Target="../tags/tag102.xml" /><Relationship Id="rId103" Type="http://schemas.openxmlformats.org/officeDocument/2006/relationships/tags" Target="../tags/tag103.xml" /><Relationship Id="rId104" Type="http://schemas.openxmlformats.org/officeDocument/2006/relationships/tags" Target="../tags/tag104.xml" /><Relationship Id="rId105" Type="http://schemas.openxmlformats.org/officeDocument/2006/relationships/tags" Target="../tags/tag105.xml" /><Relationship Id="rId106" Type="http://schemas.openxmlformats.org/officeDocument/2006/relationships/tags" Target="../tags/tag106.xml" /><Relationship Id="rId107" Type="http://schemas.openxmlformats.org/officeDocument/2006/relationships/tags" Target="../tags/tag107.xml" /><Relationship Id="rId108" Type="http://schemas.openxmlformats.org/officeDocument/2006/relationships/tags" Target="../tags/tag108.xml" /><Relationship Id="rId109" Type="http://schemas.openxmlformats.org/officeDocument/2006/relationships/tags" Target="../tags/tag109.xml" /><Relationship Id="rId11" Type="http://schemas.openxmlformats.org/officeDocument/2006/relationships/tags" Target="../tags/tag11.xml" /><Relationship Id="rId110" Type="http://schemas.openxmlformats.org/officeDocument/2006/relationships/tags" Target="../tags/tag110.xml" /><Relationship Id="rId111" Type="http://schemas.openxmlformats.org/officeDocument/2006/relationships/tags" Target="../tags/tag111.xml" /><Relationship Id="rId112" Type="http://schemas.openxmlformats.org/officeDocument/2006/relationships/tags" Target="../tags/tag112.xml" /><Relationship Id="rId113" Type="http://schemas.openxmlformats.org/officeDocument/2006/relationships/tags" Target="../tags/tag113.xml" /><Relationship Id="rId114" Type="http://schemas.openxmlformats.org/officeDocument/2006/relationships/tags" Target="../tags/tag114.xml" /><Relationship Id="rId115" Type="http://schemas.openxmlformats.org/officeDocument/2006/relationships/tags" Target="../tags/tag115.xml" /><Relationship Id="rId116" Type="http://schemas.openxmlformats.org/officeDocument/2006/relationships/tags" Target="../tags/tag116.xml" /><Relationship Id="rId117" Type="http://schemas.openxmlformats.org/officeDocument/2006/relationships/tags" Target="../tags/tag117.xml" /><Relationship Id="rId118" Type="http://schemas.openxmlformats.org/officeDocument/2006/relationships/tags" Target="../tags/tag118.xml" /><Relationship Id="rId119" Type="http://schemas.openxmlformats.org/officeDocument/2006/relationships/tags" Target="../tags/tag119.xml" /><Relationship Id="rId12" Type="http://schemas.openxmlformats.org/officeDocument/2006/relationships/tags" Target="../tags/tag12.xml" /><Relationship Id="rId120" Type="http://schemas.openxmlformats.org/officeDocument/2006/relationships/tags" Target="../tags/tag120.xml" /><Relationship Id="rId121" Type="http://schemas.openxmlformats.org/officeDocument/2006/relationships/tags" Target="../tags/tag121.xml" /><Relationship Id="rId122" Type="http://schemas.openxmlformats.org/officeDocument/2006/relationships/tags" Target="../tags/tag122.xml" /><Relationship Id="rId123" Type="http://schemas.openxmlformats.org/officeDocument/2006/relationships/tags" Target="../tags/tag123.xml" /><Relationship Id="rId124" Type="http://schemas.openxmlformats.org/officeDocument/2006/relationships/tags" Target="../tags/tag124.xml" /><Relationship Id="rId125" Type="http://schemas.openxmlformats.org/officeDocument/2006/relationships/tags" Target="../tags/tag125.xml" /><Relationship Id="rId126" Type="http://schemas.openxmlformats.org/officeDocument/2006/relationships/tags" Target="../tags/tag126.xml" /><Relationship Id="rId127" Type="http://schemas.openxmlformats.org/officeDocument/2006/relationships/tags" Target="../tags/tag127.xml" /><Relationship Id="rId128" Type="http://schemas.openxmlformats.org/officeDocument/2006/relationships/tags" Target="../tags/tag128.xml" /><Relationship Id="rId129" Type="http://schemas.openxmlformats.org/officeDocument/2006/relationships/tags" Target="../tags/tag129.xml" /><Relationship Id="rId13" Type="http://schemas.openxmlformats.org/officeDocument/2006/relationships/tags" Target="../tags/tag13.xml" /><Relationship Id="rId130" Type="http://schemas.openxmlformats.org/officeDocument/2006/relationships/tags" Target="../tags/tag130.xml" /><Relationship Id="rId131" Type="http://schemas.openxmlformats.org/officeDocument/2006/relationships/tags" Target="../tags/tag131.xml" /><Relationship Id="rId132" Type="http://schemas.openxmlformats.org/officeDocument/2006/relationships/tags" Target="../tags/tag132.xml" /><Relationship Id="rId133" Type="http://schemas.openxmlformats.org/officeDocument/2006/relationships/tags" Target="../tags/tag133.xml" /><Relationship Id="rId134" Type="http://schemas.openxmlformats.org/officeDocument/2006/relationships/tags" Target="../tags/tag134.xml" /><Relationship Id="rId135" Type="http://schemas.openxmlformats.org/officeDocument/2006/relationships/tags" Target="../tags/tag135.xml" /><Relationship Id="rId136" Type="http://schemas.openxmlformats.org/officeDocument/2006/relationships/tags" Target="../tags/tag136.xml" /><Relationship Id="rId137" Type="http://schemas.openxmlformats.org/officeDocument/2006/relationships/tags" Target="../tags/tag137.xml" /><Relationship Id="rId138" Type="http://schemas.openxmlformats.org/officeDocument/2006/relationships/tags" Target="../tags/tag138.xml" /><Relationship Id="rId139" Type="http://schemas.openxmlformats.org/officeDocument/2006/relationships/tags" Target="../tags/tag139.xml" /><Relationship Id="rId14" Type="http://schemas.openxmlformats.org/officeDocument/2006/relationships/tags" Target="../tags/tag14.xml" /><Relationship Id="rId140" Type="http://schemas.openxmlformats.org/officeDocument/2006/relationships/tags" Target="../tags/tag140.xml" /><Relationship Id="rId141" Type="http://schemas.openxmlformats.org/officeDocument/2006/relationships/tags" Target="../tags/tag141.xml" /><Relationship Id="rId142" Type="http://schemas.openxmlformats.org/officeDocument/2006/relationships/tags" Target="../tags/tag142.xml" /><Relationship Id="rId143" Type="http://schemas.openxmlformats.org/officeDocument/2006/relationships/tags" Target="../tags/tag143.xml" /><Relationship Id="rId144" Type="http://schemas.openxmlformats.org/officeDocument/2006/relationships/tags" Target="../tags/tag144.xml" /><Relationship Id="rId145" Type="http://schemas.openxmlformats.org/officeDocument/2006/relationships/tags" Target="../tags/tag145.xml" /><Relationship Id="rId146" Type="http://schemas.openxmlformats.org/officeDocument/2006/relationships/tags" Target="../tags/tag146.xml" /><Relationship Id="rId147" Type="http://schemas.openxmlformats.org/officeDocument/2006/relationships/tags" Target="../tags/tag147.xml" /><Relationship Id="rId148" Type="http://schemas.openxmlformats.org/officeDocument/2006/relationships/tags" Target="../tags/tag148.xml" /><Relationship Id="rId149" Type="http://schemas.openxmlformats.org/officeDocument/2006/relationships/tags" Target="../tags/tag149.xml" /><Relationship Id="rId15" Type="http://schemas.openxmlformats.org/officeDocument/2006/relationships/tags" Target="../tags/tag15.xml" /><Relationship Id="rId150" Type="http://schemas.openxmlformats.org/officeDocument/2006/relationships/tags" Target="../tags/tag150.xml" /><Relationship Id="rId151" Type="http://schemas.openxmlformats.org/officeDocument/2006/relationships/tags" Target="../tags/tag151.xml" /><Relationship Id="rId152" Type="http://schemas.openxmlformats.org/officeDocument/2006/relationships/tags" Target="../tags/tag152.xml" /><Relationship Id="rId153" Type="http://schemas.openxmlformats.org/officeDocument/2006/relationships/tags" Target="../tags/tag153.xml" /><Relationship Id="rId154" Type="http://schemas.openxmlformats.org/officeDocument/2006/relationships/tags" Target="../tags/tag154.xml" /><Relationship Id="rId155" Type="http://schemas.openxmlformats.org/officeDocument/2006/relationships/tags" Target="../tags/tag155.xml" /><Relationship Id="rId156" Type="http://schemas.openxmlformats.org/officeDocument/2006/relationships/tags" Target="../tags/tag156.xml" /><Relationship Id="rId157" Type="http://schemas.openxmlformats.org/officeDocument/2006/relationships/tags" Target="../tags/tag157.xml" /><Relationship Id="rId158" Type="http://schemas.openxmlformats.org/officeDocument/2006/relationships/tags" Target="../tags/tag158.xml" /><Relationship Id="rId159" Type="http://schemas.openxmlformats.org/officeDocument/2006/relationships/tags" Target="../tags/tag159.xml" /><Relationship Id="rId16" Type="http://schemas.openxmlformats.org/officeDocument/2006/relationships/tags" Target="../tags/tag16.xml" /><Relationship Id="rId160" Type="http://schemas.openxmlformats.org/officeDocument/2006/relationships/tags" Target="../tags/tag160.xml" /><Relationship Id="rId161" Type="http://schemas.openxmlformats.org/officeDocument/2006/relationships/tags" Target="../tags/tag161.xml" /><Relationship Id="rId162" Type="http://schemas.openxmlformats.org/officeDocument/2006/relationships/tags" Target="../tags/tag162.xml" /><Relationship Id="rId163" Type="http://schemas.openxmlformats.org/officeDocument/2006/relationships/tags" Target="../tags/tag163.xml" /><Relationship Id="rId164" Type="http://schemas.openxmlformats.org/officeDocument/2006/relationships/tags" Target="../tags/tag164.xml" /><Relationship Id="rId165" Type="http://schemas.openxmlformats.org/officeDocument/2006/relationships/tags" Target="../tags/tag165.xml" /><Relationship Id="rId166" Type="http://schemas.openxmlformats.org/officeDocument/2006/relationships/tags" Target="../tags/tag166.xml" /><Relationship Id="rId167" Type="http://schemas.openxmlformats.org/officeDocument/2006/relationships/tags" Target="../tags/tag167.xml" /><Relationship Id="rId168" Type="http://schemas.openxmlformats.org/officeDocument/2006/relationships/tags" Target="../tags/tag168.xml" /><Relationship Id="rId169" Type="http://schemas.openxmlformats.org/officeDocument/2006/relationships/tags" Target="../tags/tag169.xml" /><Relationship Id="rId17" Type="http://schemas.openxmlformats.org/officeDocument/2006/relationships/tags" Target="../tags/tag17.xml" /><Relationship Id="rId170" Type="http://schemas.openxmlformats.org/officeDocument/2006/relationships/tags" Target="../tags/tag170.xml" /><Relationship Id="rId171" Type="http://schemas.openxmlformats.org/officeDocument/2006/relationships/tags" Target="../tags/tag171.xml" /><Relationship Id="rId172" Type="http://schemas.openxmlformats.org/officeDocument/2006/relationships/tags" Target="../tags/tag172.xml" /><Relationship Id="rId173" Type="http://schemas.openxmlformats.org/officeDocument/2006/relationships/tags" Target="../tags/tag173.xml" /><Relationship Id="rId174" Type="http://schemas.openxmlformats.org/officeDocument/2006/relationships/tags" Target="../tags/tag174.xml" /><Relationship Id="rId175" Type="http://schemas.openxmlformats.org/officeDocument/2006/relationships/tags" Target="../tags/tag175.xml" /><Relationship Id="rId176" Type="http://schemas.openxmlformats.org/officeDocument/2006/relationships/tags" Target="../tags/tag176.xml" /><Relationship Id="rId177" Type="http://schemas.openxmlformats.org/officeDocument/2006/relationships/tags" Target="../tags/tag177.xml" /><Relationship Id="rId178" Type="http://schemas.openxmlformats.org/officeDocument/2006/relationships/tags" Target="../tags/tag178.xml" /><Relationship Id="rId179" Type="http://schemas.openxmlformats.org/officeDocument/2006/relationships/tags" Target="../tags/tag179.xml" /><Relationship Id="rId18" Type="http://schemas.openxmlformats.org/officeDocument/2006/relationships/tags" Target="../tags/tag18.xml" /><Relationship Id="rId180" Type="http://schemas.openxmlformats.org/officeDocument/2006/relationships/tags" Target="../tags/tag180.xml" /><Relationship Id="rId181" Type="http://schemas.openxmlformats.org/officeDocument/2006/relationships/tags" Target="../tags/tag181.xml" /><Relationship Id="rId182" Type="http://schemas.openxmlformats.org/officeDocument/2006/relationships/slideMaster" Target="../slideMasters/slideMaster1.xml" /><Relationship Id="rId19" Type="http://schemas.openxmlformats.org/officeDocument/2006/relationships/tags" Target="../tags/tag19.xml" /><Relationship Id="rId2" Type="http://schemas.openxmlformats.org/officeDocument/2006/relationships/tags" Target="../tags/tag2.xml" /><Relationship Id="rId20" Type="http://schemas.openxmlformats.org/officeDocument/2006/relationships/tags" Target="../tags/tag20.xml" /><Relationship Id="rId21" Type="http://schemas.openxmlformats.org/officeDocument/2006/relationships/tags" Target="../tags/tag21.xml" /><Relationship Id="rId22" Type="http://schemas.openxmlformats.org/officeDocument/2006/relationships/tags" Target="../tags/tag22.xml" /><Relationship Id="rId23" Type="http://schemas.openxmlformats.org/officeDocument/2006/relationships/tags" Target="../tags/tag23.xml" /><Relationship Id="rId24" Type="http://schemas.openxmlformats.org/officeDocument/2006/relationships/tags" Target="../tags/tag24.xml" /><Relationship Id="rId25" Type="http://schemas.openxmlformats.org/officeDocument/2006/relationships/tags" Target="../tags/tag25.xml" /><Relationship Id="rId26" Type="http://schemas.openxmlformats.org/officeDocument/2006/relationships/tags" Target="../tags/tag26.xml" /><Relationship Id="rId27" Type="http://schemas.openxmlformats.org/officeDocument/2006/relationships/tags" Target="../tags/tag27.xml" /><Relationship Id="rId28" Type="http://schemas.openxmlformats.org/officeDocument/2006/relationships/tags" Target="../tags/tag28.xml" /><Relationship Id="rId29" Type="http://schemas.openxmlformats.org/officeDocument/2006/relationships/tags" Target="../tags/tag29.xml" /><Relationship Id="rId3" Type="http://schemas.openxmlformats.org/officeDocument/2006/relationships/tags" Target="../tags/tag3.xml" /><Relationship Id="rId30" Type="http://schemas.openxmlformats.org/officeDocument/2006/relationships/tags" Target="../tags/tag30.xml" /><Relationship Id="rId31" Type="http://schemas.openxmlformats.org/officeDocument/2006/relationships/tags" Target="../tags/tag31.xml" /><Relationship Id="rId32" Type="http://schemas.openxmlformats.org/officeDocument/2006/relationships/tags" Target="../tags/tag32.xml" /><Relationship Id="rId33" Type="http://schemas.openxmlformats.org/officeDocument/2006/relationships/tags" Target="../tags/tag33.xml" /><Relationship Id="rId34" Type="http://schemas.openxmlformats.org/officeDocument/2006/relationships/tags" Target="../tags/tag34.xml" /><Relationship Id="rId35" Type="http://schemas.openxmlformats.org/officeDocument/2006/relationships/tags" Target="../tags/tag35.xml" /><Relationship Id="rId36" Type="http://schemas.openxmlformats.org/officeDocument/2006/relationships/tags" Target="../tags/tag36.xml" /><Relationship Id="rId37" Type="http://schemas.openxmlformats.org/officeDocument/2006/relationships/tags" Target="../tags/tag37.xml" /><Relationship Id="rId38" Type="http://schemas.openxmlformats.org/officeDocument/2006/relationships/tags" Target="../tags/tag38.xml" /><Relationship Id="rId39" Type="http://schemas.openxmlformats.org/officeDocument/2006/relationships/tags" Target="../tags/tag39.xml" /><Relationship Id="rId4" Type="http://schemas.openxmlformats.org/officeDocument/2006/relationships/tags" Target="../tags/tag4.xml" /><Relationship Id="rId40" Type="http://schemas.openxmlformats.org/officeDocument/2006/relationships/tags" Target="../tags/tag40.xml" /><Relationship Id="rId41" Type="http://schemas.openxmlformats.org/officeDocument/2006/relationships/tags" Target="../tags/tag41.xml" /><Relationship Id="rId42" Type="http://schemas.openxmlformats.org/officeDocument/2006/relationships/tags" Target="../tags/tag42.xml" /><Relationship Id="rId43" Type="http://schemas.openxmlformats.org/officeDocument/2006/relationships/tags" Target="../tags/tag43.xml" /><Relationship Id="rId44" Type="http://schemas.openxmlformats.org/officeDocument/2006/relationships/tags" Target="../tags/tag44.xml" /><Relationship Id="rId45" Type="http://schemas.openxmlformats.org/officeDocument/2006/relationships/tags" Target="../tags/tag45.xml" /><Relationship Id="rId46" Type="http://schemas.openxmlformats.org/officeDocument/2006/relationships/tags" Target="../tags/tag46.xml" /><Relationship Id="rId47" Type="http://schemas.openxmlformats.org/officeDocument/2006/relationships/tags" Target="../tags/tag47.xml" /><Relationship Id="rId48" Type="http://schemas.openxmlformats.org/officeDocument/2006/relationships/tags" Target="../tags/tag48.xml" /><Relationship Id="rId49" Type="http://schemas.openxmlformats.org/officeDocument/2006/relationships/tags" Target="../tags/tag49.xml" /><Relationship Id="rId5" Type="http://schemas.openxmlformats.org/officeDocument/2006/relationships/tags" Target="../tags/tag5.xml" /><Relationship Id="rId50" Type="http://schemas.openxmlformats.org/officeDocument/2006/relationships/tags" Target="../tags/tag50.xml" /><Relationship Id="rId51" Type="http://schemas.openxmlformats.org/officeDocument/2006/relationships/tags" Target="../tags/tag51.xml" /><Relationship Id="rId52" Type="http://schemas.openxmlformats.org/officeDocument/2006/relationships/tags" Target="../tags/tag52.xml" /><Relationship Id="rId53" Type="http://schemas.openxmlformats.org/officeDocument/2006/relationships/tags" Target="../tags/tag53.xml" /><Relationship Id="rId54" Type="http://schemas.openxmlformats.org/officeDocument/2006/relationships/tags" Target="../tags/tag54.xml" /><Relationship Id="rId55" Type="http://schemas.openxmlformats.org/officeDocument/2006/relationships/tags" Target="../tags/tag55.xml" /><Relationship Id="rId56" Type="http://schemas.openxmlformats.org/officeDocument/2006/relationships/tags" Target="../tags/tag56.xml" /><Relationship Id="rId57" Type="http://schemas.openxmlformats.org/officeDocument/2006/relationships/tags" Target="../tags/tag57.xml" /><Relationship Id="rId58" Type="http://schemas.openxmlformats.org/officeDocument/2006/relationships/tags" Target="../tags/tag58.xml" /><Relationship Id="rId59" Type="http://schemas.openxmlformats.org/officeDocument/2006/relationships/tags" Target="../tags/tag59.xml" /><Relationship Id="rId6" Type="http://schemas.openxmlformats.org/officeDocument/2006/relationships/tags" Target="../tags/tag6.xml" /><Relationship Id="rId60" Type="http://schemas.openxmlformats.org/officeDocument/2006/relationships/tags" Target="../tags/tag60.xml" /><Relationship Id="rId61" Type="http://schemas.openxmlformats.org/officeDocument/2006/relationships/tags" Target="../tags/tag61.xml" /><Relationship Id="rId62" Type="http://schemas.openxmlformats.org/officeDocument/2006/relationships/tags" Target="../tags/tag62.xml" /><Relationship Id="rId63" Type="http://schemas.openxmlformats.org/officeDocument/2006/relationships/tags" Target="../tags/tag63.xml" /><Relationship Id="rId64" Type="http://schemas.openxmlformats.org/officeDocument/2006/relationships/tags" Target="../tags/tag64.xml" /><Relationship Id="rId65" Type="http://schemas.openxmlformats.org/officeDocument/2006/relationships/tags" Target="../tags/tag65.xml" /><Relationship Id="rId66" Type="http://schemas.openxmlformats.org/officeDocument/2006/relationships/tags" Target="../tags/tag66.xml" /><Relationship Id="rId67" Type="http://schemas.openxmlformats.org/officeDocument/2006/relationships/tags" Target="../tags/tag67.xml" /><Relationship Id="rId68" Type="http://schemas.openxmlformats.org/officeDocument/2006/relationships/tags" Target="../tags/tag68.xml" /><Relationship Id="rId69" Type="http://schemas.openxmlformats.org/officeDocument/2006/relationships/tags" Target="../tags/tag69.xml" /><Relationship Id="rId7" Type="http://schemas.openxmlformats.org/officeDocument/2006/relationships/tags" Target="../tags/tag7.xml" /><Relationship Id="rId70" Type="http://schemas.openxmlformats.org/officeDocument/2006/relationships/tags" Target="../tags/tag70.xml" /><Relationship Id="rId71" Type="http://schemas.openxmlformats.org/officeDocument/2006/relationships/tags" Target="../tags/tag71.xml" /><Relationship Id="rId72" Type="http://schemas.openxmlformats.org/officeDocument/2006/relationships/tags" Target="../tags/tag72.xml" /><Relationship Id="rId73" Type="http://schemas.openxmlformats.org/officeDocument/2006/relationships/tags" Target="../tags/tag73.xml" /><Relationship Id="rId74" Type="http://schemas.openxmlformats.org/officeDocument/2006/relationships/tags" Target="../tags/tag74.xml" /><Relationship Id="rId75" Type="http://schemas.openxmlformats.org/officeDocument/2006/relationships/tags" Target="../tags/tag75.xml" /><Relationship Id="rId76" Type="http://schemas.openxmlformats.org/officeDocument/2006/relationships/tags" Target="../tags/tag76.xml" /><Relationship Id="rId77" Type="http://schemas.openxmlformats.org/officeDocument/2006/relationships/tags" Target="../tags/tag77.xml" /><Relationship Id="rId78" Type="http://schemas.openxmlformats.org/officeDocument/2006/relationships/tags" Target="../tags/tag78.xml" /><Relationship Id="rId79" Type="http://schemas.openxmlformats.org/officeDocument/2006/relationships/tags" Target="../tags/tag79.xml" /><Relationship Id="rId8" Type="http://schemas.openxmlformats.org/officeDocument/2006/relationships/tags" Target="../tags/tag8.xml" /><Relationship Id="rId80" Type="http://schemas.openxmlformats.org/officeDocument/2006/relationships/tags" Target="../tags/tag80.xml" /><Relationship Id="rId81" Type="http://schemas.openxmlformats.org/officeDocument/2006/relationships/tags" Target="../tags/tag81.xml" /><Relationship Id="rId82" Type="http://schemas.openxmlformats.org/officeDocument/2006/relationships/tags" Target="../tags/tag82.xml" /><Relationship Id="rId83" Type="http://schemas.openxmlformats.org/officeDocument/2006/relationships/tags" Target="../tags/tag83.xml" /><Relationship Id="rId84" Type="http://schemas.openxmlformats.org/officeDocument/2006/relationships/tags" Target="../tags/tag84.xml" /><Relationship Id="rId85" Type="http://schemas.openxmlformats.org/officeDocument/2006/relationships/tags" Target="../tags/tag85.xml" /><Relationship Id="rId86" Type="http://schemas.openxmlformats.org/officeDocument/2006/relationships/tags" Target="../tags/tag86.xml" /><Relationship Id="rId87" Type="http://schemas.openxmlformats.org/officeDocument/2006/relationships/tags" Target="../tags/tag87.xml" /><Relationship Id="rId88" Type="http://schemas.openxmlformats.org/officeDocument/2006/relationships/tags" Target="../tags/tag88.xml" /><Relationship Id="rId89" Type="http://schemas.openxmlformats.org/officeDocument/2006/relationships/tags" Target="../tags/tag89.xml" /><Relationship Id="rId9" Type="http://schemas.openxmlformats.org/officeDocument/2006/relationships/tags" Target="../tags/tag9.xml" /><Relationship Id="rId90" Type="http://schemas.openxmlformats.org/officeDocument/2006/relationships/tags" Target="../tags/tag90.xml" /><Relationship Id="rId91" Type="http://schemas.openxmlformats.org/officeDocument/2006/relationships/tags" Target="../tags/tag91.xml" /><Relationship Id="rId92" Type="http://schemas.openxmlformats.org/officeDocument/2006/relationships/tags" Target="../tags/tag92.xml" /><Relationship Id="rId93" Type="http://schemas.openxmlformats.org/officeDocument/2006/relationships/tags" Target="../tags/tag93.xml" /><Relationship Id="rId94" Type="http://schemas.openxmlformats.org/officeDocument/2006/relationships/tags" Target="../tags/tag94.xml" /><Relationship Id="rId95" Type="http://schemas.openxmlformats.org/officeDocument/2006/relationships/tags" Target="../tags/tag95.xml" /><Relationship Id="rId96" Type="http://schemas.openxmlformats.org/officeDocument/2006/relationships/tags" Target="../tags/tag96.xml" /><Relationship Id="rId97" Type="http://schemas.openxmlformats.org/officeDocument/2006/relationships/tags" Target="../tags/tag97.xml" /><Relationship Id="rId98" Type="http://schemas.openxmlformats.org/officeDocument/2006/relationships/tags" Target="../tags/tag98.xml" /><Relationship Id="rId99" Type="http://schemas.openxmlformats.org/officeDocument/2006/relationships/tags" Target="../tags/tag9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1419.xml" /><Relationship Id="rId2" Type="http://schemas.openxmlformats.org/officeDocument/2006/relationships/tags" Target="../tags/tag1420.xml" /><Relationship Id="rId3" Type="http://schemas.openxmlformats.org/officeDocument/2006/relationships/tags" Target="../tags/tag1421.xml" /><Relationship Id="rId4" Type="http://schemas.openxmlformats.org/officeDocument/2006/relationships/tags" Target="../tags/tag1422.xml" /><Relationship Id="rId5" Type="http://schemas.openxmlformats.org/officeDocument/2006/relationships/tags" Target="../tags/tag1423.xml" /><Relationship Id="rId6" Type="http://schemas.openxmlformats.org/officeDocument/2006/relationships/tags" Target="../tags/tag1424.xml" /><Relationship Id="rId7" Type="http://schemas.openxmlformats.org/officeDocument/2006/relationships/slideMaster" Target="../slideMasters/slideMaster9.xml" /></Relationships>
</file>

<file path=ppt/slideLayouts/_rels/slideLayout101.xml.rels>&#65279;<?xml version="1.0" encoding="utf-8" standalone="yes"?><Relationships xmlns="http://schemas.openxmlformats.org/package/2006/relationships"><Relationship Id="rId1" Type="http://schemas.openxmlformats.org/officeDocument/2006/relationships/tags" Target="../tags/tag1425.xml" /><Relationship Id="rId2" Type="http://schemas.openxmlformats.org/officeDocument/2006/relationships/tags" Target="../tags/tag1426.xml" /><Relationship Id="rId3" Type="http://schemas.openxmlformats.org/officeDocument/2006/relationships/tags" Target="../tags/tag1427.xml" /><Relationship Id="rId4" Type="http://schemas.openxmlformats.org/officeDocument/2006/relationships/tags" Target="../tags/tag1428.xml" /><Relationship Id="rId5" Type="http://schemas.openxmlformats.org/officeDocument/2006/relationships/tags" Target="../tags/tag1429.xml" /><Relationship Id="rId6" Type="http://schemas.openxmlformats.org/officeDocument/2006/relationships/tags" Target="../tags/tag1430.xml" /><Relationship Id="rId7" Type="http://schemas.openxmlformats.org/officeDocument/2006/relationships/tags" Target="../tags/tag1431.xml" /><Relationship Id="rId8" Type="http://schemas.openxmlformats.org/officeDocument/2006/relationships/slideMaster" Target="../slideMasters/slideMaster9.xml" /></Relationships>
</file>

<file path=ppt/slideLayouts/_rels/slideLayout102.xml.rels>&#65279;<?xml version="1.0" encoding="utf-8" standalone="yes"?><Relationships xmlns="http://schemas.openxmlformats.org/package/2006/relationships"><Relationship Id="rId1" Type="http://schemas.openxmlformats.org/officeDocument/2006/relationships/tags" Target="../tags/tag1432.xml" /><Relationship Id="rId10" Type="http://schemas.openxmlformats.org/officeDocument/2006/relationships/slideMaster" Target="../slideMasters/slideMaster9.xml" /><Relationship Id="rId2" Type="http://schemas.openxmlformats.org/officeDocument/2006/relationships/tags" Target="../tags/tag1433.xml" /><Relationship Id="rId3" Type="http://schemas.openxmlformats.org/officeDocument/2006/relationships/tags" Target="../tags/tag1434.xml" /><Relationship Id="rId4" Type="http://schemas.openxmlformats.org/officeDocument/2006/relationships/tags" Target="../tags/tag1435.xml" /><Relationship Id="rId5" Type="http://schemas.openxmlformats.org/officeDocument/2006/relationships/tags" Target="../tags/tag1436.xml" /><Relationship Id="rId6" Type="http://schemas.openxmlformats.org/officeDocument/2006/relationships/tags" Target="../tags/tag1437.xml" /><Relationship Id="rId7" Type="http://schemas.openxmlformats.org/officeDocument/2006/relationships/tags" Target="../tags/tag1438.xml" /><Relationship Id="rId8" Type="http://schemas.openxmlformats.org/officeDocument/2006/relationships/tags" Target="../tags/tag1439.xml" /><Relationship Id="rId9" Type="http://schemas.openxmlformats.org/officeDocument/2006/relationships/tags" Target="../tags/tag1440.xml" /></Relationships>
</file>

<file path=ppt/slideLayouts/_rels/slideLayout103.xml.rels>&#65279;<?xml version="1.0" encoding="utf-8" standalone="yes"?><Relationships xmlns="http://schemas.openxmlformats.org/package/2006/relationships"><Relationship Id="rId1" Type="http://schemas.openxmlformats.org/officeDocument/2006/relationships/tags" Target="../tags/tag1441.xml" /><Relationship Id="rId2" Type="http://schemas.openxmlformats.org/officeDocument/2006/relationships/tags" Target="../tags/tag1442.xml" /><Relationship Id="rId3" Type="http://schemas.openxmlformats.org/officeDocument/2006/relationships/tags" Target="../tags/tag1443.xml" /><Relationship Id="rId4" Type="http://schemas.openxmlformats.org/officeDocument/2006/relationships/tags" Target="../tags/tag1444.xml" /><Relationship Id="rId5" Type="http://schemas.openxmlformats.org/officeDocument/2006/relationships/tags" Target="../tags/tag1445.xml" /><Relationship Id="rId6" Type="http://schemas.openxmlformats.org/officeDocument/2006/relationships/slideMaster" Target="../slideMasters/slideMaster9.xml" /></Relationships>
</file>

<file path=ppt/slideLayouts/_rels/slideLayout104.xml.rels>&#65279;<?xml version="1.0" encoding="utf-8" standalone="yes"?><Relationships xmlns="http://schemas.openxmlformats.org/package/2006/relationships"><Relationship Id="rId1" Type="http://schemas.openxmlformats.org/officeDocument/2006/relationships/tags" Target="../tags/tag1446.xml" /><Relationship Id="rId2" Type="http://schemas.openxmlformats.org/officeDocument/2006/relationships/tags" Target="../tags/tag1447.xml" /><Relationship Id="rId3" Type="http://schemas.openxmlformats.org/officeDocument/2006/relationships/tags" Target="../tags/tag1448.xml" /><Relationship Id="rId4" Type="http://schemas.openxmlformats.org/officeDocument/2006/relationships/tags" Target="../tags/tag1449.xml" /><Relationship Id="rId5" Type="http://schemas.openxmlformats.org/officeDocument/2006/relationships/slideMaster" Target="../slideMasters/slideMaster9.xml" /></Relationships>
</file>

<file path=ppt/slideLayouts/_rels/slideLayout105.xml.rels>&#65279;<?xml version="1.0" encoding="utf-8" standalone="yes"?><Relationships xmlns="http://schemas.openxmlformats.org/package/2006/relationships"><Relationship Id="rId1" Type="http://schemas.openxmlformats.org/officeDocument/2006/relationships/tags" Target="../tags/tag1450.xml" /><Relationship Id="rId2" Type="http://schemas.openxmlformats.org/officeDocument/2006/relationships/tags" Target="../tags/tag1451.xml" /><Relationship Id="rId3" Type="http://schemas.openxmlformats.org/officeDocument/2006/relationships/tags" Target="../tags/tag1452.xml" /><Relationship Id="rId4" Type="http://schemas.openxmlformats.org/officeDocument/2006/relationships/tags" Target="../tags/tag1453.xml" /><Relationship Id="rId5" Type="http://schemas.openxmlformats.org/officeDocument/2006/relationships/tags" Target="../tags/tag1454.xml" /><Relationship Id="rId6" Type="http://schemas.openxmlformats.org/officeDocument/2006/relationships/tags" Target="../tags/tag1455.xml" /><Relationship Id="rId7" Type="http://schemas.openxmlformats.org/officeDocument/2006/relationships/tags" Target="../tags/tag1456.xml" /><Relationship Id="rId8" Type="http://schemas.openxmlformats.org/officeDocument/2006/relationships/slideMaster" Target="../slideMasters/slideMaster9.xml" /></Relationships>
</file>

<file path=ppt/slideLayouts/_rels/slideLayout106.xml.rels>&#65279;<?xml version="1.0" encoding="utf-8" standalone="yes"?><Relationships xmlns="http://schemas.openxmlformats.org/package/2006/relationships"><Relationship Id="rId1" Type="http://schemas.openxmlformats.org/officeDocument/2006/relationships/tags" Target="../tags/tag1457.xml" /><Relationship Id="rId2" Type="http://schemas.openxmlformats.org/officeDocument/2006/relationships/tags" Target="../tags/tag1458.xml" /><Relationship Id="rId3" Type="http://schemas.openxmlformats.org/officeDocument/2006/relationships/tags" Target="../tags/tag1459.xml" /><Relationship Id="rId4" Type="http://schemas.openxmlformats.org/officeDocument/2006/relationships/tags" Target="../tags/tag1460.xml" /><Relationship Id="rId5" Type="http://schemas.openxmlformats.org/officeDocument/2006/relationships/tags" Target="../tags/tag1461.xml" /><Relationship Id="rId6" Type="http://schemas.openxmlformats.org/officeDocument/2006/relationships/tags" Target="../tags/tag1462.xml" /><Relationship Id="rId7" Type="http://schemas.openxmlformats.org/officeDocument/2006/relationships/slideMaster" Target="../slideMasters/slideMaster9.xml" /></Relationships>
</file>

<file path=ppt/slideLayouts/_rels/slideLayout107.xml.rels>&#65279;<?xml version="1.0" encoding="utf-8" standalone="yes"?><Relationships xmlns="http://schemas.openxmlformats.org/package/2006/relationships"><Relationship Id="rId1" Type="http://schemas.openxmlformats.org/officeDocument/2006/relationships/tags" Target="../tags/tag1463.xml" /><Relationship Id="rId2" Type="http://schemas.openxmlformats.org/officeDocument/2006/relationships/tags" Target="../tags/tag1464.xml" /><Relationship Id="rId3" Type="http://schemas.openxmlformats.org/officeDocument/2006/relationships/tags" Target="../tags/tag1465.xml" /><Relationship Id="rId4" Type="http://schemas.openxmlformats.org/officeDocument/2006/relationships/tags" Target="../tags/tag1466.xml" /><Relationship Id="rId5" Type="http://schemas.openxmlformats.org/officeDocument/2006/relationships/tags" Target="../tags/tag1467.xml" /><Relationship Id="rId6" Type="http://schemas.openxmlformats.org/officeDocument/2006/relationships/slideMaster" Target="../slideMasters/slideMaster9.xml" /></Relationships>
</file>

<file path=ppt/slideLayouts/_rels/slideLayout108.xml.rels>&#65279;<?xml version="1.0" encoding="utf-8" standalone="yes"?><Relationships xmlns="http://schemas.openxmlformats.org/package/2006/relationships"><Relationship Id="rId1" Type="http://schemas.openxmlformats.org/officeDocument/2006/relationships/tags" Target="../tags/tag1468.xml" /><Relationship Id="rId2" Type="http://schemas.openxmlformats.org/officeDocument/2006/relationships/tags" Target="../tags/tag1469.xml" /><Relationship Id="rId3" Type="http://schemas.openxmlformats.org/officeDocument/2006/relationships/tags" Target="../tags/tag1470.xml" /><Relationship Id="rId4" Type="http://schemas.openxmlformats.org/officeDocument/2006/relationships/tags" Target="../tags/tag1471.xml" /><Relationship Id="rId5" Type="http://schemas.openxmlformats.org/officeDocument/2006/relationships/tags" Target="../tags/tag1472.xml" /><Relationship Id="rId6" Type="http://schemas.openxmlformats.org/officeDocument/2006/relationships/tags" Target="../tags/tag1473.xml" /><Relationship Id="rId7" Type="http://schemas.openxmlformats.org/officeDocument/2006/relationships/tags" Target="../tags/tag1474.xml" /><Relationship Id="rId8" Type="http://schemas.openxmlformats.org/officeDocument/2006/relationships/slideMaster" Target="../slideMasters/slideMaster9.xml" /></Relationships>
</file>

<file path=ppt/slideLayouts/_rels/slideLayout109.xml.rels>&#65279;<?xml version="1.0" encoding="utf-8" standalone="yes"?><Relationships xmlns="http://schemas.openxmlformats.org/package/2006/relationships"><Relationship Id="rId1" Type="http://schemas.openxmlformats.org/officeDocument/2006/relationships/tags" Target="../tags/tag1475.xml" /><Relationship Id="rId2" Type="http://schemas.openxmlformats.org/officeDocument/2006/relationships/tags" Target="../tags/tag1476.xml" /><Relationship Id="rId3" Type="http://schemas.openxmlformats.org/officeDocument/2006/relationships/tags" Target="../tags/tag1477.xml" /><Relationship Id="rId4" Type="http://schemas.openxmlformats.org/officeDocument/2006/relationships/tags" Target="../tags/tag1478.xml" /><Relationship Id="rId5" Type="http://schemas.openxmlformats.org/officeDocument/2006/relationships/tags" Target="../tags/tag1479.xml" /><Relationship Id="rId6" Type="http://schemas.openxmlformats.org/officeDocument/2006/relationships/tags" Target="../tags/tag1480.xml" /><Relationship Id="rId7" Type="http://schemas.openxmlformats.org/officeDocument/2006/relationships/slideMaster" Target="../slideMasters/slideMaster9.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39.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tags" Target="../tags/tag1487.xml" /><Relationship Id="rId2" Type="http://schemas.openxmlformats.org/officeDocument/2006/relationships/tags" Target="../tags/tag1488.xml" /><Relationship Id="rId3" Type="http://schemas.openxmlformats.org/officeDocument/2006/relationships/tags" Target="../tags/tag1489.xml" /><Relationship Id="rId4"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tags" Target="../tags/tag1490.xml" /><Relationship Id="rId2" Type="http://schemas.openxmlformats.org/officeDocument/2006/relationships/tags" Target="../tags/tag1491.xml" /><Relationship Id="rId3" Type="http://schemas.openxmlformats.org/officeDocument/2006/relationships/tags" Target="../tags/tag1492.xml" /><Relationship Id="rId4" Type="http://schemas.openxmlformats.org/officeDocument/2006/relationships/slideMaster" Target="../slideMasters/slideMaster10.xml" /></Relationships>
</file>

<file path=ppt/slideLayouts/_rels/slideLayout112.xml.rels>&#65279;<?xml version="1.0" encoding="utf-8" standalone="yes"?><Relationships xmlns="http://schemas.openxmlformats.org/package/2006/relationships"><Relationship Id="rId1" Type="http://schemas.openxmlformats.org/officeDocument/2006/relationships/tags" Target="../tags/tag1493.xml" /><Relationship Id="rId2" Type="http://schemas.openxmlformats.org/officeDocument/2006/relationships/tags" Target="../tags/tag1494.xml" /><Relationship Id="rId3" Type="http://schemas.openxmlformats.org/officeDocument/2006/relationships/tags" Target="../tags/tag1495.xml" /><Relationship Id="rId4" Type="http://schemas.openxmlformats.org/officeDocument/2006/relationships/slideMaster" Target="../slideMasters/slideMaster10.xml" /></Relationships>
</file>

<file path=ppt/slideLayouts/_rels/slideLayout113.xml.rels>&#65279;<?xml version="1.0" encoding="utf-8" standalone="yes"?><Relationships xmlns="http://schemas.openxmlformats.org/package/2006/relationships"><Relationship Id="rId1" Type="http://schemas.openxmlformats.org/officeDocument/2006/relationships/tags" Target="../tags/tag1496.xml" /><Relationship Id="rId2" Type="http://schemas.openxmlformats.org/officeDocument/2006/relationships/tags" Target="../tags/tag1497.xml" /><Relationship Id="rId3" Type="http://schemas.openxmlformats.org/officeDocument/2006/relationships/tags" Target="../tags/tag1498.xml" /><Relationship Id="rId4" Type="http://schemas.openxmlformats.org/officeDocument/2006/relationships/tags" Target="../tags/tag1499.xml" /><Relationship Id="rId5" Type="http://schemas.openxmlformats.org/officeDocument/2006/relationships/slideMaster" Target="../slideMasters/slideMaster10.xml" /></Relationships>
</file>

<file path=ppt/slideLayouts/_rels/slideLayout114.xml.rels>&#65279;<?xml version="1.0" encoding="utf-8" standalone="yes"?><Relationships xmlns="http://schemas.openxmlformats.org/package/2006/relationships"><Relationship Id="rId1" Type="http://schemas.openxmlformats.org/officeDocument/2006/relationships/tags" Target="../tags/tag1500.xml" /><Relationship Id="rId2" Type="http://schemas.openxmlformats.org/officeDocument/2006/relationships/tags" Target="../tags/tag1501.xml" /><Relationship Id="rId3" Type="http://schemas.openxmlformats.org/officeDocument/2006/relationships/tags" Target="../tags/tag1502.xml" /><Relationship Id="rId4" Type="http://schemas.openxmlformats.org/officeDocument/2006/relationships/tags" Target="../tags/tag1503.xml" /><Relationship Id="rId5" Type="http://schemas.openxmlformats.org/officeDocument/2006/relationships/tags" Target="../tags/tag1504.xml" /><Relationship Id="rId6" Type="http://schemas.openxmlformats.org/officeDocument/2006/relationships/tags" Target="../tags/tag1505.xml" /><Relationship Id="rId7" Type="http://schemas.openxmlformats.org/officeDocument/2006/relationships/slideMaster" Target="../slideMasters/slideMaster10.xml" /></Relationships>
</file>

<file path=ppt/slideLayouts/_rels/slideLayout115.xml.rels>&#65279;<?xml version="1.0" encoding="utf-8" standalone="yes"?><Relationships xmlns="http://schemas.openxmlformats.org/package/2006/relationships"><Relationship Id="rId1" Type="http://schemas.openxmlformats.org/officeDocument/2006/relationships/tags" Target="../tags/tag1506.xml" /><Relationship Id="rId2" Type="http://schemas.openxmlformats.org/officeDocument/2006/relationships/tags" Target="../tags/tag1507.xml" /><Relationship Id="rId3" Type="http://schemas.openxmlformats.org/officeDocument/2006/relationships/slideMaster" Target="../slideMasters/slideMaster10.xml" /></Relationships>
</file>

<file path=ppt/slideLayouts/_rels/slideLayout116.xml.rels>&#65279;<?xml version="1.0" encoding="utf-8" standalone="yes"?><Relationships xmlns="http://schemas.openxmlformats.org/package/2006/relationships"><Relationship Id="rId1" Type="http://schemas.openxmlformats.org/officeDocument/2006/relationships/tags" Target="../tags/tag1508.xml" /><Relationship Id="rId2" Type="http://schemas.openxmlformats.org/officeDocument/2006/relationships/slideMaster" Target="../slideMasters/slideMaster10.xml" /></Relationships>
</file>

<file path=ppt/slideLayouts/_rels/slideLayout117.xml.rels>&#65279;<?xml version="1.0" encoding="utf-8" standalone="yes"?><Relationships xmlns="http://schemas.openxmlformats.org/package/2006/relationships"><Relationship Id="rId1" Type="http://schemas.openxmlformats.org/officeDocument/2006/relationships/tags" Target="../tags/tag1509.xml" /><Relationship Id="rId2" Type="http://schemas.openxmlformats.org/officeDocument/2006/relationships/tags" Target="../tags/tag1510.xml" /><Relationship Id="rId3" Type="http://schemas.openxmlformats.org/officeDocument/2006/relationships/tags" Target="../tags/tag1511.xml" /><Relationship Id="rId4" Type="http://schemas.openxmlformats.org/officeDocument/2006/relationships/tags" Target="../tags/tag1512.xml" /><Relationship Id="rId5" Type="http://schemas.openxmlformats.org/officeDocument/2006/relationships/slideMaster" Target="../slideMasters/slideMaster10.xml" /></Relationships>
</file>

<file path=ppt/slideLayouts/_rels/slideLayout118.xml.rels>&#65279;<?xml version="1.0" encoding="utf-8" standalone="yes"?><Relationships xmlns="http://schemas.openxmlformats.org/package/2006/relationships"><Relationship Id="rId1" Type="http://schemas.openxmlformats.org/officeDocument/2006/relationships/tags" Target="../tags/tag1513.xml" /><Relationship Id="rId2" Type="http://schemas.openxmlformats.org/officeDocument/2006/relationships/tags" Target="../tags/tag1514.xml" /><Relationship Id="rId3" Type="http://schemas.openxmlformats.org/officeDocument/2006/relationships/tags" Target="../tags/tag1515.xml" /><Relationship Id="rId4" Type="http://schemas.openxmlformats.org/officeDocument/2006/relationships/tags" Target="../tags/tag1516.xml" /><Relationship Id="rId5" Type="http://schemas.openxmlformats.org/officeDocument/2006/relationships/slideMaster" Target="../slideMasters/slideMaster10.xml" /></Relationships>
</file>

<file path=ppt/slideLayouts/_rels/slideLayout119.xml.rels>&#65279;<?xml version="1.0" encoding="utf-8" standalone="yes"?><Relationships xmlns="http://schemas.openxmlformats.org/package/2006/relationships"><Relationship Id="rId1" Type="http://schemas.openxmlformats.org/officeDocument/2006/relationships/tags" Target="../tags/tag1517.xml" /><Relationship Id="rId2" Type="http://schemas.openxmlformats.org/officeDocument/2006/relationships/tags" Target="../tags/tag1518.xml" /><Relationship Id="rId3" Type="http://schemas.openxmlformats.org/officeDocument/2006/relationships/tags" Target="../tags/tag1519.xml" /><Relationship Id="rId4" Type="http://schemas.openxmlformats.org/officeDocument/2006/relationships/slideMaster" Target="../slideMasters/slideMaster10.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245.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tags" Target="../tags/tag1520.xml" /><Relationship Id="rId2" Type="http://schemas.openxmlformats.org/officeDocument/2006/relationships/tags" Target="../tags/tag1521.xml" /><Relationship Id="rId3" Type="http://schemas.openxmlformats.org/officeDocument/2006/relationships/tags" Target="../tags/tag1522.xml" /><Relationship Id="rId4" Type="http://schemas.openxmlformats.org/officeDocument/2006/relationships/slideMaster" Target="../slideMasters/slideMaster10.xml" /></Relationships>
</file>

<file path=ppt/slideLayouts/_rels/slideLayout121.xml.rels>&#65279;<?xml version="1.0" encoding="utf-8" standalone="yes"?><Relationships xmlns="http://schemas.openxmlformats.org/package/2006/relationships"><Relationship Id="rId1" Type="http://schemas.openxmlformats.org/officeDocument/2006/relationships/tags" Target="../tags/tag1528.xml" /><Relationship Id="rId2" Type="http://schemas.openxmlformats.org/officeDocument/2006/relationships/tags" Target="../tags/tag1529.xml" /><Relationship Id="rId3" Type="http://schemas.openxmlformats.org/officeDocument/2006/relationships/tags" Target="../tags/tag1530.xml" /><Relationship Id="rId4"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tags" Target="../tags/tag1531.xml" /><Relationship Id="rId2" Type="http://schemas.openxmlformats.org/officeDocument/2006/relationships/tags" Target="../tags/tag1532.xml" /><Relationship Id="rId3" Type="http://schemas.openxmlformats.org/officeDocument/2006/relationships/tags" Target="../tags/tag1533.xml" /><Relationship Id="rId4" Type="http://schemas.openxmlformats.org/officeDocument/2006/relationships/slideMaster" Target="../slideMasters/slideMaster11.xml" /></Relationships>
</file>

<file path=ppt/slideLayouts/_rels/slideLayout123.xml.rels>&#65279;<?xml version="1.0" encoding="utf-8" standalone="yes"?><Relationships xmlns="http://schemas.openxmlformats.org/package/2006/relationships"><Relationship Id="rId1" Type="http://schemas.openxmlformats.org/officeDocument/2006/relationships/tags" Target="../tags/tag1534.xml" /><Relationship Id="rId2" Type="http://schemas.openxmlformats.org/officeDocument/2006/relationships/tags" Target="../tags/tag1535.xml" /><Relationship Id="rId3" Type="http://schemas.openxmlformats.org/officeDocument/2006/relationships/tags" Target="../tags/tag1536.xml" /><Relationship Id="rId4" Type="http://schemas.openxmlformats.org/officeDocument/2006/relationships/slideMaster" Target="../slideMasters/slideMaster11.xml" /></Relationships>
</file>

<file path=ppt/slideLayouts/_rels/slideLayout124.xml.rels>&#65279;<?xml version="1.0" encoding="utf-8" standalone="yes"?><Relationships xmlns="http://schemas.openxmlformats.org/package/2006/relationships"><Relationship Id="rId1" Type="http://schemas.openxmlformats.org/officeDocument/2006/relationships/tags" Target="../tags/tag1537.xml" /><Relationship Id="rId2" Type="http://schemas.openxmlformats.org/officeDocument/2006/relationships/tags" Target="../tags/tag1538.xml" /><Relationship Id="rId3" Type="http://schemas.openxmlformats.org/officeDocument/2006/relationships/tags" Target="../tags/tag1539.xml" /><Relationship Id="rId4" Type="http://schemas.openxmlformats.org/officeDocument/2006/relationships/tags" Target="../tags/tag1540.xml" /><Relationship Id="rId5" Type="http://schemas.openxmlformats.org/officeDocument/2006/relationships/slideMaster" Target="../slideMasters/slideMaster11.xml" /></Relationships>
</file>

<file path=ppt/slideLayouts/_rels/slideLayout125.xml.rels>&#65279;<?xml version="1.0" encoding="utf-8" standalone="yes"?><Relationships xmlns="http://schemas.openxmlformats.org/package/2006/relationships"><Relationship Id="rId1" Type="http://schemas.openxmlformats.org/officeDocument/2006/relationships/tags" Target="../tags/tag1541.xml" /><Relationship Id="rId2" Type="http://schemas.openxmlformats.org/officeDocument/2006/relationships/tags" Target="../tags/tag1542.xml" /><Relationship Id="rId3" Type="http://schemas.openxmlformats.org/officeDocument/2006/relationships/tags" Target="../tags/tag1543.xml" /><Relationship Id="rId4" Type="http://schemas.openxmlformats.org/officeDocument/2006/relationships/tags" Target="../tags/tag1544.xml" /><Relationship Id="rId5" Type="http://schemas.openxmlformats.org/officeDocument/2006/relationships/tags" Target="../tags/tag1545.xml" /><Relationship Id="rId6" Type="http://schemas.openxmlformats.org/officeDocument/2006/relationships/tags" Target="../tags/tag1546.xml" /><Relationship Id="rId7" Type="http://schemas.openxmlformats.org/officeDocument/2006/relationships/slideMaster" Target="../slideMasters/slideMaster11.xml" /></Relationships>
</file>

<file path=ppt/slideLayouts/_rels/slideLayout126.xml.rels>&#65279;<?xml version="1.0" encoding="utf-8" standalone="yes"?><Relationships xmlns="http://schemas.openxmlformats.org/package/2006/relationships"><Relationship Id="rId1" Type="http://schemas.openxmlformats.org/officeDocument/2006/relationships/tags" Target="../tags/tag1547.xml" /><Relationship Id="rId2" Type="http://schemas.openxmlformats.org/officeDocument/2006/relationships/tags" Target="../tags/tag1548.xml" /><Relationship Id="rId3" Type="http://schemas.openxmlformats.org/officeDocument/2006/relationships/slideMaster" Target="../slideMasters/slideMaster11.xml" /></Relationships>
</file>

<file path=ppt/slideLayouts/_rels/slideLayout127.xml.rels>&#65279;<?xml version="1.0" encoding="utf-8" standalone="yes"?><Relationships xmlns="http://schemas.openxmlformats.org/package/2006/relationships"><Relationship Id="rId1" Type="http://schemas.openxmlformats.org/officeDocument/2006/relationships/tags" Target="../tags/tag1549.xml" /><Relationship Id="rId2" Type="http://schemas.openxmlformats.org/officeDocument/2006/relationships/slideMaster" Target="../slideMasters/slideMaster11.xml" /></Relationships>
</file>

<file path=ppt/slideLayouts/_rels/slideLayout128.xml.rels>&#65279;<?xml version="1.0" encoding="utf-8" standalone="yes"?><Relationships xmlns="http://schemas.openxmlformats.org/package/2006/relationships"><Relationship Id="rId1" Type="http://schemas.openxmlformats.org/officeDocument/2006/relationships/tags" Target="../tags/tag1550.xml" /><Relationship Id="rId2" Type="http://schemas.openxmlformats.org/officeDocument/2006/relationships/tags" Target="../tags/tag1551.xml" /><Relationship Id="rId3" Type="http://schemas.openxmlformats.org/officeDocument/2006/relationships/tags" Target="../tags/tag1552.xml" /><Relationship Id="rId4" Type="http://schemas.openxmlformats.org/officeDocument/2006/relationships/tags" Target="../tags/tag1553.xml" /><Relationship Id="rId5" Type="http://schemas.openxmlformats.org/officeDocument/2006/relationships/slideMaster" Target="../slideMasters/slideMaster11.xml" /></Relationships>
</file>

<file path=ppt/slideLayouts/_rels/slideLayout129.xml.rels>&#65279;<?xml version="1.0" encoding="utf-8" standalone="yes"?><Relationships xmlns="http://schemas.openxmlformats.org/package/2006/relationships"><Relationship Id="rId1" Type="http://schemas.openxmlformats.org/officeDocument/2006/relationships/tags" Target="../tags/tag1554.xml" /><Relationship Id="rId2" Type="http://schemas.openxmlformats.org/officeDocument/2006/relationships/tags" Target="../tags/tag1555.xml" /><Relationship Id="rId3" Type="http://schemas.openxmlformats.org/officeDocument/2006/relationships/tags" Target="../tags/tag1556.xml" /><Relationship Id="rId4" Type="http://schemas.openxmlformats.org/officeDocument/2006/relationships/tags" Target="../tags/tag1557.xml" /><Relationship Id="rId5" Type="http://schemas.openxmlformats.org/officeDocument/2006/relationships/slideMaster" Target="../slideMasters/slideMaster1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51.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tags" Target="../tags/tag1558.xml" /><Relationship Id="rId2" Type="http://schemas.openxmlformats.org/officeDocument/2006/relationships/tags" Target="../tags/tag1559.xml" /><Relationship Id="rId3" Type="http://schemas.openxmlformats.org/officeDocument/2006/relationships/tags" Target="../tags/tag1560.xml" /><Relationship Id="rId4" Type="http://schemas.openxmlformats.org/officeDocument/2006/relationships/slideMaster" Target="../slideMasters/slideMaster11.xml" /></Relationships>
</file>

<file path=ppt/slideLayouts/_rels/slideLayout131.xml.rels>&#65279;<?xml version="1.0" encoding="utf-8" standalone="yes"?><Relationships xmlns="http://schemas.openxmlformats.org/package/2006/relationships"><Relationship Id="rId1" Type="http://schemas.openxmlformats.org/officeDocument/2006/relationships/tags" Target="../tags/tag1561.xml" /><Relationship Id="rId2" Type="http://schemas.openxmlformats.org/officeDocument/2006/relationships/tags" Target="../tags/tag1562.xml" /><Relationship Id="rId3" Type="http://schemas.openxmlformats.org/officeDocument/2006/relationships/tags" Target="../tags/tag1563.xml" /><Relationship Id="rId4" Type="http://schemas.openxmlformats.org/officeDocument/2006/relationships/slideMaster" Target="../slideMasters/slideMaster11.xml" /></Relationships>
</file>

<file path=ppt/slideLayouts/_rels/slideLayout132.xml.rels>&#65279;<?xml version="1.0" encoding="utf-8" standalone="yes"?><Relationships xmlns="http://schemas.openxmlformats.org/package/2006/relationships"><Relationship Id="rId1" Type="http://schemas.openxmlformats.org/officeDocument/2006/relationships/tags" Target="../tags/tag1569.xml" /><Relationship Id="rId2" Type="http://schemas.openxmlformats.org/officeDocument/2006/relationships/tags" Target="../tags/tag1570.xml" /><Relationship Id="rId3" Type="http://schemas.openxmlformats.org/officeDocument/2006/relationships/tags" Target="../tags/tag1571.xml" /><Relationship Id="rId4" Type="http://schemas.openxmlformats.org/officeDocument/2006/relationships/slideMaster" Target="../slideMasters/slideMaster12.xml" /></Relationships>
</file>

<file path=ppt/slideLayouts/_rels/slideLayout133.xml.rels>&#65279;<?xml version="1.0" encoding="utf-8" standalone="yes"?><Relationships xmlns="http://schemas.openxmlformats.org/package/2006/relationships"><Relationship Id="rId1" Type="http://schemas.openxmlformats.org/officeDocument/2006/relationships/tags" Target="../tags/tag1572.xml" /><Relationship Id="rId2" Type="http://schemas.openxmlformats.org/officeDocument/2006/relationships/tags" Target="../tags/tag1573.xml" /><Relationship Id="rId3" Type="http://schemas.openxmlformats.org/officeDocument/2006/relationships/tags" Target="../tags/tag1574.xml" /><Relationship Id="rId4" Type="http://schemas.openxmlformats.org/officeDocument/2006/relationships/slideMaster" Target="../slideMasters/slideMaster12.xml" /></Relationships>
</file>

<file path=ppt/slideLayouts/_rels/slideLayout134.xml.rels>&#65279;<?xml version="1.0" encoding="utf-8" standalone="yes"?><Relationships xmlns="http://schemas.openxmlformats.org/package/2006/relationships"><Relationship Id="rId1" Type="http://schemas.openxmlformats.org/officeDocument/2006/relationships/tags" Target="../tags/tag1575.xml" /><Relationship Id="rId2" Type="http://schemas.openxmlformats.org/officeDocument/2006/relationships/tags" Target="../tags/tag1576.xml" /><Relationship Id="rId3" Type="http://schemas.openxmlformats.org/officeDocument/2006/relationships/tags" Target="../tags/tag1577.xml" /><Relationship Id="rId4" Type="http://schemas.openxmlformats.org/officeDocument/2006/relationships/slideMaster" Target="../slideMasters/slideMaster12.xml" /></Relationships>
</file>

<file path=ppt/slideLayouts/_rels/slideLayout135.xml.rels>&#65279;<?xml version="1.0" encoding="utf-8" standalone="yes"?><Relationships xmlns="http://schemas.openxmlformats.org/package/2006/relationships"><Relationship Id="rId1" Type="http://schemas.openxmlformats.org/officeDocument/2006/relationships/tags" Target="../tags/tag1578.xml" /><Relationship Id="rId2" Type="http://schemas.openxmlformats.org/officeDocument/2006/relationships/tags" Target="../tags/tag1579.xml" /><Relationship Id="rId3" Type="http://schemas.openxmlformats.org/officeDocument/2006/relationships/tags" Target="../tags/tag1580.xml" /><Relationship Id="rId4" Type="http://schemas.openxmlformats.org/officeDocument/2006/relationships/tags" Target="../tags/tag1581.xml" /><Relationship Id="rId5" Type="http://schemas.openxmlformats.org/officeDocument/2006/relationships/slideMaster" Target="../slideMasters/slideMaster12.xml" /></Relationships>
</file>

<file path=ppt/slideLayouts/_rels/slideLayout136.xml.rels>&#65279;<?xml version="1.0" encoding="utf-8" standalone="yes"?><Relationships xmlns="http://schemas.openxmlformats.org/package/2006/relationships"><Relationship Id="rId1" Type="http://schemas.openxmlformats.org/officeDocument/2006/relationships/tags" Target="../tags/tag1582.xml" /><Relationship Id="rId2" Type="http://schemas.openxmlformats.org/officeDocument/2006/relationships/tags" Target="../tags/tag1583.xml" /><Relationship Id="rId3" Type="http://schemas.openxmlformats.org/officeDocument/2006/relationships/tags" Target="../tags/tag1584.xml" /><Relationship Id="rId4" Type="http://schemas.openxmlformats.org/officeDocument/2006/relationships/tags" Target="../tags/tag1585.xml" /><Relationship Id="rId5" Type="http://schemas.openxmlformats.org/officeDocument/2006/relationships/tags" Target="../tags/tag1586.xml" /><Relationship Id="rId6" Type="http://schemas.openxmlformats.org/officeDocument/2006/relationships/tags" Target="../tags/tag1587.xml" /><Relationship Id="rId7" Type="http://schemas.openxmlformats.org/officeDocument/2006/relationships/slideMaster" Target="../slideMasters/slideMaster12.xml" /></Relationships>
</file>

<file path=ppt/slideLayouts/_rels/slideLayout137.xml.rels>&#65279;<?xml version="1.0" encoding="utf-8" standalone="yes"?><Relationships xmlns="http://schemas.openxmlformats.org/package/2006/relationships"><Relationship Id="rId1" Type="http://schemas.openxmlformats.org/officeDocument/2006/relationships/tags" Target="../tags/tag1588.xml" /><Relationship Id="rId2" Type="http://schemas.openxmlformats.org/officeDocument/2006/relationships/tags" Target="../tags/tag1589.xml" /><Relationship Id="rId3" Type="http://schemas.openxmlformats.org/officeDocument/2006/relationships/slideMaster" Target="../slideMasters/slideMaster12.xml" /></Relationships>
</file>

<file path=ppt/slideLayouts/_rels/slideLayout138.xml.rels>&#65279;<?xml version="1.0" encoding="utf-8" standalone="yes"?><Relationships xmlns="http://schemas.openxmlformats.org/package/2006/relationships"><Relationship Id="rId1" Type="http://schemas.openxmlformats.org/officeDocument/2006/relationships/tags" Target="../tags/tag1590.xml" /><Relationship Id="rId2" Type="http://schemas.openxmlformats.org/officeDocument/2006/relationships/slideMaster" Target="../slideMasters/slideMaster12.xml" /></Relationships>
</file>

<file path=ppt/slideLayouts/_rels/slideLayout139.xml.rels>&#65279;<?xml version="1.0" encoding="utf-8" standalone="yes"?><Relationships xmlns="http://schemas.openxmlformats.org/package/2006/relationships"><Relationship Id="rId1" Type="http://schemas.openxmlformats.org/officeDocument/2006/relationships/tags" Target="../tags/tag1591.xml" /><Relationship Id="rId2" Type="http://schemas.openxmlformats.org/officeDocument/2006/relationships/tags" Target="../tags/tag1592.xml" /><Relationship Id="rId3" Type="http://schemas.openxmlformats.org/officeDocument/2006/relationships/tags" Target="../tags/tag1593.xml" /><Relationship Id="rId4" Type="http://schemas.openxmlformats.org/officeDocument/2006/relationships/tags" Target="../tags/tag1594.xml" /><Relationship Id="rId5" Type="http://schemas.openxmlformats.org/officeDocument/2006/relationships/slideMaster" Target="../slideMasters/slideMaster1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510.xml" /><Relationship Id="rId2" Type="http://schemas.openxmlformats.org/officeDocument/2006/relationships/tags" Target="../tags/tag511.xm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tags" Target="../tags/tag1595.xml" /><Relationship Id="rId2" Type="http://schemas.openxmlformats.org/officeDocument/2006/relationships/tags" Target="../tags/tag1596.xml" /><Relationship Id="rId3" Type="http://schemas.openxmlformats.org/officeDocument/2006/relationships/tags" Target="../tags/tag1597.xml" /><Relationship Id="rId4" Type="http://schemas.openxmlformats.org/officeDocument/2006/relationships/tags" Target="../tags/tag1598.xml" /><Relationship Id="rId5" Type="http://schemas.openxmlformats.org/officeDocument/2006/relationships/slideMaster" Target="../slideMasters/slideMaster12.xml" /></Relationships>
</file>

<file path=ppt/slideLayouts/_rels/slideLayout141.xml.rels>&#65279;<?xml version="1.0" encoding="utf-8" standalone="yes"?><Relationships xmlns="http://schemas.openxmlformats.org/package/2006/relationships"><Relationship Id="rId1" Type="http://schemas.openxmlformats.org/officeDocument/2006/relationships/tags" Target="../tags/tag1599.xml" /><Relationship Id="rId2" Type="http://schemas.openxmlformats.org/officeDocument/2006/relationships/tags" Target="../tags/tag1600.xml" /><Relationship Id="rId3" Type="http://schemas.openxmlformats.org/officeDocument/2006/relationships/tags" Target="../tags/tag1601.xml" /><Relationship Id="rId4" Type="http://schemas.openxmlformats.org/officeDocument/2006/relationships/slideMaster" Target="../slideMasters/slideMaster12.xml" /></Relationships>
</file>

<file path=ppt/slideLayouts/_rels/slideLayout142.xml.rels>&#65279;<?xml version="1.0" encoding="utf-8" standalone="yes"?><Relationships xmlns="http://schemas.openxmlformats.org/package/2006/relationships"><Relationship Id="rId1" Type="http://schemas.openxmlformats.org/officeDocument/2006/relationships/tags" Target="../tags/tag1602.xml" /><Relationship Id="rId2" Type="http://schemas.openxmlformats.org/officeDocument/2006/relationships/tags" Target="../tags/tag1603.xml" /><Relationship Id="rId3" Type="http://schemas.openxmlformats.org/officeDocument/2006/relationships/tags" Target="../tags/tag1604.xml" /><Relationship Id="rId4" Type="http://schemas.openxmlformats.org/officeDocument/2006/relationships/slideMaster" Target="../slideMasters/slideMaster12.xml" /></Relationships>
</file>

<file path=ppt/slideLayouts/_rels/slideLayout143.xml.rels>&#65279;<?xml version="1.0" encoding="utf-8" standalone="yes"?><Relationships xmlns="http://schemas.openxmlformats.org/package/2006/relationships"><Relationship Id="rId1" Type="http://schemas.openxmlformats.org/officeDocument/2006/relationships/tags" Target="../tags/tag1610.xml" /><Relationship Id="rId2" Type="http://schemas.openxmlformats.org/officeDocument/2006/relationships/tags" Target="../tags/tag1611.xml" /><Relationship Id="rId3" Type="http://schemas.openxmlformats.org/officeDocument/2006/relationships/tags" Target="../tags/tag1612.xml" /><Relationship Id="rId4" Type="http://schemas.openxmlformats.org/officeDocument/2006/relationships/slideMaster" Target="../slideMasters/slideMaster13.xml" /></Relationships>
</file>

<file path=ppt/slideLayouts/_rels/slideLayout144.xml.rels>&#65279;<?xml version="1.0" encoding="utf-8" standalone="yes"?><Relationships xmlns="http://schemas.openxmlformats.org/package/2006/relationships"><Relationship Id="rId1" Type="http://schemas.openxmlformats.org/officeDocument/2006/relationships/tags" Target="../tags/tag1613.xml" /><Relationship Id="rId2" Type="http://schemas.openxmlformats.org/officeDocument/2006/relationships/tags" Target="../tags/tag1614.xml" /><Relationship Id="rId3" Type="http://schemas.openxmlformats.org/officeDocument/2006/relationships/tags" Target="../tags/tag1615.xml" /><Relationship Id="rId4" Type="http://schemas.openxmlformats.org/officeDocument/2006/relationships/slideMaster" Target="../slideMasters/slideMaster13.xml" /></Relationships>
</file>

<file path=ppt/slideLayouts/_rels/slideLayout145.xml.rels>&#65279;<?xml version="1.0" encoding="utf-8" standalone="yes"?><Relationships xmlns="http://schemas.openxmlformats.org/package/2006/relationships"><Relationship Id="rId1" Type="http://schemas.openxmlformats.org/officeDocument/2006/relationships/tags" Target="../tags/tag1616.xml" /><Relationship Id="rId2" Type="http://schemas.openxmlformats.org/officeDocument/2006/relationships/tags" Target="../tags/tag1617.xml" /><Relationship Id="rId3" Type="http://schemas.openxmlformats.org/officeDocument/2006/relationships/tags" Target="../tags/tag1618.xml" /><Relationship Id="rId4" Type="http://schemas.openxmlformats.org/officeDocument/2006/relationships/slideMaster" Target="../slideMasters/slideMaster13.xml" /></Relationships>
</file>

<file path=ppt/slideLayouts/_rels/slideLayout146.xml.rels>&#65279;<?xml version="1.0" encoding="utf-8" standalone="yes"?><Relationships xmlns="http://schemas.openxmlformats.org/package/2006/relationships"><Relationship Id="rId1" Type="http://schemas.openxmlformats.org/officeDocument/2006/relationships/tags" Target="../tags/tag1619.xml" /><Relationship Id="rId2" Type="http://schemas.openxmlformats.org/officeDocument/2006/relationships/tags" Target="../tags/tag1620.xml" /><Relationship Id="rId3" Type="http://schemas.openxmlformats.org/officeDocument/2006/relationships/tags" Target="../tags/tag1621.xml" /><Relationship Id="rId4" Type="http://schemas.openxmlformats.org/officeDocument/2006/relationships/tags" Target="../tags/tag1622.xml" /><Relationship Id="rId5" Type="http://schemas.openxmlformats.org/officeDocument/2006/relationships/slideMaster" Target="../slideMasters/slideMaster13.xml" /></Relationships>
</file>

<file path=ppt/slideLayouts/_rels/slideLayout147.xml.rels>&#65279;<?xml version="1.0" encoding="utf-8" standalone="yes"?><Relationships xmlns="http://schemas.openxmlformats.org/package/2006/relationships"><Relationship Id="rId1" Type="http://schemas.openxmlformats.org/officeDocument/2006/relationships/tags" Target="../tags/tag1623.xml" /><Relationship Id="rId2" Type="http://schemas.openxmlformats.org/officeDocument/2006/relationships/tags" Target="../tags/tag1624.xml" /><Relationship Id="rId3" Type="http://schemas.openxmlformats.org/officeDocument/2006/relationships/tags" Target="../tags/tag1625.xml" /><Relationship Id="rId4" Type="http://schemas.openxmlformats.org/officeDocument/2006/relationships/tags" Target="../tags/tag1626.xml" /><Relationship Id="rId5" Type="http://schemas.openxmlformats.org/officeDocument/2006/relationships/tags" Target="../tags/tag1627.xml" /><Relationship Id="rId6" Type="http://schemas.openxmlformats.org/officeDocument/2006/relationships/tags" Target="../tags/tag1628.xml" /><Relationship Id="rId7" Type="http://schemas.openxmlformats.org/officeDocument/2006/relationships/slideMaster" Target="../slideMasters/slideMaster13.xml" /></Relationships>
</file>

<file path=ppt/slideLayouts/_rels/slideLayout148.xml.rels>&#65279;<?xml version="1.0" encoding="utf-8" standalone="yes"?><Relationships xmlns="http://schemas.openxmlformats.org/package/2006/relationships"><Relationship Id="rId1" Type="http://schemas.openxmlformats.org/officeDocument/2006/relationships/tags" Target="../tags/tag1629.xml" /><Relationship Id="rId2" Type="http://schemas.openxmlformats.org/officeDocument/2006/relationships/tags" Target="../tags/tag1630.xml" /><Relationship Id="rId3" Type="http://schemas.openxmlformats.org/officeDocument/2006/relationships/slideMaster" Target="../slideMasters/slideMaster13.xml" /></Relationships>
</file>

<file path=ppt/slideLayouts/_rels/slideLayout149.xml.rels>&#65279;<?xml version="1.0" encoding="utf-8" standalone="yes"?><Relationships xmlns="http://schemas.openxmlformats.org/package/2006/relationships"><Relationship Id="rId1" Type="http://schemas.openxmlformats.org/officeDocument/2006/relationships/tags" Target="../tags/tag1631.xml" /><Relationship Id="rId2" Type="http://schemas.openxmlformats.org/officeDocument/2006/relationships/slideMaster" Target="../slideMasters/slideMaster1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16.xml" /><Relationship Id="rId2" Type="http://schemas.openxmlformats.org/officeDocument/2006/relationships/tags" Target="../tags/tag517.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 Id="rId7"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tags" Target="../tags/tag1632.xml" /><Relationship Id="rId2" Type="http://schemas.openxmlformats.org/officeDocument/2006/relationships/tags" Target="../tags/tag1633.xml" /><Relationship Id="rId3" Type="http://schemas.openxmlformats.org/officeDocument/2006/relationships/tags" Target="../tags/tag1634.xml" /><Relationship Id="rId4" Type="http://schemas.openxmlformats.org/officeDocument/2006/relationships/tags" Target="../tags/tag1635.xml" /><Relationship Id="rId5" Type="http://schemas.openxmlformats.org/officeDocument/2006/relationships/slideMaster" Target="../slideMasters/slideMaster13.xml" /></Relationships>
</file>

<file path=ppt/slideLayouts/_rels/slideLayout151.xml.rels>&#65279;<?xml version="1.0" encoding="utf-8" standalone="yes"?><Relationships xmlns="http://schemas.openxmlformats.org/package/2006/relationships"><Relationship Id="rId1" Type="http://schemas.openxmlformats.org/officeDocument/2006/relationships/tags" Target="../tags/tag1636.xml" /><Relationship Id="rId2" Type="http://schemas.openxmlformats.org/officeDocument/2006/relationships/tags" Target="../tags/tag1637.xml" /><Relationship Id="rId3" Type="http://schemas.openxmlformats.org/officeDocument/2006/relationships/tags" Target="../tags/tag1638.xml" /><Relationship Id="rId4" Type="http://schemas.openxmlformats.org/officeDocument/2006/relationships/tags" Target="../tags/tag1639.xml" /><Relationship Id="rId5" Type="http://schemas.openxmlformats.org/officeDocument/2006/relationships/slideMaster" Target="../slideMasters/slideMaster13.xml" /></Relationships>
</file>

<file path=ppt/slideLayouts/_rels/slideLayout152.xml.rels>&#65279;<?xml version="1.0" encoding="utf-8" standalone="yes"?><Relationships xmlns="http://schemas.openxmlformats.org/package/2006/relationships"><Relationship Id="rId1" Type="http://schemas.openxmlformats.org/officeDocument/2006/relationships/tags" Target="../tags/tag1640.xml" /><Relationship Id="rId2" Type="http://schemas.openxmlformats.org/officeDocument/2006/relationships/tags" Target="../tags/tag1641.xml" /><Relationship Id="rId3" Type="http://schemas.openxmlformats.org/officeDocument/2006/relationships/tags" Target="../tags/tag1642.xml" /><Relationship Id="rId4" Type="http://schemas.openxmlformats.org/officeDocument/2006/relationships/slideMaster" Target="../slideMasters/slideMaster13.xml" /></Relationships>
</file>

<file path=ppt/slideLayouts/_rels/slideLayout153.xml.rels>&#65279;<?xml version="1.0" encoding="utf-8" standalone="yes"?><Relationships xmlns="http://schemas.openxmlformats.org/package/2006/relationships"><Relationship Id="rId1" Type="http://schemas.openxmlformats.org/officeDocument/2006/relationships/tags" Target="../tags/tag1643.xml" /><Relationship Id="rId2" Type="http://schemas.openxmlformats.org/officeDocument/2006/relationships/tags" Target="../tags/tag1644.xml" /><Relationship Id="rId3" Type="http://schemas.openxmlformats.org/officeDocument/2006/relationships/tags" Target="../tags/tag1645.xml" /><Relationship Id="rId4" Type="http://schemas.openxmlformats.org/officeDocument/2006/relationships/slideMaster" Target="../slideMasters/slideMaster13.xml" /></Relationships>
</file>

<file path=ppt/slideLayouts/_rels/slideLayout154.xml.rels>&#65279;<?xml version="1.0" encoding="utf-8" standalone="yes"?><Relationships xmlns="http://schemas.openxmlformats.org/package/2006/relationships"><Relationship Id="rId1" Type="http://schemas.openxmlformats.org/officeDocument/2006/relationships/tags" Target="../tags/tag1651.xml" /><Relationship Id="rId2" Type="http://schemas.openxmlformats.org/officeDocument/2006/relationships/tags" Target="../tags/tag1652.xml" /><Relationship Id="rId3" Type="http://schemas.openxmlformats.org/officeDocument/2006/relationships/tags" Target="../tags/tag1653.xml" /><Relationship Id="rId4" Type="http://schemas.openxmlformats.org/officeDocument/2006/relationships/tags" Target="../tags/tag1654.xml" /><Relationship Id="rId5" Type="http://schemas.openxmlformats.org/officeDocument/2006/relationships/tags" Target="../tags/tag1655.xml" /><Relationship Id="rId6" Type="http://schemas.openxmlformats.org/officeDocument/2006/relationships/tags" Target="../tags/tag1656.xml" /><Relationship Id="rId7" Type="http://schemas.openxmlformats.org/officeDocument/2006/relationships/slideMaster" Target="../slideMasters/slideMaster14.xml" /></Relationships>
</file>

<file path=ppt/slideLayouts/_rels/slideLayout155.xml.rels>&#65279;<?xml version="1.0" encoding="utf-8" standalone="yes"?><Relationships xmlns="http://schemas.openxmlformats.org/package/2006/relationships"><Relationship Id="rId1" Type="http://schemas.openxmlformats.org/officeDocument/2006/relationships/tags" Target="../tags/tag1657.xml" /><Relationship Id="rId2" Type="http://schemas.openxmlformats.org/officeDocument/2006/relationships/tags" Target="../tags/tag1658.xml" /><Relationship Id="rId3" Type="http://schemas.openxmlformats.org/officeDocument/2006/relationships/tags" Target="../tags/tag1659.xml" /><Relationship Id="rId4" Type="http://schemas.openxmlformats.org/officeDocument/2006/relationships/tags" Target="../tags/tag1660.xml" /><Relationship Id="rId5" Type="http://schemas.openxmlformats.org/officeDocument/2006/relationships/tags" Target="../tags/tag1661.xml" /><Relationship Id="rId6" Type="http://schemas.openxmlformats.org/officeDocument/2006/relationships/tags" Target="../tags/tag1662.xml" /><Relationship Id="rId7" Type="http://schemas.openxmlformats.org/officeDocument/2006/relationships/slideMaster" Target="../slideMasters/slideMaster14.xml" /></Relationships>
</file>

<file path=ppt/slideLayouts/_rels/slideLayout156.xml.rels>&#65279;<?xml version="1.0" encoding="utf-8" standalone="yes"?><Relationships xmlns="http://schemas.openxmlformats.org/package/2006/relationships"><Relationship Id="rId1" Type="http://schemas.openxmlformats.org/officeDocument/2006/relationships/tags" Target="../tags/tag1663.xml" /><Relationship Id="rId2" Type="http://schemas.openxmlformats.org/officeDocument/2006/relationships/tags" Target="../tags/tag1664.xml" /><Relationship Id="rId3" Type="http://schemas.openxmlformats.org/officeDocument/2006/relationships/tags" Target="../tags/tag1665.xml" /><Relationship Id="rId4" Type="http://schemas.openxmlformats.org/officeDocument/2006/relationships/tags" Target="../tags/tag1666.xml" /><Relationship Id="rId5" Type="http://schemas.openxmlformats.org/officeDocument/2006/relationships/tags" Target="../tags/tag1667.xml" /><Relationship Id="rId6" Type="http://schemas.openxmlformats.org/officeDocument/2006/relationships/tags" Target="../tags/tag1668.xml" /><Relationship Id="rId7" Type="http://schemas.openxmlformats.org/officeDocument/2006/relationships/slideMaster" Target="../slideMasters/slideMaster14.xml" /></Relationships>
</file>

<file path=ppt/slideLayouts/_rels/slideLayout157.xml.rels>&#65279;<?xml version="1.0" encoding="utf-8" standalone="yes"?><Relationships xmlns="http://schemas.openxmlformats.org/package/2006/relationships"><Relationship Id="rId1" Type="http://schemas.openxmlformats.org/officeDocument/2006/relationships/tags" Target="../tags/tag1669.xml" /><Relationship Id="rId2" Type="http://schemas.openxmlformats.org/officeDocument/2006/relationships/tags" Target="../tags/tag1670.xml" /><Relationship Id="rId3" Type="http://schemas.openxmlformats.org/officeDocument/2006/relationships/tags" Target="../tags/tag1671.xml" /><Relationship Id="rId4" Type="http://schemas.openxmlformats.org/officeDocument/2006/relationships/tags" Target="../tags/tag1672.xml" /><Relationship Id="rId5" Type="http://schemas.openxmlformats.org/officeDocument/2006/relationships/tags" Target="../tags/tag1673.xml" /><Relationship Id="rId6" Type="http://schemas.openxmlformats.org/officeDocument/2006/relationships/tags" Target="../tags/tag1674.xml" /><Relationship Id="rId7" Type="http://schemas.openxmlformats.org/officeDocument/2006/relationships/tags" Target="../tags/tag1675.xml" /><Relationship Id="rId8" Type="http://schemas.openxmlformats.org/officeDocument/2006/relationships/slideMaster" Target="../slideMasters/slideMaster14.xml" /></Relationships>
</file>

<file path=ppt/slideLayouts/_rels/slideLayout158.xml.rels>&#65279;<?xml version="1.0" encoding="utf-8" standalone="yes"?><Relationships xmlns="http://schemas.openxmlformats.org/package/2006/relationships"><Relationship Id="rId1" Type="http://schemas.openxmlformats.org/officeDocument/2006/relationships/tags" Target="../tags/tag1676.xml" /><Relationship Id="rId10" Type="http://schemas.openxmlformats.org/officeDocument/2006/relationships/slideMaster" Target="../slideMasters/slideMaster14.xml" /><Relationship Id="rId2" Type="http://schemas.openxmlformats.org/officeDocument/2006/relationships/tags" Target="../tags/tag1677.xml" /><Relationship Id="rId3" Type="http://schemas.openxmlformats.org/officeDocument/2006/relationships/tags" Target="../tags/tag1678.xml" /><Relationship Id="rId4" Type="http://schemas.openxmlformats.org/officeDocument/2006/relationships/tags" Target="../tags/tag1679.xml" /><Relationship Id="rId5" Type="http://schemas.openxmlformats.org/officeDocument/2006/relationships/tags" Target="../tags/tag1680.xml" /><Relationship Id="rId6" Type="http://schemas.openxmlformats.org/officeDocument/2006/relationships/tags" Target="../tags/tag1681.xml" /><Relationship Id="rId7" Type="http://schemas.openxmlformats.org/officeDocument/2006/relationships/tags" Target="../tags/tag1682.xml" /><Relationship Id="rId8" Type="http://schemas.openxmlformats.org/officeDocument/2006/relationships/tags" Target="../tags/tag1683.xml" /><Relationship Id="rId9" Type="http://schemas.openxmlformats.org/officeDocument/2006/relationships/tags" Target="../tags/tag1684.xml" /></Relationships>
</file>

<file path=ppt/slideLayouts/_rels/slideLayout159.xml.rels>&#65279;<?xml version="1.0" encoding="utf-8" standalone="yes"?><Relationships xmlns="http://schemas.openxmlformats.org/package/2006/relationships"><Relationship Id="rId1" Type="http://schemas.openxmlformats.org/officeDocument/2006/relationships/tags" Target="../tags/tag1685.xml" /><Relationship Id="rId2" Type="http://schemas.openxmlformats.org/officeDocument/2006/relationships/tags" Target="../tags/tag1686.xml" /><Relationship Id="rId3" Type="http://schemas.openxmlformats.org/officeDocument/2006/relationships/tags" Target="../tags/tag1687.xml" /><Relationship Id="rId4" Type="http://schemas.openxmlformats.org/officeDocument/2006/relationships/tags" Target="../tags/tag1688.xml" /><Relationship Id="rId5" Type="http://schemas.openxmlformats.org/officeDocument/2006/relationships/tags" Target="../tags/tag1689.xml" /><Relationship Id="rId6" Type="http://schemas.openxmlformats.org/officeDocument/2006/relationships/slideMaster" Target="../slideMasters/slideMaster14.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522.xml" /><Relationship Id="rId2" Type="http://schemas.openxmlformats.org/officeDocument/2006/relationships/tags" Target="../tags/tag523.xml" /><Relationship Id="rId3" Type="http://schemas.openxmlformats.org/officeDocument/2006/relationships/tags" Target="../tags/tag524.xml" /><Relationship Id="rId4" Type="http://schemas.openxmlformats.org/officeDocument/2006/relationships/tags" Target="../tags/tag525.xml" /><Relationship Id="rId5" Type="http://schemas.openxmlformats.org/officeDocument/2006/relationships/tags" Target="../tags/tag526.xml" /><Relationship Id="rId6" Type="http://schemas.openxmlformats.org/officeDocument/2006/relationships/tags" Target="../tags/tag527.xml" /><Relationship Id="rId7"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tags" Target="../tags/tag1690.xml" /><Relationship Id="rId2" Type="http://schemas.openxmlformats.org/officeDocument/2006/relationships/tags" Target="../tags/tag1691.xml" /><Relationship Id="rId3" Type="http://schemas.openxmlformats.org/officeDocument/2006/relationships/tags" Target="../tags/tag1692.xml" /><Relationship Id="rId4" Type="http://schemas.openxmlformats.org/officeDocument/2006/relationships/tags" Target="../tags/tag1693.xml" /><Relationship Id="rId5" Type="http://schemas.openxmlformats.org/officeDocument/2006/relationships/slideMaster" Target="../slideMasters/slideMaster14.xml" /></Relationships>
</file>

<file path=ppt/slideLayouts/_rels/slideLayout161.xml.rels>&#65279;<?xml version="1.0" encoding="utf-8" standalone="yes"?><Relationships xmlns="http://schemas.openxmlformats.org/package/2006/relationships"><Relationship Id="rId1" Type="http://schemas.openxmlformats.org/officeDocument/2006/relationships/tags" Target="../tags/tag1694.xml" /><Relationship Id="rId2" Type="http://schemas.openxmlformats.org/officeDocument/2006/relationships/tags" Target="../tags/tag1695.xml" /><Relationship Id="rId3" Type="http://schemas.openxmlformats.org/officeDocument/2006/relationships/tags" Target="../tags/tag1696.xml" /><Relationship Id="rId4" Type="http://schemas.openxmlformats.org/officeDocument/2006/relationships/tags" Target="../tags/tag1697.xml" /><Relationship Id="rId5" Type="http://schemas.openxmlformats.org/officeDocument/2006/relationships/tags" Target="../tags/tag1698.xml" /><Relationship Id="rId6" Type="http://schemas.openxmlformats.org/officeDocument/2006/relationships/tags" Target="../tags/tag1699.xml" /><Relationship Id="rId7" Type="http://schemas.openxmlformats.org/officeDocument/2006/relationships/tags" Target="../tags/tag1700.xml" /><Relationship Id="rId8" Type="http://schemas.openxmlformats.org/officeDocument/2006/relationships/slideMaster" Target="../slideMasters/slideMaster14.xml" /></Relationships>
</file>

<file path=ppt/slideLayouts/_rels/slideLayout162.xml.rels>&#65279;<?xml version="1.0" encoding="utf-8" standalone="yes"?><Relationships xmlns="http://schemas.openxmlformats.org/package/2006/relationships"><Relationship Id="rId1" Type="http://schemas.openxmlformats.org/officeDocument/2006/relationships/tags" Target="../tags/tag1701.xml" /><Relationship Id="rId2" Type="http://schemas.openxmlformats.org/officeDocument/2006/relationships/tags" Target="../tags/tag1702.xml" /><Relationship Id="rId3" Type="http://schemas.openxmlformats.org/officeDocument/2006/relationships/tags" Target="../tags/tag1703.xml" /><Relationship Id="rId4" Type="http://schemas.openxmlformats.org/officeDocument/2006/relationships/tags" Target="../tags/tag1704.xml" /><Relationship Id="rId5" Type="http://schemas.openxmlformats.org/officeDocument/2006/relationships/tags" Target="../tags/tag1705.xml" /><Relationship Id="rId6" Type="http://schemas.openxmlformats.org/officeDocument/2006/relationships/tags" Target="../tags/tag1706.xml" /><Relationship Id="rId7" Type="http://schemas.openxmlformats.org/officeDocument/2006/relationships/tags" Target="../tags/tag1707.xml" /><Relationship Id="rId8" Type="http://schemas.openxmlformats.org/officeDocument/2006/relationships/slideMaster" Target="../slideMasters/slideMaster14.xml" /></Relationships>
</file>

<file path=ppt/slideLayouts/_rels/slideLayout163.xml.rels>&#65279;<?xml version="1.0" encoding="utf-8" standalone="yes"?><Relationships xmlns="http://schemas.openxmlformats.org/package/2006/relationships"><Relationship Id="rId1" Type="http://schemas.openxmlformats.org/officeDocument/2006/relationships/tags" Target="../tags/tag1708.xml" /><Relationship Id="rId2" Type="http://schemas.openxmlformats.org/officeDocument/2006/relationships/tags" Target="../tags/tag1709.xml" /><Relationship Id="rId3" Type="http://schemas.openxmlformats.org/officeDocument/2006/relationships/tags" Target="../tags/tag1710.xml" /><Relationship Id="rId4" Type="http://schemas.openxmlformats.org/officeDocument/2006/relationships/tags" Target="../tags/tag1711.xml" /><Relationship Id="rId5" Type="http://schemas.openxmlformats.org/officeDocument/2006/relationships/tags" Target="../tags/tag1712.xml" /><Relationship Id="rId6" Type="http://schemas.openxmlformats.org/officeDocument/2006/relationships/tags" Target="../tags/tag1713.xml" /><Relationship Id="rId7" Type="http://schemas.openxmlformats.org/officeDocument/2006/relationships/slideMaster" Target="../slideMasters/slideMaster14.xml" /></Relationships>
</file>

<file path=ppt/slideLayouts/_rels/slideLayout164.xml.rels>&#65279;<?xml version="1.0" encoding="utf-8" standalone="yes"?><Relationships xmlns="http://schemas.openxmlformats.org/package/2006/relationships"><Relationship Id="rId1" Type="http://schemas.openxmlformats.org/officeDocument/2006/relationships/tags" Target="../tags/tag1714.xml" /><Relationship Id="rId2" Type="http://schemas.openxmlformats.org/officeDocument/2006/relationships/tags" Target="../tags/tag1715.xml" /><Relationship Id="rId3" Type="http://schemas.openxmlformats.org/officeDocument/2006/relationships/tags" Target="../tags/tag1716.xml" /><Relationship Id="rId4" Type="http://schemas.openxmlformats.org/officeDocument/2006/relationships/tags" Target="../tags/tag1717.xml" /><Relationship Id="rId5" Type="http://schemas.openxmlformats.org/officeDocument/2006/relationships/tags" Target="../tags/tag1718.xml" /><Relationship Id="rId6" Type="http://schemas.openxmlformats.org/officeDocument/2006/relationships/tags" Target="../tags/tag1719.xml" /><Relationship Id="rId7" Type="http://schemas.openxmlformats.org/officeDocument/2006/relationships/slideMaster" Target="../slideMasters/slideMaster14.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28.xml" /><Relationship Id="rId2" Type="http://schemas.openxmlformats.org/officeDocument/2006/relationships/tags" Target="../tags/tag529.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tags" Target="../tags/tag532.xml" /><Relationship Id="rId6" Type="http://schemas.openxmlformats.org/officeDocument/2006/relationships/tags" Target="../tags/tag533.xml" /><Relationship Id="rId7" Type="http://schemas.openxmlformats.org/officeDocument/2006/relationships/tags" Target="../tags/tag534.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35.xml" /><Relationship Id="rId10" Type="http://schemas.openxmlformats.org/officeDocument/2006/relationships/slideMaster" Target="../slideMasters/slideMaster2.xml" /><Relationship Id="rId2" Type="http://schemas.openxmlformats.org/officeDocument/2006/relationships/tags" Target="../tags/tag536.xml" /><Relationship Id="rId3" Type="http://schemas.openxmlformats.org/officeDocument/2006/relationships/tags" Target="../tags/tag537.xml"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 Id="rId7" Type="http://schemas.openxmlformats.org/officeDocument/2006/relationships/tags" Target="../tags/tag541.xml" /><Relationship Id="rId8" Type="http://schemas.openxmlformats.org/officeDocument/2006/relationships/tags" Target="../tags/tag542.xml" /><Relationship Id="rId9" Type="http://schemas.openxmlformats.org/officeDocument/2006/relationships/tags" Target="../tags/tag543.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44.xml" /><Relationship Id="rId2" Type="http://schemas.openxmlformats.org/officeDocument/2006/relationships/tags" Target="../tags/tag545.xml" /><Relationship Id="rId3" Type="http://schemas.openxmlformats.org/officeDocument/2006/relationships/tags" Target="../tags/tag546.xml" /><Relationship Id="rId4" Type="http://schemas.openxmlformats.org/officeDocument/2006/relationships/tags" Target="../tags/tag547.xml" /><Relationship Id="rId5" Type="http://schemas.openxmlformats.org/officeDocument/2006/relationships/tags" Target="../tags/tag548.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82.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549.xml" /><Relationship Id="rId2" Type="http://schemas.openxmlformats.org/officeDocument/2006/relationships/tags" Target="../tags/tag550.xml" /><Relationship Id="rId3" Type="http://schemas.openxmlformats.org/officeDocument/2006/relationships/tags" Target="../tags/tag551.xml" /><Relationship Id="rId4" Type="http://schemas.openxmlformats.org/officeDocument/2006/relationships/tags" Target="../tags/tag552.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53.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tags" Target="../tags/tag556.xml" /><Relationship Id="rId5" Type="http://schemas.openxmlformats.org/officeDocument/2006/relationships/tags" Target="../tags/tag557.xml" /><Relationship Id="rId6" Type="http://schemas.openxmlformats.org/officeDocument/2006/relationships/tags" Target="../tags/tag558.xml" /><Relationship Id="rId7" Type="http://schemas.openxmlformats.org/officeDocument/2006/relationships/tags" Target="../tags/tag559.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60.xml" /><Relationship Id="rId2" Type="http://schemas.openxmlformats.org/officeDocument/2006/relationships/tags" Target="../tags/tag561.xml" /><Relationship Id="rId3" Type="http://schemas.openxmlformats.org/officeDocument/2006/relationships/tags" Target="../tags/tag562.xml" /><Relationship Id="rId4" Type="http://schemas.openxmlformats.org/officeDocument/2006/relationships/tags" Target="../tags/tag563.xml" /><Relationship Id="rId5" Type="http://schemas.openxmlformats.org/officeDocument/2006/relationships/tags" Target="../tags/tag564.xml" /><Relationship Id="rId6" Type="http://schemas.openxmlformats.org/officeDocument/2006/relationships/tags" Target="../tags/tag565.xml" /><Relationship Id="rId7" Type="http://schemas.openxmlformats.org/officeDocument/2006/relationships/tags" Target="../tags/tag566.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67.xml" /><Relationship Id="rId2" Type="http://schemas.openxmlformats.org/officeDocument/2006/relationships/tags" Target="../tags/tag568.xml"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573.xml" /><Relationship Id="rId2" Type="http://schemas.openxmlformats.org/officeDocument/2006/relationships/tags" Target="../tags/tag574.xml"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tags" Target="../tags/tag577.xml" /><Relationship Id="rId6" Type="http://schemas.openxmlformats.org/officeDocument/2006/relationships/tags" Target="../tags/tag578.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579.xml" /><Relationship Id="rId2" Type="http://schemas.openxmlformats.org/officeDocument/2006/relationships/tags" Target="../tags/tag580.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 Id="rId6"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584.xml" /><Relationship Id="rId2" Type="http://schemas.openxmlformats.org/officeDocument/2006/relationships/tags" Target="../tags/tag585.xml" /><Relationship Id="rId3" Type="http://schemas.openxmlformats.org/officeDocument/2006/relationships/tags" Target="../tags/tag586.xml" /><Relationship Id="rId4" Type="http://schemas.openxmlformats.org/officeDocument/2006/relationships/tags" Target="../tags/tag587.xml" /><Relationship Id="rId5" Type="http://schemas.openxmlformats.org/officeDocument/2006/relationships/tags" Target="../tags/tag588.xml" /><Relationship Id="rId6" Type="http://schemas.openxmlformats.org/officeDocument/2006/relationships/tags" Target="../tags/tag589.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596.xml" /><Relationship Id="rId2" Type="http://schemas.openxmlformats.org/officeDocument/2006/relationships/tags" Target="../tags/tag597.xml" /><Relationship Id="rId3" Type="http://schemas.openxmlformats.org/officeDocument/2006/relationships/tags" Target="../tags/tag598.xml" /><Relationship Id="rId4"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599.xml" /><Relationship Id="rId2" Type="http://schemas.openxmlformats.org/officeDocument/2006/relationships/tags" Target="../tags/tag600.xml" /><Relationship Id="rId3" Type="http://schemas.openxmlformats.org/officeDocument/2006/relationships/tags" Target="../tags/tag601.xml" /><Relationship Id="rId4"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602.xml" /><Relationship Id="rId2" Type="http://schemas.openxmlformats.org/officeDocument/2006/relationships/tags" Target="../tags/tag603.xml" /><Relationship Id="rId3" Type="http://schemas.openxmlformats.org/officeDocument/2006/relationships/tags" Target="../tags/tag604.xml" /><Relationship Id="rId4"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605.xml" /><Relationship Id="rId2" Type="http://schemas.openxmlformats.org/officeDocument/2006/relationships/tags" Target="../tags/tag606.xml" /><Relationship Id="rId3" Type="http://schemas.openxmlformats.org/officeDocument/2006/relationships/tags" Target="../tags/tag607.xml" /><Relationship Id="rId4" Type="http://schemas.openxmlformats.org/officeDocument/2006/relationships/tags" Target="../tags/tag608.xml" /><Relationship Id="rId5"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609.xml" /><Relationship Id="rId2" Type="http://schemas.openxmlformats.org/officeDocument/2006/relationships/tags" Target="../tags/tag610.xml" /><Relationship Id="rId3" Type="http://schemas.openxmlformats.org/officeDocument/2006/relationships/tags" Target="../tags/tag611.xml" /><Relationship Id="rId4" Type="http://schemas.openxmlformats.org/officeDocument/2006/relationships/tags" Target="../tags/tag612.xml" /><Relationship Id="rId5" Type="http://schemas.openxmlformats.org/officeDocument/2006/relationships/tags" Target="../tags/tag613.xml" /><Relationship Id="rId6" Type="http://schemas.openxmlformats.org/officeDocument/2006/relationships/tags" Target="../tags/tag614.xml" /><Relationship Id="rId7"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615.xml" /><Relationship Id="rId2" Type="http://schemas.openxmlformats.org/officeDocument/2006/relationships/tags" Target="../tags/tag616.xml" /><Relationship Id="rId3"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617.xml" /><Relationship Id="rId2"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618.xml" /><Relationship Id="rId2" Type="http://schemas.openxmlformats.org/officeDocument/2006/relationships/tags" Target="../tags/tag619.xml" /><Relationship Id="rId3" Type="http://schemas.openxmlformats.org/officeDocument/2006/relationships/tags" Target="../tags/tag620.xml" /><Relationship Id="rId4" Type="http://schemas.openxmlformats.org/officeDocument/2006/relationships/tags" Target="../tags/tag621.xml" /><Relationship Id="rId5"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622.xml" /><Relationship Id="rId2" Type="http://schemas.openxmlformats.org/officeDocument/2006/relationships/tags" Target="../tags/tag623.xml" /><Relationship Id="rId3" Type="http://schemas.openxmlformats.org/officeDocument/2006/relationships/tags" Target="../tags/tag624.xml" /><Relationship Id="rId4" Type="http://schemas.openxmlformats.org/officeDocument/2006/relationships/tags" Target="../tags/tag625.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626.xml" /><Relationship Id="rId2" Type="http://schemas.openxmlformats.org/officeDocument/2006/relationships/tags" Target="../tags/tag627.xml" /><Relationship Id="rId3" Type="http://schemas.openxmlformats.org/officeDocument/2006/relationships/tags" Target="../tags/tag628.xml" /><Relationship Id="rId4"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629.xml" /><Relationship Id="rId2" Type="http://schemas.openxmlformats.org/officeDocument/2006/relationships/tags" Target="../tags/tag630.xml" /><Relationship Id="rId3" Type="http://schemas.openxmlformats.org/officeDocument/2006/relationships/tags" Target="../tags/tag631.xml" /><Relationship Id="rId4"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637.xml" /><Relationship Id="rId2" Type="http://schemas.openxmlformats.org/officeDocument/2006/relationships/tags" Target="../tags/tag638.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tags" Target="../tags/tag642.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643.xml" /><Relationship Id="rId2" Type="http://schemas.openxmlformats.org/officeDocument/2006/relationships/tags" Target="../tags/tag644.xml" /><Relationship Id="rId3" Type="http://schemas.openxmlformats.org/officeDocument/2006/relationships/tags" Target="../tags/tag645.xml" /><Relationship Id="rId4" Type="http://schemas.openxmlformats.org/officeDocument/2006/relationships/tags" Target="../tags/tag646.xml" /><Relationship Id="rId5" Type="http://schemas.openxmlformats.org/officeDocument/2006/relationships/tags" Target="../tags/tag647.xml" /><Relationship Id="rId6" Type="http://schemas.openxmlformats.org/officeDocument/2006/relationships/tags" Target="../tags/tag648.xml" /><Relationship Id="rId7"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649.xml" /><Relationship Id="rId2" Type="http://schemas.openxmlformats.org/officeDocument/2006/relationships/tags" Target="../tags/tag650.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 Id="rId6" Type="http://schemas.openxmlformats.org/officeDocument/2006/relationships/tags" Target="../tags/tag654.xml" /><Relationship Id="rId7"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655.xml" /><Relationship Id="rId2" Type="http://schemas.openxmlformats.org/officeDocument/2006/relationships/tags" Target="../tags/tag656.xml" /><Relationship Id="rId3" Type="http://schemas.openxmlformats.org/officeDocument/2006/relationships/tags" Target="../tags/tag657.xml" /><Relationship Id="rId4" Type="http://schemas.openxmlformats.org/officeDocument/2006/relationships/tags" Target="../tags/tag658.xml" /><Relationship Id="rId5" Type="http://schemas.openxmlformats.org/officeDocument/2006/relationships/tags" Target="../tags/tag659.xml" /><Relationship Id="rId6" Type="http://schemas.openxmlformats.org/officeDocument/2006/relationships/tags" Target="../tags/tag660.xml" /><Relationship Id="rId7" Type="http://schemas.openxmlformats.org/officeDocument/2006/relationships/tags" Target="../tags/tag661.xml" /><Relationship Id="rId8"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662.xml" /><Relationship Id="rId10" Type="http://schemas.openxmlformats.org/officeDocument/2006/relationships/slideMaster" Target="../slideMasters/slideMaster4.xml" /><Relationship Id="rId2" Type="http://schemas.openxmlformats.org/officeDocument/2006/relationships/tags" Target="../tags/tag663.xml" /><Relationship Id="rId3" Type="http://schemas.openxmlformats.org/officeDocument/2006/relationships/tags" Target="../tags/tag664.xml" /><Relationship Id="rId4" Type="http://schemas.openxmlformats.org/officeDocument/2006/relationships/tags" Target="../tags/tag665.xml" /><Relationship Id="rId5" Type="http://schemas.openxmlformats.org/officeDocument/2006/relationships/tags" Target="../tags/tag666.xml" /><Relationship Id="rId6" Type="http://schemas.openxmlformats.org/officeDocument/2006/relationships/tags" Target="../tags/tag667.xml" /><Relationship Id="rId7" Type="http://schemas.openxmlformats.org/officeDocument/2006/relationships/tags" Target="../tags/tag668.xml" /><Relationship Id="rId8" Type="http://schemas.openxmlformats.org/officeDocument/2006/relationships/tags" Target="../tags/tag669.xml" /><Relationship Id="rId9" Type="http://schemas.openxmlformats.org/officeDocument/2006/relationships/tags" Target="../tags/tag670.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671.xml" /><Relationship Id="rId2" Type="http://schemas.openxmlformats.org/officeDocument/2006/relationships/tags" Target="../tags/tag672.xml" /><Relationship Id="rId3" Type="http://schemas.openxmlformats.org/officeDocument/2006/relationships/tags" Target="../tags/tag673.xml" /><Relationship Id="rId4" Type="http://schemas.openxmlformats.org/officeDocument/2006/relationships/tags" Target="../tags/tag674.xml" /><Relationship Id="rId5" Type="http://schemas.openxmlformats.org/officeDocument/2006/relationships/tags" Target="../tags/tag675.xml" /><Relationship Id="rId6"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676.xml" /><Relationship Id="rId2" Type="http://schemas.openxmlformats.org/officeDocument/2006/relationships/tags" Target="../tags/tag677.xml" /><Relationship Id="rId3" Type="http://schemas.openxmlformats.org/officeDocument/2006/relationships/tags" Target="../tags/tag678.xml" /><Relationship Id="rId4" Type="http://schemas.openxmlformats.org/officeDocument/2006/relationships/tags" Target="../tags/tag679.xml" /><Relationship Id="rId5"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680.xml" /><Relationship Id="rId2" Type="http://schemas.openxmlformats.org/officeDocument/2006/relationships/tags" Target="../tags/tag681.xml" /><Relationship Id="rId3" Type="http://schemas.openxmlformats.org/officeDocument/2006/relationships/tags" Target="../tags/tag682.xml" /><Relationship Id="rId4" Type="http://schemas.openxmlformats.org/officeDocument/2006/relationships/tags" Target="../tags/tag683.xml" /><Relationship Id="rId5" Type="http://schemas.openxmlformats.org/officeDocument/2006/relationships/tags" Target="../tags/tag684.xml" /><Relationship Id="rId6" Type="http://schemas.openxmlformats.org/officeDocument/2006/relationships/tags" Target="../tags/tag685.xml" /><Relationship Id="rId7" Type="http://schemas.openxmlformats.org/officeDocument/2006/relationships/tags" Target="../tags/tag686.xml" /><Relationship Id="rId8"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687.xml" /><Relationship Id="rId2" Type="http://schemas.openxmlformats.org/officeDocument/2006/relationships/tags" Target="../tags/tag688.xml" /><Relationship Id="rId3" Type="http://schemas.openxmlformats.org/officeDocument/2006/relationships/tags" Target="../tags/tag689.xml" /><Relationship Id="rId4" Type="http://schemas.openxmlformats.org/officeDocument/2006/relationships/tags" Target="../tags/tag690.xml" /><Relationship Id="rId5" Type="http://schemas.openxmlformats.org/officeDocument/2006/relationships/tags" Target="../tags/tag691.xml" /><Relationship Id="rId6" Type="http://schemas.openxmlformats.org/officeDocument/2006/relationships/tags" Target="../tags/tag692.xml" /><Relationship Id="rId7" Type="http://schemas.openxmlformats.org/officeDocument/2006/relationships/tags" Target="../tags/tag693.xml" /><Relationship Id="rId8"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694.xml" /><Relationship Id="rId2" Type="http://schemas.openxmlformats.org/officeDocument/2006/relationships/tags" Target="../tags/tag695.xml" /><Relationship Id="rId3" Type="http://schemas.openxmlformats.org/officeDocument/2006/relationships/tags" Target="../tags/tag696.xml" /><Relationship Id="rId4" Type="http://schemas.openxmlformats.org/officeDocument/2006/relationships/tags" Target="../tags/tag697.xml" /><Relationship Id="rId5" Type="http://schemas.openxmlformats.org/officeDocument/2006/relationships/tags" Target="../tags/tag698.xml" /><Relationship Id="rId6" Type="http://schemas.openxmlformats.org/officeDocument/2006/relationships/tags" Target="../tags/tag699.xml" /><Relationship Id="rId7"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700.xml" /><Relationship Id="rId2" Type="http://schemas.openxmlformats.org/officeDocument/2006/relationships/tags" Target="../tags/tag701.xml" /><Relationship Id="rId3" Type="http://schemas.openxmlformats.org/officeDocument/2006/relationships/tags" Target="../tags/tag702.xml" /><Relationship Id="rId4" Type="http://schemas.openxmlformats.org/officeDocument/2006/relationships/tags" Target="../tags/tag703.xml" /><Relationship Id="rId5" Type="http://schemas.openxmlformats.org/officeDocument/2006/relationships/tags" Target="../tags/tag704.xml" /><Relationship Id="rId6" Type="http://schemas.openxmlformats.org/officeDocument/2006/relationships/tags" Target="../tags/tag705.xml" /><Relationship Id="rId7" Type="http://schemas.openxmlformats.org/officeDocument/2006/relationships/slideMaster" Target="../slideMasters/slideMaster4.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712.xml" /><Relationship Id="rId10" Type="http://schemas.openxmlformats.org/officeDocument/2006/relationships/tags" Target="../tags/tag719.xml" /><Relationship Id="rId11" Type="http://schemas.openxmlformats.org/officeDocument/2006/relationships/tags" Target="../tags/tag720.xml" /><Relationship Id="rId12" Type="http://schemas.openxmlformats.org/officeDocument/2006/relationships/tags" Target="../tags/tag721.xml" /><Relationship Id="rId13" Type="http://schemas.openxmlformats.org/officeDocument/2006/relationships/slideMaster" Target="../slideMasters/slideMaster5.xml" /><Relationship Id="rId2" Type="http://schemas.openxmlformats.org/officeDocument/2006/relationships/tags" Target="../tags/tag713.xml" /><Relationship Id="rId3" Type="http://schemas.openxmlformats.org/officeDocument/2006/relationships/image" Target="../media/image3.jpeg" /><Relationship Id="rId4" Type="http://schemas.openxmlformats.org/officeDocument/2006/relationships/image" Target="../media/image4.png" /><Relationship Id="rId5" Type="http://schemas.openxmlformats.org/officeDocument/2006/relationships/tags" Target="../tags/tag714.xml" /><Relationship Id="rId6" Type="http://schemas.openxmlformats.org/officeDocument/2006/relationships/tags" Target="../tags/tag715.xml" /><Relationship Id="rId7" Type="http://schemas.openxmlformats.org/officeDocument/2006/relationships/tags" Target="../tags/tag716.xml" /><Relationship Id="rId8" Type="http://schemas.openxmlformats.org/officeDocument/2006/relationships/tags" Target="../tags/tag717.xml" /><Relationship Id="rId9" Type="http://schemas.openxmlformats.org/officeDocument/2006/relationships/tags" Target="../tags/tag718.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01.xml" /><Relationship Id="rId10" Type="http://schemas.openxmlformats.org/officeDocument/2006/relationships/slideMaster" Target="../slideMasters/slideMaster1.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722.xml" /><Relationship Id="rId2" Type="http://schemas.openxmlformats.org/officeDocument/2006/relationships/tags" Target="../tags/tag723.xml" /><Relationship Id="rId3" Type="http://schemas.openxmlformats.org/officeDocument/2006/relationships/tags" Target="../tags/tag724.xml" /><Relationship Id="rId4" Type="http://schemas.openxmlformats.org/officeDocument/2006/relationships/tags" Target="../tags/tag725.xml" /><Relationship Id="rId5" Type="http://schemas.openxmlformats.org/officeDocument/2006/relationships/tags" Target="../tags/tag726.xml" /><Relationship Id="rId6" Type="http://schemas.openxmlformats.org/officeDocument/2006/relationships/tags" Target="../tags/tag727.xml" /><Relationship Id="rId7"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728.xml" /><Relationship Id="rId2" Type="http://schemas.openxmlformats.org/officeDocument/2006/relationships/tags" Target="../tags/tag729.xml" /><Relationship Id="rId3" Type="http://schemas.openxmlformats.org/officeDocument/2006/relationships/tags" Target="../tags/tag730.xml" /><Relationship Id="rId4" Type="http://schemas.openxmlformats.org/officeDocument/2006/relationships/tags" Target="../tags/tag731.xml" /><Relationship Id="rId5" Type="http://schemas.openxmlformats.org/officeDocument/2006/relationships/tags" Target="../tags/tag732.xml" /><Relationship Id="rId6" Type="http://schemas.openxmlformats.org/officeDocument/2006/relationships/tags" Target="../tags/tag733.xml" /><Relationship Id="rId7"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734.xml" /><Relationship Id="rId2" Type="http://schemas.openxmlformats.org/officeDocument/2006/relationships/tags" Target="../tags/tag735.xml" /><Relationship Id="rId3" Type="http://schemas.openxmlformats.org/officeDocument/2006/relationships/tags" Target="../tags/tag736.xml" /><Relationship Id="rId4" Type="http://schemas.openxmlformats.org/officeDocument/2006/relationships/tags" Target="../tags/tag737.xml" /><Relationship Id="rId5" Type="http://schemas.openxmlformats.org/officeDocument/2006/relationships/tags" Target="../tags/tag738.xml" /><Relationship Id="rId6" Type="http://schemas.openxmlformats.org/officeDocument/2006/relationships/tags" Target="../tags/tag739.xml" /><Relationship Id="rId7" Type="http://schemas.openxmlformats.org/officeDocument/2006/relationships/tags" Target="../tags/tag740.xml" /><Relationship Id="rId8"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741.xml" /><Relationship Id="rId10" Type="http://schemas.openxmlformats.org/officeDocument/2006/relationships/slideMaster" Target="../slideMasters/slideMaster5.xml" /><Relationship Id="rId2" Type="http://schemas.openxmlformats.org/officeDocument/2006/relationships/tags" Target="../tags/tag742.xml" /><Relationship Id="rId3" Type="http://schemas.openxmlformats.org/officeDocument/2006/relationships/tags" Target="../tags/tag743.xml" /><Relationship Id="rId4" Type="http://schemas.openxmlformats.org/officeDocument/2006/relationships/tags" Target="../tags/tag744.xml" /><Relationship Id="rId5" Type="http://schemas.openxmlformats.org/officeDocument/2006/relationships/tags" Target="../tags/tag745.xml" /><Relationship Id="rId6" Type="http://schemas.openxmlformats.org/officeDocument/2006/relationships/tags" Target="../tags/tag746.xml" /><Relationship Id="rId7" Type="http://schemas.openxmlformats.org/officeDocument/2006/relationships/tags" Target="../tags/tag747.xml" /><Relationship Id="rId8" Type="http://schemas.openxmlformats.org/officeDocument/2006/relationships/tags" Target="../tags/tag748.xml" /><Relationship Id="rId9" Type="http://schemas.openxmlformats.org/officeDocument/2006/relationships/tags" Target="../tags/tag749.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750.xml" /><Relationship Id="rId2" Type="http://schemas.openxmlformats.org/officeDocument/2006/relationships/tags" Target="../tags/tag751.xml" /><Relationship Id="rId3" Type="http://schemas.openxmlformats.org/officeDocument/2006/relationships/tags" Target="../tags/tag752.xml" /><Relationship Id="rId4" Type="http://schemas.openxmlformats.org/officeDocument/2006/relationships/tags" Target="../tags/tag753.xml" /><Relationship Id="rId5" Type="http://schemas.openxmlformats.org/officeDocument/2006/relationships/tags" Target="../tags/tag754.xml" /><Relationship Id="rId6"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755.xml" /><Relationship Id="rId2" Type="http://schemas.openxmlformats.org/officeDocument/2006/relationships/tags" Target="../tags/tag756.xml" /><Relationship Id="rId3" Type="http://schemas.openxmlformats.org/officeDocument/2006/relationships/tags" Target="../tags/tag757.xml" /><Relationship Id="rId4" Type="http://schemas.openxmlformats.org/officeDocument/2006/relationships/tags" Target="../tags/tag758.xml" /><Relationship Id="rId5"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759.xml" /><Relationship Id="rId2" Type="http://schemas.openxmlformats.org/officeDocument/2006/relationships/tags" Target="../tags/tag760.xml" /><Relationship Id="rId3" Type="http://schemas.openxmlformats.org/officeDocument/2006/relationships/tags" Target="../tags/tag761.xml" /><Relationship Id="rId4" Type="http://schemas.openxmlformats.org/officeDocument/2006/relationships/tags" Target="../tags/tag762.xml" /><Relationship Id="rId5" Type="http://schemas.openxmlformats.org/officeDocument/2006/relationships/tags" Target="../tags/tag763.xml" /><Relationship Id="rId6" Type="http://schemas.openxmlformats.org/officeDocument/2006/relationships/tags" Target="../tags/tag764.xml" /><Relationship Id="rId7" Type="http://schemas.openxmlformats.org/officeDocument/2006/relationships/tags" Target="../tags/tag765.xml" /><Relationship Id="rId8"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766.xml" /><Relationship Id="rId2" Type="http://schemas.openxmlformats.org/officeDocument/2006/relationships/tags" Target="../tags/tag767.xml" /><Relationship Id="rId3" Type="http://schemas.openxmlformats.org/officeDocument/2006/relationships/tags" Target="../tags/tag768.xml" /><Relationship Id="rId4" Type="http://schemas.openxmlformats.org/officeDocument/2006/relationships/tags" Target="../tags/tag769.xml" /><Relationship Id="rId5" Type="http://schemas.openxmlformats.org/officeDocument/2006/relationships/tags" Target="../tags/tag770.xml" /><Relationship Id="rId6" Type="http://schemas.openxmlformats.org/officeDocument/2006/relationships/tags" Target="../tags/tag771.xml" /><Relationship Id="rId7" Type="http://schemas.openxmlformats.org/officeDocument/2006/relationships/tags" Target="../tags/tag772.xml" /><Relationship Id="rId8"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773.xml" /><Relationship Id="rId2" Type="http://schemas.openxmlformats.org/officeDocument/2006/relationships/tags" Target="../tags/tag774.xml" /><Relationship Id="rId3" Type="http://schemas.openxmlformats.org/officeDocument/2006/relationships/tags" Target="../tags/tag775.xml" /><Relationship Id="rId4" Type="http://schemas.openxmlformats.org/officeDocument/2006/relationships/tags" Target="../tags/tag776.xml" /><Relationship Id="rId5" Type="http://schemas.openxmlformats.org/officeDocument/2006/relationships/tags" Target="../tags/tag777.xml" /><Relationship Id="rId6" Type="http://schemas.openxmlformats.org/officeDocument/2006/relationships/tags" Target="../tags/tag778.xml" /><Relationship Id="rId7"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779.xml" /><Relationship Id="rId2" Type="http://schemas.openxmlformats.org/officeDocument/2006/relationships/tags" Target="../tags/tag780.xml" /><Relationship Id="rId3" Type="http://schemas.openxmlformats.org/officeDocument/2006/relationships/tags" Target="../tags/tag781.xml" /><Relationship Id="rId4" Type="http://schemas.openxmlformats.org/officeDocument/2006/relationships/tags" Target="../tags/tag782.xml" /><Relationship Id="rId5" Type="http://schemas.openxmlformats.org/officeDocument/2006/relationships/tags" Target="../tags/tag783.xml" /><Relationship Id="rId6" Type="http://schemas.openxmlformats.org/officeDocument/2006/relationships/tags" Target="../tags/tag784.xml" /><Relationship Id="rId7"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10.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785.xml" /><Relationship Id="rId2" Type="http://schemas.openxmlformats.org/officeDocument/2006/relationships/tags" Target="../tags/tag786.xml" /><Relationship Id="rId3" Type="http://schemas.openxmlformats.org/officeDocument/2006/relationships/tags" Target="../tags/tag787.xml" /><Relationship Id="rId4" Type="http://schemas.openxmlformats.org/officeDocument/2006/relationships/tags" Target="../tags/tag788.xml" /><Relationship Id="rId5" Type="http://schemas.openxmlformats.org/officeDocument/2006/relationships/tags" Target="../tags/tag789.xml" /><Relationship Id="rId6" Type="http://schemas.openxmlformats.org/officeDocument/2006/relationships/tags" Target="../tags/tag790.xml" /><Relationship Id="rId7" Type="http://schemas.openxmlformats.org/officeDocument/2006/relationships/tags" Target="../tags/tag791.xml" /><Relationship Id="rId8" Type="http://schemas.openxmlformats.org/officeDocument/2006/relationships/slideMaster" Target="../slideMasters/slideMaster5.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792.xml" /><Relationship Id="rId2" Type="http://schemas.openxmlformats.org/officeDocument/2006/relationships/tags" Target="../tags/tag793.xml" /><Relationship Id="rId3" Type="http://schemas.openxmlformats.org/officeDocument/2006/relationships/tags" Target="../tags/tag794.xml" /><Relationship Id="rId4" Type="http://schemas.openxmlformats.org/officeDocument/2006/relationships/tags" Target="../tags/tag795.xml" /><Relationship Id="rId5" Type="http://schemas.openxmlformats.org/officeDocument/2006/relationships/tags" Target="../tags/tag796.xml" /><Relationship Id="rId6" Type="http://schemas.openxmlformats.org/officeDocument/2006/relationships/tags" Target="../tags/tag797.xml" /><Relationship Id="rId7" Type="http://schemas.openxmlformats.org/officeDocument/2006/relationships/tags" Target="../tags/tag798.xml" /><Relationship Id="rId8" Type="http://schemas.openxmlformats.org/officeDocument/2006/relationships/slideMaster" Target="../slideMasters/slideMaster5.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799.xml" /><Relationship Id="rId2" Type="http://schemas.openxmlformats.org/officeDocument/2006/relationships/tags" Target="../tags/tag800.xml" /><Relationship Id="rId3" Type="http://schemas.openxmlformats.org/officeDocument/2006/relationships/tags" Target="../tags/tag801.xml" /><Relationship Id="rId4" Type="http://schemas.openxmlformats.org/officeDocument/2006/relationships/tags" Target="../tags/tag802.xml" /><Relationship Id="rId5" Type="http://schemas.openxmlformats.org/officeDocument/2006/relationships/tags" Target="../tags/tag803.xml" /><Relationship Id="rId6" Type="http://schemas.openxmlformats.org/officeDocument/2006/relationships/tags" Target="../tags/tag804.xml" /><Relationship Id="rId7" Type="http://schemas.openxmlformats.org/officeDocument/2006/relationships/tags" Target="../tags/tag805.xml" /><Relationship Id="rId8" Type="http://schemas.openxmlformats.org/officeDocument/2006/relationships/slideMaster" Target="../slideMasters/slideMaster5.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816.xml" /><Relationship Id="rId2" Type="http://schemas.openxmlformats.org/officeDocument/2006/relationships/tags" Target="../tags/tag817.xml" /><Relationship Id="rId3" Type="http://schemas.openxmlformats.org/officeDocument/2006/relationships/tags" Target="../tags/tag818.xml" /><Relationship Id="rId4"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819.xml" /><Relationship Id="rId2" Type="http://schemas.openxmlformats.org/officeDocument/2006/relationships/tags" Target="../tags/tag820.xml" /><Relationship Id="rId3" Type="http://schemas.openxmlformats.org/officeDocument/2006/relationships/tags" Target="../tags/tag821.xml" /><Relationship Id="rId4"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822.xml" /><Relationship Id="rId2" Type="http://schemas.openxmlformats.org/officeDocument/2006/relationships/tags" Target="../tags/tag823.xml" /><Relationship Id="rId3" Type="http://schemas.openxmlformats.org/officeDocument/2006/relationships/tags" Target="../tags/tag824.xml" /><Relationship Id="rId4"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825.xml" /><Relationship Id="rId2" Type="http://schemas.openxmlformats.org/officeDocument/2006/relationships/tags" Target="../tags/tag826.xml" /><Relationship Id="rId3" Type="http://schemas.openxmlformats.org/officeDocument/2006/relationships/tags" Target="../tags/tag827.xml" /><Relationship Id="rId4" Type="http://schemas.openxmlformats.org/officeDocument/2006/relationships/tags" Target="../tags/tag828.xml"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829.xml" /><Relationship Id="rId2" Type="http://schemas.openxmlformats.org/officeDocument/2006/relationships/tags" Target="../tags/tag830.xml" /><Relationship Id="rId3" Type="http://schemas.openxmlformats.org/officeDocument/2006/relationships/tags" Target="../tags/tag831.xml" /><Relationship Id="rId4" Type="http://schemas.openxmlformats.org/officeDocument/2006/relationships/tags" Target="../tags/tag832.xml" /><Relationship Id="rId5" Type="http://schemas.openxmlformats.org/officeDocument/2006/relationships/tags" Target="../tags/tag833.xml" /><Relationship Id="rId6" Type="http://schemas.openxmlformats.org/officeDocument/2006/relationships/tags" Target="../tags/tag834.xml" /><Relationship Id="rId7"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835.xml" /><Relationship Id="rId2" Type="http://schemas.openxmlformats.org/officeDocument/2006/relationships/tags" Target="../tags/tag836.xml" /><Relationship Id="rId3"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837.xml" /><Relationship Id="rId2"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15.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838.xml" /><Relationship Id="rId2" Type="http://schemas.openxmlformats.org/officeDocument/2006/relationships/tags" Target="../tags/tag839.xml" /><Relationship Id="rId3" Type="http://schemas.openxmlformats.org/officeDocument/2006/relationships/tags" Target="../tags/tag840.xml" /><Relationship Id="rId4" Type="http://schemas.openxmlformats.org/officeDocument/2006/relationships/tags" Target="../tags/tag841.xml" /><Relationship Id="rId5" Type="http://schemas.openxmlformats.org/officeDocument/2006/relationships/slideMaster" Target="../slideMasters/slideMaster6.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842.xml" /><Relationship Id="rId2" Type="http://schemas.openxmlformats.org/officeDocument/2006/relationships/tags" Target="../tags/tag843.xml" /><Relationship Id="rId3" Type="http://schemas.openxmlformats.org/officeDocument/2006/relationships/tags" Target="../tags/tag844.xml" /><Relationship Id="rId4" Type="http://schemas.openxmlformats.org/officeDocument/2006/relationships/tags" Target="../tags/tag845.xml" /><Relationship Id="rId5" Type="http://schemas.openxmlformats.org/officeDocument/2006/relationships/slideMaster" Target="../slideMasters/slideMaster6.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846.xml" /><Relationship Id="rId2" Type="http://schemas.openxmlformats.org/officeDocument/2006/relationships/tags" Target="../tags/tag847.xml" /><Relationship Id="rId3" Type="http://schemas.openxmlformats.org/officeDocument/2006/relationships/tags" Target="../tags/tag848.xml" /><Relationship Id="rId4" Type="http://schemas.openxmlformats.org/officeDocument/2006/relationships/slideMaster" Target="../slideMasters/slideMaster6.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849.xml" /><Relationship Id="rId2" Type="http://schemas.openxmlformats.org/officeDocument/2006/relationships/tags" Target="../tags/tag850.xml" /><Relationship Id="rId3" Type="http://schemas.openxmlformats.org/officeDocument/2006/relationships/tags" Target="../tags/tag851.xml" /><Relationship Id="rId4" Type="http://schemas.openxmlformats.org/officeDocument/2006/relationships/slideMaster" Target="../slideMasters/slideMaster6.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857.xml" /><Relationship Id="rId2" Type="http://schemas.openxmlformats.org/officeDocument/2006/relationships/tags" Target="../tags/tag858.xml" /><Relationship Id="rId3" Type="http://schemas.openxmlformats.org/officeDocument/2006/relationships/tags" Target="../tags/tag859.xml" /><Relationship Id="rId4"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860.xml" /><Relationship Id="rId2" Type="http://schemas.openxmlformats.org/officeDocument/2006/relationships/tags" Target="../tags/tag861.xml" /><Relationship Id="rId3" Type="http://schemas.openxmlformats.org/officeDocument/2006/relationships/tags" Target="../tags/tag862.xml" /><Relationship Id="rId4"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863.xml" /><Relationship Id="rId2" Type="http://schemas.openxmlformats.org/officeDocument/2006/relationships/tags" Target="../tags/tag864.xml" /><Relationship Id="rId3" Type="http://schemas.openxmlformats.org/officeDocument/2006/relationships/tags" Target="../tags/tag865.xml" /><Relationship Id="rId4"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866.xml" /><Relationship Id="rId2" Type="http://schemas.openxmlformats.org/officeDocument/2006/relationships/tags" Target="../tags/tag867.xml" /><Relationship Id="rId3" Type="http://schemas.openxmlformats.org/officeDocument/2006/relationships/tags" Target="../tags/tag868.xml" /><Relationship Id="rId4" Type="http://schemas.openxmlformats.org/officeDocument/2006/relationships/tags" Target="../tags/tag869.xml" /><Relationship Id="rId5"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870.xml" /><Relationship Id="rId2" Type="http://schemas.openxmlformats.org/officeDocument/2006/relationships/tags" Target="../tags/tag871.xml" /><Relationship Id="rId3" Type="http://schemas.openxmlformats.org/officeDocument/2006/relationships/tags" Target="../tags/tag872.xml" /><Relationship Id="rId4" Type="http://schemas.openxmlformats.org/officeDocument/2006/relationships/tags" Target="../tags/tag873.xml" /><Relationship Id="rId5" Type="http://schemas.openxmlformats.org/officeDocument/2006/relationships/tags" Target="../tags/tag874.xml" /><Relationship Id="rId6" Type="http://schemas.openxmlformats.org/officeDocument/2006/relationships/tags" Target="../tags/tag875.xml" /><Relationship Id="rId7"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876.xml" /><Relationship Id="rId2" Type="http://schemas.openxmlformats.org/officeDocument/2006/relationships/tags" Target="../tags/tag877.xml" /><Relationship Id="rId3"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219.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878.xml" /><Relationship Id="rId2"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879.xml" /><Relationship Id="rId2" Type="http://schemas.openxmlformats.org/officeDocument/2006/relationships/tags" Target="../tags/tag880.xml" /><Relationship Id="rId3" Type="http://schemas.openxmlformats.org/officeDocument/2006/relationships/tags" Target="../tags/tag881.xml" /><Relationship Id="rId4" Type="http://schemas.openxmlformats.org/officeDocument/2006/relationships/tags" Target="../tags/tag882.xml" /><Relationship Id="rId5" Type="http://schemas.openxmlformats.org/officeDocument/2006/relationships/slideMaster" Target="../slideMasters/slideMaster7.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883.xml" /><Relationship Id="rId2" Type="http://schemas.openxmlformats.org/officeDocument/2006/relationships/tags" Target="../tags/tag884.xml" /><Relationship Id="rId3" Type="http://schemas.openxmlformats.org/officeDocument/2006/relationships/tags" Target="../tags/tag885.xml" /><Relationship Id="rId4" Type="http://schemas.openxmlformats.org/officeDocument/2006/relationships/tags" Target="../tags/tag886.xml" /><Relationship Id="rId5" Type="http://schemas.openxmlformats.org/officeDocument/2006/relationships/slideMaster" Target="../slideMasters/slideMaster7.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887.xml" /><Relationship Id="rId2" Type="http://schemas.openxmlformats.org/officeDocument/2006/relationships/tags" Target="../tags/tag888.xml" /><Relationship Id="rId3" Type="http://schemas.openxmlformats.org/officeDocument/2006/relationships/tags" Target="../tags/tag889.xml" /><Relationship Id="rId4" Type="http://schemas.openxmlformats.org/officeDocument/2006/relationships/slideMaster" Target="../slideMasters/slideMaster7.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890.xml" /><Relationship Id="rId2" Type="http://schemas.openxmlformats.org/officeDocument/2006/relationships/tags" Target="../tags/tag891.xml" /><Relationship Id="rId3" Type="http://schemas.openxmlformats.org/officeDocument/2006/relationships/tags" Target="../tags/tag892.xml" /><Relationship Id="rId4" Type="http://schemas.openxmlformats.org/officeDocument/2006/relationships/slideMaster" Target="../slideMasters/slideMaster7.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898.xml" /><Relationship Id="rId10" Type="http://schemas.openxmlformats.org/officeDocument/2006/relationships/tags" Target="../tags/tag907.xml" /><Relationship Id="rId100" Type="http://schemas.openxmlformats.org/officeDocument/2006/relationships/tags" Target="../tags/tag997.xml" /><Relationship Id="rId101" Type="http://schemas.openxmlformats.org/officeDocument/2006/relationships/tags" Target="../tags/tag998.xml" /><Relationship Id="rId102" Type="http://schemas.openxmlformats.org/officeDocument/2006/relationships/tags" Target="../tags/tag999.xml" /><Relationship Id="rId103" Type="http://schemas.openxmlformats.org/officeDocument/2006/relationships/tags" Target="../tags/tag1000.xml" /><Relationship Id="rId104" Type="http://schemas.openxmlformats.org/officeDocument/2006/relationships/tags" Target="../tags/tag1001.xml" /><Relationship Id="rId105" Type="http://schemas.openxmlformats.org/officeDocument/2006/relationships/tags" Target="../tags/tag1002.xml" /><Relationship Id="rId106" Type="http://schemas.openxmlformats.org/officeDocument/2006/relationships/tags" Target="../tags/tag1003.xml" /><Relationship Id="rId107" Type="http://schemas.openxmlformats.org/officeDocument/2006/relationships/tags" Target="../tags/tag1004.xml" /><Relationship Id="rId108" Type="http://schemas.openxmlformats.org/officeDocument/2006/relationships/tags" Target="../tags/tag1005.xml" /><Relationship Id="rId109" Type="http://schemas.openxmlformats.org/officeDocument/2006/relationships/tags" Target="../tags/tag1006.xml" /><Relationship Id="rId11" Type="http://schemas.openxmlformats.org/officeDocument/2006/relationships/tags" Target="../tags/tag908.xml" /><Relationship Id="rId110" Type="http://schemas.openxmlformats.org/officeDocument/2006/relationships/tags" Target="../tags/tag1007.xml" /><Relationship Id="rId111" Type="http://schemas.openxmlformats.org/officeDocument/2006/relationships/tags" Target="../tags/tag1008.xml" /><Relationship Id="rId112" Type="http://schemas.openxmlformats.org/officeDocument/2006/relationships/tags" Target="../tags/tag1009.xml" /><Relationship Id="rId113" Type="http://schemas.openxmlformats.org/officeDocument/2006/relationships/tags" Target="../tags/tag1010.xml" /><Relationship Id="rId114" Type="http://schemas.openxmlformats.org/officeDocument/2006/relationships/tags" Target="../tags/tag1011.xml" /><Relationship Id="rId115" Type="http://schemas.openxmlformats.org/officeDocument/2006/relationships/tags" Target="../tags/tag1012.xml" /><Relationship Id="rId116" Type="http://schemas.openxmlformats.org/officeDocument/2006/relationships/tags" Target="../tags/tag1013.xml" /><Relationship Id="rId117" Type="http://schemas.openxmlformats.org/officeDocument/2006/relationships/tags" Target="../tags/tag1014.xml" /><Relationship Id="rId118" Type="http://schemas.openxmlformats.org/officeDocument/2006/relationships/tags" Target="../tags/tag1015.xml" /><Relationship Id="rId119" Type="http://schemas.openxmlformats.org/officeDocument/2006/relationships/tags" Target="../tags/tag1016.xml" /><Relationship Id="rId12" Type="http://schemas.openxmlformats.org/officeDocument/2006/relationships/tags" Target="../tags/tag909.xml" /><Relationship Id="rId120" Type="http://schemas.openxmlformats.org/officeDocument/2006/relationships/tags" Target="../tags/tag1017.xml" /><Relationship Id="rId121" Type="http://schemas.openxmlformats.org/officeDocument/2006/relationships/tags" Target="../tags/tag1018.xml" /><Relationship Id="rId122" Type="http://schemas.openxmlformats.org/officeDocument/2006/relationships/tags" Target="../tags/tag1019.xml" /><Relationship Id="rId123" Type="http://schemas.openxmlformats.org/officeDocument/2006/relationships/tags" Target="../tags/tag1020.xml" /><Relationship Id="rId124" Type="http://schemas.openxmlformats.org/officeDocument/2006/relationships/tags" Target="../tags/tag1021.xml" /><Relationship Id="rId125" Type="http://schemas.openxmlformats.org/officeDocument/2006/relationships/tags" Target="../tags/tag1022.xml" /><Relationship Id="rId126" Type="http://schemas.openxmlformats.org/officeDocument/2006/relationships/tags" Target="../tags/tag1023.xml" /><Relationship Id="rId127" Type="http://schemas.openxmlformats.org/officeDocument/2006/relationships/tags" Target="../tags/tag1024.xml" /><Relationship Id="rId128" Type="http://schemas.openxmlformats.org/officeDocument/2006/relationships/tags" Target="../tags/tag1025.xml" /><Relationship Id="rId129" Type="http://schemas.openxmlformats.org/officeDocument/2006/relationships/tags" Target="../tags/tag1026.xml" /><Relationship Id="rId13" Type="http://schemas.openxmlformats.org/officeDocument/2006/relationships/tags" Target="../tags/tag910.xml" /><Relationship Id="rId130" Type="http://schemas.openxmlformats.org/officeDocument/2006/relationships/tags" Target="../tags/tag1027.xml" /><Relationship Id="rId131" Type="http://schemas.openxmlformats.org/officeDocument/2006/relationships/tags" Target="../tags/tag1028.xml" /><Relationship Id="rId132" Type="http://schemas.openxmlformats.org/officeDocument/2006/relationships/tags" Target="../tags/tag1029.xml" /><Relationship Id="rId133" Type="http://schemas.openxmlformats.org/officeDocument/2006/relationships/tags" Target="../tags/tag1030.xml" /><Relationship Id="rId134" Type="http://schemas.openxmlformats.org/officeDocument/2006/relationships/tags" Target="../tags/tag1031.xml" /><Relationship Id="rId135" Type="http://schemas.openxmlformats.org/officeDocument/2006/relationships/tags" Target="../tags/tag1032.xml" /><Relationship Id="rId136" Type="http://schemas.openxmlformats.org/officeDocument/2006/relationships/tags" Target="../tags/tag1033.xml" /><Relationship Id="rId137" Type="http://schemas.openxmlformats.org/officeDocument/2006/relationships/tags" Target="../tags/tag1034.xml" /><Relationship Id="rId138" Type="http://schemas.openxmlformats.org/officeDocument/2006/relationships/tags" Target="../tags/tag1035.xml" /><Relationship Id="rId139" Type="http://schemas.openxmlformats.org/officeDocument/2006/relationships/tags" Target="../tags/tag1036.xml" /><Relationship Id="rId14" Type="http://schemas.openxmlformats.org/officeDocument/2006/relationships/tags" Target="../tags/tag911.xml" /><Relationship Id="rId140" Type="http://schemas.openxmlformats.org/officeDocument/2006/relationships/tags" Target="../tags/tag1037.xml" /><Relationship Id="rId141" Type="http://schemas.openxmlformats.org/officeDocument/2006/relationships/tags" Target="../tags/tag1038.xml" /><Relationship Id="rId142" Type="http://schemas.openxmlformats.org/officeDocument/2006/relationships/tags" Target="../tags/tag1039.xml" /><Relationship Id="rId143" Type="http://schemas.openxmlformats.org/officeDocument/2006/relationships/tags" Target="../tags/tag1040.xml" /><Relationship Id="rId144" Type="http://schemas.openxmlformats.org/officeDocument/2006/relationships/tags" Target="../tags/tag1041.xml" /><Relationship Id="rId145" Type="http://schemas.openxmlformats.org/officeDocument/2006/relationships/tags" Target="../tags/tag1042.xml" /><Relationship Id="rId146" Type="http://schemas.openxmlformats.org/officeDocument/2006/relationships/tags" Target="../tags/tag1043.xml" /><Relationship Id="rId147" Type="http://schemas.openxmlformats.org/officeDocument/2006/relationships/tags" Target="../tags/tag1044.xml" /><Relationship Id="rId148" Type="http://schemas.openxmlformats.org/officeDocument/2006/relationships/tags" Target="../tags/tag1045.xml" /><Relationship Id="rId149" Type="http://schemas.openxmlformats.org/officeDocument/2006/relationships/tags" Target="../tags/tag1046.xml" /><Relationship Id="rId15" Type="http://schemas.openxmlformats.org/officeDocument/2006/relationships/tags" Target="../tags/tag912.xml" /><Relationship Id="rId150" Type="http://schemas.openxmlformats.org/officeDocument/2006/relationships/tags" Target="../tags/tag1047.xml" /><Relationship Id="rId151" Type="http://schemas.openxmlformats.org/officeDocument/2006/relationships/tags" Target="../tags/tag1048.xml" /><Relationship Id="rId152" Type="http://schemas.openxmlformats.org/officeDocument/2006/relationships/tags" Target="../tags/tag1049.xml" /><Relationship Id="rId153" Type="http://schemas.openxmlformats.org/officeDocument/2006/relationships/tags" Target="../tags/tag1050.xml" /><Relationship Id="rId154" Type="http://schemas.openxmlformats.org/officeDocument/2006/relationships/tags" Target="../tags/tag1051.xml" /><Relationship Id="rId155" Type="http://schemas.openxmlformats.org/officeDocument/2006/relationships/tags" Target="../tags/tag1052.xml" /><Relationship Id="rId156" Type="http://schemas.openxmlformats.org/officeDocument/2006/relationships/tags" Target="../tags/tag1053.xml" /><Relationship Id="rId157" Type="http://schemas.openxmlformats.org/officeDocument/2006/relationships/tags" Target="../tags/tag1054.xml" /><Relationship Id="rId158" Type="http://schemas.openxmlformats.org/officeDocument/2006/relationships/tags" Target="../tags/tag1055.xml" /><Relationship Id="rId159" Type="http://schemas.openxmlformats.org/officeDocument/2006/relationships/tags" Target="../tags/tag1056.xml" /><Relationship Id="rId16" Type="http://schemas.openxmlformats.org/officeDocument/2006/relationships/tags" Target="../tags/tag913.xml" /><Relationship Id="rId160" Type="http://schemas.openxmlformats.org/officeDocument/2006/relationships/tags" Target="../tags/tag1057.xml" /><Relationship Id="rId161" Type="http://schemas.openxmlformats.org/officeDocument/2006/relationships/tags" Target="../tags/tag1058.xml" /><Relationship Id="rId162" Type="http://schemas.openxmlformats.org/officeDocument/2006/relationships/tags" Target="../tags/tag1059.xml" /><Relationship Id="rId163" Type="http://schemas.openxmlformats.org/officeDocument/2006/relationships/tags" Target="../tags/tag1060.xml" /><Relationship Id="rId164" Type="http://schemas.openxmlformats.org/officeDocument/2006/relationships/tags" Target="../tags/tag1061.xml" /><Relationship Id="rId165" Type="http://schemas.openxmlformats.org/officeDocument/2006/relationships/tags" Target="../tags/tag1062.xml" /><Relationship Id="rId166" Type="http://schemas.openxmlformats.org/officeDocument/2006/relationships/tags" Target="../tags/tag1063.xml" /><Relationship Id="rId167" Type="http://schemas.openxmlformats.org/officeDocument/2006/relationships/tags" Target="../tags/tag1064.xml" /><Relationship Id="rId168" Type="http://schemas.openxmlformats.org/officeDocument/2006/relationships/tags" Target="../tags/tag1065.xml" /><Relationship Id="rId169" Type="http://schemas.openxmlformats.org/officeDocument/2006/relationships/tags" Target="../tags/tag1066.xml" /><Relationship Id="rId17" Type="http://schemas.openxmlformats.org/officeDocument/2006/relationships/tags" Target="../tags/tag914.xml" /><Relationship Id="rId170" Type="http://schemas.openxmlformats.org/officeDocument/2006/relationships/tags" Target="../tags/tag1067.xml" /><Relationship Id="rId171" Type="http://schemas.openxmlformats.org/officeDocument/2006/relationships/tags" Target="../tags/tag1068.xml" /><Relationship Id="rId172" Type="http://schemas.openxmlformats.org/officeDocument/2006/relationships/tags" Target="../tags/tag1069.xml" /><Relationship Id="rId173" Type="http://schemas.openxmlformats.org/officeDocument/2006/relationships/tags" Target="../tags/tag1070.xml" /><Relationship Id="rId174" Type="http://schemas.openxmlformats.org/officeDocument/2006/relationships/tags" Target="../tags/tag1071.xml" /><Relationship Id="rId175" Type="http://schemas.openxmlformats.org/officeDocument/2006/relationships/tags" Target="../tags/tag1072.xml" /><Relationship Id="rId176" Type="http://schemas.openxmlformats.org/officeDocument/2006/relationships/tags" Target="../tags/tag1073.xml" /><Relationship Id="rId177" Type="http://schemas.openxmlformats.org/officeDocument/2006/relationships/tags" Target="../tags/tag1074.xml" /><Relationship Id="rId178" Type="http://schemas.openxmlformats.org/officeDocument/2006/relationships/tags" Target="../tags/tag1075.xml" /><Relationship Id="rId179" Type="http://schemas.openxmlformats.org/officeDocument/2006/relationships/tags" Target="../tags/tag1076.xml" /><Relationship Id="rId18" Type="http://schemas.openxmlformats.org/officeDocument/2006/relationships/tags" Target="../tags/tag915.xml" /><Relationship Id="rId180" Type="http://schemas.openxmlformats.org/officeDocument/2006/relationships/tags" Target="../tags/tag1077.xml" /><Relationship Id="rId181" Type="http://schemas.openxmlformats.org/officeDocument/2006/relationships/tags" Target="../tags/tag1078.xml" /><Relationship Id="rId182" Type="http://schemas.openxmlformats.org/officeDocument/2006/relationships/slideMaster" Target="../slideMasters/slideMaster8.xml" /><Relationship Id="rId19" Type="http://schemas.openxmlformats.org/officeDocument/2006/relationships/tags" Target="../tags/tag916.xml" /><Relationship Id="rId2" Type="http://schemas.openxmlformats.org/officeDocument/2006/relationships/tags" Target="../tags/tag899.xml" /><Relationship Id="rId20" Type="http://schemas.openxmlformats.org/officeDocument/2006/relationships/tags" Target="../tags/tag917.xml" /><Relationship Id="rId21" Type="http://schemas.openxmlformats.org/officeDocument/2006/relationships/tags" Target="../tags/tag918.xml" /><Relationship Id="rId22" Type="http://schemas.openxmlformats.org/officeDocument/2006/relationships/tags" Target="../tags/tag919.xml" /><Relationship Id="rId23" Type="http://schemas.openxmlformats.org/officeDocument/2006/relationships/tags" Target="../tags/tag920.xml" /><Relationship Id="rId24" Type="http://schemas.openxmlformats.org/officeDocument/2006/relationships/tags" Target="../tags/tag921.xml" /><Relationship Id="rId25" Type="http://schemas.openxmlformats.org/officeDocument/2006/relationships/tags" Target="../tags/tag922.xml" /><Relationship Id="rId26" Type="http://schemas.openxmlformats.org/officeDocument/2006/relationships/tags" Target="../tags/tag923.xml" /><Relationship Id="rId27" Type="http://schemas.openxmlformats.org/officeDocument/2006/relationships/tags" Target="../tags/tag924.xml" /><Relationship Id="rId28" Type="http://schemas.openxmlformats.org/officeDocument/2006/relationships/tags" Target="../tags/tag925.xml" /><Relationship Id="rId29" Type="http://schemas.openxmlformats.org/officeDocument/2006/relationships/tags" Target="../tags/tag926.xml" /><Relationship Id="rId3" Type="http://schemas.openxmlformats.org/officeDocument/2006/relationships/tags" Target="../tags/tag900.xml" /><Relationship Id="rId30" Type="http://schemas.openxmlformats.org/officeDocument/2006/relationships/tags" Target="../tags/tag927.xml" /><Relationship Id="rId31" Type="http://schemas.openxmlformats.org/officeDocument/2006/relationships/tags" Target="../tags/tag928.xml" /><Relationship Id="rId32" Type="http://schemas.openxmlformats.org/officeDocument/2006/relationships/tags" Target="../tags/tag929.xml" /><Relationship Id="rId33" Type="http://schemas.openxmlformats.org/officeDocument/2006/relationships/tags" Target="../tags/tag930.xml" /><Relationship Id="rId34" Type="http://schemas.openxmlformats.org/officeDocument/2006/relationships/tags" Target="../tags/tag931.xml" /><Relationship Id="rId35" Type="http://schemas.openxmlformats.org/officeDocument/2006/relationships/tags" Target="../tags/tag932.xml" /><Relationship Id="rId36" Type="http://schemas.openxmlformats.org/officeDocument/2006/relationships/tags" Target="../tags/tag933.xml" /><Relationship Id="rId37" Type="http://schemas.openxmlformats.org/officeDocument/2006/relationships/tags" Target="../tags/tag934.xml" /><Relationship Id="rId38" Type="http://schemas.openxmlformats.org/officeDocument/2006/relationships/tags" Target="../tags/tag935.xml" /><Relationship Id="rId39" Type="http://schemas.openxmlformats.org/officeDocument/2006/relationships/tags" Target="../tags/tag936.xml" /><Relationship Id="rId4" Type="http://schemas.openxmlformats.org/officeDocument/2006/relationships/tags" Target="../tags/tag901.xml" /><Relationship Id="rId40" Type="http://schemas.openxmlformats.org/officeDocument/2006/relationships/tags" Target="../tags/tag937.xml" /><Relationship Id="rId41" Type="http://schemas.openxmlformats.org/officeDocument/2006/relationships/tags" Target="../tags/tag938.xml" /><Relationship Id="rId42" Type="http://schemas.openxmlformats.org/officeDocument/2006/relationships/tags" Target="../tags/tag939.xml" /><Relationship Id="rId43" Type="http://schemas.openxmlformats.org/officeDocument/2006/relationships/tags" Target="../tags/tag940.xml" /><Relationship Id="rId44" Type="http://schemas.openxmlformats.org/officeDocument/2006/relationships/tags" Target="../tags/tag941.xml" /><Relationship Id="rId45" Type="http://schemas.openxmlformats.org/officeDocument/2006/relationships/tags" Target="../tags/tag942.xml" /><Relationship Id="rId46" Type="http://schemas.openxmlformats.org/officeDocument/2006/relationships/tags" Target="../tags/tag943.xml" /><Relationship Id="rId47" Type="http://schemas.openxmlformats.org/officeDocument/2006/relationships/tags" Target="../tags/tag944.xml" /><Relationship Id="rId48" Type="http://schemas.openxmlformats.org/officeDocument/2006/relationships/tags" Target="../tags/tag945.xml" /><Relationship Id="rId49" Type="http://schemas.openxmlformats.org/officeDocument/2006/relationships/tags" Target="../tags/tag946.xml" /><Relationship Id="rId5" Type="http://schemas.openxmlformats.org/officeDocument/2006/relationships/tags" Target="../tags/tag902.xml" /><Relationship Id="rId50" Type="http://schemas.openxmlformats.org/officeDocument/2006/relationships/tags" Target="../tags/tag947.xml" /><Relationship Id="rId51" Type="http://schemas.openxmlformats.org/officeDocument/2006/relationships/tags" Target="../tags/tag948.xml" /><Relationship Id="rId52" Type="http://schemas.openxmlformats.org/officeDocument/2006/relationships/tags" Target="../tags/tag949.xml" /><Relationship Id="rId53" Type="http://schemas.openxmlformats.org/officeDocument/2006/relationships/tags" Target="../tags/tag950.xml" /><Relationship Id="rId54" Type="http://schemas.openxmlformats.org/officeDocument/2006/relationships/tags" Target="../tags/tag951.xml" /><Relationship Id="rId55" Type="http://schemas.openxmlformats.org/officeDocument/2006/relationships/tags" Target="../tags/tag952.xml" /><Relationship Id="rId56" Type="http://schemas.openxmlformats.org/officeDocument/2006/relationships/tags" Target="../tags/tag953.xml" /><Relationship Id="rId57" Type="http://schemas.openxmlformats.org/officeDocument/2006/relationships/tags" Target="../tags/tag954.xml" /><Relationship Id="rId58" Type="http://schemas.openxmlformats.org/officeDocument/2006/relationships/tags" Target="../tags/tag955.xml" /><Relationship Id="rId59" Type="http://schemas.openxmlformats.org/officeDocument/2006/relationships/tags" Target="../tags/tag956.xml" /><Relationship Id="rId6" Type="http://schemas.openxmlformats.org/officeDocument/2006/relationships/tags" Target="../tags/tag903.xml" /><Relationship Id="rId60" Type="http://schemas.openxmlformats.org/officeDocument/2006/relationships/tags" Target="../tags/tag957.xml" /><Relationship Id="rId61" Type="http://schemas.openxmlformats.org/officeDocument/2006/relationships/tags" Target="../tags/tag958.xml" /><Relationship Id="rId62" Type="http://schemas.openxmlformats.org/officeDocument/2006/relationships/tags" Target="../tags/tag959.xml" /><Relationship Id="rId63" Type="http://schemas.openxmlformats.org/officeDocument/2006/relationships/tags" Target="../tags/tag960.xml" /><Relationship Id="rId64" Type="http://schemas.openxmlformats.org/officeDocument/2006/relationships/tags" Target="../tags/tag961.xml" /><Relationship Id="rId65" Type="http://schemas.openxmlformats.org/officeDocument/2006/relationships/tags" Target="../tags/tag962.xml" /><Relationship Id="rId66" Type="http://schemas.openxmlformats.org/officeDocument/2006/relationships/tags" Target="../tags/tag963.xml" /><Relationship Id="rId67" Type="http://schemas.openxmlformats.org/officeDocument/2006/relationships/tags" Target="../tags/tag964.xml" /><Relationship Id="rId68" Type="http://schemas.openxmlformats.org/officeDocument/2006/relationships/tags" Target="../tags/tag965.xml" /><Relationship Id="rId69" Type="http://schemas.openxmlformats.org/officeDocument/2006/relationships/tags" Target="../tags/tag966.xml" /><Relationship Id="rId7" Type="http://schemas.openxmlformats.org/officeDocument/2006/relationships/tags" Target="../tags/tag904.xml" /><Relationship Id="rId70" Type="http://schemas.openxmlformats.org/officeDocument/2006/relationships/tags" Target="../tags/tag967.xml" /><Relationship Id="rId71" Type="http://schemas.openxmlformats.org/officeDocument/2006/relationships/tags" Target="../tags/tag968.xml" /><Relationship Id="rId72" Type="http://schemas.openxmlformats.org/officeDocument/2006/relationships/tags" Target="../tags/tag969.xml" /><Relationship Id="rId73" Type="http://schemas.openxmlformats.org/officeDocument/2006/relationships/tags" Target="../tags/tag970.xml" /><Relationship Id="rId74" Type="http://schemas.openxmlformats.org/officeDocument/2006/relationships/tags" Target="../tags/tag971.xml" /><Relationship Id="rId75" Type="http://schemas.openxmlformats.org/officeDocument/2006/relationships/tags" Target="../tags/tag972.xml" /><Relationship Id="rId76" Type="http://schemas.openxmlformats.org/officeDocument/2006/relationships/tags" Target="../tags/tag973.xml" /><Relationship Id="rId77" Type="http://schemas.openxmlformats.org/officeDocument/2006/relationships/tags" Target="../tags/tag974.xml" /><Relationship Id="rId78" Type="http://schemas.openxmlformats.org/officeDocument/2006/relationships/tags" Target="../tags/tag975.xml" /><Relationship Id="rId79" Type="http://schemas.openxmlformats.org/officeDocument/2006/relationships/tags" Target="../tags/tag976.xml" /><Relationship Id="rId8" Type="http://schemas.openxmlformats.org/officeDocument/2006/relationships/tags" Target="../tags/tag905.xml" /><Relationship Id="rId80" Type="http://schemas.openxmlformats.org/officeDocument/2006/relationships/tags" Target="../tags/tag977.xml" /><Relationship Id="rId81" Type="http://schemas.openxmlformats.org/officeDocument/2006/relationships/tags" Target="../tags/tag978.xml" /><Relationship Id="rId82" Type="http://schemas.openxmlformats.org/officeDocument/2006/relationships/tags" Target="../tags/tag979.xml" /><Relationship Id="rId83" Type="http://schemas.openxmlformats.org/officeDocument/2006/relationships/tags" Target="../tags/tag980.xml" /><Relationship Id="rId84" Type="http://schemas.openxmlformats.org/officeDocument/2006/relationships/tags" Target="../tags/tag981.xml" /><Relationship Id="rId85" Type="http://schemas.openxmlformats.org/officeDocument/2006/relationships/tags" Target="../tags/tag982.xml" /><Relationship Id="rId86" Type="http://schemas.openxmlformats.org/officeDocument/2006/relationships/tags" Target="../tags/tag983.xml" /><Relationship Id="rId87" Type="http://schemas.openxmlformats.org/officeDocument/2006/relationships/tags" Target="../tags/tag984.xml" /><Relationship Id="rId88" Type="http://schemas.openxmlformats.org/officeDocument/2006/relationships/tags" Target="../tags/tag985.xml" /><Relationship Id="rId89" Type="http://schemas.openxmlformats.org/officeDocument/2006/relationships/tags" Target="../tags/tag986.xml" /><Relationship Id="rId9" Type="http://schemas.openxmlformats.org/officeDocument/2006/relationships/tags" Target="../tags/tag906.xml" /><Relationship Id="rId90" Type="http://schemas.openxmlformats.org/officeDocument/2006/relationships/tags" Target="../tags/tag987.xml" /><Relationship Id="rId91" Type="http://schemas.openxmlformats.org/officeDocument/2006/relationships/tags" Target="../tags/tag988.xml" /><Relationship Id="rId92" Type="http://schemas.openxmlformats.org/officeDocument/2006/relationships/tags" Target="../tags/tag989.xml" /><Relationship Id="rId93" Type="http://schemas.openxmlformats.org/officeDocument/2006/relationships/tags" Target="../tags/tag990.xml" /><Relationship Id="rId94" Type="http://schemas.openxmlformats.org/officeDocument/2006/relationships/tags" Target="../tags/tag991.xml" /><Relationship Id="rId95" Type="http://schemas.openxmlformats.org/officeDocument/2006/relationships/tags" Target="../tags/tag992.xml" /><Relationship Id="rId96" Type="http://schemas.openxmlformats.org/officeDocument/2006/relationships/tags" Target="../tags/tag993.xml" /><Relationship Id="rId97" Type="http://schemas.openxmlformats.org/officeDocument/2006/relationships/tags" Target="../tags/tag994.xml" /><Relationship Id="rId98" Type="http://schemas.openxmlformats.org/officeDocument/2006/relationships/tags" Target="../tags/tag995.xml" /><Relationship Id="rId99" Type="http://schemas.openxmlformats.org/officeDocument/2006/relationships/tags" Target="../tags/tag996.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1079.xml" /><Relationship Id="rId2" Type="http://schemas.openxmlformats.org/officeDocument/2006/relationships/tags" Target="../tags/tag1080.xml" /><Relationship Id="rId3" Type="http://schemas.openxmlformats.org/officeDocument/2006/relationships/tags" Target="../tags/tag1081.xml" /><Relationship Id="rId4" Type="http://schemas.openxmlformats.org/officeDocument/2006/relationships/tags" Target="../tags/tag1082.xml" /><Relationship Id="rId5" Type="http://schemas.openxmlformats.org/officeDocument/2006/relationships/tags" Target="../tags/tag1083.xml" /><Relationship Id="rId6" Type="http://schemas.openxmlformats.org/officeDocument/2006/relationships/tags" Target="../tags/tag1084.xml" /><Relationship Id="rId7"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1085.xml" /><Relationship Id="rId2" Type="http://schemas.openxmlformats.org/officeDocument/2006/relationships/tags" Target="../tags/tag1086.xml" /><Relationship Id="rId3" Type="http://schemas.openxmlformats.org/officeDocument/2006/relationships/tags" Target="../tags/tag1087.xml" /><Relationship Id="rId4" Type="http://schemas.openxmlformats.org/officeDocument/2006/relationships/tags" Target="../tags/tag1088.xml" /><Relationship Id="rId5" Type="http://schemas.openxmlformats.org/officeDocument/2006/relationships/tags" Target="../tags/tag1089.xml" /><Relationship Id="rId6" Type="http://schemas.openxmlformats.org/officeDocument/2006/relationships/tags" Target="../tags/tag1090.xml" /><Relationship Id="rId7"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1091.xml" /><Relationship Id="rId2" Type="http://schemas.openxmlformats.org/officeDocument/2006/relationships/tags" Target="../tags/tag1092.xml" /><Relationship Id="rId3" Type="http://schemas.openxmlformats.org/officeDocument/2006/relationships/tags" Target="../tags/tag1093.xml" /><Relationship Id="rId4" Type="http://schemas.openxmlformats.org/officeDocument/2006/relationships/tags" Target="../tags/tag1094.xml" /><Relationship Id="rId5" Type="http://schemas.openxmlformats.org/officeDocument/2006/relationships/tags" Target="../tags/tag1095.xml" /><Relationship Id="rId6" Type="http://schemas.openxmlformats.org/officeDocument/2006/relationships/tags" Target="../tags/tag1096.xml" /><Relationship Id="rId7" Type="http://schemas.openxmlformats.org/officeDocument/2006/relationships/tags" Target="../tags/tag1097.xml" /><Relationship Id="rId8"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1098.xml" /><Relationship Id="rId10" Type="http://schemas.openxmlformats.org/officeDocument/2006/relationships/slideMaster" Target="../slideMasters/slideMaster8.xml" /><Relationship Id="rId2" Type="http://schemas.openxmlformats.org/officeDocument/2006/relationships/tags" Target="../tags/tag1099.xml" /><Relationship Id="rId3" Type="http://schemas.openxmlformats.org/officeDocument/2006/relationships/tags" Target="../tags/tag1100.xml" /><Relationship Id="rId4" Type="http://schemas.openxmlformats.org/officeDocument/2006/relationships/tags" Target="../tags/tag1101.xml" /><Relationship Id="rId5" Type="http://schemas.openxmlformats.org/officeDocument/2006/relationships/tags" Target="../tags/tag1102.xml" /><Relationship Id="rId6" Type="http://schemas.openxmlformats.org/officeDocument/2006/relationships/tags" Target="../tags/tag1103.xml" /><Relationship Id="rId7" Type="http://schemas.openxmlformats.org/officeDocument/2006/relationships/tags" Target="../tags/tag1104.xml" /><Relationship Id="rId8" Type="http://schemas.openxmlformats.org/officeDocument/2006/relationships/tags" Target="../tags/tag1105.xml" /><Relationship Id="rId9" Type="http://schemas.openxmlformats.org/officeDocument/2006/relationships/tags" Target="../tags/tag1106.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226.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1107.xml" /><Relationship Id="rId2" Type="http://schemas.openxmlformats.org/officeDocument/2006/relationships/tags" Target="../tags/tag1108.xml" /><Relationship Id="rId3" Type="http://schemas.openxmlformats.org/officeDocument/2006/relationships/tags" Target="../tags/tag1109.xml" /><Relationship Id="rId4" Type="http://schemas.openxmlformats.org/officeDocument/2006/relationships/tags" Target="../tags/tag1110.xml" /><Relationship Id="rId5" Type="http://schemas.openxmlformats.org/officeDocument/2006/relationships/tags" Target="../tags/tag1111.xml" /><Relationship Id="rId6" Type="http://schemas.openxmlformats.org/officeDocument/2006/relationships/slideMaster" Target="../slideMasters/slideMaster8.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1112.xml" /><Relationship Id="rId2" Type="http://schemas.openxmlformats.org/officeDocument/2006/relationships/tags" Target="../tags/tag1113.xml" /><Relationship Id="rId3" Type="http://schemas.openxmlformats.org/officeDocument/2006/relationships/tags" Target="../tags/tag1114.xml" /><Relationship Id="rId4" Type="http://schemas.openxmlformats.org/officeDocument/2006/relationships/tags" Target="../tags/tag1115.xml" /><Relationship Id="rId5" Type="http://schemas.openxmlformats.org/officeDocument/2006/relationships/slideMaster" Target="../slideMasters/slideMaster8.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1116.xml" /><Relationship Id="rId2" Type="http://schemas.openxmlformats.org/officeDocument/2006/relationships/tags" Target="../tags/tag1117.xml" /><Relationship Id="rId3" Type="http://schemas.openxmlformats.org/officeDocument/2006/relationships/tags" Target="../tags/tag1118.xml" /><Relationship Id="rId4" Type="http://schemas.openxmlformats.org/officeDocument/2006/relationships/tags" Target="../tags/tag1119.xml" /><Relationship Id="rId5" Type="http://schemas.openxmlformats.org/officeDocument/2006/relationships/tags" Target="../tags/tag1120.xml" /><Relationship Id="rId6" Type="http://schemas.openxmlformats.org/officeDocument/2006/relationships/tags" Target="../tags/tag1121.xml" /><Relationship Id="rId7" Type="http://schemas.openxmlformats.org/officeDocument/2006/relationships/tags" Target="../tags/tag1122.xml" /><Relationship Id="rId8" Type="http://schemas.openxmlformats.org/officeDocument/2006/relationships/slideMaster" Target="../slideMasters/slideMaster8.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1123.xml" /><Relationship Id="rId2" Type="http://schemas.openxmlformats.org/officeDocument/2006/relationships/tags" Target="../tags/tag1124.xml" /><Relationship Id="rId3" Type="http://schemas.openxmlformats.org/officeDocument/2006/relationships/tags" Target="../tags/tag1125.xml" /><Relationship Id="rId4" Type="http://schemas.openxmlformats.org/officeDocument/2006/relationships/tags" Target="../tags/tag1126.xml" /><Relationship Id="rId5" Type="http://schemas.openxmlformats.org/officeDocument/2006/relationships/tags" Target="../tags/tag1127.xml" /><Relationship Id="rId6" Type="http://schemas.openxmlformats.org/officeDocument/2006/relationships/tags" Target="../tags/tag1128.xml" /><Relationship Id="rId7" Type="http://schemas.openxmlformats.org/officeDocument/2006/relationships/tags" Target="../tags/tag1129.xml" /><Relationship Id="rId8" Type="http://schemas.openxmlformats.org/officeDocument/2006/relationships/slideMaster" Target="../slideMasters/slideMaster8.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1130.xml" /><Relationship Id="rId2" Type="http://schemas.openxmlformats.org/officeDocument/2006/relationships/tags" Target="../tags/tag1131.xml" /><Relationship Id="rId3" Type="http://schemas.openxmlformats.org/officeDocument/2006/relationships/tags" Target="../tags/tag1132.xml" /><Relationship Id="rId4" Type="http://schemas.openxmlformats.org/officeDocument/2006/relationships/tags" Target="../tags/tag1133.xml" /><Relationship Id="rId5" Type="http://schemas.openxmlformats.org/officeDocument/2006/relationships/tags" Target="../tags/tag1134.xml" /><Relationship Id="rId6" Type="http://schemas.openxmlformats.org/officeDocument/2006/relationships/tags" Target="../tags/tag1135.xml" /><Relationship Id="rId7" Type="http://schemas.openxmlformats.org/officeDocument/2006/relationships/slideMaster" Target="../slideMasters/slideMaster8.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1136.xml" /><Relationship Id="rId2" Type="http://schemas.openxmlformats.org/officeDocument/2006/relationships/tags" Target="../tags/tag1137.xml" /><Relationship Id="rId3" Type="http://schemas.openxmlformats.org/officeDocument/2006/relationships/tags" Target="../tags/tag1138.xml" /><Relationship Id="rId4" Type="http://schemas.openxmlformats.org/officeDocument/2006/relationships/tags" Target="../tags/tag1139.xml" /><Relationship Id="rId5" Type="http://schemas.openxmlformats.org/officeDocument/2006/relationships/tags" Target="../tags/tag1140.xml" /><Relationship Id="rId6" Type="http://schemas.openxmlformats.org/officeDocument/2006/relationships/tags" Target="../tags/tag1141.xml" /><Relationship Id="rId7" Type="http://schemas.openxmlformats.org/officeDocument/2006/relationships/slideMaster" Target="../slideMasters/slideMaster8.xml" /></Relationships>
</file>

<file path=ppt/slideLayouts/_rels/slideLayout96.xml.rels>&#65279;<?xml version="1.0" encoding="utf-8" standalone="yes"?><Relationships xmlns="http://schemas.openxmlformats.org/package/2006/relationships"><Relationship Id="rId1" Type="http://schemas.openxmlformats.org/officeDocument/2006/relationships/tags" Target="../tags/tag1142.xml" /><Relationship Id="rId2" Type="http://schemas.openxmlformats.org/officeDocument/2006/relationships/tags" Target="../tags/tag1143.xml" /><Relationship Id="rId3" Type="http://schemas.openxmlformats.org/officeDocument/2006/relationships/tags" Target="../tags/tag1144.xml" /><Relationship Id="rId4" Type="http://schemas.openxmlformats.org/officeDocument/2006/relationships/tags" Target="../tags/tag1145.xml" /><Relationship Id="rId5" Type="http://schemas.openxmlformats.org/officeDocument/2006/relationships/tags" Target="../tags/tag1146.xml" /><Relationship Id="rId6" Type="http://schemas.openxmlformats.org/officeDocument/2006/relationships/tags" Target="../tags/tag1147.xml" /><Relationship Id="rId7" Type="http://schemas.openxmlformats.org/officeDocument/2006/relationships/slideMaster" Target="../slideMasters/slideMaster8.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1148.xml" /><Relationship Id="rId2" Type="http://schemas.openxmlformats.org/officeDocument/2006/relationships/tags" Target="../tags/tag1149.xml" /><Relationship Id="rId3" Type="http://schemas.openxmlformats.org/officeDocument/2006/relationships/tags" Target="../tags/tag1150.xml" /><Relationship Id="rId4" Type="http://schemas.openxmlformats.org/officeDocument/2006/relationships/tags" Target="../tags/tag1151.xml" /><Relationship Id="rId5" Type="http://schemas.openxmlformats.org/officeDocument/2006/relationships/tags" Target="../tags/tag1152.xml" /><Relationship Id="rId6" Type="http://schemas.openxmlformats.org/officeDocument/2006/relationships/tags" Target="../tags/tag1153.xml" /><Relationship Id="rId7" Type="http://schemas.openxmlformats.org/officeDocument/2006/relationships/tags" Target="../tags/tag1154.xml" /><Relationship Id="rId8" Type="http://schemas.openxmlformats.org/officeDocument/2006/relationships/slideMaster" Target="../slideMasters/slideMaster8.xml" /></Relationships>
</file>

<file path=ppt/slideLayouts/_rels/slideLayout98.xml.rels>&#65279;<?xml version="1.0" encoding="utf-8" standalone="yes"?><Relationships xmlns="http://schemas.openxmlformats.org/package/2006/relationships"><Relationship Id="rId1" Type="http://schemas.openxmlformats.org/officeDocument/2006/relationships/tags" Target="../tags/tag1407.xml" /><Relationship Id="rId2" Type="http://schemas.openxmlformats.org/officeDocument/2006/relationships/tags" Target="../tags/tag1408.xml" /><Relationship Id="rId3" Type="http://schemas.openxmlformats.org/officeDocument/2006/relationships/tags" Target="../tags/tag1409.xml" /><Relationship Id="rId4" Type="http://schemas.openxmlformats.org/officeDocument/2006/relationships/tags" Target="../tags/tag1410.xml" /><Relationship Id="rId5" Type="http://schemas.openxmlformats.org/officeDocument/2006/relationships/tags" Target="../tags/tag1411.xml" /><Relationship Id="rId6" Type="http://schemas.openxmlformats.org/officeDocument/2006/relationships/tags" Target="../tags/tag1412.xml" /><Relationship Id="rId7"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1413.xml" /><Relationship Id="rId2" Type="http://schemas.openxmlformats.org/officeDocument/2006/relationships/tags" Target="../tags/tag1414.xml" /><Relationship Id="rId3" Type="http://schemas.openxmlformats.org/officeDocument/2006/relationships/tags" Target="../tags/tag1415.xml" /><Relationship Id="rId4" Type="http://schemas.openxmlformats.org/officeDocument/2006/relationships/tags" Target="../tags/tag1416.xml" /><Relationship Id="rId5" Type="http://schemas.openxmlformats.org/officeDocument/2006/relationships/tags" Target="../tags/tag1417.xml" /><Relationship Id="rId6" Type="http://schemas.openxmlformats.org/officeDocument/2006/relationships/tags" Target="../tags/tag1418.xml" /><Relationship Id="rId7"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solidFill>
        <a:effectLst/>
      </p:bgPr>
    </p:bg>
    <p:spTree>
      <p:nvGrpSpPr>
        <p:cNvPr id="1" name=""/>
        <p:cNvGrpSpPr/>
        <p:nvPr>
          <p:custDataLst>
            <p:tags r:id="rId1"/>
          </p:custDataLst>
        </p:nvPr>
      </p:nvGrpSpPr>
      <p:grpSpPr>
        <a:xfrm>
          <a:off x="0" y="0"/>
          <a:ext cx="0" cy="0"/>
        </a:xfrm>
      </p:grpSpPr>
      <p:sp>
        <p:nvSpPr>
          <p:cNvPr id="449538" name="任意多边形 449537"/>
          <p:cNvSpPr/>
          <p:nvPr>
            <p:custDataLst>
              <p:tags r:id="rId2"/>
            </p:custDataLst>
          </p:nvPr>
        </p:nvSpPr>
        <p:spPr>
          <a:xfrm>
            <a:off x="6347884" y="20638"/>
            <a:ext cx="5918200" cy="4038600"/>
          </a:xfrm>
          <a:custGeom>
            <a:rect l="0" t="0" r="0" b="0"/>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lstStyle/>
          <a:p>
            <a:endParaRPr lang="zh-CN" altLang="en-US"/>
          </a:p>
        </p:txBody>
      </p:sp>
      <p:grpSp>
        <p:nvGrpSpPr>
          <p:cNvPr id="449539" name="组合 449538"/>
          <p:cNvGrpSpPr/>
          <p:nvPr>
            <p:custDataLst>
              <p:tags r:id="rId3"/>
            </p:custDataLst>
          </p:nvPr>
        </p:nvGrpSpPr>
        <p:grpSpPr>
          <a:xfrm>
            <a:off x="6096000" y="28575"/>
            <a:ext cx="6341533" cy="4338638"/>
            <a:chOff x="2918" y="18"/>
            <a:chExt cx="2958" cy="2699"/>
          </a:xfrm>
        </p:grpSpPr>
        <p:sp>
          <p:nvSpPr>
            <p:cNvPr id="449540" name="任意多边形 449539"/>
            <p:cNvSpPr/>
            <p:nvPr>
              <p:custDataLst>
                <p:tags r:id="rId4"/>
              </p:custDataLst>
            </p:nvPr>
          </p:nvSpPr>
          <p:spPr>
            <a:xfrm>
              <a:off x="3060" y="18"/>
              <a:ext cx="490" cy="187"/>
            </a:xfrm>
            <a:custGeom>
              <a:rect l="0" t="0" r="0" b="0"/>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lstStyle/>
            <a:p>
              <a:endParaRPr lang="zh-CN" altLang="en-US"/>
            </a:p>
          </p:txBody>
        </p:sp>
        <p:sp>
          <p:nvSpPr>
            <p:cNvPr id="449541" name="任意多边形 449540"/>
            <p:cNvSpPr>
              <a:spLocks noEditPoints="1"/>
            </p:cNvSpPr>
            <p:nvPr>
              <p:custDataLst>
                <p:tags r:id="rId5"/>
              </p:custDataLst>
            </p:nvPr>
          </p:nvSpPr>
          <p:spPr>
            <a:xfrm>
              <a:off x="2918" y="18"/>
              <a:ext cx="2958" cy="2699"/>
            </a:xfrm>
            <a:custGeom>
              <a:rect l="0" t="0" r="0" b="0"/>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lstStyle/>
            <a:p>
              <a:endParaRPr lang="zh-CN" altLang="en-US"/>
            </a:p>
          </p:txBody>
        </p:sp>
        <p:sp>
          <p:nvSpPr>
            <p:cNvPr id="449542" name="任意多边形 449541"/>
            <p:cNvSpPr/>
            <p:nvPr>
              <p:custDataLst>
                <p:tags r:id="rId6"/>
              </p:custDataLst>
            </p:nvPr>
          </p:nvSpPr>
          <p:spPr>
            <a:xfrm>
              <a:off x="3621" y="1287"/>
              <a:ext cx="238" cy="283"/>
            </a:xfrm>
            <a:custGeom>
              <a:rect l="0" t="0" r="0" b="0"/>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lstStyle/>
            <a:p>
              <a:endParaRPr lang="zh-CN" altLang="en-US"/>
            </a:p>
          </p:txBody>
        </p:sp>
        <p:sp>
          <p:nvSpPr>
            <p:cNvPr id="449543" name="任意多边形 449542"/>
            <p:cNvSpPr/>
            <p:nvPr>
              <p:custDataLst>
                <p:tags r:id="rId7"/>
              </p:custDataLst>
            </p:nvPr>
          </p:nvSpPr>
          <p:spPr>
            <a:xfrm>
              <a:off x="3403" y="1403"/>
              <a:ext cx="208" cy="379"/>
            </a:xfrm>
            <a:custGeom>
              <a:rect l="0" t="0" r="0" b="0"/>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lstStyle/>
            <a:p>
              <a:endParaRPr lang="zh-CN" altLang="en-US"/>
            </a:p>
          </p:txBody>
        </p:sp>
        <p:sp>
          <p:nvSpPr>
            <p:cNvPr id="449544" name="任意多边形 449543"/>
            <p:cNvSpPr/>
            <p:nvPr>
              <p:custDataLst>
                <p:tags r:id="rId8"/>
              </p:custDataLst>
            </p:nvPr>
          </p:nvSpPr>
          <p:spPr>
            <a:xfrm>
              <a:off x="3272" y="645"/>
              <a:ext cx="683" cy="318"/>
            </a:xfrm>
            <a:custGeom>
              <a:rect l="0" t="0" r="0" b="0"/>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lstStyle/>
            <a:p>
              <a:endParaRPr lang="zh-CN" altLang="en-US"/>
            </a:p>
          </p:txBody>
        </p:sp>
        <p:sp>
          <p:nvSpPr>
            <p:cNvPr id="449545" name="任意多边形 449544"/>
            <p:cNvSpPr/>
            <p:nvPr>
              <p:custDataLst>
                <p:tags r:id="rId9"/>
              </p:custDataLst>
            </p:nvPr>
          </p:nvSpPr>
          <p:spPr>
            <a:xfrm>
              <a:off x="4046" y="1545"/>
              <a:ext cx="490" cy="515"/>
            </a:xfrm>
            <a:custGeom>
              <a:rect l="0" t="0" r="0" b="0"/>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lstStyle/>
            <a:p>
              <a:endParaRPr lang="zh-CN" altLang="en-US"/>
            </a:p>
          </p:txBody>
        </p:sp>
        <p:sp>
          <p:nvSpPr>
            <p:cNvPr id="449546" name="任意多边形 449545"/>
            <p:cNvSpPr/>
            <p:nvPr>
              <p:custDataLst>
                <p:tags r:id="rId10"/>
              </p:custDataLst>
            </p:nvPr>
          </p:nvSpPr>
          <p:spPr>
            <a:xfrm>
              <a:off x="5173" y="1024"/>
              <a:ext cx="501" cy="96"/>
            </a:xfrm>
            <a:custGeom>
              <a:rect l="0" t="0" r="0" b="0"/>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lstStyle/>
            <a:p>
              <a:endParaRPr lang="zh-CN" altLang="en-US"/>
            </a:p>
          </p:txBody>
        </p:sp>
        <p:sp>
          <p:nvSpPr>
            <p:cNvPr id="449547" name="任意多边形 449546"/>
            <p:cNvSpPr/>
            <p:nvPr>
              <p:custDataLst>
                <p:tags r:id="rId11"/>
              </p:custDataLst>
            </p:nvPr>
          </p:nvSpPr>
          <p:spPr>
            <a:xfrm>
              <a:off x="5340" y="1004"/>
              <a:ext cx="385" cy="237"/>
            </a:xfrm>
            <a:custGeom>
              <a:rect l="0" t="0" r="0" b="0"/>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lstStyle/>
            <a:p>
              <a:endParaRPr lang="zh-CN" altLang="en-US"/>
            </a:p>
          </p:txBody>
        </p:sp>
        <p:sp>
          <p:nvSpPr>
            <p:cNvPr id="449548" name="任意多边形 449547"/>
            <p:cNvSpPr/>
            <p:nvPr>
              <p:custDataLst>
                <p:tags r:id="rId12"/>
              </p:custDataLst>
            </p:nvPr>
          </p:nvSpPr>
          <p:spPr>
            <a:xfrm>
              <a:off x="5325" y="1201"/>
              <a:ext cx="415" cy="187"/>
            </a:xfrm>
            <a:custGeom>
              <a:rect l="0" t="0" r="0" b="0"/>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lstStyle/>
            <a:p>
              <a:endParaRPr lang="zh-CN" altLang="en-US"/>
            </a:p>
          </p:txBody>
        </p:sp>
        <p:sp>
          <p:nvSpPr>
            <p:cNvPr id="449549" name="任意多边形 449548"/>
            <p:cNvSpPr/>
            <p:nvPr>
              <p:custDataLst>
                <p:tags r:id="rId13"/>
              </p:custDataLst>
            </p:nvPr>
          </p:nvSpPr>
          <p:spPr>
            <a:xfrm>
              <a:off x="5001" y="1378"/>
              <a:ext cx="698" cy="167"/>
            </a:xfrm>
            <a:custGeom>
              <a:rect l="0" t="0" r="0" b="0"/>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lstStyle/>
            <a:p>
              <a:endParaRPr lang="zh-CN" altLang="en-US"/>
            </a:p>
          </p:txBody>
        </p:sp>
        <p:sp>
          <p:nvSpPr>
            <p:cNvPr id="449550" name="任意多边形 449549"/>
            <p:cNvSpPr/>
            <p:nvPr>
              <p:custDataLst>
                <p:tags r:id="rId14"/>
              </p:custDataLst>
            </p:nvPr>
          </p:nvSpPr>
          <p:spPr>
            <a:xfrm>
              <a:off x="5077" y="1540"/>
              <a:ext cx="567" cy="146"/>
            </a:xfrm>
            <a:custGeom>
              <a:rect l="0" t="0" r="0" b="0"/>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lstStyle/>
            <a:p>
              <a:endParaRPr lang="zh-CN" altLang="en-US"/>
            </a:p>
          </p:txBody>
        </p:sp>
        <p:sp>
          <p:nvSpPr>
            <p:cNvPr id="449551" name="任意多边形 449550"/>
            <p:cNvSpPr/>
            <p:nvPr>
              <p:custDataLst>
                <p:tags r:id="rId15"/>
              </p:custDataLst>
            </p:nvPr>
          </p:nvSpPr>
          <p:spPr>
            <a:xfrm>
              <a:off x="5042" y="1656"/>
              <a:ext cx="581" cy="480"/>
            </a:xfrm>
            <a:custGeom>
              <a:rect l="0" t="0" r="0" b="0"/>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lstStyle/>
            <a:p>
              <a:endParaRPr lang="zh-CN" altLang="en-US"/>
            </a:p>
          </p:txBody>
        </p:sp>
        <p:sp>
          <p:nvSpPr>
            <p:cNvPr id="449552" name="任意多边形 449551"/>
            <p:cNvSpPr/>
            <p:nvPr>
              <p:custDataLst>
                <p:tags r:id="rId16"/>
              </p:custDataLst>
            </p:nvPr>
          </p:nvSpPr>
          <p:spPr>
            <a:xfrm>
              <a:off x="5421" y="1464"/>
              <a:ext cx="329" cy="854"/>
            </a:xfrm>
            <a:custGeom>
              <a:rect l="0" t="0" r="0" b="0"/>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lstStyle/>
            <a:p>
              <a:endParaRPr lang="zh-CN" altLang="en-US"/>
            </a:p>
          </p:txBody>
        </p:sp>
      </p:grpSp>
      <p:grpSp>
        <p:nvGrpSpPr>
          <p:cNvPr id="449553" name="组合 449552"/>
          <p:cNvGrpSpPr/>
          <p:nvPr>
            <p:custDataLst>
              <p:tags r:id="rId17"/>
            </p:custDataLst>
          </p:nvPr>
        </p:nvGrpSpPr>
        <p:grpSpPr>
          <a:xfrm>
            <a:off x="738717" y="36513"/>
            <a:ext cx="10521949" cy="6821487"/>
            <a:chOff x="349" y="23"/>
            <a:chExt cx="4971" cy="4297"/>
          </a:xfrm>
        </p:grpSpPr>
        <p:sp>
          <p:nvSpPr>
            <p:cNvPr id="449554" name="矩形 449553"/>
            <p:cNvSpPr/>
            <p:nvPr>
              <p:custDataLst>
                <p:tags r:id="rId18"/>
              </p:custDataLst>
            </p:nvPr>
          </p:nvSpPr>
          <p:spPr>
            <a:xfrm>
              <a:off x="384" y="23"/>
              <a:ext cx="21" cy="101"/>
            </a:xfrm>
            <a:prstGeom prst="rect">
              <a:avLst/>
            </a:prstGeom>
            <a:solidFill>
              <a:schemeClr val="bg2">
                <a:alpha val="50000"/>
              </a:schemeClr>
            </a:solidFill>
            <a:ln w="0">
              <a:noFill/>
            </a:ln>
          </p:spPr>
          <p:txBody>
            <a:bodyPr/>
            <a:lstStyle/>
            <a:p>
              <a:endParaRPr lang="zh-CN" altLang="en-US"/>
            </a:p>
          </p:txBody>
        </p:sp>
        <p:sp>
          <p:nvSpPr>
            <p:cNvPr id="449555" name="任意多边形 449554"/>
            <p:cNvSpPr>
              <a:spLocks noEditPoints="1"/>
            </p:cNvSpPr>
            <p:nvPr>
              <p:custDataLst>
                <p:tags r:id="rId19"/>
              </p:custDataLst>
            </p:nvPr>
          </p:nvSpPr>
          <p:spPr>
            <a:xfrm>
              <a:off x="38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56" name="任意多边形 449555"/>
            <p:cNvSpPr>
              <a:spLocks noEditPoints="1"/>
            </p:cNvSpPr>
            <p:nvPr>
              <p:custDataLst>
                <p:tags r:id="rId20"/>
              </p:custDataLst>
            </p:nvPr>
          </p:nvSpPr>
          <p:spPr>
            <a:xfrm>
              <a:off x="38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57" name="任意多边形 449556"/>
            <p:cNvSpPr>
              <a:spLocks noEditPoints="1"/>
            </p:cNvSpPr>
            <p:nvPr>
              <p:custDataLst>
                <p:tags r:id="rId21"/>
              </p:custDataLst>
            </p:nvPr>
          </p:nvSpPr>
          <p:spPr>
            <a:xfrm>
              <a:off x="38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58" name="任意多边形 449557"/>
            <p:cNvSpPr>
              <a:spLocks noEditPoints="1"/>
            </p:cNvSpPr>
            <p:nvPr>
              <p:custDataLst>
                <p:tags r:id="rId22"/>
              </p:custDataLst>
            </p:nvPr>
          </p:nvSpPr>
          <p:spPr>
            <a:xfrm>
              <a:off x="38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59" name="任意多边形 449558"/>
            <p:cNvSpPr>
              <a:spLocks noEditPoints="1"/>
            </p:cNvSpPr>
            <p:nvPr>
              <p:custDataLst>
                <p:tags r:id="rId23"/>
              </p:custDataLst>
            </p:nvPr>
          </p:nvSpPr>
          <p:spPr>
            <a:xfrm>
              <a:off x="38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0" name="任意多边形 449559"/>
            <p:cNvSpPr>
              <a:spLocks noEditPoints="1"/>
            </p:cNvSpPr>
            <p:nvPr>
              <p:custDataLst>
                <p:tags r:id="rId24"/>
              </p:custDataLst>
            </p:nvPr>
          </p:nvSpPr>
          <p:spPr>
            <a:xfrm>
              <a:off x="38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1" name="任意多边形 449560"/>
            <p:cNvSpPr>
              <a:spLocks noEditPoints="1"/>
            </p:cNvSpPr>
            <p:nvPr>
              <p:custDataLst>
                <p:tags r:id="rId25"/>
              </p:custDataLst>
            </p:nvPr>
          </p:nvSpPr>
          <p:spPr>
            <a:xfrm>
              <a:off x="38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2" name="任意多边形 449561"/>
            <p:cNvSpPr>
              <a:spLocks noEditPoints="1"/>
            </p:cNvSpPr>
            <p:nvPr>
              <p:custDataLst>
                <p:tags r:id="rId26"/>
              </p:custDataLst>
            </p:nvPr>
          </p:nvSpPr>
          <p:spPr>
            <a:xfrm>
              <a:off x="38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3" name="任意多边形 449562"/>
            <p:cNvSpPr>
              <a:spLocks noEditPoints="1"/>
            </p:cNvSpPr>
            <p:nvPr>
              <p:custDataLst>
                <p:tags r:id="rId27"/>
              </p:custDataLst>
            </p:nvPr>
          </p:nvSpPr>
          <p:spPr>
            <a:xfrm>
              <a:off x="38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4" name="任意多边形 449563"/>
            <p:cNvSpPr>
              <a:spLocks noEditPoints="1"/>
            </p:cNvSpPr>
            <p:nvPr>
              <p:custDataLst>
                <p:tags r:id="rId28"/>
              </p:custDataLst>
            </p:nvPr>
          </p:nvSpPr>
          <p:spPr>
            <a:xfrm>
              <a:off x="38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5" name="矩形 449564"/>
            <p:cNvSpPr/>
            <p:nvPr>
              <p:custDataLst>
                <p:tags r:id="rId29"/>
              </p:custDataLst>
            </p:nvPr>
          </p:nvSpPr>
          <p:spPr>
            <a:xfrm>
              <a:off x="384" y="4269"/>
              <a:ext cx="21" cy="51"/>
            </a:xfrm>
            <a:prstGeom prst="rect">
              <a:avLst/>
            </a:prstGeom>
            <a:solidFill>
              <a:schemeClr val="bg2">
                <a:alpha val="50000"/>
              </a:schemeClr>
            </a:solidFill>
            <a:ln w="0">
              <a:noFill/>
            </a:ln>
          </p:spPr>
          <p:txBody>
            <a:bodyPr/>
            <a:lstStyle/>
            <a:p>
              <a:endParaRPr lang="zh-CN" altLang="en-US"/>
            </a:p>
          </p:txBody>
        </p:sp>
        <p:sp>
          <p:nvSpPr>
            <p:cNvPr id="449566" name="矩形 449565"/>
            <p:cNvSpPr/>
            <p:nvPr>
              <p:custDataLst>
                <p:tags r:id="rId30"/>
              </p:custDataLst>
            </p:nvPr>
          </p:nvSpPr>
          <p:spPr>
            <a:xfrm>
              <a:off x="829" y="23"/>
              <a:ext cx="21" cy="101"/>
            </a:xfrm>
            <a:prstGeom prst="rect">
              <a:avLst/>
            </a:prstGeom>
            <a:solidFill>
              <a:schemeClr val="bg2">
                <a:alpha val="50000"/>
              </a:schemeClr>
            </a:solidFill>
            <a:ln w="0">
              <a:noFill/>
            </a:ln>
          </p:spPr>
          <p:txBody>
            <a:bodyPr/>
            <a:lstStyle/>
            <a:p>
              <a:endParaRPr lang="zh-CN" altLang="en-US"/>
            </a:p>
          </p:txBody>
        </p:sp>
        <p:sp>
          <p:nvSpPr>
            <p:cNvPr id="449567" name="任意多边形 449566"/>
            <p:cNvSpPr>
              <a:spLocks noEditPoints="1"/>
            </p:cNvSpPr>
            <p:nvPr>
              <p:custDataLst>
                <p:tags r:id="rId31"/>
              </p:custDataLst>
            </p:nvPr>
          </p:nvSpPr>
          <p:spPr>
            <a:xfrm>
              <a:off x="82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8" name="任意多边形 449567"/>
            <p:cNvSpPr>
              <a:spLocks noEditPoints="1"/>
            </p:cNvSpPr>
            <p:nvPr>
              <p:custDataLst>
                <p:tags r:id="rId32"/>
              </p:custDataLst>
            </p:nvPr>
          </p:nvSpPr>
          <p:spPr>
            <a:xfrm>
              <a:off x="82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69" name="任意多边形 449568"/>
            <p:cNvSpPr>
              <a:spLocks noEditPoints="1"/>
            </p:cNvSpPr>
            <p:nvPr>
              <p:custDataLst>
                <p:tags r:id="rId33"/>
              </p:custDataLst>
            </p:nvPr>
          </p:nvSpPr>
          <p:spPr>
            <a:xfrm>
              <a:off x="82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0" name="任意多边形 449569"/>
            <p:cNvSpPr>
              <a:spLocks noEditPoints="1"/>
            </p:cNvSpPr>
            <p:nvPr>
              <p:custDataLst>
                <p:tags r:id="rId34"/>
              </p:custDataLst>
            </p:nvPr>
          </p:nvSpPr>
          <p:spPr>
            <a:xfrm>
              <a:off x="82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1" name="任意多边形 449570"/>
            <p:cNvSpPr>
              <a:spLocks noEditPoints="1"/>
            </p:cNvSpPr>
            <p:nvPr>
              <p:custDataLst>
                <p:tags r:id="rId35"/>
              </p:custDataLst>
            </p:nvPr>
          </p:nvSpPr>
          <p:spPr>
            <a:xfrm>
              <a:off x="82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2" name="任意多边形 449571"/>
            <p:cNvSpPr>
              <a:spLocks noEditPoints="1"/>
            </p:cNvSpPr>
            <p:nvPr>
              <p:custDataLst>
                <p:tags r:id="rId36"/>
              </p:custDataLst>
            </p:nvPr>
          </p:nvSpPr>
          <p:spPr>
            <a:xfrm>
              <a:off x="82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3" name="任意多边形 449572"/>
            <p:cNvSpPr>
              <a:spLocks noEditPoints="1"/>
            </p:cNvSpPr>
            <p:nvPr>
              <p:custDataLst>
                <p:tags r:id="rId37"/>
              </p:custDataLst>
            </p:nvPr>
          </p:nvSpPr>
          <p:spPr>
            <a:xfrm>
              <a:off x="82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4" name="任意多边形 449573"/>
            <p:cNvSpPr>
              <a:spLocks noEditPoints="1"/>
            </p:cNvSpPr>
            <p:nvPr>
              <p:custDataLst>
                <p:tags r:id="rId38"/>
              </p:custDataLst>
            </p:nvPr>
          </p:nvSpPr>
          <p:spPr>
            <a:xfrm>
              <a:off x="82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5" name="任意多边形 449574"/>
            <p:cNvSpPr>
              <a:spLocks noEditPoints="1"/>
            </p:cNvSpPr>
            <p:nvPr>
              <p:custDataLst>
                <p:tags r:id="rId39"/>
              </p:custDataLst>
            </p:nvPr>
          </p:nvSpPr>
          <p:spPr>
            <a:xfrm>
              <a:off x="82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6" name="任意多边形 449575"/>
            <p:cNvSpPr>
              <a:spLocks noEditPoints="1"/>
            </p:cNvSpPr>
            <p:nvPr>
              <p:custDataLst>
                <p:tags r:id="rId40"/>
              </p:custDataLst>
            </p:nvPr>
          </p:nvSpPr>
          <p:spPr>
            <a:xfrm>
              <a:off x="82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77" name="矩形 449576"/>
            <p:cNvSpPr/>
            <p:nvPr>
              <p:custDataLst>
                <p:tags r:id="rId41"/>
              </p:custDataLst>
            </p:nvPr>
          </p:nvSpPr>
          <p:spPr>
            <a:xfrm>
              <a:off x="829" y="4269"/>
              <a:ext cx="21" cy="51"/>
            </a:xfrm>
            <a:prstGeom prst="rect">
              <a:avLst/>
            </a:prstGeom>
            <a:solidFill>
              <a:schemeClr val="bg2">
                <a:alpha val="50000"/>
              </a:schemeClr>
            </a:solidFill>
            <a:ln w="0">
              <a:noFill/>
            </a:ln>
          </p:spPr>
          <p:txBody>
            <a:bodyPr/>
            <a:lstStyle/>
            <a:p>
              <a:endParaRPr lang="zh-CN" altLang="en-US"/>
            </a:p>
          </p:txBody>
        </p:sp>
        <p:sp>
          <p:nvSpPr>
            <p:cNvPr id="449578" name="矩形 449577"/>
            <p:cNvSpPr/>
            <p:nvPr>
              <p:custDataLst>
                <p:tags r:id="rId42"/>
              </p:custDataLst>
            </p:nvPr>
          </p:nvSpPr>
          <p:spPr>
            <a:xfrm>
              <a:off x="1279" y="23"/>
              <a:ext cx="21" cy="101"/>
            </a:xfrm>
            <a:prstGeom prst="rect">
              <a:avLst/>
            </a:prstGeom>
            <a:solidFill>
              <a:schemeClr val="bg2">
                <a:alpha val="50000"/>
              </a:schemeClr>
            </a:solidFill>
            <a:ln w="0">
              <a:noFill/>
            </a:ln>
          </p:spPr>
          <p:txBody>
            <a:bodyPr/>
            <a:lstStyle/>
            <a:p>
              <a:endParaRPr lang="zh-CN" altLang="en-US"/>
            </a:p>
          </p:txBody>
        </p:sp>
        <p:sp>
          <p:nvSpPr>
            <p:cNvPr id="449579" name="任意多边形 449578"/>
            <p:cNvSpPr>
              <a:spLocks noEditPoints="1"/>
            </p:cNvSpPr>
            <p:nvPr>
              <p:custDataLst>
                <p:tags r:id="rId43"/>
              </p:custDataLst>
            </p:nvPr>
          </p:nvSpPr>
          <p:spPr>
            <a:xfrm>
              <a:off x="127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0" name="任意多边形 449579"/>
            <p:cNvSpPr>
              <a:spLocks noEditPoints="1"/>
            </p:cNvSpPr>
            <p:nvPr>
              <p:custDataLst>
                <p:tags r:id="rId44"/>
              </p:custDataLst>
            </p:nvPr>
          </p:nvSpPr>
          <p:spPr>
            <a:xfrm>
              <a:off x="127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1" name="任意多边形 449580"/>
            <p:cNvSpPr>
              <a:spLocks noEditPoints="1"/>
            </p:cNvSpPr>
            <p:nvPr>
              <p:custDataLst>
                <p:tags r:id="rId45"/>
              </p:custDataLst>
            </p:nvPr>
          </p:nvSpPr>
          <p:spPr>
            <a:xfrm>
              <a:off x="127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2" name="任意多边形 449581"/>
            <p:cNvSpPr>
              <a:spLocks noEditPoints="1"/>
            </p:cNvSpPr>
            <p:nvPr>
              <p:custDataLst>
                <p:tags r:id="rId46"/>
              </p:custDataLst>
            </p:nvPr>
          </p:nvSpPr>
          <p:spPr>
            <a:xfrm>
              <a:off x="127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3" name="任意多边形 449582"/>
            <p:cNvSpPr>
              <a:spLocks noEditPoints="1"/>
            </p:cNvSpPr>
            <p:nvPr>
              <p:custDataLst>
                <p:tags r:id="rId47"/>
              </p:custDataLst>
            </p:nvPr>
          </p:nvSpPr>
          <p:spPr>
            <a:xfrm>
              <a:off x="127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4" name="任意多边形 449583"/>
            <p:cNvSpPr>
              <a:spLocks noEditPoints="1"/>
            </p:cNvSpPr>
            <p:nvPr>
              <p:custDataLst>
                <p:tags r:id="rId48"/>
              </p:custDataLst>
            </p:nvPr>
          </p:nvSpPr>
          <p:spPr>
            <a:xfrm>
              <a:off x="127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5" name="任意多边形 449584"/>
            <p:cNvSpPr>
              <a:spLocks noEditPoints="1"/>
            </p:cNvSpPr>
            <p:nvPr>
              <p:custDataLst>
                <p:tags r:id="rId49"/>
              </p:custDataLst>
            </p:nvPr>
          </p:nvSpPr>
          <p:spPr>
            <a:xfrm>
              <a:off x="127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6" name="任意多边形 449585"/>
            <p:cNvSpPr>
              <a:spLocks noEditPoints="1"/>
            </p:cNvSpPr>
            <p:nvPr>
              <p:custDataLst>
                <p:tags r:id="rId50"/>
              </p:custDataLst>
            </p:nvPr>
          </p:nvSpPr>
          <p:spPr>
            <a:xfrm>
              <a:off x="127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7" name="任意多边形 449586"/>
            <p:cNvSpPr>
              <a:spLocks noEditPoints="1"/>
            </p:cNvSpPr>
            <p:nvPr>
              <p:custDataLst>
                <p:tags r:id="rId51"/>
              </p:custDataLst>
            </p:nvPr>
          </p:nvSpPr>
          <p:spPr>
            <a:xfrm>
              <a:off x="127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8" name="任意多边形 449587"/>
            <p:cNvSpPr>
              <a:spLocks noEditPoints="1"/>
            </p:cNvSpPr>
            <p:nvPr>
              <p:custDataLst>
                <p:tags r:id="rId52"/>
              </p:custDataLst>
            </p:nvPr>
          </p:nvSpPr>
          <p:spPr>
            <a:xfrm>
              <a:off x="127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89" name="矩形 449588"/>
            <p:cNvSpPr/>
            <p:nvPr>
              <p:custDataLst>
                <p:tags r:id="rId53"/>
              </p:custDataLst>
            </p:nvPr>
          </p:nvSpPr>
          <p:spPr>
            <a:xfrm>
              <a:off x="1279" y="4269"/>
              <a:ext cx="21" cy="51"/>
            </a:xfrm>
            <a:prstGeom prst="rect">
              <a:avLst/>
            </a:prstGeom>
            <a:solidFill>
              <a:schemeClr val="bg2">
                <a:alpha val="50000"/>
              </a:schemeClr>
            </a:solidFill>
            <a:ln w="0">
              <a:noFill/>
            </a:ln>
          </p:spPr>
          <p:txBody>
            <a:bodyPr/>
            <a:lstStyle/>
            <a:p>
              <a:endParaRPr lang="zh-CN" altLang="en-US"/>
            </a:p>
          </p:txBody>
        </p:sp>
        <p:sp>
          <p:nvSpPr>
            <p:cNvPr id="449590" name="矩形 449589"/>
            <p:cNvSpPr/>
            <p:nvPr>
              <p:custDataLst>
                <p:tags r:id="rId54"/>
              </p:custDataLst>
            </p:nvPr>
          </p:nvSpPr>
          <p:spPr>
            <a:xfrm>
              <a:off x="1724" y="23"/>
              <a:ext cx="21" cy="101"/>
            </a:xfrm>
            <a:prstGeom prst="rect">
              <a:avLst/>
            </a:prstGeom>
            <a:solidFill>
              <a:schemeClr val="bg2">
                <a:alpha val="50000"/>
              </a:schemeClr>
            </a:solidFill>
            <a:ln w="0">
              <a:noFill/>
            </a:ln>
          </p:spPr>
          <p:txBody>
            <a:bodyPr/>
            <a:lstStyle/>
            <a:p>
              <a:endParaRPr lang="zh-CN" altLang="en-US"/>
            </a:p>
          </p:txBody>
        </p:sp>
        <p:sp>
          <p:nvSpPr>
            <p:cNvPr id="449591" name="任意多边形 449590"/>
            <p:cNvSpPr>
              <a:spLocks noEditPoints="1"/>
            </p:cNvSpPr>
            <p:nvPr>
              <p:custDataLst>
                <p:tags r:id="rId55"/>
              </p:custDataLst>
            </p:nvPr>
          </p:nvSpPr>
          <p:spPr>
            <a:xfrm>
              <a:off x="172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2" name="任意多边形 449591"/>
            <p:cNvSpPr>
              <a:spLocks noEditPoints="1"/>
            </p:cNvSpPr>
            <p:nvPr>
              <p:custDataLst>
                <p:tags r:id="rId56"/>
              </p:custDataLst>
            </p:nvPr>
          </p:nvSpPr>
          <p:spPr>
            <a:xfrm>
              <a:off x="172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3" name="任意多边形 449592"/>
            <p:cNvSpPr>
              <a:spLocks noEditPoints="1"/>
            </p:cNvSpPr>
            <p:nvPr>
              <p:custDataLst>
                <p:tags r:id="rId57"/>
              </p:custDataLst>
            </p:nvPr>
          </p:nvSpPr>
          <p:spPr>
            <a:xfrm>
              <a:off x="172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4" name="任意多边形 449593"/>
            <p:cNvSpPr>
              <a:spLocks noEditPoints="1"/>
            </p:cNvSpPr>
            <p:nvPr>
              <p:custDataLst>
                <p:tags r:id="rId58"/>
              </p:custDataLst>
            </p:nvPr>
          </p:nvSpPr>
          <p:spPr>
            <a:xfrm>
              <a:off x="172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5" name="任意多边形 449594"/>
            <p:cNvSpPr>
              <a:spLocks noEditPoints="1"/>
            </p:cNvSpPr>
            <p:nvPr>
              <p:custDataLst>
                <p:tags r:id="rId59"/>
              </p:custDataLst>
            </p:nvPr>
          </p:nvSpPr>
          <p:spPr>
            <a:xfrm>
              <a:off x="172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6" name="任意多边形 449595"/>
            <p:cNvSpPr>
              <a:spLocks noEditPoints="1"/>
            </p:cNvSpPr>
            <p:nvPr>
              <p:custDataLst>
                <p:tags r:id="rId60"/>
              </p:custDataLst>
            </p:nvPr>
          </p:nvSpPr>
          <p:spPr>
            <a:xfrm>
              <a:off x="172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7" name="任意多边形 449596"/>
            <p:cNvSpPr>
              <a:spLocks noEditPoints="1"/>
            </p:cNvSpPr>
            <p:nvPr>
              <p:custDataLst>
                <p:tags r:id="rId61"/>
              </p:custDataLst>
            </p:nvPr>
          </p:nvSpPr>
          <p:spPr>
            <a:xfrm>
              <a:off x="172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8" name="任意多边形 449597"/>
            <p:cNvSpPr>
              <a:spLocks noEditPoints="1"/>
            </p:cNvSpPr>
            <p:nvPr>
              <p:custDataLst>
                <p:tags r:id="rId62"/>
              </p:custDataLst>
            </p:nvPr>
          </p:nvSpPr>
          <p:spPr>
            <a:xfrm>
              <a:off x="172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599" name="任意多边形 449598"/>
            <p:cNvSpPr>
              <a:spLocks noEditPoints="1"/>
            </p:cNvSpPr>
            <p:nvPr>
              <p:custDataLst>
                <p:tags r:id="rId63"/>
              </p:custDataLst>
            </p:nvPr>
          </p:nvSpPr>
          <p:spPr>
            <a:xfrm>
              <a:off x="172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0" name="任意多边形 449599"/>
            <p:cNvSpPr>
              <a:spLocks noEditPoints="1"/>
            </p:cNvSpPr>
            <p:nvPr>
              <p:custDataLst>
                <p:tags r:id="rId64"/>
              </p:custDataLst>
            </p:nvPr>
          </p:nvSpPr>
          <p:spPr>
            <a:xfrm>
              <a:off x="172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1" name="矩形 449600"/>
            <p:cNvSpPr/>
            <p:nvPr>
              <p:custDataLst>
                <p:tags r:id="rId65"/>
              </p:custDataLst>
            </p:nvPr>
          </p:nvSpPr>
          <p:spPr>
            <a:xfrm>
              <a:off x="1724" y="4269"/>
              <a:ext cx="21" cy="51"/>
            </a:xfrm>
            <a:prstGeom prst="rect">
              <a:avLst/>
            </a:prstGeom>
            <a:solidFill>
              <a:schemeClr val="bg2">
                <a:alpha val="50000"/>
              </a:schemeClr>
            </a:solidFill>
            <a:ln w="0">
              <a:noFill/>
            </a:ln>
          </p:spPr>
          <p:txBody>
            <a:bodyPr/>
            <a:lstStyle/>
            <a:p>
              <a:endParaRPr lang="zh-CN" altLang="en-US"/>
            </a:p>
          </p:txBody>
        </p:sp>
        <p:sp>
          <p:nvSpPr>
            <p:cNvPr id="449602" name="矩形 449601"/>
            <p:cNvSpPr/>
            <p:nvPr>
              <p:custDataLst>
                <p:tags r:id="rId66"/>
              </p:custDataLst>
            </p:nvPr>
          </p:nvSpPr>
          <p:spPr>
            <a:xfrm>
              <a:off x="2169" y="23"/>
              <a:ext cx="21" cy="101"/>
            </a:xfrm>
            <a:prstGeom prst="rect">
              <a:avLst/>
            </a:prstGeom>
            <a:solidFill>
              <a:schemeClr val="bg2">
                <a:alpha val="50000"/>
              </a:schemeClr>
            </a:solidFill>
            <a:ln w="0">
              <a:noFill/>
            </a:ln>
          </p:spPr>
          <p:txBody>
            <a:bodyPr/>
            <a:lstStyle/>
            <a:p>
              <a:endParaRPr lang="zh-CN" altLang="en-US"/>
            </a:p>
          </p:txBody>
        </p:sp>
        <p:sp>
          <p:nvSpPr>
            <p:cNvPr id="449603" name="任意多边形 449602"/>
            <p:cNvSpPr>
              <a:spLocks noEditPoints="1"/>
            </p:cNvSpPr>
            <p:nvPr>
              <p:custDataLst>
                <p:tags r:id="rId67"/>
              </p:custDataLst>
            </p:nvPr>
          </p:nvSpPr>
          <p:spPr>
            <a:xfrm>
              <a:off x="216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4" name="任意多边形 449603"/>
            <p:cNvSpPr>
              <a:spLocks noEditPoints="1"/>
            </p:cNvSpPr>
            <p:nvPr>
              <p:custDataLst>
                <p:tags r:id="rId68"/>
              </p:custDataLst>
            </p:nvPr>
          </p:nvSpPr>
          <p:spPr>
            <a:xfrm>
              <a:off x="216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5" name="任意多边形 449604"/>
            <p:cNvSpPr>
              <a:spLocks noEditPoints="1"/>
            </p:cNvSpPr>
            <p:nvPr>
              <p:custDataLst>
                <p:tags r:id="rId69"/>
              </p:custDataLst>
            </p:nvPr>
          </p:nvSpPr>
          <p:spPr>
            <a:xfrm>
              <a:off x="216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6" name="任意多边形 449605"/>
            <p:cNvSpPr>
              <a:spLocks noEditPoints="1"/>
            </p:cNvSpPr>
            <p:nvPr>
              <p:custDataLst>
                <p:tags r:id="rId70"/>
              </p:custDataLst>
            </p:nvPr>
          </p:nvSpPr>
          <p:spPr>
            <a:xfrm>
              <a:off x="216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7" name="任意多边形 449606"/>
            <p:cNvSpPr>
              <a:spLocks noEditPoints="1"/>
            </p:cNvSpPr>
            <p:nvPr>
              <p:custDataLst>
                <p:tags r:id="rId71"/>
              </p:custDataLst>
            </p:nvPr>
          </p:nvSpPr>
          <p:spPr>
            <a:xfrm>
              <a:off x="216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8" name="任意多边形 449607"/>
            <p:cNvSpPr>
              <a:spLocks noEditPoints="1"/>
            </p:cNvSpPr>
            <p:nvPr>
              <p:custDataLst>
                <p:tags r:id="rId72"/>
              </p:custDataLst>
            </p:nvPr>
          </p:nvSpPr>
          <p:spPr>
            <a:xfrm>
              <a:off x="216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09" name="任意多边形 449608"/>
            <p:cNvSpPr>
              <a:spLocks noEditPoints="1"/>
            </p:cNvSpPr>
            <p:nvPr>
              <p:custDataLst>
                <p:tags r:id="rId73"/>
              </p:custDataLst>
            </p:nvPr>
          </p:nvSpPr>
          <p:spPr>
            <a:xfrm>
              <a:off x="216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0" name="任意多边形 449609"/>
            <p:cNvSpPr>
              <a:spLocks noEditPoints="1"/>
            </p:cNvSpPr>
            <p:nvPr>
              <p:custDataLst>
                <p:tags r:id="rId74"/>
              </p:custDataLst>
            </p:nvPr>
          </p:nvSpPr>
          <p:spPr>
            <a:xfrm>
              <a:off x="216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1" name="任意多边形 449610"/>
            <p:cNvSpPr>
              <a:spLocks noEditPoints="1"/>
            </p:cNvSpPr>
            <p:nvPr>
              <p:custDataLst>
                <p:tags r:id="rId75"/>
              </p:custDataLst>
            </p:nvPr>
          </p:nvSpPr>
          <p:spPr>
            <a:xfrm>
              <a:off x="216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2" name="任意多边形 449611"/>
            <p:cNvSpPr>
              <a:spLocks noEditPoints="1"/>
            </p:cNvSpPr>
            <p:nvPr>
              <p:custDataLst>
                <p:tags r:id="rId76"/>
              </p:custDataLst>
            </p:nvPr>
          </p:nvSpPr>
          <p:spPr>
            <a:xfrm>
              <a:off x="216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3" name="矩形 449612"/>
            <p:cNvSpPr/>
            <p:nvPr>
              <p:custDataLst>
                <p:tags r:id="rId77"/>
              </p:custDataLst>
            </p:nvPr>
          </p:nvSpPr>
          <p:spPr>
            <a:xfrm>
              <a:off x="2169" y="4269"/>
              <a:ext cx="21" cy="51"/>
            </a:xfrm>
            <a:prstGeom prst="rect">
              <a:avLst/>
            </a:prstGeom>
            <a:solidFill>
              <a:schemeClr val="bg2">
                <a:alpha val="50000"/>
              </a:schemeClr>
            </a:solidFill>
            <a:ln w="0">
              <a:noFill/>
            </a:ln>
          </p:spPr>
          <p:txBody>
            <a:bodyPr/>
            <a:lstStyle/>
            <a:p>
              <a:endParaRPr lang="zh-CN" altLang="en-US"/>
            </a:p>
          </p:txBody>
        </p:sp>
        <p:sp>
          <p:nvSpPr>
            <p:cNvPr id="449614" name="矩形 449613"/>
            <p:cNvSpPr/>
            <p:nvPr>
              <p:custDataLst>
                <p:tags r:id="rId78"/>
              </p:custDataLst>
            </p:nvPr>
          </p:nvSpPr>
          <p:spPr>
            <a:xfrm>
              <a:off x="2620" y="23"/>
              <a:ext cx="20" cy="101"/>
            </a:xfrm>
            <a:prstGeom prst="rect">
              <a:avLst/>
            </a:prstGeom>
            <a:solidFill>
              <a:schemeClr val="bg2">
                <a:alpha val="50000"/>
              </a:schemeClr>
            </a:solidFill>
            <a:ln w="0">
              <a:noFill/>
            </a:ln>
          </p:spPr>
          <p:txBody>
            <a:bodyPr/>
            <a:lstStyle/>
            <a:p>
              <a:endParaRPr lang="zh-CN" altLang="en-US"/>
            </a:p>
          </p:txBody>
        </p:sp>
        <p:sp>
          <p:nvSpPr>
            <p:cNvPr id="449615" name="任意多边形 449614"/>
            <p:cNvSpPr>
              <a:spLocks noEditPoints="1"/>
            </p:cNvSpPr>
            <p:nvPr>
              <p:custDataLst>
                <p:tags r:id="rId79"/>
              </p:custDataLst>
            </p:nvPr>
          </p:nvSpPr>
          <p:spPr>
            <a:xfrm>
              <a:off x="262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6" name="任意多边形 449615"/>
            <p:cNvSpPr>
              <a:spLocks noEditPoints="1"/>
            </p:cNvSpPr>
            <p:nvPr>
              <p:custDataLst>
                <p:tags r:id="rId80"/>
              </p:custDataLst>
            </p:nvPr>
          </p:nvSpPr>
          <p:spPr>
            <a:xfrm>
              <a:off x="262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7" name="任意多边形 449616"/>
            <p:cNvSpPr>
              <a:spLocks noEditPoints="1"/>
            </p:cNvSpPr>
            <p:nvPr>
              <p:custDataLst>
                <p:tags r:id="rId81"/>
              </p:custDataLst>
            </p:nvPr>
          </p:nvSpPr>
          <p:spPr>
            <a:xfrm>
              <a:off x="262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8" name="任意多边形 449617"/>
            <p:cNvSpPr>
              <a:spLocks noEditPoints="1"/>
            </p:cNvSpPr>
            <p:nvPr>
              <p:custDataLst>
                <p:tags r:id="rId82"/>
              </p:custDataLst>
            </p:nvPr>
          </p:nvSpPr>
          <p:spPr>
            <a:xfrm>
              <a:off x="262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19" name="任意多边形 449618"/>
            <p:cNvSpPr>
              <a:spLocks noEditPoints="1"/>
            </p:cNvSpPr>
            <p:nvPr>
              <p:custDataLst>
                <p:tags r:id="rId83"/>
              </p:custDataLst>
            </p:nvPr>
          </p:nvSpPr>
          <p:spPr>
            <a:xfrm>
              <a:off x="262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0" name="任意多边形 449619"/>
            <p:cNvSpPr>
              <a:spLocks noEditPoints="1"/>
            </p:cNvSpPr>
            <p:nvPr>
              <p:custDataLst>
                <p:tags r:id="rId84"/>
              </p:custDataLst>
            </p:nvPr>
          </p:nvSpPr>
          <p:spPr>
            <a:xfrm>
              <a:off x="262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1" name="任意多边形 449620"/>
            <p:cNvSpPr>
              <a:spLocks noEditPoints="1"/>
            </p:cNvSpPr>
            <p:nvPr>
              <p:custDataLst>
                <p:tags r:id="rId85"/>
              </p:custDataLst>
            </p:nvPr>
          </p:nvSpPr>
          <p:spPr>
            <a:xfrm>
              <a:off x="262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2" name="任意多边形 449621"/>
            <p:cNvSpPr>
              <a:spLocks noEditPoints="1"/>
            </p:cNvSpPr>
            <p:nvPr>
              <p:custDataLst>
                <p:tags r:id="rId86"/>
              </p:custDataLst>
            </p:nvPr>
          </p:nvSpPr>
          <p:spPr>
            <a:xfrm>
              <a:off x="262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3" name="任意多边形 449622"/>
            <p:cNvSpPr>
              <a:spLocks noEditPoints="1"/>
            </p:cNvSpPr>
            <p:nvPr>
              <p:custDataLst>
                <p:tags r:id="rId87"/>
              </p:custDataLst>
            </p:nvPr>
          </p:nvSpPr>
          <p:spPr>
            <a:xfrm>
              <a:off x="262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4" name="任意多边形 449623"/>
            <p:cNvSpPr>
              <a:spLocks noEditPoints="1"/>
            </p:cNvSpPr>
            <p:nvPr>
              <p:custDataLst>
                <p:tags r:id="rId88"/>
              </p:custDataLst>
            </p:nvPr>
          </p:nvSpPr>
          <p:spPr>
            <a:xfrm>
              <a:off x="262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5" name="矩形 449624"/>
            <p:cNvSpPr/>
            <p:nvPr>
              <p:custDataLst>
                <p:tags r:id="rId89"/>
              </p:custDataLst>
            </p:nvPr>
          </p:nvSpPr>
          <p:spPr>
            <a:xfrm>
              <a:off x="2620" y="4269"/>
              <a:ext cx="20" cy="51"/>
            </a:xfrm>
            <a:prstGeom prst="rect">
              <a:avLst/>
            </a:prstGeom>
            <a:solidFill>
              <a:schemeClr val="bg2">
                <a:alpha val="50000"/>
              </a:schemeClr>
            </a:solidFill>
            <a:ln w="0">
              <a:noFill/>
            </a:ln>
          </p:spPr>
          <p:txBody>
            <a:bodyPr/>
            <a:lstStyle/>
            <a:p>
              <a:endParaRPr lang="zh-CN" altLang="en-US"/>
            </a:p>
          </p:txBody>
        </p:sp>
        <p:sp>
          <p:nvSpPr>
            <p:cNvPr id="449626" name="矩形 449625"/>
            <p:cNvSpPr/>
            <p:nvPr>
              <p:custDataLst>
                <p:tags r:id="rId90"/>
              </p:custDataLst>
            </p:nvPr>
          </p:nvSpPr>
          <p:spPr>
            <a:xfrm>
              <a:off x="3065" y="23"/>
              <a:ext cx="20" cy="101"/>
            </a:xfrm>
            <a:prstGeom prst="rect">
              <a:avLst/>
            </a:prstGeom>
            <a:solidFill>
              <a:schemeClr val="bg2">
                <a:alpha val="50000"/>
              </a:schemeClr>
            </a:solidFill>
            <a:ln w="0">
              <a:noFill/>
            </a:ln>
          </p:spPr>
          <p:txBody>
            <a:bodyPr/>
            <a:lstStyle/>
            <a:p>
              <a:endParaRPr lang="zh-CN" altLang="en-US"/>
            </a:p>
          </p:txBody>
        </p:sp>
        <p:sp>
          <p:nvSpPr>
            <p:cNvPr id="449627" name="任意多边形 449626"/>
            <p:cNvSpPr>
              <a:spLocks noEditPoints="1"/>
            </p:cNvSpPr>
            <p:nvPr>
              <p:custDataLst>
                <p:tags r:id="rId91"/>
              </p:custDataLst>
            </p:nvPr>
          </p:nvSpPr>
          <p:spPr>
            <a:xfrm>
              <a:off x="306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8" name="任意多边形 449627"/>
            <p:cNvSpPr>
              <a:spLocks noEditPoints="1"/>
            </p:cNvSpPr>
            <p:nvPr>
              <p:custDataLst>
                <p:tags r:id="rId92"/>
              </p:custDataLst>
            </p:nvPr>
          </p:nvSpPr>
          <p:spPr>
            <a:xfrm>
              <a:off x="306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29" name="任意多边形 449628"/>
            <p:cNvSpPr>
              <a:spLocks noEditPoints="1"/>
            </p:cNvSpPr>
            <p:nvPr>
              <p:custDataLst>
                <p:tags r:id="rId93"/>
              </p:custDataLst>
            </p:nvPr>
          </p:nvSpPr>
          <p:spPr>
            <a:xfrm>
              <a:off x="306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0" name="任意多边形 449629"/>
            <p:cNvSpPr>
              <a:spLocks noEditPoints="1"/>
            </p:cNvSpPr>
            <p:nvPr>
              <p:custDataLst>
                <p:tags r:id="rId94"/>
              </p:custDataLst>
            </p:nvPr>
          </p:nvSpPr>
          <p:spPr>
            <a:xfrm>
              <a:off x="306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1" name="任意多边形 449630"/>
            <p:cNvSpPr>
              <a:spLocks noEditPoints="1"/>
            </p:cNvSpPr>
            <p:nvPr>
              <p:custDataLst>
                <p:tags r:id="rId95"/>
              </p:custDataLst>
            </p:nvPr>
          </p:nvSpPr>
          <p:spPr>
            <a:xfrm>
              <a:off x="306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2" name="任意多边形 449631"/>
            <p:cNvSpPr>
              <a:spLocks noEditPoints="1"/>
            </p:cNvSpPr>
            <p:nvPr>
              <p:custDataLst>
                <p:tags r:id="rId96"/>
              </p:custDataLst>
            </p:nvPr>
          </p:nvSpPr>
          <p:spPr>
            <a:xfrm>
              <a:off x="306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3" name="任意多边形 449632"/>
            <p:cNvSpPr>
              <a:spLocks noEditPoints="1"/>
            </p:cNvSpPr>
            <p:nvPr>
              <p:custDataLst>
                <p:tags r:id="rId97"/>
              </p:custDataLst>
            </p:nvPr>
          </p:nvSpPr>
          <p:spPr>
            <a:xfrm>
              <a:off x="306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4" name="任意多边形 449633"/>
            <p:cNvSpPr>
              <a:spLocks noEditPoints="1"/>
            </p:cNvSpPr>
            <p:nvPr>
              <p:custDataLst>
                <p:tags r:id="rId98"/>
              </p:custDataLst>
            </p:nvPr>
          </p:nvSpPr>
          <p:spPr>
            <a:xfrm>
              <a:off x="306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5" name="任意多边形 449634"/>
            <p:cNvSpPr>
              <a:spLocks noEditPoints="1"/>
            </p:cNvSpPr>
            <p:nvPr>
              <p:custDataLst>
                <p:tags r:id="rId99"/>
              </p:custDataLst>
            </p:nvPr>
          </p:nvSpPr>
          <p:spPr>
            <a:xfrm>
              <a:off x="306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6" name="任意多边形 449635"/>
            <p:cNvSpPr>
              <a:spLocks noEditPoints="1"/>
            </p:cNvSpPr>
            <p:nvPr>
              <p:custDataLst>
                <p:tags r:id="rId100"/>
              </p:custDataLst>
            </p:nvPr>
          </p:nvSpPr>
          <p:spPr>
            <a:xfrm>
              <a:off x="306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37" name="矩形 449636"/>
            <p:cNvSpPr/>
            <p:nvPr>
              <p:custDataLst>
                <p:tags r:id="rId101"/>
              </p:custDataLst>
            </p:nvPr>
          </p:nvSpPr>
          <p:spPr>
            <a:xfrm>
              <a:off x="3065" y="4269"/>
              <a:ext cx="20" cy="51"/>
            </a:xfrm>
            <a:prstGeom prst="rect">
              <a:avLst/>
            </a:prstGeom>
            <a:solidFill>
              <a:schemeClr val="bg2">
                <a:alpha val="50000"/>
              </a:schemeClr>
            </a:solidFill>
            <a:ln w="0">
              <a:noFill/>
            </a:ln>
          </p:spPr>
          <p:txBody>
            <a:bodyPr/>
            <a:lstStyle/>
            <a:p>
              <a:endParaRPr lang="zh-CN" altLang="en-US"/>
            </a:p>
          </p:txBody>
        </p:sp>
        <p:sp>
          <p:nvSpPr>
            <p:cNvPr id="449638" name="矩形 449637"/>
            <p:cNvSpPr/>
            <p:nvPr>
              <p:custDataLst>
                <p:tags r:id="rId102"/>
              </p:custDataLst>
            </p:nvPr>
          </p:nvSpPr>
          <p:spPr>
            <a:xfrm>
              <a:off x="3510" y="23"/>
              <a:ext cx="20" cy="101"/>
            </a:xfrm>
            <a:prstGeom prst="rect">
              <a:avLst/>
            </a:prstGeom>
            <a:solidFill>
              <a:schemeClr val="bg2">
                <a:alpha val="50000"/>
              </a:schemeClr>
            </a:solidFill>
            <a:ln w="0">
              <a:noFill/>
            </a:ln>
          </p:spPr>
          <p:txBody>
            <a:bodyPr/>
            <a:lstStyle/>
            <a:p>
              <a:endParaRPr lang="zh-CN" altLang="en-US"/>
            </a:p>
          </p:txBody>
        </p:sp>
        <p:sp>
          <p:nvSpPr>
            <p:cNvPr id="449639" name="任意多边形 449638"/>
            <p:cNvSpPr>
              <a:spLocks noEditPoints="1"/>
            </p:cNvSpPr>
            <p:nvPr>
              <p:custDataLst>
                <p:tags r:id="rId103"/>
              </p:custDataLst>
            </p:nvPr>
          </p:nvSpPr>
          <p:spPr>
            <a:xfrm>
              <a:off x="351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0" name="任意多边形 449639"/>
            <p:cNvSpPr>
              <a:spLocks noEditPoints="1"/>
            </p:cNvSpPr>
            <p:nvPr>
              <p:custDataLst>
                <p:tags r:id="rId104"/>
              </p:custDataLst>
            </p:nvPr>
          </p:nvSpPr>
          <p:spPr>
            <a:xfrm>
              <a:off x="351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1" name="任意多边形 449640"/>
            <p:cNvSpPr>
              <a:spLocks noEditPoints="1"/>
            </p:cNvSpPr>
            <p:nvPr>
              <p:custDataLst>
                <p:tags r:id="rId105"/>
              </p:custDataLst>
            </p:nvPr>
          </p:nvSpPr>
          <p:spPr>
            <a:xfrm>
              <a:off x="351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2" name="任意多边形 449641"/>
            <p:cNvSpPr>
              <a:spLocks noEditPoints="1"/>
            </p:cNvSpPr>
            <p:nvPr>
              <p:custDataLst>
                <p:tags r:id="rId106"/>
              </p:custDataLst>
            </p:nvPr>
          </p:nvSpPr>
          <p:spPr>
            <a:xfrm>
              <a:off x="351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3" name="任意多边形 449642"/>
            <p:cNvSpPr>
              <a:spLocks noEditPoints="1"/>
            </p:cNvSpPr>
            <p:nvPr>
              <p:custDataLst>
                <p:tags r:id="rId107"/>
              </p:custDataLst>
            </p:nvPr>
          </p:nvSpPr>
          <p:spPr>
            <a:xfrm>
              <a:off x="351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4" name="任意多边形 449643"/>
            <p:cNvSpPr>
              <a:spLocks noEditPoints="1"/>
            </p:cNvSpPr>
            <p:nvPr>
              <p:custDataLst>
                <p:tags r:id="rId108"/>
              </p:custDataLst>
            </p:nvPr>
          </p:nvSpPr>
          <p:spPr>
            <a:xfrm>
              <a:off x="351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5" name="任意多边形 449644"/>
            <p:cNvSpPr>
              <a:spLocks noEditPoints="1"/>
            </p:cNvSpPr>
            <p:nvPr>
              <p:custDataLst>
                <p:tags r:id="rId109"/>
              </p:custDataLst>
            </p:nvPr>
          </p:nvSpPr>
          <p:spPr>
            <a:xfrm>
              <a:off x="351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6" name="任意多边形 449645"/>
            <p:cNvSpPr>
              <a:spLocks noEditPoints="1"/>
            </p:cNvSpPr>
            <p:nvPr>
              <p:custDataLst>
                <p:tags r:id="rId110"/>
              </p:custDataLst>
            </p:nvPr>
          </p:nvSpPr>
          <p:spPr>
            <a:xfrm>
              <a:off x="351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7" name="任意多边形 449646"/>
            <p:cNvSpPr>
              <a:spLocks noEditPoints="1"/>
            </p:cNvSpPr>
            <p:nvPr>
              <p:custDataLst>
                <p:tags r:id="rId111"/>
              </p:custDataLst>
            </p:nvPr>
          </p:nvSpPr>
          <p:spPr>
            <a:xfrm>
              <a:off x="351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8" name="任意多边形 449647"/>
            <p:cNvSpPr>
              <a:spLocks noEditPoints="1"/>
            </p:cNvSpPr>
            <p:nvPr>
              <p:custDataLst>
                <p:tags r:id="rId112"/>
              </p:custDataLst>
            </p:nvPr>
          </p:nvSpPr>
          <p:spPr>
            <a:xfrm>
              <a:off x="351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49" name="矩形 449648"/>
            <p:cNvSpPr/>
            <p:nvPr>
              <p:custDataLst>
                <p:tags r:id="rId113"/>
              </p:custDataLst>
            </p:nvPr>
          </p:nvSpPr>
          <p:spPr>
            <a:xfrm>
              <a:off x="3510" y="4269"/>
              <a:ext cx="20" cy="51"/>
            </a:xfrm>
            <a:prstGeom prst="rect">
              <a:avLst/>
            </a:prstGeom>
            <a:solidFill>
              <a:schemeClr val="bg2">
                <a:alpha val="50000"/>
              </a:schemeClr>
            </a:solidFill>
            <a:ln w="0">
              <a:noFill/>
            </a:ln>
          </p:spPr>
          <p:txBody>
            <a:bodyPr/>
            <a:lstStyle/>
            <a:p>
              <a:endParaRPr lang="zh-CN" altLang="en-US"/>
            </a:p>
          </p:txBody>
        </p:sp>
        <p:sp>
          <p:nvSpPr>
            <p:cNvPr id="449650" name="矩形 449649"/>
            <p:cNvSpPr/>
            <p:nvPr>
              <p:custDataLst>
                <p:tags r:id="rId114"/>
              </p:custDataLst>
            </p:nvPr>
          </p:nvSpPr>
          <p:spPr>
            <a:xfrm>
              <a:off x="3960" y="23"/>
              <a:ext cx="20" cy="101"/>
            </a:xfrm>
            <a:prstGeom prst="rect">
              <a:avLst/>
            </a:prstGeom>
            <a:solidFill>
              <a:schemeClr val="bg2">
                <a:alpha val="50000"/>
              </a:schemeClr>
            </a:solidFill>
            <a:ln w="0">
              <a:noFill/>
            </a:ln>
          </p:spPr>
          <p:txBody>
            <a:bodyPr/>
            <a:lstStyle/>
            <a:p>
              <a:endParaRPr lang="zh-CN" altLang="en-US"/>
            </a:p>
          </p:txBody>
        </p:sp>
        <p:sp>
          <p:nvSpPr>
            <p:cNvPr id="449651" name="任意多边形 449650"/>
            <p:cNvSpPr>
              <a:spLocks noEditPoints="1"/>
            </p:cNvSpPr>
            <p:nvPr>
              <p:custDataLst>
                <p:tags r:id="rId115"/>
              </p:custDataLst>
            </p:nvPr>
          </p:nvSpPr>
          <p:spPr>
            <a:xfrm>
              <a:off x="396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2" name="任意多边形 449651"/>
            <p:cNvSpPr>
              <a:spLocks noEditPoints="1"/>
            </p:cNvSpPr>
            <p:nvPr>
              <p:custDataLst>
                <p:tags r:id="rId116"/>
              </p:custDataLst>
            </p:nvPr>
          </p:nvSpPr>
          <p:spPr>
            <a:xfrm>
              <a:off x="396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3" name="任意多边形 449652"/>
            <p:cNvSpPr>
              <a:spLocks noEditPoints="1"/>
            </p:cNvSpPr>
            <p:nvPr>
              <p:custDataLst>
                <p:tags r:id="rId117"/>
              </p:custDataLst>
            </p:nvPr>
          </p:nvSpPr>
          <p:spPr>
            <a:xfrm>
              <a:off x="396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4" name="任意多边形 449653"/>
            <p:cNvSpPr>
              <a:spLocks noEditPoints="1"/>
            </p:cNvSpPr>
            <p:nvPr>
              <p:custDataLst>
                <p:tags r:id="rId118"/>
              </p:custDataLst>
            </p:nvPr>
          </p:nvSpPr>
          <p:spPr>
            <a:xfrm>
              <a:off x="396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5" name="任意多边形 449654"/>
            <p:cNvSpPr>
              <a:spLocks noEditPoints="1"/>
            </p:cNvSpPr>
            <p:nvPr>
              <p:custDataLst>
                <p:tags r:id="rId119"/>
              </p:custDataLst>
            </p:nvPr>
          </p:nvSpPr>
          <p:spPr>
            <a:xfrm>
              <a:off x="396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6" name="任意多边形 449655"/>
            <p:cNvSpPr>
              <a:spLocks noEditPoints="1"/>
            </p:cNvSpPr>
            <p:nvPr>
              <p:custDataLst>
                <p:tags r:id="rId120"/>
              </p:custDataLst>
            </p:nvPr>
          </p:nvSpPr>
          <p:spPr>
            <a:xfrm>
              <a:off x="396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7" name="任意多边形 449656"/>
            <p:cNvSpPr>
              <a:spLocks noEditPoints="1"/>
            </p:cNvSpPr>
            <p:nvPr>
              <p:custDataLst>
                <p:tags r:id="rId121"/>
              </p:custDataLst>
            </p:nvPr>
          </p:nvSpPr>
          <p:spPr>
            <a:xfrm>
              <a:off x="396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8" name="任意多边形 449657"/>
            <p:cNvSpPr>
              <a:spLocks noEditPoints="1"/>
            </p:cNvSpPr>
            <p:nvPr>
              <p:custDataLst>
                <p:tags r:id="rId122"/>
              </p:custDataLst>
            </p:nvPr>
          </p:nvSpPr>
          <p:spPr>
            <a:xfrm>
              <a:off x="396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59" name="任意多边形 449658"/>
            <p:cNvSpPr>
              <a:spLocks noEditPoints="1"/>
            </p:cNvSpPr>
            <p:nvPr>
              <p:custDataLst>
                <p:tags r:id="rId123"/>
              </p:custDataLst>
            </p:nvPr>
          </p:nvSpPr>
          <p:spPr>
            <a:xfrm>
              <a:off x="396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0" name="任意多边形 449659"/>
            <p:cNvSpPr>
              <a:spLocks noEditPoints="1"/>
            </p:cNvSpPr>
            <p:nvPr>
              <p:custDataLst>
                <p:tags r:id="rId124"/>
              </p:custDataLst>
            </p:nvPr>
          </p:nvSpPr>
          <p:spPr>
            <a:xfrm>
              <a:off x="396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1" name="矩形 449660"/>
            <p:cNvSpPr/>
            <p:nvPr>
              <p:custDataLst>
                <p:tags r:id="rId125"/>
              </p:custDataLst>
            </p:nvPr>
          </p:nvSpPr>
          <p:spPr>
            <a:xfrm>
              <a:off x="3960" y="4269"/>
              <a:ext cx="20" cy="51"/>
            </a:xfrm>
            <a:prstGeom prst="rect">
              <a:avLst/>
            </a:prstGeom>
            <a:solidFill>
              <a:schemeClr val="bg2">
                <a:alpha val="50000"/>
              </a:schemeClr>
            </a:solidFill>
            <a:ln w="0">
              <a:noFill/>
            </a:ln>
          </p:spPr>
          <p:txBody>
            <a:bodyPr/>
            <a:lstStyle/>
            <a:p>
              <a:endParaRPr lang="zh-CN" altLang="en-US"/>
            </a:p>
          </p:txBody>
        </p:sp>
        <p:sp>
          <p:nvSpPr>
            <p:cNvPr id="449662" name="矩形 449661"/>
            <p:cNvSpPr/>
            <p:nvPr>
              <p:custDataLst>
                <p:tags r:id="rId126"/>
              </p:custDataLst>
            </p:nvPr>
          </p:nvSpPr>
          <p:spPr>
            <a:xfrm>
              <a:off x="4405" y="23"/>
              <a:ext cx="20" cy="101"/>
            </a:xfrm>
            <a:prstGeom prst="rect">
              <a:avLst/>
            </a:prstGeom>
            <a:solidFill>
              <a:schemeClr val="bg2">
                <a:alpha val="50000"/>
              </a:schemeClr>
            </a:solidFill>
            <a:ln w="0">
              <a:noFill/>
            </a:ln>
          </p:spPr>
          <p:txBody>
            <a:bodyPr/>
            <a:lstStyle/>
            <a:p>
              <a:endParaRPr lang="zh-CN" altLang="en-US"/>
            </a:p>
          </p:txBody>
        </p:sp>
        <p:sp>
          <p:nvSpPr>
            <p:cNvPr id="449663" name="任意多边形 449662"/>
            <p:cNvSpPr>
              <a:spLocks noEditPoints="1"/>
            </p:cNvSpPr>
            <p:nvPr>
              <p:custDataLst>
                <p:tags r:id="rId127"/>
              </p:custDataLst>
            </p:nvPr>
          </p:nvSpPr>
          <p:spPr>
            <a:xfrm>
              <a:off x="440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4" name="任意多边形 449663"/>
            <p:cNvSpPr>
              <a:spLocks noEditPoints="1"/>
            </p:cNvSpPr>
            <p:nvPr>
              <p:custDataLst>
                <p:tags r:id="rId128"/>
              </p:custDataLst>
            </p:nvPr>
          </p:nvSpPr>
          <p:spPr>
            <a:xfrm>
              <a:off x="440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5" name="任意多边形 449664"/>
            <p:cNvSpPr>
              <a:spLocks noEditPoints="1"/>
            </p:cNvSpPr>
            <p:nvPr>
              <p:custDataLst>
                <p:tags r:id="rId129"/>
              </p:custDataLst>
            </p:nvPr>
          </p:nvSpPr>
          <p:spPr>
            <a:xfrm>
              <a:off x="440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6" name="任意多边形 449665"/>
            <p:cNvSpPr>
              <a:spLocks noEditPoints="1"/>
            </p:cNvSpPr>
            <p:nvPr>
              <p:custDataLst>
                <p:tags r:id="rId130"/>
              </p:custDataLst>
            </p:nvPr>
          </p:nvSpPr>
          <p:spPr>
            <a:xfrm>
              <a:off x="440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7" name="任意多边形 449666"/>
            <p:cNvSpPr>
              <a:spLocks noEditPoints="1"/>
            </p:cNvSpPr>
            <p:nvPr>
              <p:custDataLst>
                <p:tags r:id="rId131"/>
              </p:custDataLst>
            </p:nvPr>
          </p:nvSpPr>
          <p:spPr>
            <a:xfrm>
              <a:off x="440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8" name="任意多边形 449667"/>
            <p:cNvSpPr>
              <a:spLocks noEditPoints="1"/>
            </p:cNvSpPr>
            <p:nvPr>
              <p:custDataLst>
                <p:tags r:id="rId132"/>
              </p:custDataLst>
            </p:nvPr>
          </p:nvSpPr>
          <p:spPr>
            <a:xfrm>
              <a:off x="440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69" name="任意多边形 449668"/>
            <p:cNvSpPr>
              <a:spLocks noEditPoints="1"/>
            </p:cNvSpPr>
            <p:nvPr>
              <p:custDataLst>
                <p:tags r:id="rId133"/>
              </p:custDataLst>
            </p:nvPr>
          </p:nvSpPr>
          <p:spPr>
            <a:xfrm>
              <a:off x="440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0" name="任意多边形 449669"/>
            <p:cNvSpPr>
              <a:spLocks noEditPoints="1"/>
            </p:cNvSpPr>
            <p:nvPr>
              <p:custDataLst>
                <p:tags r:id="rId134"/>
              </p:custDataLst>
            </p:nvPr>
          </p:nvSpPr>
          <p:spPr>
            <a:xfrm>
              <a:off x="440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1" name="任意多边形 449670"/>
            <p:cNvSpPr>
              <a:spLocks noEditPoints="1"/>
            </p:cNvSpPr>
            <p:nvPr>
              <p:custDataLst>
                <p:tags r:id="rId135"/>
              </p:custDataLst>
            </p:nvPr>
          </p:nvSpPr>
          <p:spPr>
            <a:xfrm>
              <a:off x="440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2" name="任意多边形 449671"/>
            <p:cNvSpPr>
              <a:spLocks noEditPoints="1"/>
            </p:cNvSpPr>
            <p:nvPr>
              <p:custDataLst>
                <p:tags r:id="rId136"/>
              </p:custDataLst>
            </p:nvPr>
          </p:nvSpPr>
          <p:spPr>
            <a:xfrm>
              <a:off x="440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3" name="矩形 449672"/>
            <p:cNvSpPr/>
            <p:nvPr>
              <p:custDataLst>
                <p:tags r:id="rId137"/>
              </p:custDataLst>
            </p:nvPr>
          </p:nvSpPr>
          <p:spPr>
            <a:xfrm>
              <a:off x="4405" y="4269"/>
              <a:ext cx="20" cy="51"/>
            </a:xfrm>
            <a:prstGeom prst="rect">
              <a:avLst/>
            </a:prstGeom>
            <a:solidFill>
              <a:schemeClr val="bg2">
                <a:alpha val="50000"/>
              </a:schemeClr>
            </a:solidFill>
            <a:ln w="0">
              <a:noFill/>
            </a:ln>
          </p:spPr>
          <p:txBody>
            <a:bodyPr/>
            <a:lstStyle/>
            <a:p>
              <a:endParaRPr lang="zh-CN" altLang="en-US"/>
            </a:p>
          </p:txBody>
        </p:sp>
        <p:sp>
          <p:nvSpPr>
            <p:cNvPr id="449674" name="矩形 449673"/>
            <p:cNvSpPr/>
            <p:nvPr>
              <p:custDataLst>
                <p:tags r:id="rId138"/>
              </p:custDataLst>
            </p:nvPr>
          </p:nvSpPr>
          <p:spPr>
            <a:xfrm>
              <a:off x="4850" y="23"/>
              <a:ext cx="20" cy="101"/>
            </a:xfrm>
            <a:prstGeom prst="rect">
              <a:avLst/>
            </a:prstGeom>
            <a:solidFill>
              <a:schemeClr val="bg2">
                <a:alpha val="50000"/>
              </a:schemeClr>
            </a:solidFill>
            <a:ln w="0">
              <a:noFill/>
            </a:ln>
          </p:spPr>
          <p:txBody>
            <a:bodyPr/>
            <a:lstStyle/>
            <a:p>
              <a:endParaRPr lang="zh-CN" altLang="en-US"/>
            </a:p>
          </p:txBody>
        </p:sp>
        <p:sp>
          <p:nvSpPr>
            <p:cNvPr id="449675" name="任意多边形 449674"/>
            <p:cNvSpPr>
              <a:spLocks noEditPoints="1"/>
            </p:cNvSpPr>
            <p:nvPr>
              <p:custDataLst>
                <p:tags r:id="rId139"/>
              </p:custDataLst>
            </p:nvPr>
          </p:nvSpPr>
          <p:spPr>
            <a:xfrm>
              <a:off x="485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6" name="任意多边形 449675"/>
            <p:cNvSpPr>
              <a:spLocks noEditPoints="1"/>
            </p:cNvSpPr>
            <p:nvPr>
              <p:custDataLst>
                <p:tags r:id="rId140"/>
              </p:custDataLst>
            </p:nvPr>
          </p:nvSpPr>
          <p:spPr>
            <a:xfrm>
              <a:off x="485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7" name="任意多边形 449676"/>
            <p:cNvSpPr>
              <a:spLocks noEditPoints="1"/>
            </p:cNvSpPr>
            <p:nvPr>
              <p:custDataLst>
                <p:tags r:id="rId141"/>
              </p:custDataLst>
            </p:nvPr>
          </p:nvSpPr>
          <p:spPr>
            <a:xfrm>
              <a:off x="485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8" name="任意多边形 449677"/>
            <p:cNvSpPr>
              <a:spLocks noEditPoints="1"/>
            </p:cNvSpPr>
            <p:nvPr>
              <p:custDataLst>
                <p:tags r:id="rId142"/>
              </p:custDataLst>
            </p:nvPr>
          </p:nvSpPr>
          <p:spPr>
            <a:xfrm>
              <a:off x="485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79" name="任意多边形 449678"/>
            <p:cNvSpPr>
              <a:spLocks noEditPoints="1"/>
            </p:cNvSpPr>
            <p:nvPr>
              <p:custDataLst>
                <p:tags r:id="rId143"/>
              </p:custDataLst>
            </p:nvPr>
          </p:nvSpPr>
          <p:spPr>
            <a:xfrm>
              <a:off x="485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0" name="任意多边形 449679"/>
            <p:cNvSpPr>
              <a:spLocks noEditPoints="1"/>
            </p:cNvSpPr>
            <p:nvPr>
              <p:custDataLst>
                <p:tags r:id="rId144"/>
              </p:custDataLst>
            </p:nvPr>
          </p:nvSpPr>
          <p:spPr>
            <a:xfrm>
              <a:off x="485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1" name="任意多边形 449680"/>
            <p:cNvSpPr>
              <a:spLocks noEditPoints="1"/>
            </p:cNvSpPr>
            <p:nvPr>
              <p:custDataLst>
                <p:tags r:id="rId145"/>
              </p:custDataLst>
            </p:nvPr>
          </p:nvSpPr>
          <p:spPr>
            <a:xfrm>
              <a:off x="485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2" name="任意多边形 449681"/>
            <p:cNvSpPr>
              <a:spLocks noEditPoints="1"/>
            </p:cNvSpPr>
            <p:nvPr>
              <p:custDataLst>
                <p:tags r:id="rId146"/>
              </p:custDataLst>
            </p:nvPr>
          </p:nvSpPr>
          <p:spPr>
            <a:xfrm>
              <a:off x="485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3" name="任意多边形 449682"/>
            <p:cNvSpPr>
              <a:spLocks noEditPoints="1"/>
            </p:cNvSpPr>
            <p:nvPr>
              <p:custDataLst>
                <p:tags r:id="rId147"/>
              </p:custDataLst>
            </p:nvPr>
          </p:nvSpPr>
          <p:spPr>
            <a:xfrm>
              <a:off x="485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4" name="任意多边形 449683"/>
            <p:cNvSpPr>
              <a:spLocks noEditPoints="1"/>
            </p:cNvSpPr>
            <p:nvPr>
              <p:custDataLst>
                <p:tags r:id="rId148"/>
              </p:custDataLst>
            </p:nvPr>
          </p:nvSpPr>
          <p:spPr>
            <a:xfrm>
              <a:off x="485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5" name="矩形 449684"/>
            <p:cNvSpPr/>
            <p:nvPr>
              <p:custDataLst>
                <p:tags r:id="rId149"/>
              </p:custDataLst>
            </p:nvPr>
          </p:nvSpPr>
          <p:spPr>
            <a:xfrm>
              <a:off x="4850" y="4269"/>
              <a:ext cx="20" cy="51"/>
            </a:xfrm>
            <a:prstGeom prst="rect">
              <a:avLst/>
            </a:prstGeom>
            <a:solidFill>
              <a:schemeClr val="bg2">
                <a:alpha val="50000"/>
              </a:schemeClr>
            </a:solidFill>
            <a:ln w="0">
              <a:noFill/>
            </a:ln>
          </p:spPr>
          <p:txBody>
            <a:bodyPr/>
            <a:lstStyle/>
            <a:p>
              <a:endParaRPr lang="zh-CN" altLang="en-US"/>
            </a:p>
          </p:txBody>
        </p:sp>
        <p:sp>
          <p:nvSpPr>
            <p:cNvPr id="449686" name="矩形 449685"/>
            <p:cNvSpPr/>
            <p:nvPr>
              <p:custDataLst>
                <p:tags r:id="rId150"/>
              </p:custDataLst>
            </p:nvPr>
          </p:nvSpPr>
          <p:spPr>
            <a:xfrm>
              <a:off x="5300" y="23"/>
              <a:ext cx="20" cy="101"/>
            </a:xfrm>
            <a:prstGeom prst="rect">
              <a:avLst/>
            </a:prstGeom>
            <a:solidFill>
              <a:schemeClr val="bg2">
                <a:alpha val="50000"/>
              </a:schemeClr>
            </a:solidFill>
            <a:ln w="0">
              <a:noFill/>
            </a:ln>
          </p:spPr>
          <p:txBody>
            <a:bodyPr/>
            <a:lstStyle/>
            <a:p>
              <a:endParaRPr lang="zh-CN" altLang="en-US"/>
            </a:p>
          </p:txBody>
        </p:sp>
        <p:sp>
          <p:nvSpPr>
            <p:cNvPr id="449687" name="任意多边形 449686"/>
            <p:cNvSpPr>
              <a:spLocks noEditPoints="1"/>
            </p:cNvSpPr>
            <p:nvPr>
              <p:custDataLst>
                <p:tags r:id="rId151"/>
              </p:custDataLst>
            </p:nvPr>
          </p:nvSpPr>
          <p:spPr>
            <a:xfrm>
              <a:off x="530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8" name="任意多边形 449687"/>
            <p:cNvSpPr>
              <a:spLocks noEditPoints="1"/>
            </p:cNvSpPr>
            <p:nvPr>
              <p:custDataLst>
                <p:tags r:id="rId152"/>
              </p:custDataLst>
            </p:nvPr>
          </p:nvSpPr>
          <p:spPr>
            <a:xfrm>
              <a:off x="530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89" name="任意多边形 449688"/>
            <p:cNvSpPr>
              <a:spLocks noEditPoints="1"/>
            </p:cNvSpPr>
            <p:nvPr>
              <p:custDataLst>
                <p:tags r:id="rId153"/>
              </p:custDataLst>
            </p:nvPr>
          </p:nvSpPr>
          <p:spPr>
            <a:xfrm>
              <a:off x="530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0" name="任意多边形 449689"/>
            <p:cNvSpPr>
              <a:spLocks noEditPoints="1"/>
            </p:cNvSpPr>
            <p:nvPr>
              <p:custDataLst>
                <p:tags r:id="rId154"/>
              </p:custDataLst>
            </p:nvPr>
          </p:nvSpPr>
          <p:spPr>
            <a:xfrm>
              <a:off x="530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1" name="任意多边形 449690"/>
            <p:cNvSpPr>
              <a:spLocks noEditPoints="1"/>
            </p:cNvSpPr>
            <p:nvPr>
              <p:custDataLst>
                <p:tags r:id="rId155"/>
              </p:custDataLst>
            </p:nvPr>
          </p:nvSpPr>
          <p:spPr>
            <a:xfrm>
              <a:off x="530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2" name="任意多边形 449691"/>
            <p:cNvSpPr>
              <a:spLocks noEditPoints="1"/>
            </p:cNvSpPr>
            <p:nvPr>
              <p:custDataLst>
                <p:tags r:id="rId156"/>
              </p:custDataLst>
            </p:nvPr>
          </p:nvSpPr>
          <p:spPr>
            <a:xfrm>
              <a:off x="530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3" name="任意多边形 449692"/>
            <p:cNvSpPr>
              <a:spLocks noEditPoints="1"/>
            </p:cNvSpPr>
            <p:nvPr>
              <p:custDataLst>
                <p:tags r:id="rId157"/>
              </p:custDataLst>
            </p:nvPr>
          </p:nvSpPr>
          <p:spPr>
            <a:xfrm>
              <a:off x="530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4" name="任意多边形 449693"/>
            <p:cNvSpPr>
              <a:spLocks noEditPoints="1"/>
            </p:cNvSpPr>
            <p:nvPr>
              <p:custDataLst>
                <p:tags r:id="rId158"/>
              </p:custDataLst>
            </p:nvPr>
          </p:nvSpPr>
          <p:spPr>
            <a:xfrm>
              <a:off x="530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5" name="任意多边形 449694"/>
            <p:cNvSpPr>
              <a:spLocks noEditPoints="1"/>
            </p:cNvSpPr>
            <p:nvPr>
              <p:custDataLst>
                <p:tags r:id="rId159"/>
              </p:custDataLst>
            </p:nvPr>
          </p:nvSpPr>
          <p:spPr>
            <a:xfrm>
              <a:off x="530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6" name="任意多边形 449695"/>
            <p:cNvSpPr>
              <a:spLocks noEditPoints="1"/>
            </p:cNvSpPr>
            <p:nvPr>
              <p:custDataLst>
                <p:tags r:id="rId160"/>
              </p:custDataLst>
            </p:nvPr>
          </p:nvSpPr>
          <p:spPr>
            <a:xfrm>
              <a:off x="530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449697" name="矩形 449696"/>
            <p:cNvSpPr/>
            <p:nvPr>
              <p:custDataLst>
                <p:tags r:id="rId161"/>
              </p:custDataLst>
            </p:nvPr>
          </p:nvSpPr>
          <p:spPr>
            <a:xfrm>
              <a:off x="5300" y="4269"/>
              <a:ext cx="20" cy="51"/>
            </a:xfrm>
            <a:prstGeom prst="rect">
              <a:avLst/>
            </a:prstGeom>
            <a:solidFill>
              <a:schemeClr val="bg2">
                <a:alpha val="50000"/>
              </a:schemeClr>
            </a:solidFill>
            <a:ln w="0">
              <a:noFill/>
            </a:ln>
          </p:spPr>
          <p:txBody>
            <a:bodyPr/>
            <a:lstStyle/>
            <a:p>
              <a:endParaRPr lang="zh-CN" altLang="en-US"/>
            </a:p>
          </p:txBody>
        </p:sp>
        <p:sp>
          <p:nvSpPr>
            <p:cNvPr id="449698" name="任意多边形 449697"/>
            <p:cNvSpPr/>
            <p:nvPr>
              <p:custDataLst>
                <p:tags r:id="rId162"/>
              </p:custDataLst>
            </p:nvPr>
          </p:nvSpPr>
          <p:spPr>
            <a:xfrm>
              <a:off x="349" y="3304"/>
              <a:ext cx="20" cy="10"/>
            </a:xfrm>
            <a:custGeom>
              <a:rect l="0" t="0" r="0" b="0"/>
              <a:pathLst>
                <a:path w="4" h="2">
                  <a:moveTo>
                    <a:pt x="0" y="1"/>
                  </a:moveTo>
                  <a:cubicBezTo>
                    <a:pt x="1" y="2"/>
                    <a:pt x="4" y="0"/>
                    <a:pt x="0" y="1"/>
                  </a:cubicBezTo>
                  <a:close/>
                </a:path>
              </a:pathLst>
            </a:custGeom>
            <a:solidFill>
              <a:schemeClr val="bg2">
                <a:alpha val="50000"/>
              </a:schemeClr>
            </a:solidFill>
            <a:ln w="0">
              <a:noFill/>
            </a:ln>
          </p:spPr>
          <p:txBody>
            <a:bodyPr/>
            <a:lstStyle/>
            <a:p>
              <a:endParaRPr lang="zh-CN" altLang="en-US"/>
            </a:p>
          </p:txBody>
        </p:sp>
      </p:grpSp>
      <p:sp>
        <p:nvSpPr>
          <p:cNvPr id="449699" name="标题 449698"/>
          <p:cNvSpPr>
            <a:spLocks noGrp="1" noRot="1"/>
          </p:cNvSpPr>
          <p:nvPr>
            <p:ph type="ctrTitle"/>
            <p:custDataLst>
              <p:tags r:id="rId163"/>
            </p:custDataLst>
          </p:nvPr>
        </p:nvSpPr>
        <p:spPr>
          <a:xfrm>
            <a:off x="914400" y="2057400"/>
            <a:ext cx="10363200" cy="1143000"/>
          </a:xfrm>
          <a:prstGeom prst="rect">
            <a:avLst/>
          </a:prstGeom>
          <a:noFill/>
          <a:ln w="9525">
            <a:noFill/>
          </a:ln>
        </p:spPr>
        <p:txBody>
          <a:bodyPr anchor="ctr"/>
          <a:lstStyle>
            <a:lvl1pPr lvl="0">
              <a:buClrTx/>
              <a:buSzTx/>
              <a:buFontTx/>
              <a:defRPr/>
            </a:lvl1pPr>
          </a:lstStyle>
          <a:p>
            <a:pPr lvl="0"/>
            <a:r>
              <a:rPr lang="zh-CN" altLang="en-US"/>
              <a:t>单击此处编辑母版标题样式</a:t>
            </a:r>
          </a:p>
        </p:txBody>
      </p:sp>
      <p:sp>
        <p:nvSpPr>
          <p:cNvPr id="449700" name="日期占位符 449699"/>
          <p:cNvSpPr>
            <a:spLocks noGrp="1"/>
          </p:cNvSpPr>
          <p:nvPr>
            <p:ph type="dt" sz="half" idx="2"/>
            <p:custDataLst>
              <p:tags r:id="rId164"/>
            </p:custDataLst>
          </p:nvPr>
        </p:nvSpPr>
        <p:spPr>
          <a:xfrm>
            <a:off x="402167" y="6248400"/>
            <a:ext cx="3052233"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449701" name="页脚占位符 449700"/>
          <p:cNvSpPr>
            <a:spLocks noGrp="1"/>
          </p:cNvSpPr>
          <p:nvPr>
            <p:ph type="ftr" sz="quarter" idx="3"/>
            <p:custDataLst>
              <p:tags r:id="rId165"/>
            </p:custDataLst>
          </p:nvPr>
        </p:nvSpPr>
        <p:spPr>
          <a:xfrm>
            <a:off x="4165600" y="6248400"/>
            <a:ext cx="38608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449702" name="灯片编号占位符 449701"/>
          <p:cNvSpPr>
            <a:spLocks noGrp="1"/>
          </p:cNvSpPr>
          <p:nvPr>
            <p:ph type="sldNum" sz="quarter" idx="4"/>
            <p:custDataLst>
              <p:tags r:id="rId166"/>
            </p:custDataLst>
          </p:nvPr>
        </p:nvSpPr>
        <p:spPr>
          <a:xfrm>
            <a:off x="8737600" y="6248400"/>
            <a:ext cx="3052233"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
        <p:nvSpPr>
          <p:cNvPr id="449703" name="副标题 449702"/>
          <p:cNvSpPr>
            <a:spLocks noGrp="1" noRot="1"/>
          </p:cNvSpPr>
          <p:nvPr>
            <p:ph type="subTitle" idx="1"/>
            <p:custDataLst>
              <p:tags r:id="rId167"/>
            </p:custDataLst>
          </p:nvPr>
        </p:nvSpPr>
        <p:spPr>
          <a:xfrm>
            <a:off x="1828800" y="3505200"/>
            <a:ext cx="85344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a:r>
              <a:rPr lang="zh-CN" altLang="en-US"/>
              <a:t>单击此处编辑母版副标题样式</a:t>
            </a:r>
          </a:p>
        </p:txBody>
      </p:sp>
      <p:grpSp>
        <p:nvGrpSpPr>
          <p:cNvPr id="449704" name="组合 449703"/>
          <p:cNvGrpSpPr/>
          <p:nvPr>
            <p:custDataLst>
              <p:tags r:id="rId168"/>
            </p:custDataLst>
          </p:nvPr>
        </p:nvGrpSpPr>
        <p:grpSpPr>
          <a:xfrm>
            <a:off x="203200" y="4724400"/>
            <a:ext cx="2247900" cy="1557338"/>
            <a:chOff x="96" y="2784"/>
            <a:chExt cx="1062" cy="981"/>
          </a:xfrm>
        </p:grpSpPr>
        <p:sp>
          <p:nvSpPr>
            <p:cNvPr id="449705" name="任意多边形 449704"/>
            <p:cNvSpPr/>
            <p:nvPr userDrawn="1">
              <p:custDataLst>
                <p:tags r:id="rId169"/>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lstStyle/>
            <a:p>
              <a:endParaRPr lang="zh-CN" altLang="en-US"/>
            </a:p>
          </p:txBody>
        </p:sp>
        <p:sp>
          <p:nvSpPr>
            <p:cNvPr id="449706" name="任意多边形 449705"/>
            <p:cNvSpPr>
              <a:spLocks noEditPoints="1"/>
            </p:cNvSpPr>
            <p:nvPr userDrawn="1">
              <p:custDataLst>
                <p:tags r:id="rId170"/>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lstStyle/>
            <a:p>
              <a:endParaRPr lang="zh-CN" altLang="en-US"/>
            </a:p>
          </p:txBody>
        </p:sp>
        <p:sp>
          <p:nvSpPr>
            <p:cNvPr id="449707" name="任意多边形 449706"/>
            <p:cNvSpPr/>
            <p:nvPr userDrawn="1">
              <p:custDataLst>
                <p:tags r:id="rId171"/>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lstStyle/>
            <a:p>
              <a:endParaRPr lang="zh-CN" altLang="en-US"/>
            </a:p>
          </p:txBody>
        </p:sp>
        <p:sp>
          <p:nvSpPr>
            <p:cNvPr id="449708" name="任意多边形 449707"/>
            <p:cNvSpPr/>
            <p:nvPr userDrawn="1">
              <p:custDataLst>
                <p:tags r:id="rId172"/>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lstStyle/>
            <a:p>
              <a:endParaRPr lang="zh-CN" altLang="en-US"/>
            </a:p>
          </p:txBody>
        </p:sp>
        <p:sp>
          <p:nvSpPr>
            <p:cNvPr id="449709" name="任意多边形 449708"/>
            <p:cNvSpPr/>
            <p:nvPr userDrawn="1">
              <p:custDataLst>
                <p:tags r:id="rId173"/>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lstStyle/>
            <a:p>
              <a:endParaRPr lang="zh-CN" altLang="en-US"/>
            </a:p>
          </p:txBody>
        </p:sp>
        <p:sp>
          <p:nvSpPr>
            <p:cNvPr id="449710" name="任意多边形 449709"/>
            <p:cNvSpPr/>
            <p:nvPr userDrawn="1">
              <p:custDataLst>
                <p:tags r:id="rId174"/>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lstStyle/>
            <a:p>
              <a:endParaRPr lang="zh-CN" altLang="en-US"/>
            </a:p>
          </p:txBody>
        </p:sp>
        <p:sp>
          <p:nvSpPr>
            <p:cNvPr id="449711" name="任意多边形 449710"/>
            <p:cNvSpPr/>
            <p:nvPr userDrawn="1">
              <p:custDataLst>
                <p:tags r:id="rId175"/>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folHlink"/>
            </a:solidFill>
            <a:ln w="0">
              <a:noFill/>
            </a:ln>
          </p:spPr>
          <p:txBody>
            <a:bodyPr/>
            <a:lstStyle/>
            <a:p>
              <a:endParaRPr lang="zh-CN" altLang="en-US"/>
            </a:p>
          </p:txBody>
        </p:sp>
        <p:sp>
          <p:nvSpPr>
            <p:cNvPr id="449712" name="任意多边形 449711"/>
            <p:cNvSpPr/>
            <p:nvPr userDrawn="1">
              <p:custDataLst>
                <p:tags r:id="rId176"/>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lstStyle/>
            <a:p>
              <a:endParaRPr lang="zh-CN" altLang="en-US"/>
            </a:p>
          </p:txBody>
        </p:sp>
        <p:sp>
          <p:nvSpPr>
            <p:cNvPr id="449713" name="任意多边形 449712"/>
            <p:cNvSpPr/>
            <p:nvPr userDrawn="1">
              <p:custDataLst>
                <p:tags r:id="rId177"/>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lstStyle/>
            <a:p>
              <a:endParaRPr lang="zh-CN" altLang="en-US"/>
            </a:p>
          </p:txBody>
        </p:sp>
        <p:sp>
          <p:nvSpPr>
            <p:cNvPr id="449714" name="任意多边形 449713"/>
            <p:cNvSpPr/>
            <p:nvPr userDrawn="1">
              <p:custDataLst>
                <p:tags r:id="rId178"/>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lstStyle/>
            <a:p>
              <a:endParaRPr lang="zh-CN" altLang="en-US"/>
            </a:p>
          </p:txBody>
        </p:sp>
        <p:sp>
          <p:nvSpPr>
            <p:cNvPr id="449715" name="任意多边形 449714"/>
            <p:cNvSpPr/>
            <p:nvPr userDrawn="1">
              <p:custDataLst>
                <p:tags r:id="rId179"/>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lstStyle/>
            <a:p>
              <a:endParaRPr lang="zh-CN" altLang="en-US"/>
            </a:p>
          </p:txBody>
        </p:sp>
        <p:sp>
          <p:nvSpPr>
            <p:cNvPr id="449716" name="任意多边形 449715"/>
            <p:cNvSpPr/>
            <p:nvPr userDrawn="1">
              <p:custDataLst>
                <p:tags r:id="rId180"/>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lstStyle/>
            <a:p>
              <a:endParaRPr lang="zh-CN" altLang="en-US"/>
            </a:p>
          </p:txBody>
        </p:sp>
        <p:sp>
          <p:nvSpPr>
            <p:cNvPr id="449717" name="任意多边形 449716"/>
            <p:cNvSpPr/>
            <p:nvPr userDrawn="1">
              <p:custDataLst>
                <p:tags r:id="rId181"/>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lstStyle/>
            <a:p>
              <a:endParaRPr lang="zh-CN" altLang="en-US"/>
            </a:p>
          </p:txBody>
        </p:sp>
      </p:gr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2021/4/28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2021/4/28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2021/4/28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2021/4/28</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2021/4/28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2021/4/28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Media" preserve="1">
  <p:cSld name="标题，文本与媒体剪辑">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媒体占位符 3"/>
          <p:cNvSpPr>
            <a:spLocks noGrp="1"/>
          </p:cNvSpPr>
          <p:nvPr>
            <p:ph type="media" sz="half" idx="2"/>
            <p:custDataLst>
              <p:tags r:id="rId4"/>
            </p:custDataLst>
          </p:nvPr>
        </p:nvSpPr>
        <p:spPr>
          <a:xfrm>
            <a:off x="6197600" y="1981200"/>
            <a:ext cx="5080000" cy="4114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custDataLst>
              <p:tags r:id="rId7"/>
            </p:custDataLst>
          </p:nvPr>
        </p:nvSpPr>
        <p:spPr/>
        <p:txBody>
          <a:bodyPr/>
          <a:lstStyle/>
          <a:p>
            <a:pPr lvl="0" algn="r" eaLnBrk="1" hangingPunct="1">
              <a:spcBef>
                <a:spcPct val="0"/>
              </a:spcBef>
              <a:buNone/>
            </a:pPr>
            <a:fld id="{9A0DB2DC-4C9A-4742-B13C-FB6460FD3503}" type="slidenum">
              <a:rPr lang="en-US" altLang="zh-CN" sz="1400">
                <a:ea typeface="宋体" panose="02010600030101010101" pitchFamily="2" charset="-122"/>
              </a:rPr>
              <a:t>‹#›</a:t>
            </a:fld>
            <a:endParaRPr lang="en-US" altLang="zh-CN" sz="1400">
              <a:ea typeface="宋体" panose="02010600030101010101" pitchFamily="2" charset="-122"/>
            </a:endParaRPr>
          </a:p>
        </p:txBody>
      </p:sp>
    </p:spTree>
  </p:cSld>
  <p:clrMapOvr>
    <a:masterClrMapping/>
  </p:clrMapOvr>
  <p:transition>
    <p:random/>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dgm" preserve="1">
  <p:cSld name="标题和图示或组织结构图">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28600"/>
            <a:ext cx="10972800" cy="1143000"/>
          </a:xfrm>
        </p:spPr>
        <p:txBody>
          <a:bodyPr/>
          <a:lstStyle/>
          <a:p>
            <a:r>
              <a:rPr lang="zh-CN" altLang="en-US" smtClean="0"/>
              <a:t>单击此处编辑母版标题样式</a:t>
            </a:r>
            <a:endParaRPr lang="zh-CN" altLang="en-US"/>
          </a:p>
        </p:txBody>
      </p:sp>
      <p:sp>
        <p:nvSpPr>
          <p:cNvPr id="3" name="SmartArt 占位符 2"/>
          <p:cNvSpPr>
            <a:spLocks noGrp="1"/>
          </p:cNvSpPr>
          <p:nvPr>
            <p:ph type="pic" idx="1"/>
            <p:custDataLst>
              <p:tags r:id="rId3"/>
            </p:custDataLst>
          </p:nvPr>
        </p:nvSpPr>
        <p:spPr>
          <a:xfrm>
            <a:off x="609600" y="1600200"/>
            <a:ext cx="10972800" cy="4495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hangingPunct="1">
              <a:spcBef>
                <a:spcPct val="0"/>
              </a:spcBef>
              <a:buNone/>
            </a:pPr>
            <a:fld id="{9A0DB2DC-4C9A-4742-B13C-FB6460FD3503}" type="slidenum">
              <a:rPr lang="en-US" altLang="zh-CN" sz="1200">
                <a:latin typeface="Arial" panose="020b0604020202020204" pitchFamily="34" charset="0"/>
                <a:ea typeface="宋体" panose="02010600030101010101" pitchFamily="2" charset="-122"/>
              </a:rPr>
              <a:t>‹#›</a:t>
            </a:fld>
            <a:endParaRPr lang="en-US" altLang="zh-CN" sz="1200">
              <a:latin typeface="Arial" panose="020b0604020202020204" pitchFamily="34" charset="0"/>
              <a:ea typeface="宋体" panose="02010600030101010101" pitchFamily="2" charset="-122"/>
            </a:endParaRPr>
          </a:p>
        </p:txBody>
      </p:sp>
    </p:spTree>
  </p:cSld>
  <p:clrMapOvr>
    <a:masterClrMapping/>
  </p:clrMapOvr>
  <p:transition>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938684" y="228600"/>
            <a:ext cx="284691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397933" y="228600"/>
            <a:ext cx="8375712"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dgm" preserve="1">
  <p:cSld name="标题和图示或组织结构图">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custDataLst>
              <p:tags r:id="rId3"/>
            </p:custDataLst>
          </p:nvPr>
        </p:nvSpPr>
        <p:spPr/>
        <p:txBody>
          <a:bodyPr/>
          <a:lstStyle/>
          <a:p>
            <a:endParaRPr lang="zh-CN" altLang="en-US"/>
          </a:p>
        </p:txBody>
      </p:sp>
      <p:sp>
        <p:nvSpPr>
          <p:cNvPr id="4" name="日期占位符 3"/>
          <p:cNvSpPr>
            <a:spLocks noGrp="1"/>
          </p:cNvSpPr>
          <p:nvPr>
            <p:ph type="dt" sz="half" idx="10"/>
            <p:custDataLst>
              <p:tags r:id="rId4"/>
            </p:custDataLst>
          </p:nvPr>
        </p:nvSpPr>
        <p:spPr/>
        <p:txBody>
          <a:bodyPr/>
          <a:lstStyle/>
          <a:p>
            <a:pPr lvl="0"/>
            <a:fld id="{BB962C8B-B14F-4D97-AF65-F5344CB8AC3E}" type="datetime1">
              <a:rPr lang="zh-CN" altLang="en-US">
                <a:latin typeface="Arial" panose="020b0604020202020204" pitchFamily="34" charset="0"/>
              </a:rPr>
              <a:t>2021/4/28</a:t>
            </a:fld>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ClipArt" preserve="1">
  <p:cSld name="标题，文本与剪贴画">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custDataLst>
              <p:tags r:id="rId4"/>
            </p:custDataLst>
          </p:nvPr>
        </p:nvSpPr>
        <p:spPr>
          <a:xfrm>
            <a:off x="6172200" y="1825625"/>
            <a:ext cx="5181600" cy="4351338"/>
          </a:xfrm>
        </p:spPr>
        <p:txBody>
          <a:bodyPr/>
          <a:lstStyle/>
          <a:p>
            <a:endParaRPr lang="zh-CN" altLang="en-US"/>
          </a:p>
        </p:txBody>
      </p:sp>
      <p:sp>
        <p:nvSpPr>
          <p:cNvPr id="5" name="日期占位符 4"/>
          <p:cNvSpPr>
            <a:spLocks noGrp="1"/>
          </p:cNvSpPr>
          <p:nvPr>
            <p:ph type="dt" sz="half" idx="10"/>
            <p:custDataLst>
              <p:tags r:id="rId5"/>
            </p:custDataLst>
          </p:nvPr>
        </p:nvSpPr>
        <p:spPr/>
        <p:txBody>
          <a:bodyPr/>
          <a:lstStyle/>
          <a:p>
            <a:pPr lvl="0"/>
            <a:fld id="{BB962C8B-B14F-4D97-AF65-F5344CB8AC3E}" type="datetime1">
              <a:rPr lang="zh-CN" altLang="en-US">
                <a:latin typeface="Arial" panose="020b0604020202020204" pitchFamily="34" charset="0"/>
              </a:rPr>
              <a:t>2021/4/28</a:t>
            </a:fld>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base"/>
            <a:endParaRPr lang="zh-CN" strike="noStrike" noProof="1"/>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base"/>
            <a:endParaRPr lang="zh-CN" strike="noStrike" noProof="1"/>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7046F204-7F4E-48BB-B6D6-AB2E0AEAB783}" type="datetimeFigureOut">
              <a:rPr lang="zh-CN" altLang="en-US" smtClean="0"/>
              <a:t>2021/4/28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046F204-7F4E-48BB-B6D6-AB2E0AEAB783}" type="datetimeFigureOut">
              <a:rPr lang="zh-CN" altLang="en-US" smtClean="0"/>
              <a:t>2021/4/28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046F204-7F4E-48BB-B6D6-AB2E0AEAB783}" type="datetimeFigureOut">
              <a:rPr lang="zh-CN" altLang="en-US" smtClean="0"/>
              <a:t>2021/4/28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base"/>
            <a:endParaRPr lang="zh-CN" strike="noStrike" noProof="1"/>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046F204-7F4E-48BB-B6D6-AB2E0AEAB783}" type="datetimeFigureOut">
              <a:rPr lang="zh-CN" altLang="en-US" smtClean="0"/>
              <a:t>2021/4/28</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7046F204-7F4E-48BB-B6D6-AB2E0AEAB783}" type="datetimeFigureOut">
              <a:rPr lang="zh-CN" altLang="en-US" smtClean="0"/>
              <a:t>2021/4/28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7046F204-7F4E-48BB-B6D6-AB2E0AEAB783}" type="datetimeFigureOut">
              <a:rPr lang="zh-CN" altLang="en-US" smtClean="0"/>
              <a:t>2021/4/28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D8959F3-21C9-44E5-991C-38CBACFA1D7B}"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914400" y="1981200"/>
            <a:ext cx="5077968"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9632" y="1981200"/>
            <a:ext cx="5077968"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base"/>
            <a:endParaRPr lang="zh-CN" strike="noStrike" noProof="1"/>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base"/>
            <a:endParaRPr lang="zh-CN" altLang="en-US" strike="noStrike" noProof="1"/>
          </a:p>
        </p:txBody>
      </p:sp>
      <p:sp>
        <p:nvSpPr>
          <p:cNvPr id="8" name="页脚占位符 7"/>
          <p:cNvSpPr>
            <a:spLocks noGrp="1"/>
          </p:cNvSpPr>
          <p:nvPr>
            <p:ph type="ftr" sz="quarter" idx="11"/>
            <p:custDataLst>
              <p:tags r:id="rId8"/>
            </p:custDataLst>
          </p:nvPr>
        </p:nvSpPr>
        <p:spPr/>
        <p:txBody>
          <a:bodyPr/>
          <a:lstStyle/>
          <a:p>
            <a:pPr lvl="0" fontAlgn="base"/>
            <a:endParaRPr lang="zh-CN" strike="noStrike" noProof="1"/>
          </a:p>
        </p:txBody>
      </p:sp>
      <p:sp>
        <p:nvSpPr>
          <p:cNvPr id="9" name="灯片编号占位符 8"/>
          <p:cNvSpPr>
            <a:spLocks noGrp="1"/>
          </p:cNvSpPr>
          <p:nvPr>
            <p:ph type="sldNum" sz="quarter" idx="12"/>
            <p:custDataLst>
              <p:tags r:id="rId9"/>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base"/>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lvl="0" fontAlgn="base"/>
            <a:endParaRPr lang="zh-CN" strike="noStrike" noProof="1"/>
          </a:p>
        </p:txBody>
      </p:sp>
      <p:sp>
        <p:nvSpPr>
          <p:cNvPr id="5" name="灯片编号占位符 4"/>
          <p:cNvSpPr>
            <a:spLocks noGrp="1"/>
          </p:cNvSpPr>
          <p:nvPr>
            <p:ph type="sldNum" sz="quarter" idx="12"/>
            <p:custDataLst>
              <p:tags r:id="rId5"/>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base"/>
            <a:endParaRPr lang="zh-CN" altLang="en-US" strike="noStrike" noProof="1"/>
          </a:p>
        </p:txBody>
      </p:sp>
      <p:sp>
        <p:nvSpPr>
          <p:cNvPr id="3" name="页脚占位符 2"/>
          <p:cNvSpPr>
            <a:spLocks noGrp="1"/>
          </p:cNvSpPr>
          <p:nvPr>
            <p:ph type="ftr" sz="quarter" idx="11"/>
            <p:custDataLst>
              <p:tags r:id="rId3"/>
            </p:custDataLst>
          </p:nvPr>
        </p:nvSpPr>
        <p:spPr/>
        <p:txBody>
          <a:bodyPr/>
          <a:lstStyle/>
          <a:p>
            <a:pPr lvl="0" fontAlgn="base"/>
            <a:endParaRPr lang="zh-CN" strike="noStrike" noProof="1"/>
          </a:p>
        </p:txBody>
      </p:sp>
      <p:sp>
        <p:nvSpPr>
          <p:cNvPr id="4" name="灯片编号占位符 3"/>
          <p:cNvSpPr>
            <a:spLocks noGrp="1"/>
          </p:cNvSpPr>
          <p:nvPr>
            <p:ph type="sldNum" sz="quarter" idx="12"/>
            <p:custDataLst>
              <p:tags r:id="rId4"/>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base"/>
            <a:endParaRPr lang="zh-CN" strike="noStrike" noProof="1"/>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base"/>
            <a:endParaRPr lang="zh-CN" strike="noStrike" noProof="1"/>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base"/>
            <a:endParaRPr lang="zh-CN" strike="noStrike" noProof="1"/>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686800" y="609600"/>
            <a:ext cx="25908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914400" y="609600"/>
            <a:ext cx="7622209"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base"/>
            <a:endParaRPr lang="zh-CN" strike="noStrike" noProof="1"/>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914400" y="609600"/>
            <a:ext cx="10363200" cy="5486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base"/>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lvl="0" fontAlgn="base"/>
            <a:endParaRPr lang="zh-CN" strike="noStrike" noProof="1"/>
          </a:p>
        </p:txBody>
      </p:sp>
      <p:sp>
        <p:nvSpPr>
          <p:cNvPr id="5" name="灯片编号占位符 4"/>
          <p:cNvSpPr>
            <a:spLocks noGrp="1"/>
          </p:cNvSpPr>
          <p:nvPr>
            <p:ph type="sldNum" sz="quarter" idx="12"/>
            <p:custDataLst>
              <p:tags r:id="rId5"/>
            </p:custDataLst>
          </p:nvPr>
        </p:nvSpPr>
        <p:spPr/>
        <p:txBody>
          <a:body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reserve="1">
  <p:cSld name="标题和文本">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12800" y="1600200"/>
            <a:ext cx="5326888"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357112" y="1600200"/>
            <a:ext cx="5326888"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38"/>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rgbClr val="906D58"/>
        </a:solidFill>
        <a:effectLst>
          <a:outerShdw dist="107763" dir="2699999" algn="ctr" rotWithShape="0">
            <a:srgbClr val="020000"/>
          </a:outerShdw>
        </a:effectLst>
      </p:bgPr>
    </p:bg>
    <p:spTree>
      <p:nvGrpSpPr>
        <p:cNvPr id="1" name=""/>
        <p:cNvGrpSpPr/>
        <p:nvPr>
          <p:custDataLst>
            <p:tags r:id="rId1"/>
          </p:custDataLst>
        </p:nvPr>
      </p:nvGrpSpPr>
      <p:grpSpPr>
        <a:xfrm>
          <a:off x="0" y="0"/>
          <a:ext cx="0" cy="0"/>
        </a:xfrm>
      </p:grpSpPr>
      <p:sp>
        <p:nvSpPr>
          <p:cNvPr id="49154" name="矩形 49153" descr="Canvas"/>
          <p:cNvSpPr/>
          <p:nvPr>
            <p:custDataLst>
              <p:tags r:id="rId2"/>
            </p:custDataLst>
          </p:nvPr>
        </p:nvSpPr>
        <p:spPr>
          <a:xfrm>
            <a:off x="704851" y="201613"/>
            <a:ext cx="11197167" cy="6467475"/>
          </a:xfrm>
          <a:prstGeom prst="rect">
            <a:avLst/>
          </a:prstGeom>
          <a:blipFill rotWithShape="0">
            <a:blip r:embed="rId3"/>
            <a:stretch>
              <a:fillRect/>
            </a:stretch>
          </a:blipFill>
          <a:ln w="9525">
            <a:noFill/>
          </a:ln>
        </p:spPr>
        <p:txBody>
          <a:bodyPr wrap="none" anchor="ctr"/>
          <a:lstStyle/>
          <a:p>
            <a:pPr lvl="0" algn="ctr"/>
            <a:endParaRPr sz="2400">
              <a:latin typeface="Times New Roman" panose="02020603050405020304" pitchFamily="18" charset="0"/>
            </a:endParaRPr>
          </a:p>
        </p:txBody>
      </p:sp>
      <p:pic>
        <p:nvPicPr>
          <p:cNvPr id="49155" name="图片 49154" descr="minispir"/>
          <p:cNvPicPr>
            <a:picLocks noChangeAspect="1"/>
          </p:cNvPicPr>
          <p:nvPr>
            <p:custDataLst>
              <p:tags r:id="rId5"/>
            </p:custDataLst>
          </p:nvPr>
        </p:nvPicPr>
        <p:blipFill>
          <a:blip r:embed="rId4"/>
          <a:stretch>
            <a:fillRect/>
          </a:stretch>
        </p:blipFill>
        <p:spPr>
          <a:xfrm>
            <a:off x="0" y="50800"/>
            <a:ext cx="1574800" cy="4286250"/>
          </a:xfrm>
          <a:prstGeom prst="rect">
            <a:avLst/>
          </a:prstGeom>
          <a:noFill/>
          <a:ln w="9525">
            <a:noFill/>
          </a:ln>
        </p:spPr>
      </p:pic>
      <p:sp>
        <p:nvSpPr>
          <p:cNvPr id="49156" name="矩形 49155" descr="Canvas"/>
          <p:cNvSpPr/>
          <p:nvPr>
            <p:custDataLst>
              <p:tags r:id="rId6"/>
            </p:custDataLst>
          </p:nvPr>
        </p:nvSpPr>
        <p:spPr>
          <a:xfrm>
            <a:off x="795867" y="4130675"/>
            <a:ext cx="1388533" cy="457200"/>
          </a:xfrm>
          <a:prstGeom prst="rect">
            <a:avLst/>
          </a:prstGeom>
          <a:blipFill rotWithShape="0">
            <a:blip r:embed="rId3"/>
            <a:stretch>
              <a:fillRect/>
            </a:stretch>
          </a:blipFill>
          <a:ln w="9525">
            <a:noFill/>
          </a:ln>
        </p:spPr>
        <p:txBody>
          <a:bodyPr wrap="none" anchor="ctr"/>
          <a:lstStyle/>
          <a:p>
            <a:pPr lvl="0" algn="ctr"/>
            <a:endParaRPr sz="2400">
              <a:latin typeface="Times New Roman" panose="02020603050405020304" pitchFamily="18" charset="0"/>
            </a:endParaRPr>
          </a:p>
        </p:txBody>
      </p:sp>
      <p:pic>
        <p:nvPicPr>
          <p:cNvPr id="49157" name="图片 49156" descr="minispir"/>
          <p:cNvPicPr>
            <a:picLocks noChangeAspect="1"/>
          </p:cNvPicPr>
          <p:nvPr>
            <p:custDataLst>
              <p:tags r:id="rId7"/>
            </p:custDataLst>
          </p:nvPr>
        </p:nvPicPr>
        <p:blipFill>
          <a:blip r:embed="rId4"/>
          <a:srcRect t="39999"/>
          <a:stretch>
            <a:fillRect/>
          </a:stretch>
        </p:blipFill>
        <p:spPr>
          <a:xfrm>
            <a:off x="0" y="4222750"/>
            <a:ext cx="1574800" cy="2571750"/>
          </a:xfrm>
          <a:prstGeom prst="rect">
            <a:avLst/>
          </a:prstGeom>
          <a:noFill/>
          <a:ln w="9525">
            <a:noFill/>
          </a:ln>
        </p:spPr>
      </p:pic>
      <p:sp>
        <p:nvSpPr>
          <p:cNvPr id="49158" name="标题 49157"/>
          <p:cNvSpPr>
            <a:spLocks noGrp="1"/>
          </p:cNvSpPr>
          <p:nvPr>
            <p:ph type="ctrTitle"/>
            <p:custDataLst>
              <p:tags r:id="rId8"/>
            </p:custDataLst>
          </p:nvPr>
        </p:nvSpPr>
        <p:spPr>
          <a:xfrm>
            <a:off x="1219200" y="2057400"/>
            <a:ext cx="10295467" cy="1143000"/>
          </a:xfrm>
          <a:prstGeom prst="rect">
            <a:avLst/>
          </a:prstGeom>
          <a:noFill/>
          <a:ln w="9525">
            <a:noFill/>
          </a:ln>
        </p:spPr>
        <p:txBody>
          <a:bodyPr anchor="ctr"/>
          <a:lstStyle>
            <a:lvl1pPr lvl="0">
              <a:buClrTx/>
              <a:buSzTx/>
              <a:buFontTx/>
              <a:defRPr/>
            </a:lvl1pPr>
          </a:lstStyle>
          <a:p>
            <a:pPr lvl="0"/>
            <a:r>
              <a:rPr lang="zh-CN" altLang="en-US"/>
              <a:t>单击此处编辑母版标题样式</a:t>
            </a:r>
          </a:p>
        </p:txBody>
      </p:sp>
      <p:sp>
        <p:nvSpPr>
          <p:cNvPr id="49159" name="副标题 49158"/>
          <p:cNvSpPr>
            <a:spLocks noGrp="1"/>
          </p:cNvSpPr>
          <p:nvPr>
            <p:ph type="subTitle" idx="1"/>
            <p:custDataLst>
              <p:tags r:id="rId9"/>
            </p:custDataLst>
          </p:nvPr>
        </p:nvSpPr>
        <p:spPr>
          <a:xfrm>
            <a:off x="2167467" y="3886200"/>
            <a:ext cx="8534400" cy="1771650"/>
          </a:xfrm>
          <a:prstGeom prst="rect">
            <a:avLst/>
          </a:prstGeom>
          <a:noFill/>
          <a:ln w="9525">
            <a:noFill/>
          </a:ln>
        </p:spPr>
        <p:txBody>
          <a:bodyPr anchor="t"/>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a:r>
              <a:rPr lang="zh-CN" altLang="en-US"/>
              <a:t>单击此处编辑母版副标题样式</a:t>
            </a:r>
          </a:p>
        </p:txBody>
      </p:sp>
      <p:sp>
        <p:nvSpPr>
          <p:cNvPr id="49160" name="日期占位符 49159"/>
          <p:cNvSpPr>
            <a:spLocks noGrp="1"/>
          </p:cNvSpPr>
          <p:nvPr>
            <p:ph type="dt" sz="quarter" idx="2"/>
            <p:custDataLst>
              <p:tags r:id="rId10"/>
            </p:custDataLst>
          </p:nvPr>
        </p:nvSpPr>
        <p:spPr>
          <a:xfrm>
            <a:off x="1445684" y="6096000"/>
            <a:ext cx="2540000" cy="457200"/>
          </a:xfrm>
          <a:prstGeom prst="rect">
            <a:avLst/>
          </a:prstGeom>
          <a:noFill/>
          <a:ln w="9525">
            <a:noFill/>
          </a:ln>
        </p:spPr>
        <p:txBody>
          <a:bodyPr anchor="t"/>
          <a:lstStyle>
            <a:lvl1pPr>
              <a:defRPr sz="1400">
                <a:latin typeface="Times New Roman" panose="02020603050405020304" pitchFamily="18" charset="0"/>
              </a:defRPr>
            </a:lvl1pPr>
          </a:lstStyle>
          <a:p>
            <a:endParaRPr lang="zh-CN" altLang="en-US">
              <a:latin typeface="Arial" panose="020b0604020202020204" pitchFamily="34" charset="0"/>
            </a:endParaRPr>
          </a:p>
        </p:txBody>
      </p:sp>
      <p:sp>
        <p:nvSpPr>
          <p:cNvPr id="49161" name="页脚占位符 49160"/>
          <p:cNvSpPr>
            <a:spLocks noGrp="1"/>
          </p:cNvSpPr>
          <p:nvPr>
            <p:ph type="ftr" sz="quarter" idx="3"/>
            <p:custDataLst>
              <p:tags r:id="rId11"/>
            </p:custDataLst>
          </p:nvPr>
        </p:nvSpPr>
        <p:spPr>
          <a:xfrm>
            <a:off x="4696884" y="6096000"/>
            <a:ext cx="3860800" cy="457200"/>
          </a:xfrm>
          <a:prstGeom prst="rect">
            <a:avLst/>
          </a:prstGeom>
          <a:noFill/>
          <a:ln w="9525">
            <a:noFill/>
          </a:ln>
        </p:spPr>
        <p:txBody>
          <a:bodyPr anchor="t"/>
          <a:lstStyle>
            <a:lvl1pPr algn="ctr">
              <a:defRPr sz="1400">
                <a:latin typeface="Times New Roman" panose="02020603050405020304" pitchFamily="18" charset="0"/>
              </a:defRPr>
            </a:lvl1pPr>
          </a:lstStyle>
          <a:p>
            <a:endParaRPr lang="zh-CN" altLang="en-US"/>
          </a:p>
        </p:txBody>
      </p:sp>
      <p:sp>
        <p:nvSpPr>
          <p:cNvPr id="49162" name="灯片编号占位符 49161"/>
          <p:cNvSpPr>
            <a:spLocks noGrp="1"/>
          </p:cNvSpPr>
          <p:nvPr>
            <p:ph type="sldNum" sz="quarter" idx="4"/>
            <p:custDataLst>
              <p:tags r:id="rId12"/>
            </p:custDataLst>
          </p:nvPr>
        </p:nvSpPr>
        <p:spPr>
          <a:xfrm>
            <a:off x="9268884" y="6096000"/>
            <a:ext cx="2540000" cy="457200"/>
          </a:xfrm>
          <a:prstGeom prst="rect">
            <a:avLst/>
          </a:prstGeom>
          <a:noFill/>
          <a:ln w="9525">
            <a:noFill/>
          </a:ln>
        </p:spPr>
        <p:txBody>
          <a:bodyPr anchor="t"/>
          <a:lstStyle>
            <a:lvl1pPr algn="r">
              <a:defRPr sz="1400">
                <a:latin typeface="Times New Roman" panose="02020603050405020304" pitchFamily="18" charset="0"/>
              </a:defRPr>
            </a:lvl1pPr>
          </a:lstStyle>
          <a:p>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1422400" y="1752600"/>
            <a:ext cx="49784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604000" y="1752600"/>
            <a:ext cx="49784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042400" y="381000"/>
            <a:ext cx="25400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1422400" y="381000"/>
            <a:ext cx="7472753"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clipArtAndTx" preserve="1">
  <p:cSld name="标题，剪贴画与文本">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联机映像占位符 2"/>
          <p:cNvSpPr>
            <a:spLocks noGrp="1"/>
          </p:cNvSpPr>
          <p:nvPr>
            <p:ph type="clipArt" sz="half" idx="1"/>
            <p:custDataLst>
              <p:tags r:id="rId3"/>
            </p:custDataLst>
          </p:nvPr>
        </p:nvSpPr>
        <p:spPr>
          <a:xfrm>
            <a:off x="838200" y="1825625"/>
            <a:ext cx="5181600" cy="4351338"/>
          </a:xfrm>
        </p:spPr>
        <p:txBody>
          <a:bodyPr/>
          <a:lstStyle/>
          <a:p>
            <a:endParaRPr lang="zh-CN" altLang="en-US"/>
          </a:p>
        </p:txBody>
      </p:sp>
      <p:sp>
        <p:nvSpPr>
          <p:cNvPr id="4" name="文本占位符 3"/>
          <p:cNvSpPr>
            <a:spLocks noGrp="1"/>
          </p:cNvSpPr>
          <p:nvPr>
            <p:ph type="body"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verTx" preserve="1">
  <p:cSld name="标题和内容在文本之上">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105156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8200" y="4076700"/>
            <a:ext cx="105156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OverObj" preserve="1">
  <p:cSld name="标题和文本在内容之上">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838200" y="1825625"/>
            <a:ext cx="105156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838200" y="4076700"/>
            <a:ext cx="105156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spd="med">
    <p:pull dir="ru"/>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fld id="{BB962C8B-B14F-4D97-AF65-F5344CB8AC3E}" type="datetime1">
              <a:rPr lang="zh-CN" altLang="en-US">
                <a:latin typeface="Arial" panose="020b0604020202020204" pitchFamily="34" charset="0"/>
              </a:rPr>
              <a:t>2021/4/28</a:t>
            </a:fld>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87" y="2130367"/>
            <a:ext cx="10364190" cy="1469985"/>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975" y="3886095"/>
            <a:ext cx="8535215" cy="175255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z="3025" strike="noStrike" noProof="1" smtClean="0"/>
              <a:t>单击此处编辑母版副标题样式</a:t>
            </a:r>
            <a:endParaRPr lang="zh-CN" altLang="en-US" strike="noStrike" noProof="1"/>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609658" y="1600157"/>
            <a:ext cx="10973848" cy="4525841"/>
          </a:xfrm>
          <a:prstGeom prst="rect">
            <a:avLst/>
          </a:prstGeom>
        </p:spPr>
        <p:txBody>
          <a:body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176" y="4406781"/>
            <a:ext cx="10364190" cy="1362038"/>
          </a:xfrm>
          <a:prstGeom prst="rect">
            <a:avLst/>
          </a:prstGeom>
        </p:spPr>
        <p:txBody>
          <a:bodyPr anchor="t"/>
          <a:lstStyle>
            <a:lvl1pPr algn="l">
              <a:defRPr sz="4000" b="1" cap="all"/>
            </a:lvl1pPr>
          </a:lstStyle>
          <a:p>
            <a:pPr fontAlgn="base"/>
            <a:r>
              <a:rPr lang="zh-CN" altLang="en-US" sz="3780"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176" y="2906635"/>
            <a:ext cx="10364190" cy="150014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z="1890"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58"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8192" y="1600157"/>
            <a:ext cx="5385314" cy="452584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z="2645" strike="noStrike" noProof="1" smtClean="0"/>
              <a:t>单击此处编辑母版文本样式</a:t>
            </a:r>
            <a:endParaRPr lang="zh-CN" altLang="en-US" strike="noStrike" noProof="1" smtClean="0"/>
          </a:p>
          <a:p>
            <a:pPr lvl="1" fontAlgn="base"/>
            <a:r>
              <a:rPr lang="zh-CN" altLang="en-US" sz="2270" strike="noStrike" noProof="1" smtClean="0"/>
              <a:t>第二级</a:t>
            </a:r>
            <a:endParaRPr lang="zh-CN" altLang="en-US" strike="noStrike" noProof="1" smtClean="0"/>
          </a:p>
          <a:p>
            <a:pPr lvl="2" fontAlgn="base"/>
            <a:r>
              <a:rPr lang="zh-CN" altLang="en-US" sz="189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lvl1pPr>
              <a:defRPr/>
            </a:lvl1pPr>
          </a:lstStyle>
          <a:p>
            <a:pPr fontAlgn="base"/>
            <a:r>
              <a:rPr lang="zh-CN" altLang="en-US" sz="4155"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58" y="1535072"/>
            <a:ext cx="5387432"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58" y="2174816"/>
            <a:ext cx="5387432"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958" y="1535072"/>
            <a:ext cx="5389548" cy="63974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z="2270"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958" y="2174816"/>
            <a:ext cx="5389548" cy="395118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z="2270" strike="noStrike" noProof="1" smtClean="0"/>
              <a:t>单击此处编辑母版文本样式</a:t>
            </a:r>
            <a:endParaRPr lang="zh-CN" altLang="en-US" strike="noStrike" noProof="1" smtClean="0"/>
          </a:p>
          <a:p>
            <a:pPr lvl="1" fontAlgn="base"/>
            <a:r>
              <a:rPr lang="zh-CN" altLang="en-US" sz="1890" strike="noStrike" noProof="1" smtClean="0"/>
              <a:t>第二级</a:t>
            </a:r>
            <a:endParaRPr lang="zh-CN" altLang="en-US" strike="noStrike" noProof="1" smtClean="0"/>
          </a:p>
          <a:p>
            <a:pPr lvl="2" fontAlgn="base"/>
            <a:r>
              <a:rPr lang="zh-CN" altLang="en-US" strike="noStrike" noProof="1" smtClean="0"/>
              <a:t>第三级</a:t>
            </a:r>
          </a:p>
          <a:p>
            <a:pPr lvl="3" fontAlgn="base"/>
            <a:r>
              <a:rPr lang="zh-CN" altLang="en-US" sz="1510" strike="noStrike" noProof="1" smtClean="0"/>
              <a:t>第四级</a:t>
            </a:r>
            <a:endParaRPr lang="zh-CN" altLang="en-US" strike="noStrike" noProof="1" smtClean="0"/>
          </a:p>
          <a:p>
            <a:pPr lvl="4" fontAlgn="base"/>
            <a:r>
              <a:rPr lang="zh-CN" altLang="en-US" sz="1510" strike="noStrike" noProof="1" smtClean="0"/>
              <a:t>第五级</a:t>
            </a:r>
            <a:endParaRPr lang="zh-CN" altLang="en-US" strike="noStrike" noProof="1"/>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3043"/>
            <a:ext cx="4011467" cy="1162019"/>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7189" y="273043"/>
            <a:ext cx="6816318" cy="585295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58" y="1435061"/>
            <a:ext cx="4011467" cy="46909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946" y="4800470"/>
            <a:ext cx="7315899" cy="566722"/>
          </a:xfrm>
          <a:prstGeom prst="rect">
            <a:avLst/>
          </a:prstGeom>
        </p:spPr>
        <p:txBody>
          <a:bodyPr anchor="b"/>
          <a:lstStyle>
            <a:lvl1pPr algn="l">
              <a:defRPr sz="2000" b="1"/>
            </a:lvl1pPr>
          </a:lstStyle>
          <a:p>
            <a:pPr fontAlgn="base"/>
            <a:r>
              <a:rPr lang="zh-CN" altLang="en-US" sz="1890"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946" y="612758"/>
            <a:ext cx="7315899" cy="41146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946" y="5367194"/>
            <a:ext cx="7315899" cy="80484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z="1325" strike="noStrike" noProof="1" smtClean="0"/>
              <a:t>单击此处编辑母版文本样式</a:t>
            </a:r>
            <a:endParaRPr lang="zh-CN" altLang="en-US" strike="noStrike" noProof="1" smtClean="0"/>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58" y="274630"/>
            <a:ext cx="10973848" cy="1142969"/>
          </a:xfrm>
          <a:prstGeom prst="rect">
            <a:avLst/>
          </a:prstGeom>
        </p:spPr>
        <p:txBody>
          <a:bodyPr/>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1600157"/>
            <a:ext cx="10973848" cy="4525841"/>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044" y="274630"/>
            <a:ext cx="2743462" cy="5851367"/>
          </a:xfrm>
          <a:prstGeom prst="rect">
            <a:avLst/>
          </a:prstGeom>
        </p:spPr>
        <p:txBody>
          <a:bodyPr vert="eaVert"/>
          <a:lstStyle/>
          <a:p>
            <a:pPr fontAlgn="base"/>
            <a:r>
              <a:rPr lang="zh-CN" altLang="en-US" sz="4155"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58" y="274630"/>
            <a:ext cx="8027166" cy="5851367"/>
          </a:xfrm>
          <a:prstGeom prst="rect">
            <a:avLst/>
          </a:prstGeom>
        </p:spPr>
        <p:txBody>
          <a:bodyPr vert="eaVert"/>
          <a:lstStyle/>
          <a:p>
            <a:pPr lvl="0" fontAlgn="base"/>
            <a:r>
              <a:rPr lang="zh-CN" altLang="en-US" sz="3025" strike="noStrike" noProof="1" smtClean="0"/>
              <a:t>单击此处编辑母版文本样式</a:t>
            </a:r>
            <a:endParaRPr lang="zh-CN" altLang="en-US" strike="noStrike" noProof="1" smtClean="0"/>
          </a:p>
          <a:p>
            <a:pPr lvl="1" fontAlgn="base"/>
            <a:r>
              <a:rPr lang="zh-CN" altLang="en-US" sz="2645" strike="noStrike" noProof="1" smtClean="0"/>
              <a:t>第二级</a:t>
            </a:r>
            <a:endParaRPr lang="zh-CN" altLang="en-US" strike="noStrike" noProof="1" smtClean="0"/>
          </a:p>
          <a:p>
            <a:pPr lvl="2" fontAlgn="base"/>
            <a:r>
              <a:rPr lang="zh-CN" altLang="en-US" sz="2270" strike="noStrike" noProof="1" smtClean="0"/>
              <a:t>第三级</a:t>
            </a:r>
            <a:endParaRPr lang="zh-CN" altLang="en-US" strike="noStrike" noProof="1" smtClean="0"/>
          </a:p>
          <a:p>
            <a:pPr lvl="3" fontAlgn="base"/>
            <a:r>
              <a:rPr lang="zh-CN" altLang="en-US" sz="1890" strike="noStrike" noProof="1" smtClean="0"/>
              <a:t>第四级</a:t>
            </a:r>
            <a:endParaRPr lang="zh-CN" altLang="en-US" strike="noStrike" noProof="1" smtClean="0"/>
          </a:p>
          <a:p>
            <a:pPr lvl="4" fontAlgn="base"/>
            <a:r>
              <a:rPr lang="zh-CN" altLang="en-US" sz="1890" strike="noStrike" noProof="1" smtClean="0"/>
              <a:t>第五级</a:t>
            </a:r>
            <a:endParaRPr lang="zh-CN" altLang="en-US" strike="noStrike" noProof="1"/>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solidFill>
        <a:effectLst/>
      </p:bgPr>
    </p:bg>
    <p:spTree>
      <p:nvGrpSpPr>
        <p:cNvPr id="1" name=""/>
        <p:cNvGrpSpPr/>
        <p:nvPr>
          <p:custDataLst>
            <p:tags r:id="rId1"/>
          </p:custDataLst>
        </p:nvPr>
      </p:nvGrpSpPr>
      <p:grpSpPr>
        <a:xfrm>
          <a:off x="0" y="0"/>
          <a:ext cx="0" cy="0"/>
        </a:xfrm>
      </p:grpSpPr>
      <p:sp>
        <p:nvSpPr>
          <p:cNvPr id="2050" name="任意多边形 449537"/>
          <p:cNvSpPr/>
          <p:nvPr>
            <p:custDataLst>
              <p:tags r:id="rId2"/>
            </p:custDataLst>
          </p:nvPr>
        </p:nvSpPr>
        <p:spPr>
          <a:xfrm>
            <a:off x="6347884" y="20638"/>
            <a:ext cx="5918200" cy="4038600"/>
          </a:xfrm>
          <a:custGeom>
            <a:rect l="0" t="0" r="0" b="0"/>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lstStyle/>
          <a:p>
            <a:endParaRPr lang="zh-CN" altLang="en-US"/>
          </a:p>
        </p:txBody>
      </p:sp>
      <p:grpSp>
        <p:nvGrpSpPr>
          <p:cNvPr id="2051" name="组合 449538"/>
          <p:cNvGrpSpPr/>
          <p:nvPr>
            <p:custDataLst>
              <p:tags r:id="rId3"/>
            </p:custDataLst>
          </p:nvPr>
        </p:nvGrpSpPr>
        <p:grpSpPr>
          <a:xfrm>
            <a:off x="6096000" y="28575"/>
            <a:ext cx="6341533" cy="4338638"/>
            <a:chOff x="2918" y="18"/>
            <a:chExt cx="2958" cy="2699"/>
          </a:xfrm>
        </p:grpSpPr>
        <p:sp>
          <p:nvSpPr>
            <p:cNvPr id="2052" name="任意多边形 449539"/>
            <p:cNvSpPr/>
            <p:nvPr>
              <p:custDataLst>
                <p:tags r:id="rId4"/>
              </p:custDataLst>
            </p:nvPr>
          </p:nvSpPr>
          <p:spPr>
            <a:xfrm>
              <a:off x="3060" y="18"/>
              <a:ext cx="490" cy="187"/>
            </a:xfrm>
            <a:custGeom>
              <a:rect l="0" t="0" r="0" b="0"/>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lstStyle/>
            <a:p>
              <a:endParaRPr lang="zh-CN" altLang="en-US"/>
            </a:p>
          </p:txBody>
        </p:sp>
        <p:sp>
          <p:nvSpPr>
            <p:cNvPr id="2053" name="任意多边形 449540"/>
            <p:cNvSpPr>
              <a:spLocks noEditPoints="1"/>
            </p:cNvSpPr>
            <p:nvPr>
              <p:custDataLst>
                <p:tags r:id="rId5"/>
              </p:custDataLst>
            </p:nvPr>
          </p:nvSpPr>
          <p:spPr>
            <a:xfrm>
              <a:off x="2918" y="18"/>
              <a:ext cx="2958" cy="2699"/>
            </a:xfrm>
            <a:custGeom>
              <a:rect l="0" t="0" r="0" b="0"/>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lstStyle/>
            <a:p>
              <a:endParaRPr lang="zh-CN" altLang="en-US"/>
            </a:p>
          </p:txBody>
        </p:sp>
        <p:sp>
          <p:nvSpPr>
            <p:cNvPr id="2054" name="任意多边形 449541"/>
            <p:cNvSpPr/>
            <p:nvPr>
              <p:custDataLst>
                <p:tags r:id="rId6"/>
              </p:custDataLst>
            </p:nvPr>
          </p:nvSpPr>
          <p:spPr>
            <a:xfrm>
              <a:off x="3621" y="1287"/>
              <a:ext cx="238" cy="283"/>
            </a:xfrm>
            <a:custGeom>
              <a:rect l="0" t="0" r="0" b="0"/>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lstStyle/>
            <a:p>
              <a:endParaRPr lang="zh-CN" altLang="en-US"/>
            </a:p>
          </p:txBody>
        </p:sp>
        <p:sp>
          <p:nvSpPr>
            <p:cNvPr id="2055" name="任意多边形 449542"/>
            <p:cNvSpPr/>
            <p:nvPr>
              <p:custDataLst>
                <p:tags r:id="rId7"/>
              </p:custDataLst>
            </p:nvPr>
          </p:nvSpPr>
          <p:spPr>
            <a:xfrm>
              <a:off x="3403" y="1403"/>
              <a:ext cx="208" cy="379"/>
            </a:xfrm>
            <a:custGeom>
              <a:rect l="0" t="0" r="0" b="0"/>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lstStyle/>
            <a:p>
              <a:endParaRPr lang="zh-CN" altLang="en-US"/>
            </a:p>
          </p:txBody>
        </p:sp>
        <p:sp>
          <p:nvSpPr>
            <p:cNvPr id="2056" name="任意多边形 449543"/>
            <p:cNvSpPr/>
            <p:nvPr>
              <p:custDataLst>
                <p:tags r:id="rId8"/>
              </p:custDataLst>
            </p:nvPr>
          </p:nvSpPr>
          <p:spPr>
            <a:xfrm>
              <a:off x="3272" y="645"/>
              <a:ext cx="683" cy="318"/>
            </a:xfrm>
            <a:custGeom>
              <a:rect l="0" t="0" r="0" b="0"/>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lstStyle/>
            <a:p>
              <a:endParaRPr lang="zh-CN" altLang="en-US"/>
            </a:p>
          </p:txBody>
        </p:sp>
        <p:sp>
          <p:nvSpPr>
            <p:cNvPr id="2057" name="任意多边形 449544"/>
            <p:cNvSpPr/>
            <p:nvPr>
              <p:custDataLst>
                <p:tags r:id="rId9"/>
              </p:custDataLst>
            </p:nvPr>
          </p:nvSpPr>
          <p:spPr>
            <a:xfrm>
              <a:off x="4046" y="1545"/>
              <a:ext cx="490" cy="515"/>
            </a:xfrm>
            <a:custGeom>
              <a:rect l="0" t="0" r="0" b="0"/>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lstStyle/>
            <a:p>
              <a:endParaRPr lang="zh-CN" altLang="en-US"/>
            </a:p>
          </p:txBody>
        </p:sp>
        <p:sp>
          <p:nvSpPr>
            <p:cNvPr id="2058" name="任意多边形 449545"/>
            <p:cNvSpPr/>
            <p:nvPr>
              <p:custDataLst>
                <p:tags r:id="rId10"/>
              </p:custDataLst>
            </p:nvPr>
          </p:nvSpPr>
          <p:spPr>
            <a:xfrm>
              <a:off x="5173" y="1024"/>
              <a:ext cx="501" cy="96"/>
            </a:xfrm>
            <a:custGeom>
              <a:rect l="0" t="0" r="0" b="0"/>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lstStyle/>
            <a:p>
              <a:endParaRPr lang="zh-CN" altLang="en-US"/>
            </a:p>
          </p:txBody>
        </p:sp>
        <p:sp>
          <p:nvSpPr>
            <p:cNvPr id="2059" name="任意多边形 449546"/>
            <p:cNvSpPr/>
            <p:nvPr>
              <p:custDataLst>
                <p:tags r:id="rId11"/>
              </p:custDataLst>
            </p:nvPr>
          </p:nvSpPr>
          <p:spPr>
            <a:xfrm>
              <a:off x="5340" y="1004"/>
              <a:ext cx="385" cy="237"/>
            </a:xfrm>
            <a:custGeom>
              <a:rect l="0" t="0" r="0" b="0"/>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lstStyle/>
            <a:p>
              <a:endParaRPr lang="zh-CN" altLang="en-US"/>
            </a:p>
          </p:txBody>
        </p:sp>
        <p:sp>
          <p:nvSpPr>
            <p:cNvPr id="2060" name="任意多边形 449547"/>
            <p:cNvSpPr/>
            <p:nvPr>
              <p:custDataLst>
                <p:tags r:id="rId12"/>
              </p:custDataLst>
            </p:nvPr>
          </p:nvSpPr>
          <p:spPr>
            <a:xfrm>
              <a:off x="5325" y="1201"/>
              <a:ext cx="415" cy="187"/>
            </a:xfrm>
            <a:custGeom>
              <a:rect l="0" t="0" r="0" b="0"/>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lstStyle/>
            <a:p>
              <a:endParaRPr lang="zh-CN" altLang="en-US"/>
            </a:p>
          </p:txBody>
        </p:sp>
        <p:sp>
          <p:nvSpPr>
            <p:cNvPr id="2061" name="任意多边形 449548"/>
            <p:cNvSpPr/>
            <p:nvPr>
              <p:custDataLst>
                <p:tags r:id="rId13"/>
              </p:custDataLst>
            </p:nvPr>
          </p:nvSpPr>
          <p:spPr>
            <a:xfrm>
              <a:off x="5001" y="1378"/>
              <a:ext cx="698" cy="167"/>
            </a:xfrm>
            <a:custGeom>
              <a:rect l="0" t="0" r="0" b="0"/>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lstStyle/>
            <a:p>
              <a:endParaRPr lang="zh-CN" altLang="en-US"/>
            </a:p>
          </p:txBody>
        </p:sp>
        <p:sp>
          <p:nvSpPr>
            <p:cNvPr id="2062" name="任意多边形 449549"/>
            <p:cNvSpPr/>
            <p:nvPr>
              <p:custDataLst>
                <p:tags r:id="rId14"/>
              </p:custDataLst>
            </p:nvPr>
          </p:nvSpPr>
          <p:spPr>
            <a:xfrm>
              <a:off x="5077" y="1540"/>
              <a:ext cx="567" cy="146"/>
            </a:xfrm>
            <a:custGeom>
              <a:rect l="0" t="0" r="0" b="0"/>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lstStyle/>
            <a:p>
              <a:endParaRPr lang="zh-CN" altLang="en-US"/>
            </a:p>
          </p:txBody>
        </p:sp>
        <p:sp>
          <p:nvSpPr>
            <p:cNvPr id="2063" name="任意多边形 449550"/>
            <p:cNvSpPr/>
            <p:nvPr>
              <p:custDataLst>
                <p:tags r:id="rId15"/>
              </p:custDataLst>
            </p:nvPr>
          </p:nvSpPr>
          <p:spPr>
            <a:xfrm>
              <a:off x="5042" y="1656"/>
              <a:ext cx="581" cy="480"/>
            </a:xfrm>
            <a:custGeom>
              <a:rect l="0" t="0" r="0" b="0"/>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lstStyle/>
            <a:p>
              <a:endParaRPr lang="zh-CN" altLang="en-US"/>
            </a:p>
          </p:txBody>
        </p:sp>
        <p:sp>
          <p:nvSpPr>
            <p:cNvPr id="2064" name="任意多边形 449551"/>
            <p:cNvSpPr/>
            <p:nvPr>
              <p:custDataLst>
                <p:tags r:id="rId16"/>
              </p:custDataLst>
            </p:nvPr>
          </p:nvSpPr>
          <p:spPr>
            <a:xfrm>
              <a:off x="5421" y="1464"/>
              <a:ext cx="329" cy="854"/>
            </a:xfrm>
            <a:custGeom>
              <a:rect l="0" t="0" r="0" b="0"/>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lstStyle/>
            <a:p>
              <a:endParaRPr lang="zh-CN" altLang="en-US"/>
            </a:p>
          </p:txBody>
        </p:sp>
      </p:grpSp>
      <p:grpSp>
        <p:nvGrpSpPr>
          <p:cNvPr id="2065" name="组合 449552"/>
          <p:cNvGrpSpPr/>
          <p:nvPr>
            <p:custDataLst>
              <p:tags r:id="rId17"/>
            </p:custDataLst>
          </p:nvPr>
        </p:nvGrpSpPr>
        <p:grpSpPr>
          <a:xfrm>
            <a:off x="738717" y="36513"/>
            <a:ext cx="10521949" cy="6821487"/>
            <a:chOff x="349" y="23"/>
            <a:chExt cx="4971" cy="4297"/>
          </a:xfrm>
        </p:grpSpPr>
        <p:sp>
          <p:nvSpPr>
            <p:cNvPr id="2066" name="矩形 449553"/>
            <p:cNvSpPr/>
            <p:nvPr>
              <p:custDataLst>
                <p:tags r:id="rId18"/>
              </p:custDataLst>
            </p:nvPr>
          </p:nvSpPr>
          <p:spPr>
            <a:xfrm>
              <a:off x="384" y="23"/>
              <a:ext cx="21"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067" name="任意多边形 449554"/>
            <p:cNvSpPr>
              <a:spLocks noEditPoints="1"/>
            </p:cNvSpPr>
            <p:nvPr>
              <p:custDataLst>
                <p:tags r:id="rId19"/>
              </p:custDataLst>
            </p:nvPr>
          </p:nvSpPr>
          <p:spPr>
            <a:xfrm>
              <a:off x="38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68" name="任意多边形 449555"/>
            <p:cNvSpPr>
              <a:spLocks noEditPoints="1"/>
            </p:cNvSpPr>
            <p:nvPr>
              <p:custDataLst>
                <p:tags r:id="rId20"/>
              </p:custDataLst>
            </p:nvPr>
          </p:nvSpPr>
          <p:spPr>
            <a:xfrm>
              <a:off x="38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69" name="任意多边形 449556"/>
            <p:cNvSpPr>
              <a:spLocks noEditPoints="1"/>
            </p:cNvSpPr>
            <p:nvPr>
              <p:custDataLst>
                <p:tags r:id="rId21"/>
              </p:custDataLst>
            </p:nvPr>
          </p:nvSpPr>
          <p:spPr>
            <a:xfrm>
              <a:off x="38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0" name="任意多边形 449557"/>
            <p:cNvSpPr>
              <a:spLocks noEditPoints="1"/>
            </p:cNvSpPr>
            <p:nvPr>
              <p:custDataLst>
                <p:tags r:id="rId22"/>
              </p:custDataLst>
            </p:nvPr>
          </p:nvSpPr>
          <p:spPr>
            <a:xfrm>
              <a:off x="38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1" name="任意多边形 449558"/>
            <p:cNvSpPr>
              <a:spLocks noEditPoints="1"/>
            </p:cNvSpPr>
            <p:nvPr>
              <p:custDataLst>
                <p:tags r:id="rId23"/>
              </p:custDataLst>
            </p:nvPr>
          </p:nvSpPr>
          <p:spPr>
            <a:xfrm>
              <a:off x="38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2" name="任意多边形 449559"/>
            <p:cNvSpPr>
              <a:spLocks noEditPoints="1"/>
            </p:cNvSpPr>
            <p:nvPr>
              <p:custDataLst>
                <p:tags r:id="rId24"/>
              </p:custDataLst>
            </p:nvPr>
          </p:nvSpPr>
          <p:spPr>
            <a:xfrm>
              <a:off x="38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3" name="任意多边形 449560"/>
            <p:cNvSpPr>
              <a:spLocks noEditPoints="1"/>
            </p:cNvSpPr>
            <p:nvPr>
              <p:custDataLst>
                <p:tags r:id="rId25"/>
              </p:custDataLst>
            </p:nvPr>
          </p:nvSpPr>
          <p:spPr>
            <a:xfrm>
              <a:off x="38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4" name="任意多边形 449561"/>
            <p:cNvSpPr>
              <a:spLocks noEditPoints="1"/>
            </p:cNvSpPr>
            <p:nvPr>
              <p:custDataLst>
                <p:tags r:id="rId26"/>
              </p:custDataLst>
            </p:nvPr>
          </p:nvSpPr>
          <p:spPr>
            <a:xfrm>
              <a:off x="38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5" name="任意多边形 449562"/>
            <p:cNvSpPr>
              <a:spLocks noEditPoints="1"/>
            </p:cNvSpPr>
            <p:nvPr>
              <p:custDataLst>
                <p:tags r:id="rId27"/>
              </p:custDataLst>
            </p:nvPr>
          </p:nvSpPr>
          <p:spPr>
            <a:xfrm>
              <a:off x="38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6" name="任意多边形 449563"/>
            <p:cNvSpPr>
              <a:spLocks noEditPoints="1"/>
            </p:cNvSpPr>
            <p:nvPr>
              <p:custDataLst>
                <p:tags r:id="rId28"/>
              </p:custDataLst>
            </p:nvPr>
          </p:nvSpPr>
          <p:spPr>
            <a:xfrm>
              <a:off x="38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77" name="矩形 449564"/>
            <p:cNvSpPr/>
            <p:nvPr>
              <p:custDataLst>
                <p:tags r:id="rId29"/>
              </p:custDataLst>
            </p:nvPr>
          </p:nvSpPr>
          <p:spPr>
            <a:xfrm>
              <a:off x="384" y="4269"/>
              <a:ext cx="21"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078" name="矩形 449565"/>
            <p:cNvSpPr/>
            <p:nvPr>
              <p:custDataLst>
                <p:tags r:id="rId30"/>
              </p:custDataLst>
            </p:nvPr>
          </p:nvSpPr>
          <p:spPr>
            <a:xfrm>
              <a:off x="829" y="23"/>
              <a:ext cx="21"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079" name="任意多边形 449566"/>
            <p:cNvSpPr>
              <a:spLocks noEditPoints="1"/>
            </p:cNvSpPr>
            <p:nvPr>
              <p:custDataLst>
                <p:tags r:id="rId31"/>
              </p:custDataLst>
            </p:nvPr>
          </p:nvSpPr>
          <p:spPr>
            <a:xfrm>
              <a:off x="82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0" name="任意多边形 449567"/>
            <p:cNvSpPr>
              <a:spLocks noEditPoints="1"/>
            </p:cNvSpPr>
            <p:nvPr>
              <p:custDataLst>
                <p:tags r:id="rId32"/>
              </p:custDataLst>
            </p:nvPr>
          </p:nvSpPr>
          <p:spPr>
            <a:xfrm>
              <a:off x="82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1" name="任意多边形 449568"/>
            <p:cNvSpPr>
              <a:spLocks noEditPoints="1"/>
            </p:cNvSpPr>
            <p:nvPr>
              <p:custDataLst>
                <p:tags r:id="rId33"/>
              </p:custDataLst>
            </p:nvPr>
          </p:nvSpPr>
          <p:spPr>
            <a:xfrm>
              <a:off x="82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2" name="任意多边形 449569"/>
            <p:cNvSpPr>
              <a:spLocks noEditPoints="1"/>
            </p:cNvSpPr>
            <p:nvPr>
              <p:custDataLst>
                <p:tags r:id="rId34"/>
              </p:custDataLst>
            </p:nvPr>
          </p:nvSpPr>
          <p:spPr>
            <a:xfrm>
              <a:off x="82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3" name="任意多边形 449570"/>
            <p:cNvSpPr>
              <a:spLocks noEditPoints="1"/>
            </p:cNvSpPr>
            <p:nvPr>
              <p:custDataLst>
                <p:tags r:id="rId35"/>
              </p:custDataLst>
            </p:nvPr>
          </p:nvSpPr>
          <p:spPr>
            <a:xfrm>
              <a:off x="82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4" name="任意多边形 449571"/>
            <p:cNvSpPr>
              <a:spLocks noEditPoints="1"/>
            </p:cNvSpPr>
            <p:nvPr>
              <p:custDataLst>
                <p:tags r:id="rId36"/>
              </p:custDataLst>
            </p:nvPr>
          </p:nvSpPr>
          <p:spPr>
            <a:xfrm>
              <a:off x="82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5" name="任意多边形 449572"/>
            <p:cNvSpPr>
              <a:spLocks noEditPoints="1"/>
            </p:cNvSpPr>
            <p:nvPr>
              <p:custDataLst>
                <p:tags r:id="rId37"/>
              </p:custDataLst>
            </p:nvPr>
          </p:nvSpPr>
          <p:spPr>
            <a:xfrm>
              <a:off x="82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6" name="任意多边形 449573"/>
            <p:cNvSpPr>
              <a:spLocks noEditPoints="1"/>
            </p:cNvSpPr>
            <p:nvPr>
              <p:custDataLst>
                <p:tags r:id="rId38"/>
              </p:custDataLst>
            </p:nvPr>
          </p:nvSpPr>
          <p:spPr>
            <a:xfrm>
              <a:off x="82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7" name="任意多边形 449574"/>
            <p:cNvSpPr>
              <a:spLocks noEditPoints="1"/>
            </p:cNvSpPr>
            <p:nvPr>
              <p:custDataLst>
                <p:tags r:id="rId39"/>
              </p:custDataLst>
            </p:nvPr>
          </p:nvSpPr>
          <p:spPr>
            <a:xfrm>
              <a:off x="82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8" name="任意多边形 449575"/>
            <p:cNvSpPr>
              <a:spLocks noEditPoints="1"/>
            </p:cNvSpPr>
            <p:nvPr>
              <p:custDataLst>
                <p:tags r:id="rId40"/>
              </p:custDataLst>
            </p:nvPr>
          </p:nvSpPr>
          <p:spPr>
            <a:xfrm>
              <a:off x="82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89" name="矩形 449576"/>
            <p:cNvSpPr/>
            <p:nvPr>
              <p:custDataLst>
                <p:tags r:id="rId41"/>
              </p:custDataLst>
            </p:nvPr>
          </p:nvSpPr>
          <p:spPr>
            <a:xfrm>
              <a:off x="829" y="4269"/>
              <a:ext cx="21"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090" name="矩形 449577"/>
            <p:cNvSpPr/>
            <p:nvPr>
              <p:custDataLst>
                <p:tags r:id="rId42"/>
              </p:custDataLst>
            </p:nvPr>
          </p:nvSpPr>
          <p:spPr>
            <a:xfrm>
              <a:off x="1279" y="23"/>
              <a:ext cx="21"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091" name="任意多边形 449578"/>
            <p:cNvSpPr>
              <a:spLocks noEditPoints="1"/>
            </p:cNvSpPr>
            <p:nvPr>
              <p:custDataLst>
                <p:tags r:id="rId43"/>
              </p:custDataLst>
            </p:nvPr>
          </p:nvSpPr>
          <p:spPr>
            <a:xfrm>
              <a:off x="127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2" name="任意多边形 449579"/>
            <p:cNvSpPr>
              <a:spLocks noEditPoints="1"/>
            </p:cNvSpPr>
            <p:nvPr>
              <p:custDataLst>
                <p:tags r:id="rId44"/>
              </p:custDataLst>
            </p:nvPr>
          </p:nvSpPr>
          <p:spPr>
            <a:xfrm>
              <a:off x="127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3" name="任意多边形 449580"/>
            <p:cNvSpPr>
              <a:spLocks noEditPoints="1"/>
            </p:cNvSpPr>
            <p:nvPr>
              <p:custDataLst>
                <p:tags r:id="rId45"/>
              </p:custDataLst>
            </p:nvPr>
          </p:nvSpPr>
          <p:spPr>
            <a:xfrm>
              <a:off x="127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4" name="任意多边形 449581"/>
            <p:cNvSpPr>
              <a:spLocks noEditPoints="1"/>
            </p:cNvSpPr>
            <p:nvPr>
              <p:custDataLst>
                <p:tags r:id="rId46"/>
              </p:custDataLst>
            </p:nvPr>
          </p:nvSpPr>
          <p:spPr>
            <a:xfrm>
              <a:off x="127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5" name="任意多边形 449582"/>
            <p:cNvSpPr>
              <a:spLocks noEditPoints="1"/>
            </p:cNvSpPr>
            <p:nvPr>
              <p:custDataLst>
                <p:tags r:id="rId47"/>
              </p:custDataLst>
            </p:nvPr>
          </p:nvSpPr>
          <p:spPr>
            <a:xfrm>
              <a:off x="127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6" name="任意多边形 449583"/>
            <p:cNvSpPr>
              <a:spLocks noEditPoints="1"/>
            </p:cNvSpPr>
            <p:nvPr>
              <p:custDataLst>
                <p:tags r:id="rId48"/>
              </p:custDataLst>
            </p:nvPr>
          </p:nvSpPr>
          <p:spPr>
            <a:xfrm>
              <a:off x="127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7" name="任意多边形 449584"/>
            <p:cNvSpPr>
              <a:spLocks noEditPoints="1"/>
            </p:cNvSpPr>
            <p:nvPr>
              <p:custDataLst>
                <p:tags r:id="rId49"/>
              </p:custDataLst>
            </p:nvPr>
          </p:nvSpPr>
          <p:spPr>
            <a:xfrm>
              <a:off x="127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8" name="任意多边形 449585"/>
            <p:cNvSpPr>
              <a:spLocks noEditPoints="1"/>
            </p:cNvSpPr>
            <p:nvPr>
              <p:custDataLst>
                <p:tags r:id="rId50"/>
              </p:custDataLst>
            </p:nvPr>
          </p:nvSpPr>
          <p:spPr>
            <a:xfrm>
              <a:off x="127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099" name="任意多边形 449586"/>
            <p:cNvSpPr>
              <a:spLocks noEditPoints="1"/>
            </p:cNvSpPr>
            <p:nvPr>
              <p:custDataLst>
                <p:tags r:id="rId51"/>
              </p:custDataLst>
            </p:nvPr>
          </p:nvSpPr>
          <p:spPr>
            <a:xfrm>
              <a:off x="127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0" name="任意多边形 449587"/>
            <p:cNvSpPr>
              <a:spLocks noEditPoints="1"/>
            </p:cNvSpPr>
            <p:nvPr>
              <p:custDataLst>
                <p:tags r:id="rId52"/>
              </p:custDataLst>
            </p:nvPr>
          </p:nvSpPr>
          <p:spPr>
            <a:xfrm>
              <a:off x="127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1" name="矩形 449588"/>
            <p:cNvSpPr/>
            <p:nvPr>
              <p:custDataLst>
                <p:tags r:id="rId53"/>
              </p:custDataLst>
            </p:nvPr>
          </p:nvSpPr>
          <p:spPr>
            <a:xfrm>
              <a:off x="1279" y="4269"/>
              <a:ext cx="21"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02" name="矩形 449589"/>
            <p:cNvSpPr/>
            <p:nvPr>
              <p:custDataLst>
                <p:tags r:id="rId54"/>
              </p:custDataLst>
            </p:nvPr>
          </p:nvSpPr>
          <p:spPr>
            <a:xfrm>
              <a:off x="1724" y="23"/>
              <a:ext cx="21"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03" name="任意多边形 449590"/>
            <p:cNvSpPr>
              <a:spLocks noEditPoints="1"/>
            </p:cNvSpPr>
            <p:nvPr>
              <p:custDataLst>
                <p:tags r:id="rId55"/>
              </p:custDataLst>
            </p:nvPr>
          </p:nvSpPr>
          <p:spPr>
            <a:xfrm>
              <a:off x="172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4" name="任意多边形 449591"/>
            <p:cNvSpPr>
              <a:spLocks noEditPoints="1"/>
            </p:cNvSpPr>
            <p:nvPr>
              <p:custDataLst>
                <p:tags r:id="rId56"/>
              </p:custDataLst>
            </p:nvPr>
          </p:nvSpPr>
          <p:spPr>
            <a:xfrm>
              <a:off x="172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5" name="任意多边形 449592"/>
            <p:cNvSpPr>
              <a:spLocks noEditPoints="1"/>
            </p:cNvSpPr>
            <p:nvPr>
              <p:custDataLst>
                <p:tags r:id="rId57"/>
              </p:custDataLst>
            </p:nvPr>
          </p:nvSpPr>
          <p:spPr>
            <a:xfrm>
              <a:off x="172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6" name="任意多边形 449593"/>
            <p:cNvSpPr>
              <a:spLocks noEditPoints="1"/>
            </p:cNvSpPr>
            <p:nvPr>
              <p:custDataLst>
                <p:tags r:id="rId58"/>
              </p:custDataLst>
            </p:nvPr>
          </p:nvSpPr>
          <p:spPr>
            <a:xfrm>
              <a:off x="172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7" name="任意多边形 449594"/>
            <p:cNvSpPr>
              <a:spLocks noEditPoints="1"/>
            </p:cNvSpPr>
            <p:nvPr>
              <p:custDataLst>
                <p:tags r:id="rId59"/>
              </p:custDataLst>
            </p:nvPr>
          </p:nvSpPr>
          <p:spPr>
            <a:xfrm>
              <a:off x="172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8" name="任意多边形 449595"/>
            <p:cNvSpPr>
              <a:spLocks noEditPoints="1"/>
            </p:cNvSpPr>
            <p:nvPr>
              <p:custDataLst>
                <p:tags r:id="rId60"/>
              </p:custDataLst>
            </p:nvPr>
          </p:nvSpPr>
          <p:spPr>
            <a:xfrm>
              <a:off x="172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09" name="任意多边形 449596"/>
            <p:cNvSpPr>
              <a:spLocks noEditPoints="1"/>
            </p:cNvSpPr>
            <p:nvPr>
              <p:custDataLst>
                <p:tags r:id="rId61"/>
              </p:custDataLst>
            </p:nvPr>
          </p:nvSpPr>
          <p:spPr>
            <a:xfrm>
              <a:off x="172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0" name="任意多边形 449597"/>
            <p:cNvSpPr>
              <a:spLocks noEditPoints="1"/>
            </p:cNvSpPr>
            <p:nvPr>
              <p:custDataLst>
                <p:tags r:id="rId62"/>
              </p:custDataLst>
            </p:nvPr>
          </p:nvSpPr>
          <p:spPr>
            <a:xfrm>
              <a:off x="172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1" name="任意多边形 449598"/>
            <p:cNvSpPr>
              <a:spLocks noEditPoints="1"/>
            </p:cNvSpPr>
            <p:nvPr>
              <p:custDataLst>
                <p:tags r:id="rId63"/>
              </p:custDataLst>
            </p:nvPr>
          </p:nvSpPr>
          <p:spPr>
            <a:xfrm>
              <a:off x="172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2" name="任意多边形 449599"/>
            <p:cNvSpPr>
              <a:spLocks noEditPoints="1"/>
            </p:cNvSpPr>
            <p:nvPr>
              <p:custDataLst>
                <p:tags r:id="rId64"/>
              </p:custDataLst>
            </p:nvPr>
          </p:nvSpPr>
          <p:spPr>
            <a:xfrm>
              <a:off x="172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3" name="矩形 449600"/>
            <p:cNvSpPr/>
            <p:nvPr>
              <p:custDataLst>
                <p:tags r:id="rId65"/>
              </p:custDataLst>
            </p:nvPr>
          </p:nvSpPr>
          <p:spPr>
            <a:xfrm>
              <a:off x="1724" y="4269"/>
              <a:ext cx="21"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14" name="矩形 449601"/>
            <p:cNvSpPr/>
            <p:nvPr>
              <p:custDataLst>
                <p:tags r:id="rId66"/>
              </p:custDataLst>
            </p:nvPr>
          </p:nvSpPr>
          <p:spPr>
            <a:xfrm>
              <a:off x="2169" y="23"/>
              <a:ext cx="21"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15" name="任意多边形 449602"/>
            <p:cNvSpPr>
              <a:spLocks noEditPoints="1"/>
            </p:cNvSpPr>
            <p:nvPr>
              <p:custDataLst>
                <p:tags r:id="rId67"/>
              </p:custDataLst>
            </p:nvPr>
          </p:nvSpPr>
          <p:spPr>
            <a:xfrm>
              <a:off x="216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6" name="任意多边形 449603"/>
            <p:cNvSpPr>
              <a:spLocks noEditPoints="1"/>
            </p:cNvSpPr>
            <p:nvPr>
              <p:custDataLst>
                <p:tags r:id="rId68"/>
              </p:custDataLst>
            </p:nvPr>
          </p:nvSpPr>
          <p:spPr>
            <a:xfrm>
              <a:off x="216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7" name="任意多边形 449604"/>
            <p:cNvSpPr>
              <a:spLocks noEditPoints="1"/>
            </p:cNvSpPr>
            <p:nvPr>
              <p:custDataLst>
                <p:tags r:id="rId69"/>
              </p:custDataLst>
            </p:nvPr>
          </p:nvSpPr>
          <p:spPr>
            <a:xfrm>
              <a:off x="216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8" name="任意多边形 449605"/>
            <p:cNvSpPr>
              <a:spLocks noEditPoints="1"/>
            </p:cNvSpPr>
            <p:nvPr>
              <p:custDataLst>
                <p:tags r:id="rId70"/>
              </p:custDataLst>
            </p:nvPr>
          </p:nvSpPr>
          <p:spPr>
            <a:xfrm>
              <a:off x="216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19" name="任意多边形 449606"/>
            <p:cNvSpPr>
              <a:spLocks noEditPoints="1"/>
            </p:cNvSpPr>
            <p:nvPr>
              <p:custDataLst>
                <p:tags r:id="rId71"/>
              </p:custDataLst>
            </p:nvPr>
          </p:nvSpPr>
          <p:spPr>
            <a:xfrm>
              <a:off x="216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0" name="任意多边形 449607"/>
            <p:cNvSpPr>
              <a:spLocks noEditPoints="1"/>
            </p:cNvSpPr>
            <p:nvPr>
              <p:custDataLst>
                <p:tags r:id="rId72"/>
              </p:custDataLst>
            </p:nvPr>
          </p:nvSpPr>
          <p:spPr>
            <a:xfrm>
              <a:off x="216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1" name="任意多边形 449608"/>
            <p:cNvSpPr>
              <a:spLocks noEditPoints="1"/>
            </p:cNvSpPr>
            <p:nvPr>
              <p:custDataLst>
                <p:tags r:id="rId73"/>
              </p:custDataLst>
            </p:nvPr>
          </p:nvSpPr>
          <p:spPr>
            <a:xfrm>
              <a:off x="216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2" name="任意多边形 449609"/>
            <p:cNvSpPr>
              <a:spLocks noEditPoints="1"/>
            </p:cNvSpPr>
            <p:nvPr>
              <p:custDataLst>
                <p:tags r:id="rId74"/>
              </p:custDataLst>
            </p:nvPr>
          </p:nvSpPr>
          <p:spPr>
            <a:xfrm>
              <a:off x="216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3" name="任意多边形 449610"/>
            <p:cNvSpPr>
              <a:spLocks noEditPoints="1"/>
            </p:cNvSpPr>
            <p:nvPr>
              <p:custDataLst>
                <p:tags r:id="rId75"/>
              </p:custDataLst>
            </p:nvPr>
          </p:nvSpPr>
          <p:spPr>
            <a:xfrm>
              <a:off x="216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4" name="任意多边形 449611"/>
            <p:cNvSpPr>
              <a:spLocks noEditPoints="1"/>
            </p:cNvSpPr>
            <p:nvPr>
              <p:custDataLst>
                <p:tags r:id="rId76"/>
              </p:custDataLst>
            </p:nvPr>
          </p:nvSpPr>
          <p:spPr>
            <a:xfrm>
              <a:off x="216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5" name="矩形 449612"/>
            <p:cNvSpPr/>
            <p:nvPr>
              <p:custDataLst>
                <p:tags r:id="rId77"/>
              </p:custDataLst>
            </p:nvPr>
          </p:nvSpPr>
          <p:spPr>
            <a:xfrm>
              <a:off x="2169" y="4269"/>
              <a:ext cx="21"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26" name="矩形 449613"/>
            <p:cNvSpPr/>
            <p:nvPr>
              <p:custDataLst>
                <p:tags r:id="rId78"/>
              </p:custDataLst>
            </p:nvPr>
          </p:nvSpPr>
          <p:spPr>
            <a:xfrm>
              <a:off x="2620"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27" name="任意多边形 449614"/>
            <p:cNvSpPr>
              <a:spLocks noEditPoints="1"/>
            </p:cNvSpPr>
            <p:nvPr>
              <p:custDataLst>
                <p:tags r:id="rId79"/>
              </p:custDataLst>
            </p:nvPr>
          </p:nvSpPr>
          <p:spPr>
            <a:xfrm>
              <a:off x="262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8" name="任意多边形 449615"/>
            <p:cNvSpPr>
              <a:spLocks noEditPoints="1"/>
            </p:cNvSpPr>
            <p:nvPr>
              <p:custDataLst>
                <p:tags r:id="rId80"/>
              </p:custDataLst>
            </p:nvPr>
          </p:nvSpPr>
          <p:spPr>
            <a:xfrm>
              <a:off x="262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29" name="任意多边形 449616"/>
            <p:cNvSpPr>
              <a:spLocks noEditPoints="1"/>
            </p:cNvSpPr>
            <p:nvPr>
              <p:custDataLst>
                <p:tags r:id="rId81"/>
              </p:custDataLst>
            </p:nvPr>
          </p:nvSpPr>
          <p:spPr>
            <a:xfrm>
              <a:off x="262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0" name="任意多边形 449617"/>
            <p:cNvSpPr>
              <a:spLocks noEditPoints="1"/>
            </p:cNvSpPr>
            <p:nvPr>
              <p:custDataLst>
                <p:tags r:id="rId82"/>
              </p:custDataLst>
            </p:nvPr>
          </p:nvSpPr>
          <p:spPr>
            <a:xfrm>
              <a:off x="262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1" name="任意多边形 449618"/>
            <p:cNvSpPr>
              <a:spLocks noEditPoints="1"/>
            </p:cNvSpPr>
            <p:nvPr>
              <p:custDataLst>
                <p:tags r:id="rId83"/>
              </p:custDataLst>
            </p:nvPr>
          </p:nvSpPr>
          <p:spPr>
            <a:xfrm>
              <a:off x="262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2" name="任意多边形 449619"/>
            <p:cNvSpPr>
              <a:spLocks noEditPoints="1"/>
            </p:cNvSpPr>
            <p:nvPr>
              <p:custDataLst>
                <p:tags r:id="rId84"/>
              </p:custDataLst>
            </p:nvPr>
          </p:nvSpPr>
          <p:spPr>
            <a:xfrm>
              <a:off x="262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3" name="任意多边形 449620"/>
            <p:cNvSpPr>
              <a:spLocks noEditPoints="1"/>
            </p:cNvSpPr>
            <p:nvPr>
              <p:custDataLst>
                <p:tags r:id="rId85"/>
              </p:custDataLst>
            </p:nvPr>
          </p:nvSpPr>
          <p:spPr>
            <a:xfrm>
              <a:off x="262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4" name="任意多边形 449621"/>
            <p:cNvSpPr>
              <a:spLocks noEditPoints="1"/>
            </p:cNvSpPr>
            <p:nvPr>
              <p:custDataLst>
                <p:tags r:id="rId86"/>
              </p:custDataLst>
            </p:nvPr>
          </p:nvSpPr>
          <p:spPr>
            <a:xfrm>
              <a:off x="262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5" name="任意多边形 449622"/>
            <p:cNvSpPr>
              <a:spLocks noEditPoints="1"/>
            </p:cNvSpPr>
            <p:nvPr>
              <p:custDataLst>
                <p:tags r:id="rId87"/>
              </p:custDataLst>
            </p:nvPr>
          </p:nvSpPr>
          <p:spPr>
            <a:xfrm>
              <a:off x="262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6" name="任意多边形 449623"/>
            <p:cNvSpPr>
              <a:spLocks noEditPoints="1"/>
            </p:cNvSpPr>
            <p:nvPr>
              <p:custDataLst>
                <p:tags r:id="rId88"/>
              </p:custDataLst>
            </p:nvPr>
          </p:nvSpPr>
          <p:spPr>
            <a:xfrm>
              <a:off x="262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37" name="矩形 449624"/>
            <p:cNvSpPr/>
            <p:nvPr>
              <p:custDataLst>
                <p:tags r:id="rId89"/>
              </p:custDataLst>
            </p:nvPr>
          </p:nvSpPr>
          <p:spPr>
            <a:xfrm>
              <a:off x="2620"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38" name="矩形 449625"/>
            <p:cNvSpPr/>
            <p:nvPr>
              <p:custDataLst>
                <p:tags r:id="rId90"/>
              </p:custDataLst>
            </p:nvPr>
          </p:nvSpPr>
          <p:spPr>
            <a:xfrm>
              <a:off x="3065"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39" name="任意多边形 449626"/>
            <p:cNvSpPr>
              <a:spLocks noEditPoints="1"/>
            </p:cNvSpPr>
            <p:nvPr>
              <p:custDataLst>
                <p:tags r:id="rId91"/>
              </p:custDataLst>
            </p:nvPr>
          </p:nvSpPr>
          <p:spPr>
            <a:xfrm>
              <a:off x="306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0" name="任意多边形 449627"/>
            <p:cNvSpPr>
              <a:spLocks noEditPoints="1"/>
            </p:cNvSpPr>
            <p:nvPr>
              <p:custDataLst>
                <p:tags r:id="rId92"/>
              </p:custDataLst>
            </p:nvPr>
          </p:nvSpPr>
          <p:spPr>
            <a:xfrm>
              <a:off x="306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1" name="任意多边形 449628"/>
            <p:cNvSpPr>
              <a:spLocks noEditPoints="1"/>
            </p:cNvSpPr>
            <p:nvPr>
              <p:custDataLst>
                <p:tags r:id="rId93"/>
              </p:custDataLst>
            </p:nvPr>
          </p:nvSpPr>
          <p:spPr>
            <a:xfrm>
              <a:off x="306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2" name="任意多边形 449629"/>
            <p:cNvSpPr>
              <a:spLocks noEditPoints="1"/>
            </p:cNvSpPr>
            <p:nvPr>
              <p:custDataLst>
                <p:tags r:id="rId94"/>
              </p:custDataLst>
            </p:nvPr>
          </p:nvSpPr>
          <p:spPr>
            <a:xfrm>
              <a:off x="306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3" name="任意多边形 449630"/>
            <p:cNvSpPr>
              <a:spLocks noEditPoints="1"/>
            </p:cNvSpPr>
            <p:nvPr>
              <p:custDataLst>
                <p:tags r:id="rId95"/>
              </p:custDataLst>
            </p:nvPr>
          </p:nvSpPr>
          <p:spPr>
            <a:xfrm>
              <a:off x="306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4" name="任意多边形 449631"/>
            <p:cNvSpPr>
              <a:spLocks noEditPoints="1"/>
            </p:cNvSpPr>
            <p:nvPr>
              <p:custDataLst>
                <p:tags r:id="rId96"/>
              </p:custDataLst>
            </p:nvPr>
          </p:nvSpPr>
          <p:spPr>
            <a:xfrm>
              <a:off x="306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5" name="任意多边形 449632"/>
            <p:cNvSpPr>
              <a:spLocks noEditPoints="1"/>
            </p:cNvSpPr>
            <p:nvPr>
              <p:custDataLst>
                <p:tags r:id="rId97"/>
              </p:custDataLst>
            </p:nvPr>
          </p:nvSpPr>
          <p:spPr>
            <a:xfrm>
              <a:off x="306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6" name="任意多边形 449633"/>
            <p:cNvSpPr>
              <a:spLocks noEditPoints="1"/>
            </p:cNvSpPr>
            <p:nvPr>
              <p:custDataLst>
                <p:tags r:id="rId98"/>
              </p:custDataLst>
            </p:nvPr>
          </p:nvSpPr>
          <p:spPr>
            <a:xfrm>
              <a:off x="306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7" name="任意多边形 449634"/>
            <p:cNvSpPr>
              <a:spLocks noEditPoints="1"/>
            </p:cNvSpPr>
            <p:nvPr>
              <p:custDataLst>
                <p:tags r:id="rId99"/>
              </p:custDataLst>
            </p:nvPr>
          </p:nvSpPr>
          <p:spPr>
            <a:xfrm>
              <a:off x="306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8" name="任意多边形 449635"/>
            <p:cNvSpPr>
              <a:spLocks noEditPoints="1"/>
            </p:cNvSpPr>
            <p:nvPr>
              <p:custDataLst>
                <p:tags r:id="rId100"/>
              </p:custDataLst>
            </p:nvPr>
          </p:nvSpPr>
          <p:spPr>
            <a:xfrm>
              <a:off x="306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49" name="矩形 449636"/>
            <p:cNvSpPr/>
            <p:nvPr>
              <p:custDataLst>
                <p:tags r:id="rId101"/>
              </p:custDataLst>
            </p:nvPr>
          </p:nvSpPr>
          <p:spPr>
            <a:xfrm>
              <a:off x="3065"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50" name="矩形 449637"/>
            <p:cNvSpPr/>
            <p:nvPr>
              <p:custDataLst>
                <p:tags r:id="rId102"/>
              </p:custDataLst>
            </p:nvPr>
          </p:nvSpPr>
          <p:spPr>
            <a:xfrm>
              <a:off x="3510"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51" name="任意多边形 449638"/>
            <p:cNvSpPr>
              <a:spLocks noEditPoints="1"/>
            </p:cNvSpPr>
            <p:nvPr>
              <p:custDataLst>
                <p:tags r:id="rId103"/>
              </p:custDataLst>
            </p:nvPr>
          </p:nvSpPr>
          <p:spPr>
            <a:xfrm>
              <a:off x="351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2" name="任意多边形 449639"/>
            <p:cNvSpPr>
              <a:spLocks noEditPoints="1"/>
            </p:cNvSpPr>
            <p:nvPr>
              <p:custDataLst>
                <p:tags r:id="rId104"/>
              </p:custDataLst>
            </p:nvPr>
          </p:nvSpPr>
          <p:spPr>
            <a:xfrm>
              <a:off x="351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3" name="任意多边形 449640"/>
            <p:cNvSpPr>
              <a:spLocks noEditPoints="1"/>
            </p:cNvSpPr>
            <p:nvPr>
              <p:custDataLst>
                <p:tags r:id="rId105"/>
              </p:custDataLst>
            </p:nvPr>
          </p:nvSpPr>
          <p:spPr>
            <a:xfrm>
              <a:off x="351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4" name="任意多边形 449641"/>
            <p:cNvSpPr>
              <a:spLocks noEditPoints="1"/>
            </p:cNvSpPr>
            <p:nvPr>
              <p:custDataLst>
                <p:tags r:id="rId106"/>
              </p:custDataLst>
            </p:nvPr>
          </p:nvSpPr>
          <p:spPr>
            <a:xfrm>
              <a:off x="351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5" name="任意多边形 449642"/>
            <p:cNvSpPr>
              <a:spLocks noEditPoints="1"/>
            </p:cNvSpPr>
            <p:nvPr>
              <p:custDataLst>
                <p:tags r:id="rId107"/>
              </p:custDataLst>
            </p:nvPr>
          </p:nvSpPr>
          <p:spPr>
            <a:xfrm>
              <a:off x="351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6" name="任意多边形 449643"/>
            <p:cNvSpPr>
              <a:spLocks noEditPoints="1"/>
            </p:cNvSpPr>
            <p:nvPr>
              <p:custDataLst>
                <p:tags r:id="rId108"/>
              </p:custDataLst>
            </p:nvPr>
          </p:nvSpPr>
          <p:spPr>
            <a:xfrm>
              <a:off x="351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7" name="任意多边形 449644"/>
            <p:cNvSpPr>
              <a:spLocks noEditPoints="1"/>
            </p:cNvSpPr>
            <p:nvPr>
              <p:custDataLst>
                <p:tags r:id="rId109"/>
              </p:custDataLst>
            </p:nvPr>
          </p:nvSpPr>
          <p:spPr>
            <a:xfrm>
              <a:off x="351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8" name="任意多边形 449645"/>
            <p:cNvSpPr>
              <a:spLocks noEditPoints="1"/>
            </p:cNvSpPr>
            <p:nvPr>
              <p:custDataLst>
                <p:tags r:id="rId110"/>
              </p:custDataLst>
            </p:nvPr>
          </p:nvSpPr>
          <p:spPr>
            <a:xfrm>
              <a:off x="351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59" name="任意多边形 449646"/>
            <p:cNvSpPr>
              <a:spLocks noEditPoints="1"/>
            </p:cNvSpPr>
            <p:nvPr>
              <p:custDataLst>
                <p:tags r:id="rId111"/>
              </p:custDataLst>
            </p:nvPr>
          </p:nvSpPr>
          <p:spPr>
            <a:xfrm>
              <a:off x="351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0" name="任意多边形 449647"/>
            <p:cNvSpPr>
              <a:spLocks noEditPoints="1"/>
            </p:cNvSpPr>
            <p:nvPr>
              <p:custDataLst>
                <p:tags r:id="rId112"/>
              </p:custDataLst>
            </p:nvPr>
          </p:nvSpPr>
          <p:spPr>
            <a:xfrm>
              <a:off x="351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1" name="矩形 449648"/>
            <p:cNvSpPr/>
            <p:nvPr>
              <p:custDataLst>
                <p:tags r:id="rId113"/>
              </p:custDataLst>
            </p:nvPr>
          </p:nvSpPr>
          <p:spPr>
            <a:xfrm>
              <a:off x="3510"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62" name="矩形 449649"/>
            <p:cNvSpPr/>
            <p:nvPr>
              <p:custDataLst>
                <p:tags r:id="rId114"/>
              </p:custDataLst>
            </p:nvPr>
          </p:nvSpPr>
          <p:spPr>
            <a:xfrm>
              <a:off x="3960"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63" name="任意多边形 449650"/>
            <p:cNvSpPr>
              <a:spLocks noEditPoints="1"/>
            </p:cNvSpPr>
            <p:nvPr>
              <p:custDataLst>
                <p:tags r:id="rId115"/>
              </p:custDataLst>
            </p:nvPr>
          </p:nvSpPr>
          <p:spPr>
            <a:xfrm>
              <a:off x="396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4" name="任意多边形 449651"/>
            <p:cNvSpPr>
              <a:spLocks noEditPoints="1"/>
            </p:cNvSpPr>
            <p:nvPr>
              <p:custDataLst>
                <p:tags r:id="rId116"/>
              </p:custDataLst>
            </p:nvPr>
          </p:nvSpPr>
          <p:spPr>
            <a:xfrm>
              <a:off x="396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5" name="任意多边形 449652"/>
            <p:cNvSpPr>
              <a:spLocks noEditPoints="1"/>
            </p:cNvSpPr>
            <p:nvPr>
              <p:custDataLst>
                <p:tags r:id="rId117"/>
              </p:custDataLst>
            </p:nvPr>
          </p:nvSpPr>
          <p:spPr>
            <a:xfrm>
              <a:off x="396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6" name="任意多边形 449653"/>
            <p:cNvSpPr>
              <a:spLocks noEditPoints="1"/>
            </p:cNvSpPr>
            <p:nvPr>
              <p:custDataLst>
                <p:tags r:id="rId118"/>
              </p:custDataLst>
            </p:nvPr>
          </p:nvSpPr>
          <p:spPr>
            <a:xfrm>
              <a:off x="396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7" name="任意多边形 449654"/>
            <p:cNvSpPr>
              <a:spLocks noEditPoints="1"/>
            </p:cNvSpPr>
            <p:nvPr>
              <p:custDataLst>
                <p:tags r:id="rId119"/>
              </p:custDataLst>
            </p:nvPr>
          </p:nvSpPr>
          <p:spPr>
            <a:xfrm>
              <a:off x="396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8" name="任意多边形 449655"/>
            <p:cNvSpPr>
              <a:spLocks noEditPoints="1"/>
            </p:cNvSpPr>
            <p:nvPr>
              <p:custDataLst>
                <p:tags r:id="rId120"/>
              </p:custDataLst>
            </p:nvPr>
          </p:nvSpPr>
          <p:spPr>
            <a:xfrm>
              <a:off x="396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69" name="任意多边形 449656"/>
            <p:cNvSpPr>
              <a:spLocks noEditPoints="1"/>
            </p:cNvSpPr>
            <p:nvPr>
              <p:custDataLst>
                <p:tags r:id="rId121"/>
              </p:custDataLst>
            </p:nvPr>
          </p:nvSpPr>
          <p:spPr>
            <a:xfrm>
              <a:off x="396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0" name="任意多边形 449657"/>
            <p:cNvSpPr>
              <a:spLocks noEditPoints="1"/>
            </p:cNvSpPr>
            <p:nvPr>
              <p:custDataLst>
                <p:tags r:id="rId122"/>
              </p:custDataLst>
            </p:nvPr>
          </p:nvSpPr>
          <p:spPr>
            <a:xfrm>
              <a:off x="396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1" name="任意多边形 449658"/>
            <p:cNvSpPr>
              <a:spLocks noEditPoints="1"/>
            </p:cNvSpPr>
            <p:nvPr>
              <p:custDataLst>
                <p:tags r:id="rId123"/>
              </p:custDataLst>
            </p:nvPr>
          </p:nvSpPr>
          <p:spPr>
            <a:xfrm>
              <a:off x="396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2" name="任意多边形 449659"/>
            <p:cNvSpPr>
              <a:spLocks noEditPoints="1"/>
            </p:cNvSpPr>
            <p:nvPr>
              <p:custDataLst>
                <p:tags r:id="rId124"/>
              </p:custDataLst>
            </p:nvPr>
          </p:nvSpPr>
          <p:spPr>
            <a:xfrm>
              <a:off x="396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3" name="矩形 449660"/>
            <p:cNvSpPr/>
            <p:nvPr>
              <p:custDataLst>
                <p:tags r:id="rId125"/>
              </p:custDataLst>
            </p:nvPr>
          </p:nvSpPr>
          <p:spPr>
            <a:xfrm>
              <a:off x="3960"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74" name="矩形 449661"/>
            <p:cNvSpPr/>
            <p:nvPr>
              <p:custDataLst>
                <p:tags r:id="rId126"/>
              </p:custDataLst>
            </p:nvPr>
          </p:nvSpPr>
          <p:spPr>
            <a:xfrm>
              <a:off x="4405"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75" name="任意多边形 449662"/>
            <p:cNvSpPr>
              <a:spLocks noEditPoints="1"/>
            </p:cNvSpPr>
            <p:nvPr>
              <p:custDataLst>
                <p:tags r:id="rId127"/>
              </p:custDataLst>
            </p:nvPr>
          </p:nvSpPr>
          <p:spPr>
            <a:xfrm>
              <a:off x="440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6" name="任意多边形 449663"/>
            <p:cNvSpPr>
              <a:spLocks noEditPoints="1"/>
            </p:cNvSpPr>
            <p:nvPr>
              <p:custDataLst>
                <p:tags r:id="rId128"/>
              </p:custDataLst>
            </p:nvPr>
          </p:nvSpPr>
          <p:spPr>
            <a:xfrm>
              <a:off x="440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7" name="任意多边形 449664"/>
            <p:cNvSpPr>
              <a:spLocks noEditPoints="1"/>
            </p:cNvSpPr>
            <p:nvPr>
              <p:custDataLst>
                <p:tags r:id="rId129"/>
              </p:custDataLst>
            </p:nvPr>
          </p:nvSpPr>
          <p:spPr>
            <a:xfrm>
              <a:off x="440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8" name="任意多边形 449665"/>
            <p:cNvSpPr>
              <a:spLocks noEditPoints="1"/>
            </p:cNvSpPr>
            <p:nvPr>
              <p:custDataLst>
                <p:tags r:id="rId130"/>
              </p:custDataLst>
            </p:nvPr>
          </p:nvSpPr>
          <p:spPr>
            <a:xfrm>
              <a:off x="440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79" name="任意多边形 449666"/>
            <p:cNvSpPr>
              <a:spLocks noEditPoints="1"/>
            </p:cNvSpPr>
            <p:nvPr>
              <p:custDataLst>
                <p:tags r:id="rId131"/>
              </p:custDataLst>
            </p:nvPr>
          </p:nvSpPr>
          <p:spPr>
            <a:xfrm>
              <a:off x="440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0" name="任意多边形 449667"/>
            <p:cNvSpPr>
              <a:spLocks noEditPoints="1"/>
            </p:cNvSpPr>
            <p:nvPr>
              <p:custDataLst>
                <p:tags r:id="rId132"/>
              </p:custDataLst>
            </p:nvPr>
          </p:nvSpPr>
          <p:spPr>
            <a:xfrm>
              <a:off x="440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1" name="任意多边形 449668"/>
            <p:cNvSpPr>
              <a:spLocks noEditPoints="1"/>
            </p:cNvSpPr>
            <p:nvPr>
              <p:custDataLst>
                <p:tags r:id="rId133"/>
              </p:custDataLst>
            </p:nvPr>
          </p:nvSpPr>
          <p:spPr>
            <a:xfrm>
              <a:off x="440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2" name="任意多边形 449669"/>
            <p:cNvSpPr>
              <a:spLocks noEditPoints="1"/>
            </p:cNvSpPr>
            <p:nvPr>
              <p:custDataLst>
                <p:tags r:id="rId134"/>
              </p:custDataLst>
            </p:nvPr>
          </p:nvSpPr>
          <p:spPr>
            <a:xfrm>
              <a:off x="440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3" name="任意多边形 449670"/>
            <p:cNvSpPr>
              <a:spLocks noEditPoints="1"/>
            </p:cNvSpPr>
            <p:nvPr>
              <p:custDataLst>
                <p:tags r:id="rId135"/>
              </p:custDataLst>
            </p:nvPr>
          </p:nvSpPr>
          <p:spPr>
            <a:xfrm>
              <a:off x="440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4" name="任意多边形 449671"/>
            <p:cNvSpPr>
              <a:spLocks noEditPoints="1"/>
            </p:cNvSpPr>
            <p:nvPr>
              <p:custDataLst>
                <p:tags r:id="rId136"/>
              </p:custDataLst>
            </p:nvPr>
          </p:nvSpPr>
          <p:spPr>
            <a:xfrm>
              <a:off x="440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5" name="矩形 449672"/>
            <p:cNvSpPr/>
            <p:nvPr>
              <p:custDataLst>
                <p:tags r:id="rId137"/>
              </p:custDataLst>
            </p:nvPr>
          </p:nvSpPr>
          <p:spPr>
            <a:xfrm>
              <a:off x="4405"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86" name="矩形 449673"/>
            <p:cNvSpPr/>
            <p:nvPr>
              <p:custDataLst>
                <p:tags r:id="rId138"/>
              </p:custDataLst>
            </p:nvPr>
          </p:nvSpPr>
          <p:spPr>
            <a:xfrm>
              <a:off x="4850"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87" name="任意多边形 449674"/>
            <p:cNvSpPr>
              <a:spLocks noEditPoints="1"/>
            </p:cNvSpPr>
            <p:nvPr>
              <p:custDataLst>
                <p:tags r:id="rId139"/>
              </p:custDataLst>
            </p:nvPr>
          </p:nvSpPr>
          <p:spPr>
            <a:xfrm>
              <a:off x="485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8" name="任意多边形 449675"/>
            <p:cNvSpPr>
              <a:spLocks noEditPoints="1"/>
            </p:cNvSpPr>
            <p:nvPr>
              <p:custDataLst>
                <p:tags r:id="rId140"/>
              </p:custDataLst>
            </p:nvPr>
          </p:nvSpPr>
          <p:spPr>
            <a:xfrm>
              <a:off x="485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89" name="任意多边形 449676"/>
            <p:cNvSpPr>
              <a:spLocks noEditPoints="1"/>
            </p:cNvSpPr>
            <p:nvPr>
              <p:custDataLst>
                <p:tags r:id="rId141"/>
              </p:custDataLst>
            </p:nvPr>
          </p:nvSpPr>
          <p:spPr>
            <a:xfrm>
              <a:off x="485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0" name="任意多边形 449677"/>
            <p:cNvSpPr>
              <a:spLocks noEditPoints="1"/>
            </p:cNvSpPr>
            <p:nvPr>
              <p:custDataLst>
                <p:tags r:id="rId142"/>
              </p:custDataLst>
            </p:nvPr>
          </p:nvSpPr>
          <p:spPr>
            <a:xfrm>
              <a:off x="485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1" name="任意多边形 449678"/>
            <p:cNvSpPr>
              <a:spLocks noEditPoints="1"/>
            </p:cNvSpPr>
            <p:nvPr>
              <p:custDataLst>
                <p:tags r:id="rId143"/>
              </p:custDataLst>
            </p:nvPr>
          </p:nvSpPr>
          <p:spPr>
            <a:xfrm>
              <a:off x="485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2" name="任意多边形 449679"/>
            <p:cNvSpPr>
              <a:spLocks noEditPoints="1"/>
            </p:cNvSpPr>
            <p:nvPr>
              <p:custDataLst>
                <p:tags r:id="rId144"/>
              </p:custDataLst>
            </p:nvPr>
          </p:nvSpPr>
          <p:spPr>
            <a:xfrm>
              <a:off x="485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3" name="任意多边形 449680"/>
            <p:cNvSpPr>
              <a:spLocks noEditPoints="1"/>
            </p:cNvSpPr>
            <p:nvPr>
              <p:custDataLst>
                <p:tags r:id="rId145"/>
              </p:custDataLst>
            </p:nvPr>
          </p:nvSpPr>
          <p:spPr>
            <a:xfrm>
              <a:off x="485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4" name="任意多边形 449681"/>
            <p:cNvSpPr>
              <a:spLocks noEditPoints="1"/>
            </p:cNvSpPr>
            <p:nvPr>
              <p:custDataLst>
                <p:tags r:id="rId146"/>
              </p:custDataLst>
            </p:nvPr>
          </p:nvSpPr>
          <p:spPr>
            <a:xfrm>
              <a:off x="485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5" name="任意多边形 449682"/>
            <p:cNvSpPr>
              <a:spLocks noEditPoints="1"/>
            </p:cNvSpPr>
            <p:nvPr>
              <p:custDataLst>
                <p:tags r:id="rId147"/>
              </p:custDataLst>
            </p:nvPr>
          </p:nvSpPr>
          <p:spPr>
            <a:xfrm>
              <a:off x="485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6" name="任意多边形 449683"/>
            <p:cNvSpPr>
              <a:spLocks noEditPoints="1"/>
            </p:cNvSpPr>
            <p:nvPr>
              <p:custDataLst>
                <p:tags r:id="rId148"/>
              </p:custDataLst>
            </p:nvPr>
          </p:nvSpPr>
          <p:spPr>
            <a:xfrm>
              <a:off x="485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197" name="矩形 449684"/>
            <p:cNvSpPr/>
            <p:nvPr>
              <p:custDataLst>
                <p:tags r:id="rId149"/>
              </p:custDataLst>
            </p:nvPr>
          </p:nvSpPr>
          <p:spPr>
            <a:xfrm>
              <a:off x="4850"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98" name="矩形 449685"/>
            <p:cNvSpPr/>
            <p:nvPr>
              <p:custDataLst>
                <p:tags r:id="rId150"/>
              </p:custDataLst>
            </p:nvPr>
          </p:nvSpPr>
          <p:spPr>
            <a:xfrm>
              <a:off x="5300" y="23"/>
              <a:ext cx="20" cy="10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199" name="任意多边形 449686"/>
            <p:cNvSpPr>
              <a:spLocks noEditPoints="1"/>
            </p:cNvSpPr>
            <p:nvPr>
              <p:custDataLst>
                <p:tags r:id="rId151"/>
              </p:custDataLst>
            </p:nvPr>
          </p:nvSpPr>
          <p:spPr>
            <a:xfrm>
              <a:off x="530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0" name="任意多边形 449687"/>
            <p:cNvSpPr>
              <a:spLocks noEditPoints="1"/>
            </p:cNvSpPr>
            <p:nvPr>
              <p:custDataLst>
                <p:tags r:id="rId152"/>
              </p:custDataLst>
            </p:nvPr>
          </p:nvSpPr>
          <p:spPr>
            <a:xfrm>
              <a:off x="530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1" name="任意多边形 449688"/>
            <p:cNvSpPr>
              <a:spLocks noEditPoints="1"/>
            </p:cNvSpPr>
            <p:nvPr>
              <p:custDataLst>
                <p:tags r:id="rId153"/>
              </p:custDataLst>
            </p:nvPr>
          </p:nvSpPr>
          <p:spPr>
            <a:xfrm>
              <a:off x="530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2" name="任意多边形 449689"/>
            <p:cNvSpPr>
              <a:spLocks noEditPoints="1"/>
            </p:cNvSpPr>
            <p:nvPr>
              <p:custDataLst>
                <p:tags r:id="rId154"/>
              </p:custDataLst>
            </p:nvPr>
          </p:nvSpPr>
          <p:spPr>
            <a:xfrm>
              <a:off x="530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3" name="任意多边形 449690"/>
            <p:cNvSpPr>
              <a:spLocks noEditPoints="1"/>
            </p:cNvSpPr>
            <p:nvPr>
              <p:custDataLst>
                <p:tags r:id="rId155"/>
              </p:custDataLst>
            </p:nvPr>
          </p:nvSpPr>
          <p:spPr>
            <a:xfrm>
              <a:off x="530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4" name="任意多边形 449691"/>
            <p:cNvSpPr>
              <a:spLocks noEditPoints="1"/>
            </p:cNvSpPr>
            <p:nvPr>
              <p:custDataLst>
                <p:tags r:id="rId156"/>
              </p:custDataLst>
            </p:nvPr>
          </p:nvSpPr>
          <p:spPr>
            <a:xfrm>
              <a:off x="530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5" name="任意多边形 449692"/>
            <p:cNvSpPr>
              <a:spLocks noEditPoints="1"/>
            </p:cNvSpPr>
            <p:nvPr>
              <p:custDataLst>
                <p:tags r:id="rId157"/>
              </p:custDataLst>
            </p:nvPr>
          </p:nvSpPr>
          <p:spPr>
            <a:xfrm>
              <a:off x="530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6" name="任意多边形 449693"/>
            <p:cNvSpPr>
              <a:spLocks noEditPoints="1"/>
            </p:cNvSpPr>
            <p:nvPr>
              <p:custDataLst>
                <p:tags r:id="rId158"/>
              </p:custDataLst>
            </p:nvPr>
          </p:nvSpPr>
          <p:spPr>
            <a:xfrm>
              <a:off x="530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7" name="任意多边形 449694"/>
            <p:cNvSpPr>
              <a:spLocks noEditPoints="1"/>
            </p:cNvSpPr>
            <p:nvPr>
              <p:custDataLst>
                <p:tags r:id="rId159"/>
              </p:custDataLst>
            </p:nvPr>
          </p:nvSpPr>
          <p:spPr>
            <a:xfrm>
              <a:off x="530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8" name="任意多边形 449695"/>
            <p:cNvSpPr>
              <a:spLocks noEditPoints="1"/>
            </p:cNvSpPr>
            <p:nvPr>
              <p:custDataLst>
                <p:tags r:id="rId160"/>
              </p:custDataLst>
            </p:nvPr>
          </p:nvSpPr>
          <p:spPr>
            <a:xfrm>
              <a:off x="530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lstStyle/>
            <a:p>
              <a:endParaRPr lang="zh-CN" altLang="en-US"/>
            </a:p>
          </p:txBody>
        </p:sp>
        <p:sp>
          <p:nvSpPr>
            <p:cNvPr id="2209" name="矩形 449696"/>
            <p:cNvSpPr/>
            <p:nvPr>
              <p:custDataLst>
                <p:tags r:id="rId161"/>
              </p:custDataLst>
            </p:nvPr>
          </p:nvSpPr>
          <p:spPr>
            <a:xfrm>
              <a:off x="5300" y="4269"/>
              <a:ext cx="20" cy="51"/>
            </a:xfrm>
            <a:prstGeom prst="rect">
              <a:avLst/>
            </a:prstGeom>
            <a:solidFill>
              <a:schemeClr val="bg2">
                <a:alpha val="50000"/>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210" name="任意多边形 449697"/>
            <p:cNvSpPr/>
            <p:nvPr>
              <p:custDataLst>
                <p:tags r:id="rId162"/>
              </p:custDataLst>
            </p:nvPr>
          </p:nvSpPr>
          <p:spPr>
            <a:xfrm>
              <a:off x="349" y="3304"/>
              <a:ext cx="20" cy="10"/>
            </a:xfrm>
            <a:custGeom>
              <a:rect l="0" t="0" r="0" b="0"/>
              <a:pathLst>
                <a:path w="4" h="2">
                  <a:moveTo>
                    <a:pt x="0" y="1"/>
                  </a:moveTo>
                  <a:cubicBezTo>
                    <a:pt x="1" y="2"/>
                    <a:pt x="4" y="0"/>
                    <a:pt x="0" y="1"/>
                  </a:cubicBezTo>
                  <a:close/>
                </a:path>
              </a:pathLst>
            </a:custGeom>
            <a:solidFill>
              <a:schemeClr val="bg2">
                <a:alpha val="50000"/>
              </a:schemeClr>
            </a:solidFill>
            <a:ln w="0">
              <a:noFill/>
            </a:ln>
          </p:spPr>
          <p:txBody>
            <a:bodyPr/>
            <a:lstStyle/>
            <a:p>
              <a:endParaRPr lang="zh-CN" altLang="en-US"/>
            </a:p>
          </p:txBody>
        </p:sp>
      </p:grpSp>
      <p:grpSp>
        <p:nvGrpSpPr>
          <p:cNvPr id="2211" name="组合 449703"/>
          <p:cNvGrpSpPr/>
          <p:nvPr>
            <p:custDataLst>
              <p:tags r:id="rId163"/>
            </p:custDataLst>
          </p:nvPr>
        </p:nvGrpSpPr>
        <p:grpSpPr>
          <a:xfrm>
            <a:off x="203200" y="4724400"/>
            <a:ext cx="2247900" cy="1557338"/>
            <a:chOff x="96" y="2784"/>
            <a:chExt cx="1062" cy="981"/>
          </a:xfrm>
        </p:grpSpPr>
        <p:sp>
          <p:nvSpPr>
            <p:cNvPr id="2212" name="任意多边形 449704"/>
            <p:cNvSpPr/>
            <p:nvPr userDrawn="1">
              <p:custDataLst>
                <p:tags r:id="rId164"/>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lstStyle/>
            <a:p>
              <a:endParaRPr lang="zh-CN" altLang="en-US"/>
            </a:p>
          </p:txBody>
        </p:sp>
        <p:sp>
          <p:nvSpPr>
            <p:cNvPr id="2213" name="任意多边形 449705"/>
            <p:cNvSpPr>
              <a:spLocks noEditPoints="1"/>
            </p:cNvSpPr>
            <p:nvPr userDrawn="1">
              <p:custDataLst>
                <p:tags r:id="rId165"/>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lstStyle/>
            <a:p>
              <a:endParaRPr lang="zh-CN" altLang="en-US"/>
            </a:p>
          </p:txBody>
        </p:sp>
        <p:sp>
          <p:nvSpPr>
            <p:cNvPr id="2214" name="任意多边形 449706"/>
            <p:cNvSpPr/>
            <p:nvPr userDrawn="1">
              <p:custDataLst>
                <p:tags r:id="rId166"/>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lstStyle/>
            <a:p>
              <a:endParaRPr lang="zh-CN" altLang="en-US"/>
            </a:p>
          </p:txBody>
        </p:sp>
        <p:sp>
          <p:nvSpPr>
            <p:cNvPr id="2215" name="任意多边形 449707"/>
            <p:cNvSpPr/>
            <p:nvPr userDrawn="1">
              <p:custDataLst>
                <p:tags r:id="rId167"/>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lstStyle/>
            <a:p>
              <a:endParaRPr lang="zh-CN" altLang="en-US"/>
            </a:p>
          </p:txBody>
        </p:sp>
        <p:sp>
          <p:nvSpPr>
            <p:cNvPr id="2216" name="任意多边形 449708"/>
            <p:cNvSpPr/>
            <p:nvPr userDrawn="1">
              <p:custDataLst>
                <p:tags r:id="rId168"/>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lstStyle/>
            <a:p>
              <a:endParaRPr lang="zh-CN" altLang="en-US"/>
            </a:p>
          </p:txBody>
        </p:sp>
        <p:sp>
          <p:nvSpPr>
            <p:cNvPr id="2217" name="任意多边形 449709"/>
            <p:cNvSpPr/>
            <p:nvPr userDrawn="1">
              <p:custDataLst>
                <p:tags r:id="rId169"/>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lstStyle/>
            <a:p>
              <a:endParaRPr lang="zh-CN" altLang="en-US"/>
            </a:p>
          </p:txBody>
        </p:sp>
        <p:sp>
          <p:nvSpPr>
            <p:cNvPr id="2218" name="任意多边形 449710"/>
            <p:cNvSpPr/>
            <p:nvPr userDrawn="1">
              <p:custDataLst>
                <p:tags r:id="rId170"/>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folHlink"/>
            </a:solidFill>
            <a:ln w="0">
              <a:noFill/>
            </a:ln>
          </p:spPr>
          <p:txBody>
            <a:bodyPr/>
            <a:lstStyle/>
            <a:p>
              <a:endParaRPr lang="zh-CN" altLang="en-US"/>
            </a:p>
          </p:txBody>
        </p:sp>
        <p:sp>
          <p:nvSpPr>
            <p:cNvPr id="2219" name="任意多边形 449711"/>
            <p:cNvSpPr/>
            <p:nvPr userDrawn="1">
              <p:custDataLst>
                <p:tags r:id="rId171"/>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lstStyle/>
            <a:p>
              <a:endParaRPr lang="zh-CN" altLang="en-US"/>
            </a:p>
          </p:txBody>
        </p:sp>
        <p:sp>
          <p:nvSpPr>
            <p:cNvPr id="2220" name="任意多边形 449712"/>
            <p:cNvSpPr/>
            <p:nvPr userDrawn="1">
              <p:custDataLst>
                <p:tags r:id="rId172"/>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lstStyle/>
            <a:p>
              <a:endParaRPr lang="zh-CN" altLang="en-US"/>
            </a:p>
          </p:txBody>
        </p:sp>
        <p:sp>
          <p:nvSpPr>
            <p:cNvPr id="2221" name="任意多边形 449713"/>
            <p:cNvSpPr/>
            <p:nvPr userDrawn="1">
              <p:custDataLst>
                <p:tags r:id="rId173"/>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lstStyle/>
            <a:p>
              <a:endParaRPr lang="zh-CN" altLang="en-US"/>
            </a:p>
          </p:txBody>
        </p:sp>
        <p:sp>
          <p:nvSpPr>
            <p:cNvPr id="2222" name="任意多边形 449714"/>
            <p:cNvSpPr/>
            <p:nvPr userDrawn="1">
              <p:custDataLst>
                <p:tags r:id="rId174"/>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lstStyle/>
            <a:p>
              <a:endParaRPr lang="zh-CN" altLang="en-US"/>
            </a:p>
          </p:txBody>
        </p:sp>
        <p:sp>
          <p:nvSpPr>
            <p:cNvPr id="2223" name="任意多边形 449715"/>
            <p:cNvSpPr/>
            <p:nvPr userDrawn="1">
              <p:custDataLst>
                <p:tags r:id="rId175"/>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lstStyle/>
            <a:p>
              <a:endParaRPr lang="zh-CN" altLang="en-US"/>
            </a:p>
          </p:txBody>
        </p:sp>
        <p:sp>
          <p:nvSpPr>
            <p:cNvPr id="2224" name="任意多边形 449716"/>
            <p:cNvSpPr/>
            <p:nvPr userDrawn="1">
              <p:custDataLst>
                <p:tags r:id="rId176"/>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lstStyle/>
            <a:p>
              <a:endParaRPr lang="zh-CN" altLang="en-US"/>
            </a:p>
          </p:txBody>
        </p:sp>
      </p:grpSp>
      <p:sp>
        <p:nvSpPr>
          <p:cNvPr id="449699" name="标题 449698"/>
          <p:cNvSpPr>
            <a:spLocks noGrp="1" noRot="1"/>
          </p:cNvSpPr>
          <p:nvPr>
            <p:ph type="ctrTitle"/>
            <p:custDataLst>
              <p:tags r:id="rId177"/>
            </p:custDataLst>
          </p:nvPr>
        </p:nvSpPr>
        <p:spPr>
          <a:xfrm>
            <a:off x="914400" y="2057400"/>
            <a:ext cx="10363200" cy="1143000"/>
          </a:xfrm>
          <a:prstGeom prst="rect">
            <a:avLst/>
          </a:prstGeom>
          <a:noFill/>
          <a:ln w="9525">
            <a:noFill/>
          </a:ln>
        </p:spPr>
        <p:txBody>
          <a:bodyPr anchor="ctr"/>
          <a:lstStyle>
            <a:lvl1pPr lvl="0">
              <a:buClrTx/>
              <a:buSzTx/>
              <a:buFontTx/>
              <a:defRPr/>
            </a:lvl1pPr>
          </a:lstStyle>
          <a:p>
            <a:pPr lvl="0" fontAlgn="base"/>
            <a:r>
              <a:rPr lang="zh-CN" altLang="en-US" strike="noStrike" noProof="1"/>
              <a:t>单击此处编辑母版标题样式</a:t>
            </a:r>
          </a:p>
        </p:txBody>
      </p:sp>
      <p:sp>
        <p:nvSpPr>
          <p:cNvPr id="449703" name="副标题 449702"/>
          <p:cNvSpPr>
            <a:spLocks noGrp="1" noRot="1"/>
          </p:cNvSpPr>
          <p:nvPr>
            <p:ph type="subTitle" idx="1"/>
            <p:custDataLst>
              <p:tags r:id="rId178"/>
            </p:custDataLst>
          </p:nvPr>
        </p:nvSpPr>
        <p:spPr>
          <a:xfrm>
            <a:off x="1828800" y="3505200"/>
            <a:ext cx="85344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a:t>单击此处编辑母版副标题样式</a:t>
            </a:r>
          </a:p>
        </p:txBody>
      </p:sp>
      <p:sp>
        <p:nvSpPr>
          <p:cNvPr id="449700" name="日期占位符 449699"/>
          <p:cNvSpPr>
            <a:spLocks noGrp="1"/>
          </p:cNvSpPr>
          <p:nvPr>
            <p:ph type="dt" sz="half" idx="2"/>
            <p:custDataLst>
              <p:tags r:id="rId179"/>
            </p:custDataLst>
          </p:nvPr>
        </p:nvSpPr>
        <p:spPr>
          <a:xfrm>
            <a:off x="402167" y="6248400"/>
            <a:ext cx="3052233"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449701" name="页脚占位符 449700"/>
          <p:cNvSpPr>
            <a:spLocks noGrp="1"/>
          </p:cNvSpPr>
          <p:nvPr>
            <p:ph type="ftr" sz="quarter" idx="3"/>
            <p:custDataLst>
              <p:tags r:id="rId180"/>
            </p:custDataLst>
          </p:nvPr>
        </p:nvSpPr>
        <p:spPr>
          <a:xfrm>
            <a:off x="4165600" y="6248400"/>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449702" name="灯片编号占位符 449701"/>
          <p:cNvSpPr>
            <a:spLocks noGrp="1"/>
          </p:cNvSpPr>
          <p:nvPr>
            <p:ph type="sldNum" sz="quarter" idx="4"/>
            <p:custDataLst>
              <p:tags r:id="rId181"/>
            </p:custDataLst>
          </p:nvPr>
        </p:nvSpPr>
        <p:spPr>
          <a:xfrm>
            <a:off x="8737600" y="6248400"/>
            <a:ext cx="3052233"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812800" y="1600200"/>
            <a:ext cx="532688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357112" y="1600200"/>
            <a:ext cx="532688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8"/>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4"/>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2021/4/28</a:t>
            </a:fld>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bg>
      <p:bgPr>
        <a:solidFill>
          <a:schemeClr val="bg1"/>
        </a:soli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938684" y="228600"/>
            <a:ext cx="2846917"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397933" y="228600"/>
            <a:ext cx="8375712" cy="5870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397933" y="6245225"/>
            <a:ext cx="305223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1367" y="6245225"/>
            <a:ext cx="38608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3367" y="6245225"/>
            <a:ext cx="305223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dgm" preserve="1">
  <p:cSld name="标题和图示或组织结构图">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custDataLst>
              <p:tags r:id="rId3"/>
            </p:custDataLst>
          </p:nvPr>
        </p:nvSpPr>
        <p:spPr/>
        <p:txBody>
          <a:bodyPr/>
          <a:lstStyle/>
          <a:p>
            <a:pPr fontAlgn="base"/>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2021/4/28</a:t>
            </a:fld>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ClipArt" preserve="1">
  <p:cSld name="标题，文本与剪贴画">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custDataLst>
              <p:tags r:id="rId3"/>
            </p:custDataLst>
          </p:nvPr>
        </p:nvSpPr>
        <p:spPr>
          <a:xfrm>
            <a:off x="838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custDataLst>
              <p:tags r:id="rId4"/>
            </p:custDataLst>
          </p:nvPr>
        </p:nvSpPr>
        <p:spPr>
          <a:xfrm>
            <a:off x="6172200" y="1825625"/>
            <a:ext cx="5181600" cy="4351338"/>
          </a:xfrm>
        </p:spPr>
        <p:txBody>
          <a:bodyPr/>
          <a:lstStyle/>
          <a:p>
            <a:pPr fontAlgn="base"/>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2021/4/28</a:t>
            </a:fld>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fade/>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2021/4/28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tags" Target="../tags/tag344.xml" /><Relationship Id="rId101" Type="http://schemas.openxmlformats.org/officeDocument/2006/relationships/tags" Target="../tags/tag345.xml" /><Relationship Id="rId102" Type="http://schemas.openxmlformats.org/officeDocument/2006/relationships/tags" Target="../tags/tag346.xml" /><Relationship Id="rId103" Type="http://schemas.openxmlformats.org/officeDocument/2006/relationships/tags" Target="../tags/tag347.xml" /><Relationship Id="rId104" Type="http://schemas.openxmlformats.org/officeDocument/2006/relationships/tags" Target="../tags/tag348.xml" /><Relationship Id="rId105" Type="http://schemas.openxmlformats.org/officeDocument/2006/relationships/tags" Target="../tags/tag349.xml" /><Relationship Id="rId106" Type="http://schemas.openxmlformats.org/officeDocument/2006/relationships/tags" Target="../tags/tag350.xml" /><Relationship Id="rId107" Type="http://schemas.openxmlformats.org/officeDocument/2006/relationships/tags" Target="../tags/tag351.xml" /><Relationship Id="rId108" Type="http://schemas.openxmlformats.org/officeDocument/2006/relationships/tags" Target="../tags/tag352.xml" /><Relationship Id="rId109" Type="http://schemas.openxmlformats.org/officeDocument/2006/relationships/tags" Target="../tags/tag353.xml" /><Relationship Id="rId11" Type="http://schemas.openxmlformats.org/officeDocument/2006/relationships/slideLayout" Target="../slideLayouts/slideLayout11.xml" /><Relationship Id="rId110" Type="http://schemas.openxmlformats.org/officeDocument/2006/relationships/tags" Target="../tags/tag354.xml" /><Relationship Id="rId111" Type="http://schemas.openxmlformats.org/officeDocument/2006/relationships/tags" Target="../tags/tag355.xml" /><Relationship Id="rId112" Type="http://schemas.openxmlformats.org/officeDocument/2006/relationships/tags" Target="../tags/tag356.xml" /><Relationship Id="rId113" Type="http://schemas.openxmlformats.org/officeDocument/2006/relationships/tags" Target="../tags/tag357.xml" /><Relationship Id="rId114" Type="http://schemas.openxmlformats.org/officeDocument/2006/relationships/tags" Target="../tags/tag358.xml" /><Relationship Id="rId115" Type="http://schemas.openxmlformats.org/officeDocument/2006/relationships/tags" Target="../tags/tag359.xml" /><Relationship Id="rId116" Type="http://schemas.openxmlformats.org/officeDocument/2006/relationships/tags" Target="../tags/tag360.xml" /><Relationship Id="rId117" Type="http://schemas.openxmlformats.org/officeDocument/2006/relationships/tags" Target="../tags/tag361.xml" /><Relationship Id="rId118" Type="http://schemas.openxmlformats.org/officeDocument/2006/relationships/tags" Target="../tags/tag362.xml" /><Relationship Id="rId119" Type="http://schemas.openxmlformats.org/officeDocument/2006/relationships/tags" Target="../tags/tag363.xml" /><Relationship Id="rId12" Type="http://schemas.openxmlformats.org/officeDocument/2006/relationships/slideLayout" Target="../slideLayouts/slideLayout12.xml" /><Relationship Id="rId120" Type="http://schemas.openxmlformats.org/officeDocument/2006/relationships/tags" Target="../tags/tag364.xml" /><Relationship Id="rId121" Type="http://schemas.openxmlformats.org/officeDocument/2006/relationships/tags" Target="../tags/tag365.xml" /><Relationship Id="rId122" Type="http://schemas.openxmlformats.org/officeDocument/2006/relationships/tags" Target="../tags/tag366.xml" /><Relationship Id="rId123" Type="http://schemas.openxmlformats.org/officeDocument/2006/relationships/tags" Target="../tags/tag367.xml" /><Relationship Id="rId124" Type="http://schemas.openxmlformats.org/officeDocument/2006/relationships/tags" Target="../tags/tag368.xml" /><Relationship Id="rId125" Type="http://schemas.openxmlformats.org/officeDocument/2006/relationships/tags" Target="../tags/tag369.xml" /><Relationship Id="rId126" Type="http://schemas.openxmlformats.org/officeDocument/2006/relationships/tags" Target="../tags/tag370.xml" /><Relationship Id="rId127" Type="http://schemas.openxmlformats.org/officeDocument/2006/relationships/tags" Target="../tags/tag371.xml" /><Relationship Id="rId128" Type="http://schemas.openxmlformats.org/officeDocument/2006/relationships/tags" Target="../tags/tag372.xml" /><Relationship Id="rId129" Type="http://schemas.openxmlformats.org/officeDocument/2006/relationships/tags" Target="../tags/tag373.xml" /><Relationship Id="rId13" Type="http://schemas.openxmlformats.org/officeDocument/2006/relationships/slideLayout" Target="../slideLayouts/slideLayout13.xml" /><Relationship Id="rId130" Type="http://schemas.openxmlformats.org/officeDocument/2006/relationships/tags" Target="../tags/tag374.xml" /><Relationship Id="rId131" Type="http://schemas.openxmlformats.org/officeDocument/2006/relationships/tags" Target="../tags/tag375.xml" /><Relationship Id="rId132" Type="http://schemas.openxmlformats.org/officeDocument/2006/relationships/tags" Target="../tags/tag376.xml" /><Relationship Id="rId133" Type="http://schemas.openxmlformats.org/officeDocument/2006/relationships/tags" Target="../tags/tag377.xml" /><Relationship Id="rId134" Type="http://schemas.openxmlformats.org/officeDocument/2006/relationships/tags" Target="../tags/tag378.xml" /><Relationship Id="rId135" Type="http://schemas.openxmlformats.org/officeDocument/2006/relationships/tags" Target="../tags/tag379.xml" /><Relationship Id="rId136" Type="http://schemas.openxmlformats.org/officeDocument/2006/relationships/tags" Target="../tags/tag380.xml" /><Relationship Id="rId137" Type="http://schemas.openxmlformats.org/officeDocument/2006/relationships/tags" Target="../tags/tag381.xml" /><Relationship Id="rId138" Type="http://schemas.openxmlformats.org/officeDocument/2006/relationships/tags" Target="../tags/tag382.xml" /><Relationship Id="rId139" Type="http://schemas.openxmlformats.org/officeDocument/2006/relationships/tags" Target="../tags/tag383.xml" /><Relationship Id="rId14" Type="http://schemas.openxmlformats.org/officeDocument/2006/relationships/tags" Target="../tags/tag258.xml" /><Relationship Id="rId140" Type="http://schemas.openxmlformats.org/officeDocument/2006/relationships/tags" Target="../tags/tag384.xml" /><Relationship Id="rId141" Type="http://schemas.openxmlformats.org/officeDocument/2006/relationships/tags" Target="../tags/tag385.xml" /><Relationship Id="rId142" Type="http://schemas.openxmlformats.org/officeDocument/2006/relationships/tags" Target="../tags/tag386.xml" /><Relationship Id="rId143" Type="http://schemas.openxmlformats.org/officeDocument/2006/relationships/tags" Target="../tags/tag387.xml" /><Relationship Id="rId144" Type="http://schemas.openxmlformats.org/officeDocument/2006/relationships/tags" Target="../tags/tag388.xml" /><Relationship Id="rId145" Type="http://schemas.openxmlformats.org/officeDocument/2006/relationships/tags" Target="../tags/tag389.xml" /><Relationship Id="rId146" Type="http://schemas.openxmlformats.org/officeDocument/2006/relationships/tags" Target="../tags/tag390.xml" /><Relationship Id="rId147" Type="http://schemas.openxmlformats.org/officeDocument/2006/relationships/tags" Target="../tags/tag391.xml" /><Relationship Id="rId148" Type="http://schemas.openxmlformats.org/officeDocument/2006/relationships/tags" Target="../tags/tag392.xml" /><Relationship Id="rId149" Type="http://schemas.openxmlformats.org/officeDocument/2006/relationships/tags" Target="../tags/tag393.xml" /><Relationship Id="rId15" Type="http://schemas.openxmlformats.org/officeDocument/2006/relationships/tags" Target="../tags/tag259.xml" /><Relationship Id="rId150" Type="http://schemas.openxmlformats.org/officeDocument/2006/relationships/tags" Target="../tags/tag394.xml" /><Relationship Id="rId151" Type="http://schemas.openxmlformats.org/officeDocument/2006/relationships/tags" Target="../tags/tag395.xml" /><Relationship Id="rId152" Type="http://schemas.openxmlformats.org/officeDocument/2006/relationships/tags" Target="../tags/tag396.xml" /><Relationship Id="rId153" Type="http://schemas.openxmlformats.org/officeDocument/2006/relationships/tags" Target="../tags/tag397.xml" /><Relationship Id="rId154" Type="http://schemas.openxmlformats.org/officeDocument/2006/relationships/tags" Target="../tags/tag398.xml" /><Relationship Id="rId155" Type="http://schemas.openxmlformats.org/officeDocument/2006/relationships/tags" Target="../tags/tag399.xml" /><Relationship Id="rId156" Type="http://schemas.openxmlformats.org/officeDocument/2006/relationships/tags" Target="../tags/tag400.xml" /><Relationship Id="rId157" Type="http://schemas.openxmlformats.org/officeDocument/2006/relationships/tags" Target="../tags/tag401.xml" /><Relationship Id="rId158" Type="http://schemas.openxmlformats.org/officeDocument/2006/relationships/tags" Target="../tags/tag402.xml" /><Relationship Id="rId159" Type="http://schemas.openxmlformats.org/officeDocument/2006/relationships/tags" Target="../tags/tag403.xml" /><Relationship Id="rId16" Type="http://schemas.openxmlformats.org/officeDocument/2006/relationships/tags" Target="../tags/tag260.xml" /><Relationship Id="rId160" Type="http://schemas.openxmlformats.org/officeDocument/2006/relationships/tags" Target="../tags/tag404.xml" /><Relationship Id="rId161" Type="http://schemas.openxmlformats.org/officeDocument/2006/relationships/tags" Target="../tags/tag405.xml" /><Relationship Id="rId162" Type="http://schemas.openxmlformats.org/officeDocument/2006/relationships/tags" Target="../tags/tag406.xml" /><Relationship Id="rId163" Type="http://schemas.openxmlformats.org/officeDocument/2006/relationships/tags" Target="../tags/tag407.xml" /><Relationship Id="rId164" Type="http://schemas.openxmlformats.org/officeDocument/2006/relationships/tags" Target="../tags/tag408.xml" /><Relationship Id="rId165" Type="http://schemas.openxmlformats.org/officeDocument/2006/relationships/tags" Target="../tags/tag409.xml" /><Relationship Id="rId166" Type="http://schemas.openxmlformats.org/officeDocument/2006/relationships/tags" Target="../tags/tag410.xml" /><Relationship Id="rId167" Type="http://schemas.openxmlformats.org/officeDocument/2006/relationships/tags" Target="../tags/tag411.xml" /><Relationship Id="rId168" Type="http://schemas.openxmlformats.org/officeDocument/2006/relationships/tags" Target="../tags/tag412.xml" /><Relationship Id="rId169" Type="http://schemas.openxmlformats.org/officeDocument/2006/relationships/tags" Target="../tags/tag413.xml" /><Relationship Id="rId17" Type="http://schemas.openxmlformats.org/officeDocument/2006/relationships/tags" Target="../tags/tag261.xml" /><Relationship Id="rId170" Type="http://schemas.openxmlformats.org/officeDocument/2006/relationships/tags" Target="../tags/tag414.xml" /><Relationship Id="rId171" Type="http://schemas.openxmlformats.org/officeDocument/2006/relationships/tags" Target="../tags/tag415.xml" /><Relationship Id="rId172" Type="http://schemas.openxmlformats.org/officeDocument/2006/relationships/tags" Target="../tags/tag416.xml" /><Relationship Id="rId173" Type="http://schemas.openxmlformats.org/officeDocument/2006/relationships/tags" Target="../tags/tag417.xml" /><Relationship Id="rId174" Type="http://schemas.openxmlformats.org/officeDocument/2006/relationships/tags" Target="../tags/tag418.xml" /><Relationship Id="rId175" Type="http://schemas.openxmlformats.org/officeDocument/2006/relationships/tags" Target="../tags/tag419.xml" /><Relationship Id="rId176" Type="http://schemas.openxmlformats.org/officeDocument/2006/relationships/tags" Target="../tags/tag420.xml" /><Relationship Id="rId177" Type="http://schemas.openxmlformats.org/officeDocument/2006/relationships/tags" Target="../tags/tag421.xml" /><Relationship Id="rId178" Type="http://schemas.openxmlformats.org/officeDocument/2006/relationships/tags" Target="../tags/tag422.xml" /><Relationship Id="rId179" Type="http://schemas.openxmlformats.org/officeDocument/2006/relationships/tags" Target="../tags/tag423.xml" /><Relationship Id="rId18" Type="http://schemas.openxmlformats.org/officeDocument/2006/relationships/tags" Target="../tags/tag262.xml" /><Relationship Id="rId180" Type="http://schemas.openxmlformats.org/officeDocument/2006/relationships/tags" Target="../tags/tag424.xml" /><Relationship Id="rId181" Type="http://schemas.openxmlformats.org/officeDocument/2006/relationships/tags" Target="../tags/tag425.xml" /><Relationship Id="rId182" Type="http://schemas.openxmlformats.org/officeDocument/2006/relationships/tags" Target="../tags/tag426.xml" /><Relationship Id="rId183" Type="http://schemas.openxmlformats.org/officeDocument/2006/relationships/tags" Target="../tags/tag427.xml" /><Relationship Id="rId184" Type="http://schemas.openxmlformats.org/officeDocument/2006/relationships/tags" Target="../tags/tag428.xml" /><Relationship Id="rId185" Type="http://schemas.openxmlformats.org/officeDocument/2006/relationships/tags" Target="../tags/tag429.xml" /><Relationship Id="rId186" Type="http://schemas.openxmlformats.org/officeDocument/2006/relationships/tags" Target="../tags/tag430.xml" /><Relationship Id="rId187" Type="http://schemas.openxmlformats.org/officeDocument/2006/relationships/tags" Target="../tags/tag431.xml" /><Relationship Id="rId188" Type="http://schemas.openxmlformats.org/officeDocument/2006/relationships/tags" Target="../tags/tag432.xml" /><Relationship Id="rId189" Type="http://schemas.openxmlformats.org/officeDocument/2006/relationships/tags" Target="../tags/tag433.xml" /><Relationship Id="rId19" Type="http://schemas.openxmlformats.org/officeDocument/2006/relationships/tags" Target="../tags/tag263.xml" /><Relationship Id="rId190" Type="http://schemas.openxmlformats.org/officeDocument/2006/relationships/tags" Target="../tags/tag434.xml" /><Relationship Id="rId191" Type="http://schemas.openxmlformats.org/officeDocument/2006/relationships/tags" Target="../tags/tag435.xml" /><Relationship Id="rId192" Type="http://schemas.openxmlformats.org/officeDocument/2006/relationships/tags" Target="../tags/tag436.xml" /><Relationship Id="rId193" Type="http://schemas.openxmlformats.org/officeDocument/2006/relationships/tags" Target="../tags/tag437.xml" /><Relationship Id="rId194" Type="http://schemas.openxmlformats.org/officeDocument/2006/relationships/tags" Target="../tags/tag438.xml" /><Relationship Id="rId195" Type="http://schemas.openxmlformats.org/officeDocument/2006/relationships/tags" Target="../tags/tag439.xml" /><Relationship Id="rId196" Type="http://schemas.openxmlformats.org/officeDocument/2006/relationships/tags" Target="../tags/tag440.xml" /><Relationship Id="rId197" Type="http://schemas.openxmlformats.org/officeDocument/2006/relationships/tags" Target="../tags/tag441.xml" /><Relationship Id="rId198" Type="http://schemas.openxmlformats.org/officeDocument/2006/relationships/tags" Target="../tags/tag442.xml" /><Relationship Id="rId199" Type="http://schemas.openxmlformats.org/officeDocument/2006/relationships/tags" Target="../tags/tag443.xml" /><Relationship Id="rId2" Type="http://schemas.openxmlformats.org/officeDocument/2006/relationships/slideLayout" Target="../slideLayouts/slideLayout2.xml" /><Relationship Id="rId20" Type="http://schemas.openxmlformats.org/officeDocument/2006/relationships/tags" Target="../tags/tag264.xml" /><Relationship Id="rId200" Type="http://schemas.openxmlformats.org/officeDocument/2006/relationships/tags" Target="../tags/tag444.xml" /><Relationship Id="rId201" Type="http://schemas.openxmlformats.org/officeDocument/2006/relationships/tags" Target="../tags/tag445.xml" /><Relationship Id="rId202" Type="http://schemas.openxmlformats.org/officeDocument/2006/relationships/tags" Target="../tags/tag446.xml" /><Relationship Id="rId203" Type="http://schemas.openxmlformats.org/officeDocument/2006/relationships/tags" Target="../tags/tag447.xml" /><Relationship Id="rId204" Type="http://schemas.openxmlformats.org/officeDocument/2006/relationships/tags" Target="../tags/tag448.xml" /><Relationship Id="rId205" Type="http://schemas.openxmlformats.org/officeDocument/2006/relationships/tags" Target="../tags/tag449.xml" /><Relationship Id="rId206" Type="http://schemas.openxmlformats.org/officeDocument/2006/relationships/tags" Target="../tags/tag450.xml" /><Relationship Id="rId207" Type="http://schemas.openxmlformats.org/officeDocument/2006/relationships/tags" Target="../tags/tag451.xml" /><Relationship Id="rId208" Type="http://schemas.openxmlformats.org/officeDocument/2006/relationships/tags" Target="../tags/tag452.xml" /><Relationship Id="rId209" Type="http://schemas.openxmlformats.org/officeDocument/2006/relationships/tags" Target="../tags/tag453.xml" /><Relationship Id="rId21" Type="http://schemas.openxmlformats.org/officeDocument/2006/relationships/tags" Target="../tags/tag265.xml" /><Relationship Id="rId210" Type="http://schemas.openxmlformats.org/officeDocument/2006/relationships/tags" Target="../tags/tag454.xml" /><Relationship Id="rId211" Type="http://schemas.openxmlformats.org/officeDocument/2006/relationships/tags" Target="../tags/tag455.xml" /><Relationship Id="rId212" Type="http://schemas.openxmlformats.org/officeDocument/2006/relationships/tags" Target="../tags/tag456.xml" /><Relationship Id="rId213" Type="http://schemas.openxmlformats.org/officeDocument/2006/relationships/tags" Target="../tags/tag457.xml" /><Relationship Id="rId214" Type="http://schemas.openxmlformats.org/officeDocument/2006/relationships/tags" Target="../tags/tag458.xml" /><Relationship Id="rId215" Type="http://schemas.openxmlformats.org/officeDocument/2006/relationships/tags" Target="../tags/tag459.xml" /><Relationship Id="rId216" Type="http://schemas.openxmlformats.org/officeDocument/2006/relationships/tags" Target="../tags/tag460.xml" /><Relationship Id="rId217" Type="http://schemas.openxmlformats.org/officeDocument/2006/relationships/tags" Target="../tags/tag461.xml" /><Relationship Id="rId218" Type="http://schemas.openxmlformats.org/officeDocument/2006/relationships/tags" Target="../tags/tag462.xml" /><Relationship Id="rId219" Type="http://schemas.openxmlformats.org/officeDocument/2006/relationships/tags" Target="../tags/tag463.xml" /><Relationship Id="rId22" Type="http://schemas.openxmlformats.org/officeDocument/2006/relationships/tags" Target="../tags/tag266.xml" /><Relationship Id="rId220" Type="http://schemas.openxmlformats.org/officeDocument/2006/relationships/tags" Target="../tags/tag464.xml" /><Relationship Id="rId221" Type="http://schemas.openxmlformats.org/officeDocument/2006/relationships/tags" Target="../tags/tag465.xml" /><Relationship Id="rId222" Type="http://schemas.openxmlformats.org/officeDocument/2006/relationships/tags" Target="../tags/tag466.xml" /><Relationship Id="rId223" Type="http://schemas.openxmlformats.org/officeDocument/2006/relationships/tags" Target="../tags/tag467.xml" /><Relationship Id="rId224" Type="http://schemas.openxmlformats.org/officeDocument/2006/relationships/tags" Target="../tags/tag468.xml" /><Relationship Id="rId225" Type="http://schemas.openxmlformats.org/officeDocument/2006/relationships/tags" Target="../tags/tag469.xml" /><Relationship Id="rId226" Type="http://schemas.openxmlformats.org/officeDocument/2006/relationships/tags" Target="../tags/tag470.xml" /><Relationship Id="rId227" Type="http://schemas.openxmlformats.org/officeDocument/2006/relationships/tags" Target="../tags/tag471.xml" /><Relationship Id="rId228" Type="http://schemas.openxmlformats.org/officeDocument/2006/relationships/tags" Target="../tags/tag472.xml" /><Relationship Id="rId229" Type="http://schemas.openxmlformats.org/officeDocument/2006/relationships/tags" Target="../tags/tag473.xml" /><Relationship Id="rId23" Type="http://schemas.openxmlformats.org/officeDocument/2006/relationships/tags" Target="../tags/tag267.xml" /><Relationship Id="rId230" Type="http://schemas.openxmlformats.org/officeDocument/2006/relationships/tags" Target="../tags/tag474.xml" /><Relationship Id="rId231" Type="http://schemas.openxmlformats.org/officeDocument/2006/relationships/tags" Target="../tags/tag475.xml" /><Relationship Id="rId232" Type="http://schemas.openxmlformats.org/officeDocument/2006/relationships/tags" Target="../tags/tag476.xml" /><Relationship Id="rId233" Type="http://schemas.openxmlformats.org/officeDocument/2006/relationships/tags" Target="../tags/tag477.xml" /><Relationship Id="rId234" Type="http://schemas.openxmlformats.org/officeDocument/2006/relationships/tags" Target="../tags/tag478.xml" /><Relationship Id="rId235" Type="http://schemas.openxmlformats.org/officeDocument/2006/relationships/tags" Target="../tags/tag479.xml" /><Relationship Id="rId236" Type="http://schemas.openxmlformats.org/officeDocument/2006/relationships/tags" Target="../tags/tag480.xml" /><Relationship Id="rId237" Type="http://schemas.openxmlformats.org/officeDocument/2006/relationships/tags" Target="../tags/tag481.xml" /><Relationship Id="rId238" Type="http://schemas.openxmlformats.org/officeDocument/2006/relationships/tags" Target="../tags/tag482.xml" /><Relationship Id="rId239" Type="http://schemas.openxmlformats.org/officeDocument/2006/relationships/tags" Target="../tags/tag483.xml" /><Relationship Id="rId24" Type="http://schemas.openxmlformats.org/officeDocument/2006/relationships/tags" Target="../tags/tag268.xml" /><Relationship Id="rId240" Type="http://schemas.openxmlformats.org/officeDocument/2006/relationships/tags" Target="../tags/tag484.xml" /><Relationship Id="rId241" Type="http://schemas.openxmlformats.org/officeDocument/2006/relationships/tags" Target="../tags/tag485.xml" /><Relationship Id="rId242" Type="http://schemas.openxmlformats.org/officeDocument/2006/relationships/tags" Target="../tags/tag486.xml" /><Relationship Id="rId243" Type="http://schemas.openxmlformats.org/officeDocument/2006/relationships/tags" Target="../tags/tag487.xml" /><Relationship Id="rId244" Type="http://schemas.openxmlformats.org/officeDocument/2006/relationships/tags" Target="../tags/tag488.xml" /><Relationship Id="rId245" Type="http://schemas.openxmlformats.org/officeDocument/2006/relationships/tags" Target="../tags/tag489.xml" /><Relationship Id="rId246" Type="http://schemas.openxmlformats.org/officeDocument/2006/relationships/tags" Target="../tags/tag490.xml" /><Relationship Id="rId247" Type="http://schemas.openxmlformats.org/officeDocument/2006/relationships/tags" Target="../tags/tag491.xml" /><Relationship Id="rId248" Type="http://schemas.openxmlformats.org/officeDocument/2006/relationships/tags" Target="../tags/tag492.xml" /><Relationship Id="rId249" Type="http://schemas.openxmlformats.org/officeDocument/2006/relationships/tags" Target="../tags/tag493.xml" /><Relationship Id="rId25" Type="http://schemas.openxmlformats.org/officeDocument/2006/relationships/tags" Target="../tags/tag269.xml" /><Relationship Id="rId250" Type="http://schemas.openxmlformats.org/officeDocument/2006/relationships/tags" Target="../tags/tag494.xml" /><Relationship Id="rId251" Type="http://schemas.openxmlformats.org/officeDocument/2006/relationships/tags" Target="../tags/tag495.xml" /><Relationship Id="rId252" Type="http://schemas.openxmlformats.org/officeDocument/2006/relationships/tags" Target="../tags/tag496.xml" /><Relationship Id="rId253" Type="http://schemas.openxmlformats.org/officeDocument/2006/relationships/tags" Target="../tags/tag497.xml" /><Relationship Id="rId254" Type="http://schemas.openxmlformats.org/officeDocument/2006/relationships/tags" Target="../tags/tag498.xml" /><Relationship Id="rId255" Type="http://schemas.openxmlformats.org/officeDocument/2006/relationships/tags" Target="../tags/tag499.xml" /><Relationship Id="rId256" Type="http://schemas.openxmlformats.org/officeDocument/2006/relationships/tags" Target="../tags/tag500.xml" /><Relationship Id="rId257" Type="http://schemas.openxmlformats.org/officeDocument/2006/relationships/tags" Target="../tags/tag501.xml" /><Relationship Id="rId258" Type="http://schemas.openxmlformats.org/officeDocument/2006/relationships/tags" Target="../tags/tag502.xml" /><Relationship Id="rId259" Type="http://schemas.openxmlformats.org/officeDocument/2006/relationships/tags" Target="../tags/tag503.xml" /><Relationship Id="rId26" Type="http://schemas.openxmlformats.org/officeDocument/2006/relationships/tags" Target="../tags/tag270.xml" /><Relationship Id="rId260" Type="http://schemas.openxmlformats.org/officeDocument/2006/relationships/tags" Target="../tags/tag504.xml" /><Relationship Id="rId261" Type="http://schemas.openxmlformats.org/officeDocument/2006/relationships/tags" Target="../tags/tag505.xml" /><Relationship Id="rId262" Type="http://schemas.openxmlformats.org/officeDocument/2006/relationships/tags" Target="../tags/tag506.xml" /><Relationship Id="rId263" Type="http://schemas.openxmlformats.org/officeDocument/2006/relationships/tags" Target="../tags/tag507.xml" /><Relationship Id="rId264" Type="http://schemas.openxmlformats.org/officeDocument/2006/relationships/tags" Target="../tags/tag508.xml" /><Relationship Id="rId265" Type="http://schemas.openxmlformats.org/officeDocument/2006/relationships/tags" Target="../tags/tag509.xml" /><Relationship Id="rId266" Type="http://schemas.openxmlformats.org/officeDocument/2006/relationships/theme" Target="../theme/theme1.xml" /><Relationship Id="rId27" Type="http://schemas.openxmlformats.org/officeDocument/2006/relationships/tags" Target="../tags/tag271.xml" /><Relationship Id="rId28" Type="http://schemas.openxmlformats.org/officeDocument/2006/relationships/tags" Target="../tags/tag272.xml" /><Relationship Id="rId29" Type="http://schemas.openxmlformats.org/officeDocument/2006/relationships/tags" Target="../tags/tag273.xml" /><Relationship Id="rId3" Type="http://schemas.openxmlformats.org/officeDocument/2006/relationships/slideLayout" Target="../slideLayouts/slideLayout3.xml" /><Relationship Id="rId30" Type="http://schemas.openxmlformats.org/officeDocument/2006/relationships/tags" Target="../tags/tag274.xml" /><Relationship Id="rId31" Type="http://schemas.openxmlformats.org/officeDocument/2006/relationships/tags" Target="../tags/tag275.xml" /><Relationship Id="rId32" Type="http://schemas.openxmlformats.org/officeDocument/2006/relationships/tags" Target="../tags/tag276.xml" /><Relationship Id="rId33" Type="http://schemas.openxmlformats.org/officeDocument/2006/relationships/tags" Target="../tags/tag277.xml" /><Relationship Id="rId34" Type="http://schemas.openxmlformats.org/officeDocument/2006/relationships/tags" Target="../tags/tag278.xml" /><Relationship Id="rId35" Type="http://schemas.openxmlformats.org/officeDocument/2006/relationships/tags" Target="../tags/tag279.xml" /><Relationship Id="rId36" Type="http://schemas.openxmlformats.org/officeDocument/2006/relationships/tags" Target="../tags/tag280.xml" /><Relationship Id="rId37" Type="http://schemas.openxmlformats.org/officeDocument/2006/relationships/tags" Target="../tags/tag281.xml" /><Relationship Id="rId38" Type="http://schemas.openxmlformats.org/officeDocument/2006/relationships/tags" Target="../tags/tag282.xml" /><Relationship Id="rId39" Type="http://schemas.openxmlformats.org/officeDocument/2006/relationships/tags" Target="../tags/tag283.xml" /><Relationship Id="rId4" Type="http://schemas.openxmlformats.org/officeDocument/2006/relationships/slideLayout" Target="../slideLayouts/slideLayout4.xml" /><Relationship Id="rId40" Type="http://schemas.openxmlformats.org/officeDocument/2006/relationships/tags" Target="../tags/tag284.xml" /><Relationship Id="rId41" Type="http://schemas.openxmlformats.org/officeDocument/2006/relationships/tags" Target="../tags/tag285.xml" /><Relationship Id="rId42" Type="http://schemas.openxmlformats.org/officeDocument/2006/relationships/tags" Target="../tags/tag286.xml" /><Relationship Id="rId43" Type="http://schemas.openxmlformats.org/officeDocument/2006/relationships/tags" Target="../tags/tag287.xml" /><Relationship Id="rId44" Type="http://schemas.openxmlformats.org/officeDocument/2006/relationships/tags" Target="../tags/tag288.xml" /><Relationship Id="rId45" Type="http://schemas.openxmlformats.org/officeDocument/2006/relationships/tags" Target="../tags/tag289.xml" /><Relationship Id="rId46" Type="http://schemas.openxmlformats.org/officeDocument/2006/relationships/tags" Target="../tags/tag290.xml" /><Relationship Id="rId47" Type="http://schemas.openxmlformats.org/officeDocument/2006/relationships/tags" Target="../tags/tag291.xml" /><Relationship Id="rId48" Type="http://schemas.openxmlformats.org/officeDocument/2006/relationships/tags" Target="../tags/tag292.xml" /><Relationship Id="rId49" Type="http://schemas.openxmlformats.org/officeDocument/2006/relationships/tags" Target="../tags/tag293.xml" /><Relationship Id="rId5" Type="http://schemas.openxmlformats.org/officeDocument/2006/relationships/slideLayout" Target="../slideLayouts/slideLayout5.xml" /><Relationship Id="rId50" Type="http://schemas.openxmlformats.org/officeDocument/2006/relationships/tags" Target="../tags/tag294.xml" /><Relationship Id="rId51" Type="http://schemas.openxmlformats.org/officeDocument/2006/relationships/tags" Target="../tags/tag295.xml" /><Relationship Id="rId52" Type="http://schemas.openxmlformats.org/officeDocument/2006/relationships/tags" Target="../tags/tag296.xml" /><Relationship Id="rId53" Type="http://schemas.openxmlformats.org/officeDocument/2006/relationships/tags" Target="../tags/tag297.xml" /><Relationship Id="rId54" Type="http://schemas.openxmlformats.org/officeDocument/2006/relationships/tags" Target="../tags/tag298.xml" /><Relationship Id="rId55" Type="http://schemas.openxmlformats.org/officeDocument/2006/relationships/tags" Target="../tags/tag299.xml" /><Relationship Id="rId56" Type="http://schemas.openxmlformats.org/officeDocument/2006/relationships/tags" Target="../tags/tag300.xml" /><Relationship Id="rId57" Type="http://schemas.openxmlformats.org/officeDocument/2006/relationships/tags" Target="../tags/tag301.xml" /><Relationship Id="rId58" Type="http://schemas.openxmlformats.org/officeDocument/2006/relationships/tags" Target="../tags/tag302.xml" /><Relationship Id="rId59" Type="http://schemas.openxmlformats.org/officeDocument/2006/relationships/tags" Target="../tags/tag303.xml" /><Relationship Id="rId6" Type="http://schemas.openxmlformats.org/officeDocument/2006/relationships/slideLayout" Target="../slideLayouts/slideLayout6.xml" /><Relationship Id="rId60" Type="http://schemas.openxmlformats.org/officeDocument/2006/relationships/tags" Target="../tags/tag304.xml" /><Relationship Id="rId61" Type="http://schemas.openxmlformats.org/officeDocument/2006/relationships/tags" Target="../tags/tag305.xml" /><Relationship Id="rId62" Type="http://schemas.openxmlformats.org/officeDocument/2006/relationships/tags" Target="../tags/tag306.xml" /><Relationship Id="rId63" Type="http://schemas.openxmlformats.org/officeDocument/2006/relationships/tags" Target="../tags/tag307.xml" /><Relationship Id="rId64" Type="http://schemas.openxmlformats.org/officeDocument/2006/relationships/tags" Target="../tags/tag308.xml" /><Relationship Id="rId65" Type="http://schemas.openxmlformats.org/officeDocument/2006/relationships/tags" Target="../tags/tag309.xml" /><Relationship Id="rId66" Type="http://schemas.openxmlformats.org/officeDocument/2006/relationships/tags" Target="../tags/tag310.xml" /><Relationship Id="rId67" Type="http://schemas.openxmlformats.org/officeDocument/2006/relationships/tags" Target="../tags/tag311.xml" /><Relationship Id="rId68" Type="http://schemas.openxmlformats.org/officeDocument/2006/relationships/tags" Target="../tags/tag312.xml" /><Relationship Id="rId69" Type="http://schemas.openxmlformats.org/officeDocument/2006/relationships/tags" Target="../tags/tag313.xml" /><Relationship Id="rId7" Type="http://schemas.openxmlformats.org/officeDocument/2006/relationships/slideLayout" Target="../slideLayouts/slideLayout7.xml" /><Relationship Id="rId70" Type="http://schemas.openxmlformats.org/officeDocument/2006/relationships/tags" Target="../tags/tag314.xml" /><Relationship Id="rId71" Type="http://schemas.openxmlformats.org/officeDocument/2006/relationships/tags" Target="../tags/tag315.xml" /><Relationship Id="rId72" Type="http://schemas.openxmlformats.org/officeDocument/2006/relationships/tags" Target="../tags/tag316.xml" /><Relationship Id="rId73" Type="http://schemas.openxmlformats.org/officeDocument/2006/relationships/tags" Target="../tags/tag317.xml" /><Relationship Id="rId74" Type="http://schemas.openxmlformats.org/officeDocument/2006/relationships/tags" Target="../tags/tag318.xml" /><Relationship Id="rId75" Type="http://schemas.openxmlformats.org/officeDocument/2006/relationships/tags" Target="../tags/tag319.xml" /><Relationship Id="rId76" Type="http://schemas.openxmlformats.org/officeDocument/2006/relationships/tags" Target="../tags/tag320.xml" /><Relationship Id="rId77" Type="http://schemas.openxmlformats.org/officeDocument/2006/relationships/tags" Target="../tags/tag321.xml" /><Relationship Id="rId78" Type="http://schemas.openxmlformats.org/officeDocument/2006/relationships/tags" Target="../tags/tag322.xml" /><Relationship Id="rId79" Type="http://schemas.openxmlformats.org/officeDocument/2006/relationships/tags" Target="../tags/tag323.xml" /><Relationship Id="rId8" Type="http://schemas.openxmlformats.org/officeDocument/2006/relationships/slideLayout" Target="../slideLayouts/slideLayout8.xml" /><Relationship Id="rId80" Type="http://schemas.openxmlformats.org/officeDocument/2006/relationships/tags" Target="../tags/tag324.xml" /><Relationship Id="rId81" Type="http://schemas.openxmlformats.org/officeDocument/2006/relationships/tags" Target="../tags/tag325.xml" /><Relationship Id="rId82" Type="http://schemas.openxmlformats.org/officeDocument/2006/relationships/tags" Target="../tags/tag326.xml" /><Relationship Id="rId83" Type="http://schemas.openxmlformats.org/officeDocument/2006/relationships/tags" Target="../tags/tag327.xml" /><Relationship Id="rId84" Type="http://schemas.openxmlformats.org/officeDocument/2006/relationships/tags" Target="../tags/tag328.xml" /><Relationship Id="rId85" Type="http://schemas.openxmlformats.org/officeDocument/2006/relationships/tags" Target="../tags/tag329.xml" /><Relationship Id="rId86" Type="http://schemas.openxmlformats.org/officeDocument/2006/relationships/tags" Target="../tags/tag330.xml" /><Relationship Id="rId87" Type="http://schemas.openxmlformats.org/officeDocument/2006/relationships/tags" Target="../tags/tag331.xml" /><Relationship Id="rId88" Type="http://schemas.openxmlformats.org/officeDocument/2006/relationships/tags" Target="../tags/tag332.xml" /><Relationship Id="rId89" Type="http://schemas.openxmlformats.org/officeDocument/2006/relationships/tags" Target="../tags/tag333.xml" /><Relationship Id="rId9" Type="http://schemas.openxmlformats.org/officeDocument/2006/relationships/slideLayout" Target="../slideLayouts/slideLayout9.xml" /><Relationship Id="rId90" Type="http://schemas.openxmlformats.org/officeDocument/2006/relationships/tags" Target="../tags/tag334.xml" /><Relationship Id="rId91" Type="http://schemas.openxmlformats.org/officeDocument/2006/relationships/tags" Target="../tags/tag335.xml" /><Relationship Id="rId92" Type="http://schemas.openxmlformats.org/officeDocument/2006/relationships/tags" Target="../tags/tag336.xml" /><Relationship Id="rId93" Type="http://schemas.openxmlformats.org/officeDocument/2006/relationships/tags" Target="../tags/tag337.xml" /><Relationship Id="rId94" Type="http://schemas.openxmlformats.org/officeDocument/2006/relationships/tags" Target="../tags/tag338.xml" /><Relationship Id="rId95" Type="http://schemas.openxmlformats.org/officeDocument/2006/relationships/tags" Target="../tags/tag339.xml" /><Relationship Id="rId96" Type="http://schemas.openxmlformats.org/officeDocument/2006/relationships/tags" Target="../tags/tag340.xml" /><Relationship Id="rId97" Type="http://schemas.openxmlformats.org/officeDocument/2006/relationships/tags" Target="../tags/tag341.xml" /><Relationship Id="rId98" Type="http://schemas.openxmlformats.org/officeDocument/2006/relationships/tags" Target="../tags/tag342.xml" /><Relationship Id="rId99" Type="http://schemas.openxmlformats.org/officeDocument/2006/relationships/tags" Target="../tags/tag343.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10.xml" /><Relationship Id="rId10" Type="http://schemas.openxmlformats.org/officeDocument/2006/relationships/slideLayout" Target="../slideLayouts/slideLayout119.xml" /><Relationship Id="rId11" Type="http://schemas.openxmlformats.org/officeDocument/2006/relationships/slideLayout" Target="../slideLayouts/slideLayout120.xml" /><Relationship Id="rId12" Type="http://schemas.openxmlformats.org/officeDocument/2006/relationships/tags" Target="../tags/tag1523.xml" /><Relationship Id="rId13" Type="http://schemas.openxmlformats.org/officeDocument/2006/relationships/image" Target="../media/image1.png" /><Relationship Id="rId14" Type="http://schemas.openxmlformats.org/officeDocument/2006/relationships/tags" Target="../tags/tag1524.xml" /><Relationship Id="rId15" Type="http://schemas.openxmlformats.org/officeDocument/2006/relationships/tags" Target="../tags/tag1525.xml" /><Relationship Id="rId16" Type="http://schemas.openxmlformats.org/officeDocument/2006/relationships/tags" Target="../tags/tag1526.xml" /><Relationship Id="rId17" Type="http://schemas.openxmlformats.org/officeDocument/2006/relationships/tags" Target="../tags/tag1527.xml" /><Relationship Id="rId18" Type="http://schemas.openxmlformats.org/officeDocument/2006/relationships/image" Target="../media/image2.jpeg" /><Relationship Id="rId19" Type="http://schemas.openxmlformats.org/officeDocument/2006/relationships/theme" Target="../theme/theme10.xml" /><Relationship Id="rId2" Type="http://schemas.openxmlformats.org/officeDocument/2006/relationships/slideLayout" Target="../slideLayouts/slideLayout111.xml" /><Relationship Id="rId3" Type="http://schemas.openxmlformats.org/officeDocument/2006/relationships/slideLayout" Target="../slideLayouts/slideLayout112.xml" /><Relationship Id="rId4" Type="http://schemas.openxmlformats.org/officeDocument/2006/relationships/slideLayout" Target="../slideLayouts/slideLayout113.xml" /><Relationship Id="rId5" Type="http://schemas.openxmlformats.org/officeDocument/2006/relationships/slideLayout" Target="../slideLayouts/slideLayout114.xml" /><Relationship Id="rId6" Type="http://schemas.openxmlformats.org/officeDocument/2006/relationships/slideLayout" Target="../slideLayouts/slideLayout115.xml" /><Relationship Id="rId7" Type="http://schemas.openxmlformats.org/officeDocument/2006/relationships/slideLayout" Target="../slideLayouts/slideLayout116.xml" /><Relationship Id="rId8" Type="http://schemas.openxmlformats.org/officeDocument/2006/relationships/slideLayout" Target="../slideLayouts/slideLayout117.xml" /><Relationship Id="rId9" Type="http://schemas.openxmlformats.org/officeDocument/2006/relationships/slideLayout" Target="../slideLayouts/slideLayout118.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21.xml" /><Relationship Id="rId10" Type="http://schemas.openxmlformats.org/officeDocument/2006/relationships/slideLayout" Target="../slideLayouts/slideLayout130.xml" /><Relationship Id="rId11" Type="http://schemas.openxmlformats.org/officeDocument/2006/relationships/slideLayout" Target="../slideLayouts/slideLayout131.xml" /><Relationship Id="rId12" Type="http://schemas.openxmlformats.org/officeDocument/2006/relationships/tags" Target="../tags/tag1564.xml" /><Relationship Id="rId13" Type="http://schemas.openxmlformats.org/officeDocument/2006/relationships/image" Target="../media/image1.png" /><Relationship Id="rId14" Type="http://schemas.openxmlformats.org/officeDocument/2006/relationships/tags" Target="../tags/tag1565.xml" /><Relationship Id="rId15" Type="http://schemas.openxmlformats.org/officeDocument/2006/relationships/tags" Target="../tags/tag1566.xml" /><Relationship Id="rId16" Type="http://schemas.openxmlformats.org/officeDocument/2006/relationships/tags" Target="../tags/tag1567.xml" /><Relationship Id="rId17" Type="http://schemas.openxmlformats.org/officeDocument/2006/relationships/tags" Target="../tags/tag1568.xml" /><Relationship Id="rId18" Type="http://schemas.openxmlformats.org/officeDocument/2006/relationships/image" Target="../media/image2.jpeg" /><Relationship Id="rId19" Type="http://schemas.openxmlformats.org/officeDocument/2006/relationships/theme" Target="../theme/theme11.xml" /><Relationship Id="rId2" Type="http://schemas.openxmlformats.org/officeDocument/2006/relationships/slideLayout" Target="../slideLayouts/slideLayout122.xml" /><Relationship Id="rId3" Type="http://schemas.openxmlformats.org/officeDocument/2006/relationships/slideLayout" Target="../slideLayouts/slideLayout123.xml" /><Relationship Id="rId4" Type="http://schemas.openxmlformats.org/officeDocument/2006/relationships/slideLayout" Target="../slideLayouts/slideLayout124.xml" /><Relationship Id="rId5" Type="http://schemas.openxmlformats.org/officeDocument/2006/relationships/slideLayout" Target="../slideLayouts/slideLayout125.xml" /><Relationship Id="rId6" Type="http://schemas.openxmlformats.org/officeDocument/2006/relationships/slideLayout" Target="../slideLayouts/slideLayout126.xml" /><Relationship Id="rId7" Type="http://schemas.openxmlformats.org/officeDocument/2006/relationships/slideLayout" Target="../slideLayouts/slideLayout127.xml" /><Relationship Id="rId8" Type="http://schemas.openxmlformats.org/officeDocument/2006/relationships/slideLayout" Target="../slideLayouts/slideLayout128.xml" /><Relationship Id="rId9" Type="http://schemas.openxmlformats.org/officeDocument/2006/relationships/slideLayout" Target="../slideLayouts/slideLayout129.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132.xml" /><Relationship Id="rId10" Type="http://schemas.openxmlformats.org/officeDocument/2006/relationships/slideLayout" Target="../slideLayouts/slideLayout141.xml" /><Relationship Id="rId11" Type="http://schemas.openxmlformats.org/officeDocument/2006/relationships/slideLayout" Target="../slideLayouts/slideLayout142.xml" /><Relationship Id="rId12" Type="http://schemas.openxmlformats.org/officeDocument/2006/relationships/tags" Target="../tags/tag1605.xml" /><Relationship Id="rId13" Type="http://schemas.openxmlformats.org/officeDocument/2006/relationships/image" Target="../media/image1.png" /><Relationship Id="rId14" Type="http://schemas.openxmlformats.org/officeDocument/2006/relationships/tags" Target="../tags/tag1606.xml" /><Relationship Id="rId15" Type="http://schemas.openxmlformats.org/officeDocument/2006/relationships/tags" Target="../tags/tag1607.xml" /><Relationship Id="rId16" Type="http://schemas.openxmlformats.org/officeDocument/2006/relationships/tags" Target="../tags/tag1608.xml" /><Relationship Id="rId17" Type="http://schemas.openxmlformats.org/officeDocument/2006/relationships/tags" Target="../tags/tag1609.xml" /><Relationship Id="rId18" Type="http://schemas.openxmlformats.org/officeDocument/2006/relationships/image" Target="../media/image2.jpeg" /><Relationship Id="rId19" Type="http://schemas.openxmlformats.org/officeDocument/2006/relationships/theme" Target="../theme/theme12.xml" /><Relationship Id="rId2" Type="http://schemas.openxmlformats.org/officeDocument/2006/relationships/slideLayout" Target="../slideLayouts/slideLayout133.xml" /><Relationship Id="rId3" Type="http://schemas.openxmlformats.org/officeDocument/2006/relationships/slideLayout" Target="../slideLayouts/slideLayout134.xml" /><Relationship Id="rId4" Type="http://schemas.openxmlformats.org/officeDocument/2006/relationships/slideLayout" Target="../slideLayouts/slideLayout135.xml" /><Relationship Id="rId5" Type="http://schemas.openxmlformats.org/officeDocument/2006/relationships/slideLayout" Target="../slideLayouts/slideLayout136.xml" /><Relationship Id="rId6" Type="http://schemas.openxmlformats.org/officeDocument/2006/relationships/slideLayout" Target="../slideLayouts/slideLayout137.xml" /><Relationship Id="rId7" Type="http://schemas.openxmlformats.org/officeDocument/2006/relationships/slideLayout" Target="../slideLayouts/slideLayout138.xml" /><Relationship Id="rId8" Type="http://schemas.openxmlformats.org/officeDocument/2006/relationships/slideLayout" Target="../slideLayouts/slideLayout139.xml" /><Relationship Id="rId9" Type="http://schemas.openxmlformats.org/officeDocument/2006/relationships/slideLayout" Target="../slideLayouts/slideLayout140.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143.xml" /><Relationship Id="rId10" Type="http://schemas.openxmlformats.org/officeDocument/2006/relationships/slideLayout" Target="../slideLayouts/slideLayout152.xml" /><Relationship Id="rId11" Type="http://schemas.openxmlformats.org/officeDocument/2006/relationships/slideLayout" Target="../slideLayouts/slideLayout153.xml" /><Relationship Id="rId12" Type="http://schemas.openxmlformats.org/officeDocument/2006/relationships/tags" Target="../tags/tag1646.xml" /><Relationship Id="rId13" Type="http://schemas.openxmlformats.org/officeDocument/2006/relationships/image" Target="../media/image1.png" /><Relationship Id="rId14" Type="http://schemas.openxmlformats.org/officeDocument/2006/relationships/tags" Target="../tags/tag1647.xml" /><Relationship Id="rId15" Type="http://schemas.openxmlformats.org/officeDocument/2006/relationships/tags" Target="../tags/tag1648.xml" /><Relationship Id="rId16" Type="http://schemas.openxmlformats.org/officeDocument/2006/relationships/tags" Target="../tags/tag1649.xml" /><Relationship Id="rId17" Type="http://schemas.openxmlformats.org/officeDocument/2006/relationships/tags" Target="../tags/tag1650.xml" /><Relationship Id="rId18" Type="http://schemas.openxmlformats.org/officeDocument/2006/relationships/image" Target="../media/image2.jpeg" /><Relationship Id="rId19" Type="http://schemas.openxmlformats.org/officeDocument/2006/relationships/theme" Target="../theme/theme13.xml" /><Relationship Id="rId2" Type="http://schemas.openxmlformats.org/officeDocument/2006/relationships/slideLayout" Target="../slideLayouts/slideLayout144.xml" /><Relationship Id="rId3" Type="http://schemas.openxmlformats.org/officeDocument/2006/relationships/slideLayout" Target="../slideLayouts/slideLayout145.xml" /><Relationship Id="rId4" Type="http://schemas.openxmlformats.org/officeDocument/2006/relationships/slideLayout" Target="../slideLayouts/slideLayout146.xml" /><Relationship Id="rId5" Type="http://schemas.openxmlformats.org/officeDocument/2006/relationships/slideLayout" Target="../slideLayouts/slideLayout147.xml" /><Relationship Id="rId6" Type="http://schemas.openxmlformats.org/officeDocument/2006/relationships/slideLayout" Target="../slideLayouts/slideLayout148.xml" /><Relationship Id="rId7" Type="http://schemas.openxmlformats.org/officeDocument/2006/relationships/slideLayout" Target="../slideLayouts/slideLayout149.xml" /><Relationship Id="rId8" Type="http://schemas.openxmlformats.org/officeDocument/2006/relationships/slideLayout" Target="../slideLayouts/slideLayout150.xml" /><Relationship Id="rId9" Type="http://schemas.openxmlformats.org/officeDocument/2006/relationships/slideLayout" Target="../slideLayouts/slideLayout151.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154.xml" /><Relationship Id="rId10" Type="http://schemas.openxmlformats.org/officeDocument/2006/relationships/slideLayout" Target="../slideLayouts/slideLayout163.xml" /><Relationship Id="rId11" Type="http://schemas.openxmlformats.org/officeDocument/2006/relationships/slideLayout" Target="../slideLayouts/slideLayout164.xml" /><Relationship Id="rId12" Type="http://schemas.openxmlformats.org/officeDocument/2006/relationships/tags" Target="../tags/tag1720.xml" /><Relationship Id="rId13" Type="http://schemas.openxmlformats.org/officeDocument/2006/relationships/tags" Target="../tags/tag1721.xml" /><Relationship Id="rId14" Type="http://schemas.openxmlformats.org/officeDocument/2006/relationships/tags" Target="../tags/tag1722.xml" /><Relationship Id="rId15" Type="http://schemas.openxmlformats.org/officeDocument/2006/relationships/tags" Target="../tags/tag1723.xml" /><Relationship Id="rId16" Type="http://schemas.openxmlformats.org/officeDocument/2006/relationships/tags" Target="../tags/tag1724.xml" /><Relationship Id="rId17" Type="http://schemas.openxmlformats.org/officeDocument/2006/relationships/tags" Target="../tags/tag1725.xml" /><Relationship Id="rId18" Type="http://schemas.openxmlformats.org/officeDocument/2006/relationships/theme" Target="../theme/theme14.xml" /><Relationship Id="rId2" Type="http://schemas.openxmlformats.org/officeDocument/2006/relationships/slideLayout" Target="../slideLayouts/slideLayout155.xml" /><Relationship Id="rId3" Type="http://schemas.openxmlformats.org/officeDocument/2006/relationships/slideLayout" Target="../slideLayouts/slideLayout156.xml" /><Relationship Id="rId4" Type="http://schemas.openxmlformats.org/officeDocument/2006/relationships/slideLayout" Target="../slideLayouts/slideLayout157.xml" /><Relationship Id="rId5" Type="http://schemas.openxmlformats.org/officeDocument/2006/relationships/slideLayout" Target="../slideLayouts/slideLayout158.xml" /><Relationship Id="rId6" Type="http://schemas.openxmlformats.org/officeDocument/2006/relationships/slideLayout" Target="../slideLayouts/slideLayout159.xml" /><Relationship Id="rId7" Type="http://schemas.openxmlformats.org/officeDocument/2006/relationships/slideLayout" Target="../slideLayouts/slideLayout160.xml" /><Relationship Id="rId8" Type="http://schemas.openxmlformats.org/officeDocument/2006/relationships/slideLayout" Target="../slideLayouts/slideLayout161.xml" /><Relationship Id="rId9" Type="http://schemas.openxmlformats.org/officeDocument/2006/relationships/slideLayout" Target="../slideLayouts/slideLayout162.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slideLayout" Target="../slideLayouts/slideLayout25.xml" /><Relationship Id="rId13" Type="http://schemas.openxmlformats.org/officeDocument/2006/relationships/slideLayout" Target="../slideLayouts/slideLayout26.xml" /><Relationship Id="rId14" Type="http://schemas.openxmlformats.org/officeDocument/2006/relationships/tags" Target="../tags/tag590.xml" /><Relationship Id="rId15" Type="http://schemas.openxmlformats.org/officeDocument/2006/relationships/tags" Target="../tags/tag591.xml" /><Relationship Id="rId16" Type="http://schemas.openxmlformats.org/officeDocument/2006/relationships/tags" Target="../tags/tag592.xml" /><Relationship Id="rId17" Type="http://schemas.openxmlformats.org/officeDocument/2006/relationships/tags" Target="../tags/tag593.xml" /><Relationship Id="rId18" Type="http://schemas.openxmlformats.org/officeDocument/2006/relationships/tags" Target="../tags/tag594.xml" /><Relationship Id="rId19" Type="http://schemas.openxmlformats.org/officeDocument/2006/relationships/tags" Target="../tags/tag595.xml" /><Relationship Id="rId2" Type="http://schemas.openxmlformats.org/officeDocument/2006/relationships/slideLayout" Target="../slideLayouts/slideLayout15.xml" /><Relationship Id="rId20" Type="http://schemas.openxmlformats.org/officeDocument/2006/relationships/theme" Target="../theme/theme2.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slideLayout" Target="../slideLayouts/slideLayout36.xml" /><Relationship Id="rId11" Type="http://schemas.openxmlformats.org/officeDocument/2006/relationships/slideLayout" Target="../slideLayouts/slideLayout37.xml" /><Relationship Id="rId12" Type="http://schemas.openxmlformats.org/officeDocument/2006/relationships/tags" Target="../tags/tag632.xml" /><Relationship Id="rId13" Type="http://schemas.openxmlformats.org/officeDocument/2006/relationships/image" Target="../media/image1.png" /><Relationship Id="rId14" Type="http://schemas.openxmlformats.org/officeDocument/2006/relationships/tags" Target="../tags/tag633.xml" /><Relationship Id="rId15" Type="http://schemas.openxmlformats.org/officeDocument/2006/relationships/tags" Target="../tags/tag634.xml" /><Relationship Id="rId16" Type="http://schemas.openxmlformats.org/officeDocument/2006/relationships/tags" Target="../tags/tag635.xml" /><Relationship Id="rId17" Type="http://schemas.openxmlformats.org/officeDocument/2006/relationships/tags" Target="../tags/tag636.xml" /><Relationship Id="rId18" Type="http://schemas.openxmlformats.org/officeDocument/2006/relationships/image" Target="../media/image2.jpeg" /><Relationship Id="rId19" Type="http://schemas.openxmlformats.org/officeDocument/2006/relationships/theme" Target="../theme/theme3.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slideLayout" Target="../slideLayouts/slideLayout30.xml" /><Relationship Id="rId5" Type="http://schemas.openxmlformats.org/officeDocument/2006/relationships/slideLayout" Target="../slideLayouts/slideLayout31.xml" /><Relationship Id="rId6" Type="http://schemas.openxmlformats.org/officeDocument/2006/relationships/slideLayout" Target="../slideLayouts/slideLayout32.xml" /><Relationship Id="rId7" Type="http://schemas.openxmlformats.org/officeDocument/2006/relationships/slideLayout" Target="../slideLayouts/slideLayout33.xml" /><Relationship Id="rId8" Type="http://schemas.openxmlformats.org/officeDocument/2006/relationships/slideLayout" Target="../slideLayouts/slideLayout34.xml" /><Relationship Id="rId9" Type="http://schemas.openxmlformats.org/officeDocument/2006/relationships/slideLayout" Target="../slideLayouts/slideLayout3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8.xml" /><Relationship Id="rId10" Type="http://schemas.openxmlformats.org/officeDocument/2006/relationships/slideLayout" Target="../slideLayouts/slideLayout47.xml" /><Relationship Id="rId11" Type="http://schemas.openxmlformats.org/officeDocument/2006/relationships/slideLayout" Target="../slideLayouts/slideLayout48.xml" /><Relationship Id="rId12" Type="http://schemas.openxmlformats.org/officeDocument/2006/relationships/tags" Target="../tags/tag706.xml" /><Relationship Id="rId13" Type="http://schemas.openxmlformats.org/officeDocument/2006/relationships/tags" Target="../tags/tag707.xml" /><Relationship Id="rId14" Type="http://schemas.openxmlformats.org/officeDocument/2006/relationships/tags" Target="../tags/tag708.xml" /><Relationship Id="rId15" Type="http://schemas.openxmlformats.org/officeDocument/2006/relationships/tags" Target="../tags/tag709.xml" /><Relationship Id="rId16" Type="http://schemas.openxmlformats.org/officeDocument/2006/relationships/tags" Target="../tags/tag710.xml" /><Relationship Id="rId17" Type="http://schemas.openxmlformats.org/officeDocument/2006/relationships/tags" Target="../tags/tag711.xml" /><Relationship Id="rId18" Type="http://schemas.openxmlformats.org/officeDocument/2006/relationships/theme" Target="../theme/theme4.xml" /><Relationship Id="rId2" Type="http://schemas.openxmlformats.org/officeDocument/2006/relationships/slideLayout" Target="../slideLayouts/slideLayout39.xml" /><Relationship Id="rId3" Type="http://schemas.openxmlformats.org/officeDocument/2006/relationships/slideLayout" Target="../slideLayouts/slideLayout40.xml" /><Relationship Id="rId4" Type="http://schemas.openxmlformats.org/officeDocument/2006/relationships/slideLayout" Target="../slideLayouts/slideLayout41.xml" /><Relationship Id="rId5" Type="http://schemas.openxmlformats.org/officeDocument/2006/relationships/slideLayout" Target="../slideLayouts/slideLayout42.xml" /><Relationship Id="rId6" Type="http://schemas.openxmlformats.org/officeDocument/2006/relationships/slideLayout" Target="../slideLayouts/slideLayout43.xml" /><Relationship Id="rId7" Type="http://schemas.openxmlformats.org/officeDocument/2006/relationships/slideLayout" Target="../slideLayouts/slideLayout44.xml" /><Relationship Id="rId8" Type="http://schemas.openxmlformats.org/officeDocument/2006/relationships/slideLayout" Target="../slideLayouts/slideLayout45.xml" /><Relationship Id="rId9" Type="http://schemas.openxmlformats.org/officeDocument/2006/relationships/slideLayout" Target="../slideLayouts/slideLayout46.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9.xml" /><Relationship Id="rId10" Type="http://schemas.openxmlformats.org/officeDocument/2006/relationships/slideLayout" Target="../slideLayouts/slideLayout58.xml" /><Relationship Id="rId11" Type="http://schemas.openxmlformats.org/officeDocument/2006/relationships/slideLayout" Target="../slideLayouts/slideLayout59.xml" /><Relationship Id="rId12" Type="http://schemas.openxmlformats.org/officeDocument/2006/relationships/slideLayout" Target="../slideLayouts/slideLayout60.xml" /><Relationship Id="rId13" Type="http://schemas.openxmlformats.org/officeDocument/2006/relationships/slideLayout" Target="../slideLayouts/slideLayout61.xml" /><Relationship Id="rId14" Type="http://schemas.openxmlformats.org/officeDocument/2006/relationships/slideLayout" Target="../slideLayouts/slideLayout62.xml" /><Relationship Id="rId15" Type="http://schemas.openxmlformats.org/officeDocument/2006/relationships/tags" Target="../tags/tag806.xml" /><Relationship Id="rId16" Type="http://schemas.openxmlformats.org/officeDocument/2006/relationships/tags" Target="../tags/tag807.xml" /><Relationship Id="rId17" Type="http://schemas.openxmlformats.org/officeDocument/2006/relationships/tags" Target="../tags/tag808.xml" /><Relationship Id="rId18" Type="http://schemas.openxmlformats.org/officeDocument/2006/relationships/image" Target="../media/image4.png" /><Relationship Id="rId19" Type="http://schemas.openxmlformats.org/officeDocument/2006/relationships/tags" Target="../tags/tag809.xml" /><Relationship Id="rId2" Type="http://schemas.openxmlformats.org/officeDocument/2006/relationships/slideLayout" Target="../slideLayouts/slideLayout50.xml" /><Relationship Id="rId20" Type="http://schemas.openxmlformats.org/officeDocument/2006/relationships/tags" Target="../tags/tag810.xml" /><Relationship Id="rId21" Type="http://schemas.openxmlformats.org/officeDocument/2006/relationships/tags" Target="../tags/tag811.xml" /><Relationship Id="rId22" Type="http://schemas.openxmlformats.org/officeDocument/2006/relationships/tags" Target="../tags/tag812.xml" /><Relationship Id="rId23" Type="http://schemas.openxmlformats.org/officeDocument/2006/relationships/tags" Target="../tags/tag813.xml" /><Relationship Id="rId24" Type="http://schemas.openxmlformats.org/officeDocument/2006/relationships/tags" Target="../tags/tag814.xml" /><Relationship Id="rId25" Type="http://schemas.openxmlformats.org/officeDocument/2006/relationships/tags" Target="../tags/tag815.xml" /><Relationship Id="rId26" Type="http://schemas.openxmlformats.org/officeDocument/2006/relationships/theme" Target="../theme/theme5.xml" /><Relationship Id="rId3" Type="http://schemas.openxmlformats.org/officeDocument/2006/relationships/slideLayout" Target="../slideLayouts/slideLayout51.xml" /><Relationship Id="rId4" Type="http://schemas.openxmlformats.org/officeDocument/2006/relationships/slideLayout" Target="../slideLayouts/slideLayout52.xml" /><Relationship Id="rId5" Type="http://schemas.openxmlformats.org/officeDocument/2006/relationships/slideLayout" Target="../slideLayouts/slideLayout53.xml" /><Relationship Id="rId6" Type="http://schemas.openxmlformats.org/officeDocument/2006/relationships/slideLayout" Target="../slideLayouts/slideLayout54.xml" /><Relationship Id="rId7" Type="http://schemas.openxmlformats.org/officeDocument/2006/relationships/slideLayout" Target="../slideLayouts/slideLayout55.xml" /><Relationship Id="rId8" Type="http://schemas.openxmlformats.org/officeDocument/2006/relationships/slideLayout" Target="../slideLayouts/slideLayout56.xml" /><Relationship Id="rId9" Type="http://schemas.openxmlformats.org/officeDocument/2006/relationships/slideLayout" Target="../slideLayouts/slideLayout57.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3.xml" /><Relationship Id="rId10" Type="http://schemas.openxmlformats.org/officeDocument/2006/relationships/slideLayout" Target="../slideLayouts/slideLayout72.xml" /><Relationship Id="rId11" Type="http://schemas.openxmlformats.org/officeDocument/2006/relationships/slideLayout" Target="../slideLayouts/slideLayout73.xml" /><Relationship Id="rId12" Type="http://schemas.openxmlformats.org/officeDocument/2006/relationships/tags" Target="../tags/tag852.xml" /><Relationship Id="rId13" Type="http://schemas.openxmlformats.org/officeDocument/2006/relationships/image" Target="../media/image1.png" /><Relationship Id="rId14" Type="http://schemas.openxmlformats.org/officeDocument/2006/relationships/tags" Target="../tags/tag853.xml" /><Relationship Id="rId15" Type="http://schemas.openxmlformats.org/officeDocument/2006/relationships/tags" Target="../tags/tag854.xml" /><Relationship Id="rId16" Type="http://schemas.openxmlformats.org/officeDocument/2006/relationships/tags" Target="../tags/tag855.xml" /><Relationship Id="rId17" Type="http://schemas.openxmlformats.org/officeDocument/2006/relationships/tags" Target="../tags/tag856.xml" /><Relationship Id="rId18" Type="http://schemas.openxmlformats.org/officeDocument/2006/relationships/image" Target="../media/image2.jpeg" /><Relationship Id="rId19" Type="http://schemas.openxmlformats.org/officeDocument/2006/relationships/theme" Target="../theme/theme6.xml" /><Relationship Id="rId2" Type="http://schemas.openxmlformats.org/officeDocument/2006/relationships/slideLayout" Target="../slideLayouts/slideLayout64.xml" /><Relationship Id="rId3" Type="http://schemas.openxmlformats.org/officeDocument/2006/relationships/slideLayout" Target="../slideLayouts/slideLayout65.xml" /><Relationship Id="rId4" Type="http://schemas.openxmlformats.org/officeDocument/2006/relationships/slideLayout" Target="../slideLayouts/slideLayout66.xml" /><Relationship Id="rId5" Type="http://schemas.openxmlformats.org/officeDocument/2006/relationships/slideLayout" Target="../slideLayouts/slideLayout67.xml" /><Relationship Id="rId6" Type="http://schemas.openxmlformats.org/officeDocument/2006/relationships/slideLayout" Target="../slideLayouts/slideLayout68.xml" /><Relationship Id="rId7" Type="http://schemas.openxmlformats.org/officeDocument/2006/relationships/slideLayout" Target="../slideLayouts/slideLayout69.xml" /><Relationship Id="rId8" Type="http://schemas.openxmlformats.org/officeDocument/2006/relationships/slideLayout" Target="../slideLayouts/slideLayout70.xml" /><Relationship Id="rId9" Type="http://schemas.openxmlformats.org/officeDocument/2006/relationships/slideLayout" Target="../slideLayouts/slideLayout71.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4.xml" /><Relationship Id="rId10" Type="http://schemas.openxmlformats.org/officeDocument/2006/relationships/slideLayout" Target="../slideLayouts/slideLayout83.xml" /><Relationship Id="rId11" Type="http://schemas.openxmlformats.org/officeDocument/2006/relationships/slideLayout" Target="../slideLayouts/slideLayout84.xml" /><Relationship Id="rId12" Type="http://schemas.openxmlformats.org/officeDocument/2006/relationships/tags" Target="../tags/tag893.xml" /><Relationship Id="rId13" Type="http://schemas.openxmlformats.org/officeDocument/2006/relationships/image" Target="../media/image1.png" /><Relationship Id="rId14" Type="http://schemas.openxmlformats.org/officeDocument/2006/relationships/tags" Target="../tags/tag894.xml" /><Relationship Id="rId15" Type="http://schemas.openxmlformats.org/officeDocument/2006/relationships/tags" Target="../tags/tag895.xml" /><Relationship Id="rId16" Type="http://schemas.openxmlformats.org/officeDocument/2006/relationships/tags" Target="../tags/tag896.xml" /><Relationship Id="rId17" Type="http://schemas.openxmlformats.org/officeDocument/2006/relationships/tags" Target="../tags/tag897.xml" /><Relationship Id="rId18" Type="http://schemas.openxmlformats.org/officeDocument/2006/relationships/image" Target="../media/image2.jpeg" /><Relationship Id="rId19" Type="http://schemas.openxmlformats.org/officeDocument/2006/relationships/theme" Target="../theme/theme7.xml" /><Relationship Id="rId2" Type="http://schemas.openxmlformats.org/officeDocument/2006/relationships/slideLayout" Target="../slideLayouts/slideLayout75.xml" /><Relationship Id="rId3" Type="http://schemas.openxmlformats.org/officeDocument/2006/relationships/slideLayout" Target="../slideLayouts/slideLayout76.xml" /><Relationship Id="rId4" Type="http://schemas.openxmlformats.org/officeDocument/2006/relationships/slideLayout" Target="../slideLayouts/slideLayout77.xml" /><Relationship Id="rId5" Type="http://schemas.openxmlformats.org/officeDocument/2006/relationships/slideLayout" Target="../slideLayouts/slideLayout78.xml" /><Relationship Id="rId6" Type="http://schemas.openxmlformats.org/officeDocument/2006/relationships/slideLayout" Target="../slideLayouts/slideLayout79.xml" /><Relationship Id="rId7" Type="http://schemas.openxmlformats.org/officeDocument/2006/relationships/slideLayout" Target="../slideLayouts/slideLayout80.xml" /><Relationship Id="rId8" Type="http://schemas.openxmlformats.org/officeDocument/2006/relationships/slideLayout" Target="../slideLayouts/slideLayout81.xml" /><Relationship Id="rId9" Type="http://schemas.openxmlformats.org/officeDocument/2006/relationships/slideLayout" Target="../slideLayouts/slideLayout82.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85.xml" /><Relationship Id="rId10" Type="http://schemas.openxmlformats.org/officeDocument/2006/relationships/slideLayout" Target="../slideLayouts/slideLayout94.xml" /><Relationship Id="rId100" Type="http://schemas.openxmlformats.org/officeDocument/2006/relationships/tags" Target="../tags/tag1241.xml" /><Relationship Id="rId101" Type="http://schemas.openxmlformats.org/officeDocument/2006/relationships/tags" Target="../tags/tag1242.xml" /><Relationship Id="rId102" Type="http://schemas.openxmlformats.org/officeDocument/2006/relationships/tags" Target="../tags/tag1243.xml" /><Relationship Id="rId103" Type="http://schemas.openxmlformats.org/officeDocument/2006/relationships/tags" Target="../tags/tag1244.xml" /><Relationship Id="rId104" Type="http://schemas.openxmlformats.org/officeDocument/2006/relationships/tags" Target="../tags/tag1245.xml" /><Relationship Id="rId105" Type="http://schemas.openxmlformats.org/officeDocument/2006/relationships/tags" Target="../tags/tag1246.xml" /><Relationship Id="rId106" Type="http://schemas.openxmlformats.org/officeDocument/2006/relationships/tags" Target="../tags/tag1247.xml" /><Relationship Id="rId107" Type="http://schemas.openxmlformats.org/officeDocument/2006/relationships/tags" Target="../tags/tag1248.xml" /><Relationship Id="rId108" Type="http://schemas.openxmlformats.org/officeDocument/2006/relationships/tags" Target="../tags/tag1249.xml" /><Relationship Id="rId109" Type="http://schemas.openxmlformats.org/officeDocument/2006/relationships/tags" Target="../tags/tag1250.xml" /><Relationship Id="rId11" Type="http://schemas.openxmlformats.org/officeDocument/2006/relationships/slideLayout" Target="../slideLayouts/slideLayout95.xml" /><Relationship Id="rId110" Type="http://schemas.openxmlformats.org/officeDocument/2006/relationships/tags" Target="../tags/tag1251.xml" /><Relationship Id="rId111" Type="http://schemas.openxmlformats.org/officeDocument/2006/relationships/tags" Target="../tags/tag1252.xml" /><Relationship Id="rId112" Type="http://schemas.openxmlformats.org/officeDocument/2006/relationships/tags" Target="../tags/tag1253.xml" /><Relationship Id="rId113" Type="http://schemas.openxmlformats.org/officeDocument/2006/relationships/tags" Target="../tags/tag1254.xml" /><Relationship Id="rId114" Type="http://schemas.openxmlformats.org/officeDocument/2006/relationships/tags" Target="../tags/tag1255.xml" /><Relationship Id="rId115" Type="http://schemas.openxmlformats.org/officeDocument/2006/relationships/tags" Target="../tags/tag1256.xml" /><Relationship Id="rId116" Type="http://schemas.openxmlformats.org/officeDocument/2006/relationships/tags" Target="../tags/tag1257.xml" /><Relationship Id="rId117" Type="http://schemas.openxmlformats.org/officeDocument/2006/relationships/tags" Target="../tags/tag1258.xml" /><Relationship Id="rId118" Type="http://schemas.openxmlformats.org/officeDocument/2006/relationships/tags" Target="../tags/tag1259.xml" /><Relationship Id="rId119" Type="http://schemas.openxmlformats.org/officeDocument/2006/relationships/tags" Target="../tags/tag1260.xml" /><Relationship Id="rId12" Type="http://schemas.openxmlformats.org/officeDocument/2006/relationships/slideLayout" Target="../slideLayouts/slideLayout96.xml" /><Relationship Id="rId120" Type="http://schemas.openxmlformats.org/officeDocument/2006/relationships/tags" Target="../tags/tag1261.xml" /><Relationship Id="rId121" Type="http://schemas.openxmlformats.org/officeDocument/2006/relationships/tags" Target="../tags/tag1262.xml" /><Relationship Id="rId122" Type="http://schemas.openxmlformats.org/officeDocument/2006/relationships/tags" Target="../tags/tag1263.xml" /><Relationship Id="rId123" Type="http://schemas.openxmlformats.org/officeDocument/2006/relationships/tags" Target="../tags/tag1264.xml" /><Relationship Id="rId124" Type="http://schemas.openxmlformats.org/officeDocument/2006/relationships/tags" Target="../tags/tag1265.xml" /><Relationship Id="rId125" Type="http://schemas.openxmlformats.org/officeDocument/2006/relationships/tags" Target="../tags/tag1266.xml" /><Relationship Id="rId126" Type="http://schemas.openxmlformats.org/officeDocument/2006/relationships/tags" Target="../tags/tag1267.xml" /><Relationship Id="rId127" Type="http://schemas.openxmlformats.org/officeDocument/2006/relationships/tags" Target="../tags/tag1268.xml" /><Relationship Id="rId128" Type="http://schemas.openxmlformats.org/officeDocument/2006/relationships/tags" Target="../tags/tag1269.xml" /><Relationship Id="rId129" Type="http://schemas.openxmlformats.org/officeDocument/2006/relationships/tags" Target="../tags/tag1270.xml" /><Relationship Id="rId13" Type="http://schemas.openxmlformats.org/officeDocument/2006/relationships/slideLayout" Target="../slideLayouts/slideLayout97.xml" /><Relationship Id="rId130" Type="http://schemas.openxmlformats.org/officeDocument/2006/relationships/tags" Target="../tags/tag1271.xml" /><Relationship Id="rId131" Type="http://schemas.openxmlformats.org/officeDocument/2006/relationships/tags" Target="../tags/tag1272.xml" /><Relationship Id="rId132" Type="http://schemas.openxmlformats.org/officeDocument/2006/relationships/tags" Target="../tags/tag1273.xml" /><Relationship Id="rId133" Type="http://schemas.openxmlformats.org/officeDocument/2006/relationships/tags" Target="../tags/tag1274.xml" /><Relationship Id="rId134" Type="http://schemas.openxmlformats.org/officeDocument/2006/relationships/tags" Target="../tags/tag1275.xml" /><Relationship Id="rId135" Type="http://schemas.openxmlformats.org/officeDocument/2006/relationships/tags" Target="../tags/tag1276.xml" /><Relationship Id="rId136" Type="http://schemas.openxmlformats.org/officeDocument/2006/relationships/tags" Target="../tags/tag1277.xml" /><Relationship Id="rId137" Type="http://schemas.openxmlformats.org/officeDocument/2006/relationships/tags" Target="../tags/tag1278.xml" /><Relationship Id="rId138" Type="http://schemas.openxmlformats.org/officeDocument/2006/relationships/tags" Target="../tags/tag1279.xml" /><Relationship Id="rId139" Type="http://schemas.openxmlformats.org/officeDocument/2006/relationships/tags" Target="../tags/tag1280.xml" /><Relationship Id="rId14" Type="http://schemas.openxmlformats.org/officeDocument/2006/relationships/tags" Target="../tags/tag1155.xml" /><Relationship Id="rId140" Type="http://schemas.openxmlformats.org/officeDocument/2006/relationships/tags" Target="../tags/tag1281.xml" /><Relationship Id="rId141" Type="http://schemas.openxmlformats.org/officeDocument/2006/relationships/tags" Target="../tags/tag1282.xml" /><Relationship Id="rId142" Type="http://schemas.openxmlformats.org/officeDocument/2006/relationships/tags" Target="../tags/tag1283.xml" /><Relationship Id="rId143" Type="http://schemas.openxmlformats.org/officeDocument/2006/relationships/tags" Target="../tags/tag1284.xml" /><Relationship Id="rId144" Type="http://schemas.openxmlformats.org/officeDocument/2006/relationships/tags" Target="../tags/tag1285.xml" /><Relationship Id="rId145" Type="http://schemas.openxmlformats.org/officeDocument/2006/relationships/tags" Target="../tags/tag1286.xml" /><Relationship Id="rId146" Type="http://schemas.openxmlformats.org/officeDocument/2006/relationships/tags" Target="../tags/tag1287.xml" /><Relationship Id="rId147" Type="http://schemas.openxmlformats.org/officeDocument/2006/relationships/tags" Target="../tags/tag1288.xml" /><Relationship Id="rId148" Type="http://schemas.openxmlformats.org/officeDocument/2006/relationships/tags" Target="../tags/tag1289.xml" /><Relationship Id="rId149" Type="http://schemas.openxmlformats.org/officeDocument/2006/relationships/tags" Target="../tags/tag1290.xml" /><Relationship Id="rId15" Type="http://schemas.openxmlformats.org/officeDocument/2006/relationships/tags" Target="../tags/tag1156.xml" /><Relationship Id="rId150" Type="http://schemas.openxmlformats.org/officeDocument/2006/relationships/tags" Target="../tags/tag1291.xml" /><Relationship Id="rId151" Type="http://schemas.openxmlformats.org/officeDocument/2006/relationships/tags" Target="../tags/tag1292.xml" /><Relationship Id="rId152" Type="http://schemas.openxmlformats.org/officeDocument/2006/relationships/tags" Target="../tags/tag1293.xml" /><Relationship Id="rId153" Type="http://schemas.openxmlformats.org/officeDocument/2006/relationships/tags" Target="../tags/tag1294.xml" /><Relationship Id="rId154" Type="http://schemas.openxmlformats.org/officeDocument/2006/relationships/tags" Target="../tags/tag1295.xml" /><Relationship Id="rId155" Type="http://schemas.openxmlformats.org/officeDocument/2006/relationships/tags" Target="../tags/tag1296.xml" /><Relationship Id="rId156" Type="http://schemas.openxmlformats.org/officeDocument/2006/relationships/tags" Target="../tags/tag1297.xml" /><Relationship Id="rId157" Type="http://schemas.openxmlformats.org/officeDocument/2006/relationships/tags" Target="../tags/tag1298.xml" /><Relationship Id="rId158" Type="http://schemas.openxmlformats.org/officeDocument/2006/relationships/tags" Target="../tags/tag1299.xml" /><Relationship Id="rId159" Type="http://schemas.openxmlformats.org/officeDocument/2006/relationships/tags" Target="../tags/tag1300.xml" /><Relationship Id="rId16" Type="http://schemas.openxmlformats.org/officeDocument/2006/relationships/tags" Target="../tags/tag1157.xml" /><Relationship Id="rId160" Type="http://schemas.openxmlformats.org/officeDocument/2006/relationships/tags" Target="../tags/tag1301.xml" /><Relationship Id="rId161" Type="http://schemas.openxmlformats.org/officeDocument/2006/relationships/tags" Target="../tags/tag1302.xml" /><Relationship Id="rId162" Type="http://schemas.openxmlformats.org/officeDocument/2006/relationships/tags" Target="../tags/tag1303.xml" /><Relationship Id="rId163" Type="http://schemas.openxmlformats.org/officeDocument/2006/relationships/tags" Target="../tags/tag1304.xml" /><Relationship Id="rId164" Type="http://schemas.openxmlformats.org/officeDocument/2006/relationships/tags" Target="../tags/tag1305.xml" /><Relationship Id="rId165" Type="http://schemas.openxmlformats.org/officeDocument/2006/relationships/tags" Target="../tags/tag1306.xml" /><Relationship Id="rId166" Type="http://schemas.openxmlformats.org/officeDocument/2006/relationships/tags" Target="../tags/tag1307.xml" /><Relationship Id="rId167" Type="http://schemas.openxmlformats.org/officeDocument/2006/relationships/tags" Target="../tags/tag1308.xml" /><Relationship Id="rId168" Type="http://schemas.openxmlformats.org/officeDocument/2006/relationships/tags" Target="../tags/tag1309.xml" /><Relationship Id="rId169" Type="http://schemas.openxmlformats.org/officeDocument/2006/relationships/tags" Target="../tags/tag1310.xml" /><Relationship Id="rId17" Type="http://schemas.openxmlformats.org/officeDocument/2006/relationships/tags" Target="../tags/tag1158.xml" /><Relationship Id="rId170" Type="http://schemas.openxmlformats.org/officeDocument/2006/relationships/tags" Target="../tags/tag1311.xml" /><Relationship Id="rId171" Type="http://schemas.openxmlformats.org/officeDocument/2006/relationships/tags" Target="../tags/tag1312.xml" /><Relationship Id="rId172" Type="http://schemas.openxmlformats.org/officeDocument/2006/relationships/tags" Target="../tags/tag1313.xml" /><Relationship Id="rId173" Type="http://schemas.openxmlformats.org/officeDocument/2006/relationships/tags" Target="../tags/tag1314.xml" /><Relationship Id="rId174" Type="http://schemas.openxmlformats.org/officeDocument/2006/relationships/tags" Target="../tags/tag1315.xml" /><Relationship Id="rId175" Type="http://schemas.openxmlformats.org/officeDocument/2006/relationships/tags" Target="../tags/tag1316.xml" /><Relationship Id="rId176" Type="http://schemas.openxmlformats.org/officeDocument/2006/relationships/tags" Target="../tags/tag1317.xml" /><Relationship Id="rId177" Type="http://schemas.openxmlformats.org/officeDocument/2006/relationships/tags" Target="../tags/tag1318.xml" /><Relationship Id="rId178" Type="http://schemas.openxmlformats.org/officeDocument/2006/relationships/tags" Target="../tags/tag1319.xml" /><Relationship Id="rId179" Type="http://schemas.openxmlformats.org/officeDocument/2006/relationships/tags" Target="../tags/tag1320.xml" /><Relationship Id="rId18" Type="http://schemas.openxmlformats.org/officeDocument/2006/relationships/tags" Target="../tags/tag1159.xml" /><Relationship Id="rId180" Type="http://schemas.openxmlformats.org/officeDocument/2006/relationships/tags" Target="../tags/tag1321.xml" /><Relationship Id="rId181" Type="http://schemas.openxmlformats.org/officeDocument/2006/relationships/tags" Target="../tags/tag1322.xml" /><Relationship Id="rId182" Type="http://schemas.openxmlformats.org/officeDocument/2006/relationships/tags" Target="../tags/tag1323.xml" /><Relationship Id="rId183" Type="http://schemas.openxmlformats.org/officeDocument/2006/relationships/tags" Target="../tags/tag1324.xml" /><Relationship Id="rId184" Type="http://schemas.openxmlformats.org/officeDocument/2006/relationships/tags" Target="../tags/tag1325.xml" /><Relationship Id="rId185" Type="http://schemas.openxmlformats.org/officeDocument/2006/relationships/tags" Target="../tags/tag1326.xml" /><Relationship Id="rId186" Type="http://schemas.openxmlformats.org/officeDocument/2006/relationships/tags" Target="../tags/tag1327.xml" /><Relationship Id="rId187" Type="http://schemas.openxmlformats.org/officeDocument/2006/relationships/tags" Target="../tags/tag1328.xml" /><Relationship Id="rId188" Type="http://schemas.openxmlformats.org/officeDocument/2006/relationships/tags" Target="../tags/tag1329.xml" /><Relationship Id="rId189" Type="http://schemas.openxmlformats.org/officeDocument/2006/relationships/tags" Target="../tags/tag1330.xml" /><Relationship Id="rId19" Type="http://schemas.openxmlformats.org/officeDocument/2006/relationships/tags" Target="../tags/tag1160.xml" /><Relationship Id="rId190" Type="http://schemas.openxmlformats.org/officeDocument/2006/relationships/tags" Target="../tags/tag1331.xml" /><Relationship Id="rId191" Type="http://schemas.openxmlformats.org/officeDocument/2006/relationships/tags" Target="../tags/tag1332.xml" /><Relationship Id="rId192" Type="http://schemas.openxmlformats.org/officeDocument/2006/relationships/tags" Target="../tags/tag1333.xml" /><Relationship Id="rId193" Type="http://schemas.openxmlformats.org/officeDocument/2006/relationships/tags" Target="../tags/tag1334.xml" /><Relationship Id="rId194" Type="http://schemas.openxmlformats.org/officeDocument/2006/relationships/tags" Target="../tags/tag1335.xml" /><Relationship Id="rId195" Type="http://schemas.openxmlformats.org/officeDocument/2006/relationships/tags" Target="../tags/tag1336.xml" /><Relationship Id="rId196" Type="http://schemas.openxmlformats.org/officeDocument/2006/relationships/tags" Target="../tags/tag1337.xml" /><Relationship Id="rId197" Type="http://schemas.openxmlformats.org/officeDocument/2006/relationships/tags" Target="../tags/tag1338.xml" /><Relationship Id="rId198" Type="http://schemas.openxmlformats.org/officeDocument/2006/relationships/tags" Target="../tags/tag1339.xml" /><Relationship Id="rId199" Type="http://schemas.openxmlformats.org/officeDocument/2006/relationships/tags" Target="../tags/tag1340.xml" /><Relationship Id="rId2" Type="http://schemas.openxmlformats.org/officeDocument/2006/relationships/slideLayout" Target="../slideLayouts/slideLayout86.xml" /><Relationship Id="rId20" Type="http://schemas.openxmlformats.org/officeDocument/2006/relationships/tags" Target="../tags/tag1161.xml" /><Relationship Id="rId200" Type="http://schemas.openxmlformats.org/officeDocument/2006/relationships/tags" Target="../tags/tag1341.xml" /><Relationship Id="rId201" Type="http://schemas.openxmlformats.org/officeDocument/2006/relationships/tags" Target="../tags/tag1342.xml" /><Relationship Id="rId202" Type="http://schemas.openxmlformats.org/officeDocument/2006/relationships/tags" Target="../tags/tag1343.xml" /><Relationship Id="rId203" Type="http://schemas.openxmlformats.org/officeDocument/2006/relationships/tags" Target="../tags/tag1344.xml" /><Relationship Id="rId204" Type="http://schemas.openxmlformats.org/officeDocument/2006/relationships/tags" Target="../tags/tag1345.xml" /><Relationship Id="rId205" Type="http://schemas.openxmlformats.org/officeDocument/2006/relationships/tags" Target="../tags/tag1346.xml" /><Relationship Id="rId206" Type="http://schemas.openxmlformats.org/officeDocument/2006/relationships/tags" Target="../tags/tag1347.xml" /><Relationship Id="rId207" Type="http://schemas.openxmlformats.org/officeDocument/2006/relationships/tags" Target="../tags/tag1348.xml" /><Relationship Id="rId208" Type="http://schemas.openxmlformats.org/officeDocument/2006/relationships/tags" Target="../tags/tag1349.xml" /><Relationship Id="rId209" Type="http://schemas.openxmlformats.org/officeDocument/2006/relationships/tags" Target="../tags/tag1350.xml" /><Relationship Id="rId21" Type="http://schemas.openxmlformats.org/officeDocument/2006/relationships/tags" Target="../tags/tag1162.xml" /><Relationship Id="rId210" Type="http://schemas.openxmlformats.org/officeDocument/2006/relationships/tags" Target="../tags/tag1351.xml" /><Relationship Id="rId211" Type="http://schemas.openxmlformats.org/officeDocument/2006/relationships/tags" Target="../tags/tag1352.xml" /><Relationship Id="rId212" Type="http://schemas.openxmlformats.org/officeDocument/2006/relationships/tags" Target="../tags/tag1353.xml" /><Relationship Id="rId213" Type="http://schemas.openxmlformats.org/officeDocument/2006/relationships/tags" Target="../tags/tag1354.xml" /><Relationship Id="rId214" Type="http://schemas.openxmlformats.org/officeDocument/2006/relationships/tags" Target="../tags/tag1355.xml" /><Relationship Id="rId215" Type="http://schemas.openxmlformats.org/officeDocument/2006/relationships/tags" Target="../tags/tag1356.xml" /><Relationship Id="rId216" Type="http://schemas.openxmlformats.org/officeDocument/2006/relationships/tags" Target="../tags/tag1357.xml" /><Relationship Id="rId217" Type="http://schemas.openxmlformats.org/officeDocument/2006/relationships/tags" Target="../tags/tag1358.xml" /><Relationship Id="rId218" Type="http://schemas.openxmlformats.org/officeDocument/2006/relationships/tags" Target="../tags/tag1359.xml" /><Relationship Id="rId219" Type="http://schemas.openxmlformats.org/officeDocument/2006/relationships/tags" Target="../tags/tag1360.xml" /><Relationship Id="rId22" Type="http://schemas.openxmlformats.org/officeDocument/2006/relationships/tags" Target="../tags/tag1163.xml" /><Relationship Id="rId220" Type="http://schemas.openxmlformats.org/officeDocument/2006/relationships/tags" Target="../tags/tag1361.xml" /><Relationship Id="rId221" Type="http://schemas.openxmlformats.org/officeDocument/2006/relationships/tags" Target="../tags/tag1362.xml" /><Relationship Id="rId222" Type="http://schemas.openxmlformats.org/officeDocument/2006/relationships/tags" Target="../tags/tag1363.xml" /><Relationship Id="rId223" Type="http://schemas.openxmlformats.org/officeDocument/2006/relationships/tags" Target="../tags/tag1364.xml" /><Relationship Id="rId224" Type="http://schemas.openxmlformats.org/officeDocument/2006/relationships/tags" Target="../tags/tag1365.xml" /><Relationship Id="rId225" Type="http://schemas.openxmlformats.org/officeDocument/2006/relationships/tags" Target="../tags/tag1366.xml" /><Relationship Id="rId226" Type="http://schemas.openxmlformats.org/officeDocument/2006/relationships/tags" Target="../tags/tag1367.xml" /><Relationship Id="rId227" Type="http://schemas.openxmlformats.org/officeDocument/2006/relationships/tags" Target="../tags/tag1368.xml" /><Relationship Id="rId228" Type="http://schemas.openxmlformats.org/officeDocument/2006/relationships/tags" Target="../tags/tag1369.xml" /><Relationship Id="rId229" Type="http://schemas.openxmlformats.org/officeDocument/2006/relationships/tags" Target="../tags/tag1370.xml" /><Relationship Id="rId23" Type="http://schemas.openxmlformats.org/officeDocument/2006/relationships/tags" Target="../tags/tag1164.xml" /><Relationship Id="rId230" Type="http://schemas.openxmlformats.org/officeDocument/2006/relationships/tags" Target="../tags/tag1371.xml" /><Relationship Id="rId231" Type="http://schemas.openxmlformats.org/officeDocument/2006/relationships/tags" Target="../tags/tag1372.xml" /><Relationship Id="rId232" Type="http://schemas.openxmlformats.org/officeDocument/2006/relationships/tags" Target="../tags/tag1373.xml" /><Relationship Id="rId233" Type="http://schemas.openxmlformats.org/officeDocument/2006/relationships/tags" Target="../tags/tag1374.xml" /><Relationship Id="rId234" Type="http://schemas.openxmlformats.org/officeDocument/2006/relationships/tags" Target="../tags/tag1375.xml" /><Relationship Id="rId235" Type="http://schemas.openxmlformats.org/officeDocument/2006/relationships/tags" Target="../tags/tag1376.xml" /><Relationship Id="rId236" Type="http://schemas.openxmlformats.org/officeDocument/2006/relationships/tags" Target="../tags/tag1377.xml" /><Relationship Id="rId237" Type="http://schemas.openxmlformats.org/officeDocument/2006/relationships/tags" Target="../tags/tag1378.xml" /><Relationship Id="rId238" Type="http://schemas.openxmlformats.org/officeDocument/2006/relationships/tags" Target="../tags/tag1379.xml" /><Relationship Id="rId239" Type="http://schemas.openxmlformats.org/officeDocument/2006/relationships/tags" Target="../tags/tag1380.xml" /><Relationship Id="rId24" Type="http://schemas.openxmlformats.org/officeDocument/2006/relationships/tags" Target="../tags/tag1165.xml" /><Relationship Id="rId240" Type="http://schemas.openxmlformats.org/officeDocument/2006/relationships/tags" Target="../tags/tag1381.xml" /><Relationship Id="rId241" Type="http://schemas.openxmlformats.org/officeDocument/2006/relationships/tags" Target="../tags/tag1382.xml" /><Relationship Id="rId242" Type="http://schemas.openxmlformats.org/officeDocument/2006/relationships/tags" Target="../tags/tag1383.xml" /><Relationship Id="rId243" Type="http://schemas.openxmlformats.org/officeDocument/2006/relationships/tags" Target="../tags/tag1384.xml" /><Relationship Id="rId244" Type="http://schemas.openxmlformats.org/officeDocument/2006/relationships/tags" Target="../tags/tag1385.xml" /><Relationship Id="rId245" Type="http://schemas.openxmlformats.org/officeDocument/2006/relationships/tags" Target="../tags/tag1386.xml" /><Relationship Id="rId246" Type="http://schemas.openxmlformats.org/officeDocument/2006/relationships/tags" Target="../tags/tag1387.xml" /><Relationship Id="rId247" Type="http://schemas.openxmlformats.org/officeDocument/2006/relationships/tags" Target="../tags/tag1388.xml" /><Relationship Id="rId248" Type="http://schemas.openxmlformats.org/officeDocument/2006/relationships/tags" Target="../tags/tag1389.xml" /><Relationship Id="rId249" Type="http://schemas.openxmlformats.org/officeDocument/2006/relationships/tags" Target="../tags/tag1390.xml" /><Relationship Id="rId25" Type="http://schemas.openxmlformats.org/officeDocument/2006/relationships/tags" Target="../tags/tag1166.xml" /><Relationship Id="rId250" Type="http://schemas.openxmlformats.org/officeDocument/2006/relationships/tags" Target="../tags/tag1391.xml" /><Relationship Id="rId251" Type="http://schemas.openxmlformats.org/officeDocument/2006/relationships/tags" Target="../tags/tag1392.xml" /><Relationship Id="rId252" Type="http://schemas.openxmlformats.org/officeDocument/2006/relationships/tags" Target="../tags/tag1393.xml" /><Relationship Id="rId253" Type="http://schemas.openxmlformats.org/officeDocument/2006/relationships/tags" Target="../tags/tag1394.xml" /><Relationship Id="rId254" Type="http://schemas.openxmlformats.org/officeDocument/2006/relationships/tags" Target="../tags/tag1395.xml" /><Relationship Id="rId255" Type="http://schemas.openxmlformats.org/officeDocument/2006/relationships/tags" Target="../tags/tag1396.xml" /><Relationship Id="rId256" Type="http://schemas.openxmlformats.org/officeDocument/2006/relationships/tags" Target="../tags/tag1397.xml" /><Relationship Id="rId257" Type="http://schemas.openxmlformats.org/officeDocument/2006/relationships/tags" Target="../tags/tag1398.xml" /><Relationship Id="rId258" Type="http://schemas.openxmlformats.org/officeDocument/2006/relationships/tags" Target="../tags/tag1399.xml" /><Relationship Id="rId259" Type="http://schemas.openxmlformats.org/officeDocument/2006/relationships/tags" Target="../tags/tag1400.xml" /><Relationship Id="rId26" Type="http://schemas.openxmlformats.org/officeDocument/2006/relationships/tags" Target="../tags/tag1167.xml" /><Relationship Id="rId260" Type="http://schemas.openxmlformats.org/officeDocument/2006/relationships/tags" Target="../tags/tag1401.xml" /><Relationship Id="rId261" Type="http://schemas.openxmlformats.org/officeDocument/2006/relationships/tags" Target="../tags/tag1402.xml" /><Relationship Id="rId262" Type="http://schemas.openxmlformats.org/officeDocument/2006/relationships/tags" Target="../tags/tag1403.xml" /><Relationship Id="rId263" Type="http://schemas.openxmlformats.org/officeDocument/2006/relationships/tags" Target="../tags/tag1404.xml" /><Relationship Id="rId264" Type="http://schemas.openxmlformats.org/officeDocument/2006/relationships/tags" Target="../tags/tag1405.xml" /><Relationship Id="rId265" Type="http://schemas.openxmlformats.org/officeDocument/2006/relationships/tags" Target="../tags/tag1406.xml" /><Relationship Id="rId266" Type="http://schemas.openxmlformats.org/officeDocument/2006/relationships/theme" Target="../theme/theme8.xml" /><Relationship Id="rId27" Type="http://schemas.openxmlformats.org/officeDocument/2006/relationships/tags" Target="../tags/tag1168.xml" /><Relationship Id="rId28" Type="http://schemas.openxmlformats.org/officeDocument/2006/relationships/tags" Target="../tags/tag1169.xml" /><Relationship Id="rId29" Type="http://schemas.openxmlformats.org/officeDocument/2006/relationships/tags" Target="../tags/tag1170.xml" /><Relationship Id="rId3" Type="http://schemas.openxmlformats.org/officeDocument/2006/relationships/slideLayout" Target="../slideLayouts/slideLayout87.xml" /><Relationship Id="rId30" Type="http://schemas.openxmlformats.org/officeDocument/2006/relationships/tags" Target="../tags/tag1171.xml" /><Relationship Id="rId31" Type="http://schemas.openxmlformats.org/officeDocument/2006/relationships/tags" Target="../tags/tag1172.xml" /><Relationship Id="rId32" Type="http://schemas.openxmlformats.org/officeDocument/2006/relationships/tags" Target="../tags/tag1173.xml" /><Relationship Id="rId33" Type="http://schemas.openxmlformats.org/officeDocument/2006/relationships/tags" Target="../tags/tag1174.xml" /><Relationship Id="rId34" Type="http://schemas.openxmlformats.org/officeDocument/2006/relationships/tags" Target="../tags/tag1175.xml" /><Relationship Id="rId35" Type="http://schemas.openxmlformats.org/officeDocument/2006/relationships/tags" Target="../tags/tag1176.xml" /><Relationship Id="rId36" Type="http://schemas.openxmlformats.org/officeDocument/2006/relationships/tags" Target="../tags/tag1177.xml" /><Relationship Id="rId37" Type="http://schemas.openxmlformats.org/officeDocument/2006/relationships/tags" Target="../tags/tag1178.xml" /><Relationship Id="rId38" Type="http://schemas.openxmlformats.org/officeDocument/2006/relationships/tags" Target="../tags/tag1179.xml" /><Relationship Id="rId39" Type="http://schemas.openxmlformats.org/officeDocument/2006/relationships/tags" Target="../tags/tag1180.xml" /><Relationship Id="rId4" Type="http://schemas.openxmlformats.org/officeDocument/2006/relationships/slideLayout" Target="../slideLayouts/slideLayout88.xml" /><Relationship Id="rId40" Type="http://schemas.openxmlformats.org/officeDocument/2006/relationships/tags" Target="../tags/tag1181.xml" /><Relationship Id="rId41" Type="http://schemas.openxmlformats.org/officeDocument/2006/relationships/tags" Target="../tags/tag1182.xml" /><Relationship Id="rId42" Type="http://schemas.openxmlformats.org/officeDocument/2006/relationships/tags" Target="../tags/tag1183.xml" /><Relationship Id="rId43" Type="http://schemas.openxmlformats.org/officeDocument/2006/relationships/tags" Target="../tags/tag1184.xml" /><Relationship Id="rId44" Type="http://schemas.openxmlformats.org/officeDocument/2006/relationships/tags" Target="../tags/tag1185.xml" /><Relationship Id="rId45" Type="http://schemas.openxmlformats.org/officeDocument/2006/relationships/tags" Target="../tags/tag1186.xml" /><Relationship Id="rId46" Type="http://schemas.openxmlformats.org/officeDocument/2006/relationships/tags" Target="../tags/tag1187.xml" /><Relationship Id="rId47" Type="http://schemas.openxmlformats.org/officeDocument/2006/relationships/tags" Target="../tags/tag1188.xml" /><Relationship Id="rId48" Type="http://schemas.openxmlformats.org/officeDocument/2006/relationships/tags" Target="../tags/tag1189.xml" /><Relationship Id="rId49" Type="http://schemas.openxmlformats.org/officeDocument/2006/relationships/tags" Target="../tags/tag1190.xml" /><Relationship Id="rId5" Type="http://schemas.openxmlformats.org/officeDocument/2006/relationships/slideLayout" Target="../slideLayouts/slideLayout89.xml" /><Relationship Id="rId50" Type="http://schemas.openxmlformats.org/officeDocument/2006/relationships/tags" Target="../tags/tag1191.xml" /><Relationship Id="rId51" Type="http://schemas.openxmlformats.org/officeDocument/2006/relationships/tags" Target="../tags/tag1192.xml" /><Relationship Id="rId52" Type="http://schemas.openxmlformats.org/officeDocument/2006/relationships/tags" Target="../tags/tag1193.xml" /><Relationship Id="rId53" Type="http://schemas.openxmlformats.org/officeDocument/2006/relationships/tags" Target="../tags/tag1194.xml" /><Relationship Id="rId54" Type="http://schemas.openxmlformats.org/officeDocument/2006/relationships/tags" Target="../tags/tag1195.xml" /><Relationship Id="rId55" Type="http://schemas.openxmlformats.org/officeDocument/2006/relationships/tags" Target="../tags/tag1196.xml" /><Relationship Id="rId56" Type="http://schemas.openxmlformats.org/officeDocument/2006/relationships/tags" Target="../tags/tag1197.xml" /><Relationship Id="rId57" Type="http://schemas.openxmlformats.org/officeDocument/2006/relationships/tags" Target="../tags/tag1198.xml" /><Relationship Id="rId58" Type="http://schemas.openxmlformats.org/officeDocument/2006/relationships/tags" Target="../tags/tag1199.xml" /><Relationship Id="rId59" Type="http://schemas.openxmlformats.org/officeDocument/2006/relationships/tags" Target="../tags/tag1200.xml" /><Relationship Id="rId6" Type="http://schemas.openxmlformats.org/officeDocument/2006/relationships/slideLayout" Target="../slideLayouts/slideLayout90.xml" /><Relationship Id="rId60" Type="http://schemas.openxmlformats.org/officeDocument/2006/relationships/tags" Target="../tags/tag1201.xml" /><Relationship Id="rId61" Type="http://schemas.openxmlformats.org/officeDocument/2006/relationships/tags" Target="../tags/tag1202.xml" /><Relationship Id="rId62" Type="http://schemas.openxmlformats.org/officeDocument/2006/relationships/tags" Target="../tags/tag1203.xml" /><Relationship Id="rId63" Type="http://schemas.openxmlformats.org/officeDocument/2006/relationships/tags" Target="../tags/tag1204.xml" /><Relationship Id="rId64" Type="http://schemas.openxmlformats.org/officeDocument/2006/relationships/tags" Target="../tags/tag1205.xml" /><Relationship Id="rId65" Type="http://schemas.openxmlformats.org/officeDocument/2006/relationships/tags" Target="../tags/tag1206.xml" /><Relationship Id="rId66" Type="http://schemas.openxmlformats.org/officeDocument/2006/relationships/tags" Target="../tags/tag1207.xml" /><Relationship Id="rId67" Type="http://schemas.openxmlformats.org/officeDocument/2006/relationships/tags" Target="../tags/tag1208.xml" /><Relationship Id="rId68" Type="http://schemas.openxmlformats.org/officeDocument/2006/relationships/tags" Target="../tags/tag1209.xml" /><Relationship Id="rId69" Type="http://schemas.openxmlformats.org/officeDocument/2006/relationships/tags" Target="../tags/tag1210.xml" /><Relationship Id="rId7" Type="http://schemas.openxmlformats.org/officeDocument/2006/relationships/slideLayout" Target="../slideLayouts/slideLayout91.xml" /><Relationship Id="rId70" Type="http://schemas.openxmlformats.org/officeDocument/2006/relationships/tags" Target="../tags/tag1211.xml" /><Relationship Id="rId71" Type="http://schemas.openxmlformats.org/officeDocument/2006/relationships/tags" Target="../tags/tag1212.xml" /><Relationship Id="rId72" Type="http://schemas.openxmlformats.org/officeDocument/2006/relationships/tags" Target="../tags/tag1213.xml" /><Relationship Id="rId73" Type="http://schemas.openxmlformats.org/officeDocument/2006/relationships/tags" Target="../tags/tag1214.xml" /><Relationship Id="rId74" Type="http://schemas.openxmlformats.org/officeDocument/2006/relationships/tags" Target="../tags/tag1215.xml" /><Relationship Id="rId75" Type="http://schemas.openxmlformats.org/officeDocument/2006/relationships/tags" Target="../tags/tag1216.xml" /><Relationship Id="rId76" Type="http://schemas.openxmlformats.org/officeDocument/2006/relationships/tags" Target="../tags/tag1217.xml" /><Relationship Id="rId77" Type="http://schemas.openxmlformats.org/officeDocument/2006/relationships/tags" Target="../tags/tag1218.xml" /><Relationship Id="rId78" Type="http://schemas.openxmlformats.org/officeDocument/2006/relationships/tags" Target="../tags/tag1219.xml" /><Relationship Id="rId79" Type="http://schemas.openxmlformats.org/officeDocument/2006/relationships/tags" Target="../tags/tag1220.xml" /><Relationship Id="rId8" Type="http://schemas.openxmlformats.org/officeDocument/2006/relationships/slideLayout" Target="../slideLayouts/slideLayout92.xml" /><Relationship Id="rId80" Type="http://schemas.openxmlformats.org/officeDocument/2006/relationships/tags" Target="../tags/tag1221.xml" /><Relationship Id="rId81" Type="http://schemas.openxmlformats.org/officeDocument/2006/relationships/tags" Target="../tags/tag1222.xml" /><Relationship Id="rId82" Type="http://schemas.openxmlformats.org/officeDocument/2006/relationships/tags" Target="../tags/tag1223.xml" /><Relationship Id="rId83" Type="http://schemas.openxmlformats.org/officeDocument/2006/relationships/tags" Target="../tags/tag1224.xml" /><Relationship Id="rId84" Type="http://schemas.openxmlformats.org/officeDocument/2006/relationships/tags" Target="../tags/tag1225.xml" /><Relationship Id="rId85" Type="http://schemas.openxmlformats.org/officeDocument/2006/relationships/tags" Target="../tags/tag1226.xml" /><Relationship Id="rId86" Type="http://schemas.openxmlformats.org/officeDocument/2006/relationships/tags" Target="../tags/tag1227.xml" /><Relationship Id="rId87" Type="http://schemas.openxmlformats.org/officeDocument/2006/relationships/tags" Target="../tags/tag1228.xml" /><Relationship Id="rId88" Type="http://schemas.openxmlformats.org/officeDocument/2006/relationships/tags" Target="../tags/tag1229.xml" /><Relationship Id="rId89" Type="http://schemas.openxmlformats.org/officeDocument/2006/relationships/tags" Target="../tags/tag1230.xml" /><Relationship Id="rId9" Type="http://schemas.openxmlformats.org/officeDocument/2006/relationships/slideLayout" Target="../slideLayouts/slideLayout93.xml" /><Relationship Id="rId90" Type="http://schemas.openxmlformats.org/officeDocument/2006/relationships/tags" Target="../tags/tag1231.xml" /><Relationship Id="rId91" Type="http://schemas.openxmlformats.org/officeDocument/2006/relationships/tags" Target="../tags/tag1232.xml" /><Relationship Id="rId92" Type="http://schemas.openxmlformats.org/officeDocument/2006/relationships/tags" Target="../tags/tag1233.xml" /><Relationship Id="rId93" Type="http://schemas.openxmlformats.org/officeDocument/2006/relationships/tags" Target="../tags/tag1234.xml" /><Relationship Id="rId94" Type="http://schemas.openxmlformats.org/officeDocument/2006/relationships/tags" Target="../tags/tag1235.xml" /><Relationship Id="rId95" Type="http://schemas.openxmlformats.org/officeDocument/2006/relationships/tags" Target="../tags/tag1236.xml" /><Relationship Id="rId96" Type="http://schemas.openxmlformats.org/officeDocument/2006/relationships/tags" Target="../tags/tag1237.xml" /><Relationship Id="rId97" Type="http://schemas.openxmlformats.org/officeDocument/2006/relationships/tags" Target="../tags/tag1238.xml" /><Relationship Id="rId98" Type="http://schemas.openxmlformats.org/officeDocument/2006/relationships/tags" Target="../tags/tag1239.xml" /><Relationship Id="rId99" Type="http://schemas.openxmlformats.org/officeDocument/2006/relationships/tags" Target="../tags/tag1240.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8.xml" /><Relationship Id="rId10" Type="http://schemas.openxmlformats.org/officeDocument/2006/relationships/slideLayout" Target="../slideLayouts/slideLayout107.xml" /><Relationship Id="rId11" Type="http://schemas.openxmlformats.org/officeDocument/2006/relationships/slideLayout" Target="../slideLayouts/slideLayout108.xml" /><Relationship Id="rId12" Type="http://schemas.openxmlformats.org/officeDocument/2006/relationships/slideLayout" Target="../slideLayouts/slideLayout109.xml" /><Relationship Id="rId13" Type="http://schemas.openxmlformats.org/officeDocument/2006/relationships/tags" Target="../tags/tag1481.xml" /><Relationship Id="rId14" Type="http://schemas.openxmlformats.org/officeDocument/2006/relationships/tags" Target="../tags/tag1482.xml" /><Relationship Id="rId15" Type="http://schemas.openxmlformats.org/officeDocument/2006/relationships/tags" Target="../tags/tag1483.xml" /><Relationship Id="rId16" Type="http://schemas.openxmlformats.org/officeDocument/2006/relationships/tags" Target="../tags/tag1484.xml" /><Relationship Id="rId17" Type="http://schemas.openxmlformats.org/officeDocument/2006/relationships/tags" Target="../tags/tag1485.xml" /><Relationship Id="rId18" Type="http://schemas.openxmlformats.org/officeDocument/2006/relationships/tags" Target="../tags/tag1486.xml" /><Relationship Id="rId19" Type="http://schemas.openxmlformats.org/officeDocument/2006/relationships/image" Target="../media/image5.png" /><Relationship Id="rId2" Type="http://schemas.openxmlformats.org/officeDocument/2006/relationships/slideLayout" Target="../slideLayouts/slideLayout99.xml" /><Relationship Id="rId20" Type="http://schemas.openxmlformats.org/officeDocument/2006/relationships/theme" Target="../theme/theme9.xml" /><Relationship Id="rId3" Type="http://schemas.openxmlformats.org/officeDocument/2006/relationships/slideLayout" Target="../slideLayouts/slideLayout100.xml" /><Relationship Id="rId4" Type="http://schemas.openxmlformats.org/officeDocument/2006/relationships/slideLayout" Target="../slideLayouts/slideLayout101.xml" /><Relationship Id="rId5" Type="http://schemas.openxmlformats.org/officeDocument/2006/relationships/slideLayout" Target="../slideLayouts/slideLayout102.xml" /><Relationship Id="rId6" Type="http://schemas.openxmlformats.org/officeDocument/2006/relationships/slideLayout" Target="../slideLayouts/slideLayout103.xml" /><Relationship Id="rId7" Type="http://schemas.openxmlformats.org/officeDocument/2006/relationships/slideLayout" Target="../slideLayouts/slideLayout104.xml" /><Relationship Id="rId8" Type="http://schemas.openxmlformats.org/officeDocument/2006/relationships/slideLayout" Target="../slideLayouts/slideLayout105.xml" /><Relationship Id="rId9" Type="http://schemas.openxmlformats.org/officeDocument/2006/relationships/slideLayout" Target="../slideLayouts/slideLayout10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4"/>
          </p:custDataLst>
        </p:nvPr>
      </p:nvGrpSpPr>
      <p:grpSpPr>
        <a:xfrm>
          <a:off x="0" y="0"/>
          <a:ext cx="0" cy="0"/>
        </a:xfrm>
      </p:grpSpPr>
      <p:grpSp>
        <p:nvGrpSpPr>
          <p:cNvPr id="448514" name="组合 448513"/>
          <p:cNvGrpSpPr/>
          <p:nvPr>
            <p:custDataLst>
              <p:tags r:id="rId15"/>
            </p:custDataLst>
          </p:nvPr>
        </p:nvGrpSpPr>
        <p:grpSpPr>
          <a:xfrm>
            <a:off x="755651" y="0"/>
            <a:ext cx="10521949" cy="6821488"/>
            <a:chOff x="349" y="23"/>
            <a:chExt cx="4971" cy="4297"/>
          </a:xfrm>
        </p:grpSpPr>
        <p:sp>
          <p:nvSpPr>
            <p:cNvPr id="448515" name="矩形 448514"/>
            <p:cNvSpPr/>
            <p:nvPr>
              <p:custDataLst>
                <p:tags r:id="rId16"/>
              </p:custDataLst>
            </p:nvPr>
          </p:nvSpPr>
          <p:spPr>
            <a:xfrm>
              <a:off x="384" y="23"/>
              <a:ext cx="21" cy="101"/>
            </a:xfrm>
            <a:prstGeom prst="rect">
              <a:avLst/>
            </a:prstGeom>
            <a:solidFill>
              <a:schemeClr val="bg2">
                <a:alpha val="60001"/>
              </a:schemeClr>
            </a:solidFill>
            <a:ln w="0">
              <a:noFill/>
            </a:ln>
          </p:spPr>
          <p:txBody>
            <a:bodyPr/>
            <a:lstStyle/>
            <a:p>
              <a:endParaRPr lang="zh-CN" altLang="en-US"/>
            </a:p>
          </p:txBody>
        </p:sp>
        <p:sp>
          <p:nvSpPr>
            <p:cNvPr id="448516" name="任意多边形 448515"/>
            <p:cNvSpPr>
              <a:spLocks noEditPoints="1"/>
            </p:cNvSpPr>
            <p:nvPr>
              <p:custDataLst>
                <p:tags r:id="rId17"/>
              </p:custDataLst>
            </p:nvPr>
          </p:nvSpPr>
          <p:spPr>
            <a:xfrm>
              <a:off x="38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17" name="任意多边形 448516"/>
            <p:cNvSpPr>
              <a:spLocks noEditPoints="1"/>
            </p:cNvSpPr>
            <p:nvPr>
              <p:custDataLst>
                <p:tags r:id="rId18"/>
              </p:custDataLst>
            </p:nvPr>
          </p:nvSpPr>
          <p:spPr>
            <a:xfrm>
              <a:off x="38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18" name="任意多边形 448517"/>
            <p:cNvSpPr>
              <a:spLocks noEditPoints="1"/>
            </p:cNvSpPr>
            <p:nvPr>
              <p:custDataLst>
                <p:tags r:id="rId19"/>
              </p:custDataLst>
            </p:nvPr>
          </p:nvSpPr>
          <p:spPr>
            <a:xfrm>
              <a:off x="38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19" name="任意多边形 448518"/>
            <p:cNvSpPr>
              <a:spLocks noEditPoints="1"/>
            </p:cNvSpPr>
            <p:nvPr>
              <p:custDataLst>
                <p:tags r:id="rId20"/>
              </p:custDataLst>
            </p:nvPr>
          </p:nvSpPr>
          <p:spPr>
            <a:xfrm>
              <a:off x="38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0" name="任意多边形 448519"/>
            <p:cNvSpPr>
              <a:spLocks noEditPoints="1"/>
            </p:cNvSpPr>
            <p:nvPr>
              <p:custDataLst>
                <p:tags r:id="rId21"/>
              </p:custDataLst>
            </p:nvPr>
          </p:nvSpPr>
          <p:spPr>
            <a:xfrm>
              <a:off x="38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1" name="任意多边形 448520"/>
            <p:cNvSpPr>
              <a:spLocks noEditPoints="1"/>
            </p:cNvSpPr>
            <p:nvPr>
              <p:custDataLst>
                <p:tags r:id="rId22"/>
              </p:custDataLst>
            </p:nvPr>
          </p:nvSpPr>
          <p:spPr>
            <a:xfrm>
              <a:off x="38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2" name="任意多边形 448521"/>
            <p:cNvSpPr>
              <a:spLocks noEditPoints="1"/>
            </p:cNvSpPr>
            <p:nvPr>
              <p:custDataLst>
                <p:tags r:id="rId23"/>
              </p:custDataLst>
            </p:nvPr>
          </p:nvSpPr>
          <p:spPr>
            <a:xfrm>
              <a:off x="38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3" name="任意多边形 448522"/>
            <p:cNvSpPr>
              <a:spLocks noEditPoints="1"/>
            </p:cNvSpPr>
            <p:nvPr>
              <p:custDataLst>
                <p:tags r:id="rId24"/>
              </p:custDataLst>
            </p:nvPr>
          </p:nvSpPr>
          <p:spPr>
            <a:xfrm>
              <a:off x="38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4" name="任意多边形 448523"/>
            <p:cNvSpPr>
              <a:spLocks noEditPoints="1"/>
            </p:cNvSpPr>
            <p:nvPr>
              <p:custDataLst>
                <p:tags r:id="rId25"/>
              </p:custDataLst>
            </p:nvPr>
          </p:nvSpPr>
          <p:spPr>
            <a:xfrm>
              <a:off x="38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5" name="任意多边形 448524"/>
            <p:cNvSpPr>
              <a:spLocks noEditPoints="1"/>
            </p:cNvSpPr>
            <p:nvPr>
              <p:custDataLst>
                <p:tags r:id="rId26"/>
              </p:custDataLst>
            </p:nvPr>
          </p:nvSpPr>
          <p:spPr>
            <a:xfrm>
              <a:off x="38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6" name="矩形 448525"/>
            <p:cNvSpPr/>
            <p:nvPr>
              <p:custDataLst>
                <p:tags r:id="rId27"/>
              </p:custDataLst>
            </p:nvPr>
          </p:nvSpPr>
          <p:spPr>
            <a:xfrm>
              <a:off x="384" y="4269"/>
              <a:ext cx="21" cy="51"/>
            </a:xfrm>
            <a:prstGeom prst="rect">
              <a:avLst/>
            </a:prstGeom>
            <a:solidFill>
              <a:schemeClr val="bg2">
                <a:alpha val="60001"/>
              </a:schemeClr>
            </a:solidFill>
            <a:ln w="0">
              <a:noFill/>
            </a:ln>
          </p:spPr>
          <p:txBody>
            <a:bodyPr/>
            <a:lstStyle/>
            <a:p>
              <a:endParaRPr lang="zh-CN" altLang="en-US"/>
            </a:p>
          </p:txBody>
        </p:sp>
        <p:sp>
          <p:nvSpPr>
            <p:cNvPr id="448527" name="矩形 448526"/>
            <p:cNvSpPr/>
            <p:nvPr>
              <p:custDataLst>
                <p:tags r:id="rId28"/>
              </p:custDataLst>
            </p:nvPr>
          </p:nvSpPr>
          <p:spPr>
            <a:xfrm>
              <a:off x="829" y="23"/>
              <a:ext cx="21" cy="101"/>
            </a:xfrm>
            <a:prstGeom prst="rect">
              <a:avLst/>
            </a:prstGeom>
            <a:solidFill>
              <a:schemeClr val="bg2">
                <a:alpha val="60001"/>
              </a:schemeClr>
            </a:solidFill>
            <a:ln w="0">
              <a:noFill/>
            </a:ln>
          </p:spPr>
          <p:txBody>
            <a:bodyPr/>
            <a:lstStyle/>
            <a:p>
              <a:endParaRPr lang="zh-CN" altLang="en-US"/>
            </a:p>
          </p:txBody>
        </p:sp>
        <p:sp>
          <p:nvSpPr>
            <p:cNvPr id="448528" name="任意多边形 448527"/>
            <p:cNvSpPr>
              <a:spLocks noEditPoints="1"/>
            </p:cNvSpPr>
            <p:nvPr>
              <p:custDataLst>
                <p:tags r:id="rId29"/>
              </p:custDataLst>
            </p:nvPr>
          </p:nvSpPr>
          <p:spPr>
            <a:xfrm>
              <a:off x="82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29" name="任意多边形 448528"/>
            <p:cNvSpPr>
              <a:spLocks noEditPoints="1"/>
            </p:cNvSpPr>
            <p:nvPr>
              <p:custDataLst>
                <p:tags r:id="rId30"/>
              </p:custDataLst>
            </p:nvPr>
          </p:nvSpPr>
          <p:spPr>
            <a:xfrm>
              <a:off x="82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0" name="任意多边形 448529"/>
            <p:cNvSpPr>
              <a:spLocks noEditPoints="1"/>
            </p:cNvSpPr>
            <p:nvPr>
              <p:custDataLst>
                <p:tags r:id="rId31"/>
              </p:custDataLst>
            </p:nvPr>
          </p:nvSpPr>
          <p:spPr>
            <a:xfrm>
              <a:off x="82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1" name="任意多边形 448530"/>
            <p:cNvSpPr>
              <a:spLocks noEditPoints="1"/>
            </p:cNvSpPr>
            <p:nvPr>
              <p:custDataLst>
                <p:tags r:id="rId32"/>
              </p:custDataLst>
            </p:nvPr>
          </p:nvSpPr>
          <p:spPr>
            <a:xfrm>
              <a:off x="82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2" name="任意多边形 448531"/>
            <p:cNvSpPr>
              <a:spLocks noEditPoints="1"/>
            </p:cNvSpPr>
            <p:nvPr>
              <p:custDataLst>
                <p:tags r:id="rId33"/>
              </p:custDataLst>
            </p:nvPr>
          </p:nvSpPr>
          <p:spPr>
            <a:xfrm>
              <a:off x="82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3" name="任意多边形 448532"/>
            <p:cNvSpPr>
              <a:spLocks noEditPoints="1"/>
            </p:cNvSpPr>
            <p:nvPr>
              <p:custDataLst>
                <p:tags r:id="rId34"/>
              </p:custDataLst>
            </p:nvPr>
          </p:nvSpPr>
          <p:spPr>
            <a:xfrm>
              <a:off x="82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4" name="任意多边形 448533"/>
            <p:cNvSpPr>
              <a:spLocks noEditPoints="1"/>
            </p:cNvSpPr>
            <p:nvPr>
              <p:custDataLst>
                <p:tags r:id="rId35"/>
              </p:custDataLst>
            </p:nvPr>
          </p:nvSpPr>
          <p:spPr>
            <a:xfrm>
              <a:off x="82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5" name="任意多边形 448534"/>
            <p:cNvSpPr>
              <a:spLocks noEditPoints="1"/>
            </p:cNvSpPr>
            <p:nvPr>
              <p:custDataLst>
                <p:tags r:id="rId36"/>
              </p:custDataLst>
            </p:nvPr>
          </p:nvSpPr>
          <p:spPr>
            <a:xfrm>
              <a:off x="82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6" name="任意多边形 448535"/>
            <p:cNvSpPr>
              <a:spLocks noEditPoints="1"/>
            </p:cNvSpPr>
            <p:nvPr>
              <p:custDataLst>
                <p:tags r:id="rId37"/>
              </p:custDataLst>
            </p:nvPr>
          </p:nvSpPr>
          <p:spPr>
            <a:xfrm>
              <a:off x="82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7" name="任意多边形 448536"/>
            <p:cNvSpPr>
              <a:spLocks noEditPoints="1"/>
            </p:cNvSpPr>
            <p:nvPr>
              <p:custDataLst>
                <p:tags r:id="rId38"/>
              </p:custDataLst>
            </p:nvPr>
          </p:nvSpPr>
          <p:spPr>
            <a:xfrm>
              <a:off x="82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38" name="矩形 448537"/>
            <p:cNvSpPr/>
            <p:nvPr>
              <p:custDataLst>
                <p:tags r:id="rId39"/>
              </p:custDataLst>
            </p:nvPr>
          </p:nvSpPr>
          <p:spPr>
            <a:xfrm>
              <a:off x="829" y="4269"/>
              <a:ext cx="21" cy="51"/>
            </a:xfrm>
            <a:prstGeom prst="rect">
              <a:avLst/>
            </a:prstGeom>
            <a:solidFill>
              <a:schemeClr val="bg2">
                <a:alpha val="60001"/>
              </a:schemeClr>
            </a:solidFill>
            <a:ln w="0">
              <a:noFill/>
            </a:ln>
          </p:spPr>
          <p:txBody>
            <a:bodyPr/>
            <a:lstStyle/>
            <a:p>
              <a:endParaRPr lang="zh-CN" altLang="en-US"/>
            </a:p>
          </p:txBody>
        </p:sp>
        <p:sp>
          <p:nvSpPr>
            <p:cNvPr id="448539" name="矩形 448538"/>
            <p:cNvSpPr/>
            <p:nvPr>
              <p:custDataLst>
                <p:tags r:id="rId40"/>
              </p:custDataLst>
            </p:nvPr>
          </p:nvSpPr>
          <p:spPr>
            <a:xfrm>
              <a:off x="1279" y="23"/>
              <a:ext cx="21" cy="101"/>
            </a:xfrm>
            <a:prstGeom prst="rect">
              <a:avLst/>
            </a:prstGeom>
            <a:solidFill>
              <a:schemeClr val="bg2">
                <a:alpha val="60001"/>
              </a:schemeClr>
            </a:solidFill>
            <a:ln w="0">
              <a:noFill/>
            </a:ln>
          </p:spPr>
          <p:txBody>
            <a:bodyPr/>
            <a:lstStyle/>
            <a:p>
              <a:endParaRPr lang="zh-CN" altLang="en-US"/>
            </a:p>
          </p:txBody>
        </p:sp>
        <p:sp>
          <p:nvSpPr>
            <p:cNvPr id="448540" name="任意多边形 448539"/>
            <p:cNvSpPr>
              <a:spLocks noEditPoints="1"/>
            </p:cNvSpPr>
            <p:nvPr>
              <p:custDataLst>
                <p:tags r:id="rId41"/>
              </p:custDataLst>
            </p:nvPr>
          </p:nvSpPr>
          <p:spPr>
            <a:xfrm>
              <a:off x="127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1" name="任意多边形 448540"/>
            <p:cNvSpPr>
              <a:spLocks noEditPoints="1"/>
            </p:cNvSpPr>
            <p:nvPr>
              <p:custDataLst>
                <p:tags r:id="rId42"/>
              </p:custDataLst>
            </p:nvPr>
          </p:nvSpPr>
          <p:spPr>
            <a:xfrm>
              <a:off x="127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2" name="任意多边形 448541"/>
            <p:cNvSpPr>
              <a:spLocks noEditPoints="1"/>
            </p:cNvSpPr>
            <p:nvPr>
              <p:custDataLst>
                <p:tags r:id="rId43"/>
              </p:custDataLst>
            </p:nvPr>
          </p:nvSpPr>
          <p:spPr>
            <a:xfrm>
              <a:off x="127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3" name="任意多边形 448542"/>
            <p:cNvSpPr>
              <a:spLocks noEditPoints="1"/>
            </p:cNvSpPr>
            <p:nvPr>
              <p:custDataLst>
                <p:tags r:id="rId44"/>
              </p:custDataLst>
            </p:nvPr>
          </p:nvSpPr>
          <p:spPr>
            <a:xfrm>
              <a:off x="127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4" name="任意多边形 448543"/>
            <p:cNvSpPr>
              <a:spLocks noEditPoints="1"/>
            </p:cNvSpPr>
            <p:nvPr>
              <p:custDataLst>
                <p:tags r:id="rId45"/>
              </p:custDataLst>
            </p:nvPr>
          </p:nvSpPr>
          <p:spPr>
            <a:xfrm>
              <a:off x="127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5" name="任意多边形 448544"/>
            <p:cNvSpPr>
              <a:spLocks noEditPoints="1"/>
            </p:cNvSpPr>
            <p:nvPr>
              <p:custDataLst>
                <p:tags r:id="rId46"/>
              </p:custDataLst>
            </p:nvPr>
          </p:nvSpPr>
          <p:spPr>
            <a:xfrm>
              <a:off x="127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6" name="任意多边形 448545"/>
            <p:cNvSpPr>
              <a:spLocks noEditPoints="1"/>
            </p:cNvSpPr>
            <p:nvPr>
              <p:custDataLst>
                <p:tags r:id="rId47"/>
              </p:custDataLst>
            </p:nvPr>
          </p:nvSpPr>
          <p:spPr>
            <a:xfrm>
              <a:off x="127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7" name="任意多边形 448546"/>
            <p:cNvSpPr>
              <a:spLocks noEditPoints="1"/>
            </p:cNvSpPr>
            <p:nvPr>
              <p:custDataLst>
                <p:tags r:id="rId48"/>
              </p:custDataLst>
            </p:nvPr>
          </p:nvSpPr>
          <p:spPr>
            <a:xfrm>
              <a:off x="127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8" name="任意多边形 448547"/>
            <p:cNvSpPr>
              <a:spLocks noEditPoints="1"/>
            </p:cNvSpPr>
            <p:nvPr>
              <p:custDataLst>
                <p:tags r:id="rId49"/>
              </p:custDataLst>
            </p:nvPr>
          </p:nvSpPr>
          <p:spPr>
            <a:xfrm>
              <a:off x="127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49" name="任意多边形 448548"/>
            <p:cNvSpPr>
              <a:spLocks noEditPoints="1"/>
            </p:cNvSpPr>
            <p:nvPr>
              <p:custDataLst>
                <p:tags r:id="rId50"/>
              </p:custDataLst>
            </p:nvPr>
          </p:nvSpPr>
          <p:spPr>
            <a:xfrm>
              <a:off x="127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0" name="矩形 448549"/>
            <p:cNvSpPr/>
            <p:nvPr>
              <p:custDataLst>
                <p:tags r:id="rId51"/>
              </p:custDataLst>
            </p:nvPr>
          </p:nvSpPr>
          <p:spPr>
            <a:xfrm>
              <a:off x="1279" y="4269"/>
              <a:ext cx="21" cy="51"/>
            </a:xfrm>
            <a:prstGeom prst="rect">
              <a:avLst/>
            </a:prstGeom>
            <a:solidFill>
              <a:schemeClr val="bg2">
                <a:alpha val="60001"/>
              </a:schemeClr>
            </a:solidFill>
            <a:ln w="0">
              <a:noFill/>
            </a:ln>
          </p:spPr>
          <p:txBody>
            <a:bodyPr/>
            <a:lstStyle/>
            <a:p>
              <a:endParaRPr lang="zh-CN" altLang="en-US"/>
            </a:p>
          </p:txBody>
        </p:sp>
        <p:sp>
          <p:nvSpPr>
            <p:cNvPr id="448551" name="矩形 448550"/>
            <p:cNvSpPr/>
            <p:nvPr>
              <p:custDataLst>
                <p:tags r:id="rId52"/>
              </p:custDataLst>
            </p:nvPr>
          </p:nvSpPr>
          <p:spPr>
            <a:xfrm>
              <a:off x="1724" y="23"/>
              <a:ext cx="21" cy="101"/>
            </a:xfrm>
            <a:prstGeom prst="rect">
              <a:avLst/>
            </a:prstGeom>
            <a:solidFill>
              <a:schemeClr val="bg2">
                <a:alpha val="60001"/>
              </a:schemeClr>
            </a:solidFill>
            <a:ln w="0">
              <a:noFill/>
            </a:ln>
          </p:spPr>
          <p:txBody>
            <a:bodyPr/>
            <a:lstStyle/>
            <a:p>
              <a:endParaRPr lang="zh-CN" altLang="en-US"/>
            </a:p>
          </p:txBody>
        </p:sp>
        <p:sp>
          <p:nvSpPr>
            <p:cNvPr id="448552" name="任意多边形 448551"/>
            <p:cNvSpPr>
              <a:spLocks noEditPoints="1"/>
            </p:cNvSpPr>
            <p:nvPr>
              <p:custDataLst>
                <p:tags r:id="rId53"/>
              </p:custDataLst>
            </p:nvPr>
          </p:nvSpPr>
          <p:spPr>
            <a:xfrm>
              <a:off x="172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3" name="任意多边形 448552"/>
            <p:cNvSpPr>
              <a:spLocks noEditPoints="1"/>
            </p:cNvSpPr>
            <p:nvPr>
              <p:custDataLst>
                <p:tags r:id="rId54"/>
              </p:custDataLst>
            </p:nvPr>
          </p:nvSpPr>
          <p:spPr>
            <a:xfrm>
              <a:off x="172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4" name="任意多边形 448553"/>
            <p:cNvSpPr>
              <a:spLocks noEditPoints="1"/>
            </p:cNvSpPr>
            <p:nvPr>
              <p:custDataLst>
                <p:tags r:id="rId55"/>
              </p:custDataLst>
            </p:nvPr>
          </p:nvSpPr>
          <p:spPr>
            <a:xfrm>
              <a:off x="172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5" name="任意多边形 448554"/>
            <p:cNvSpPr>
              <a:spLocks noEditPoints="1"/>
            </p:cNvSpPr>
            <p:nvPr>
              <p:custDataLst>
                <p:tags r:id="rId56"/>
              </p:custDataLst>
            </p:nvPr>
          </p:nvSpPr>
          <p:spPr>
            <a:xfrm>
              <a:off x="172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6" name="任意多边形 448555"/>
            <p:cNvSpPr>
              <a:spLocks noEditPoints="1"/>
            </p:cNvSpPr>
            <p:nvPr>
              <p:custDataLst>
                <p:tags r:id="rId57"/>
              </p:custDataLst>
            </p:nvPr>
          </p:nvSpPr>
          <p:spPr>
            <a:xfrm>
              <a:off x="172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7" name="任意多边形 448556"/>
            <p:cNvSpPr>
              <a:spLocks noEditPoints="1"/>
            </p:cNvSpPr>
            <p:nvPr>
              <p:custDataLst>
                <p:tags r:id="rId58"/>
              </p:custDataLst>
            </p:nvPr>
          </p:nvSpPr>
          <p:spPr>
            <a:xfrm>
              <a:off x="172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8" name="任意多边形 448557"/>
            <p:cNvSpPr>
              <a:spLocks noEditPoints="1"/>
            </p:cNvSpPr>
            <p:nvPr>
              <p:custDataLst>
                <p:tags r:id="rId59"/>
              </p:custDataLst>
            </p:nvPr>
          </p:nvSpPr>
          <p:spPr>
            <a:xfrm>
              <a:off x="172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59" name="任意多边形 448558"/>
            <p:cNvSpPr>
              <a:spLocks noEditPoints="1"/>
            </p:cNvSpPr>
            <p:nvPr>
              <p:custDataLst>
                <p:tags r:id="rId60"/>
              </p:custDataLst>
            </p:nvPr>
          </p:nvSpPr>
          <p:spPr>
            <a:xfrm>
              <a:off x="172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0" name="任意多边形 448559"/>
            <p:cNvSpPr>
              <a:spLocks noEditPoints="1"/>
            </p:cNvSpPr>
            <p:nvPr>
              <p:custDataLst>
                <p:tags r:id="rId61"/>
              </p:custDataLst>
            </p:nvPr>
          </p:nvSpPr>
          <p:spPr>
            <a:xfrm>
              <a:off x="172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1" name="任意多边形 448560"/>
            <p:cNvSpPr>
              <a:spLocks noEditPoints="1"/>
            </p:cNvSpPr>
            <p:nvPr>
              <p:custDataLst>
                <p:tags r:id="rId62"/>
              </p:custDataLst>
            </p:nvPr>
          </p:nvSpPr>
          <p:spPr>
            <a:xfrm>
              <a:off x="172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2" name="矩形 448561"/>
            <p:cNvSpPr/>
            <p:nvPr>
              <p:custDataLst>
                <p:tags r:id="rId63"/>
              </p:custDataLst>
            </p:nvPr>
          </p:nvSpPr>
          <p:spPr>
            <a:xfrm>
              <a:off x="1724" y="4269"/>
              <a:ext cx="21" cy="51"/>
            </a:xfrm>
            <a:prstGeom prst="rect">
              <a:avLst/>
            </a:prstGeom>
            <a:solidFill>
              <a:schemeClr val="bg2">
                <a:alpha val="60001"/>
              </a:schemeClr>
            </a:solidFill>
            <a:ln w="0">
              <a:noFill/>
            </a:ln>
          </p:spPr>
          <p:txBody>
            <a:bodyPr/>
            <a:lstStyle/>
            <a:p>
              <a:endParaRPr lang="zh-CN" altLang="en-US"/>
            </a:p>
          </p:txBody>
        </p:sp>
        <p:sp>
          <p:nvSpPr>
            <p:cNvPr id="448563" name="矩形 448562"/>
            <p:cNvSpPr/>
            <p:nvPr>
              <p:custDataLst>
                <p:tags r:id="rId64"/>
              </p:custDataLst>
            </p:nvPr>
          </p:nvSpPr>
          <p:spPr>
            <a:xfrm>
              <a:off x="2169" y="23"/>
              <a:ext cx="21" cy="101"/>
            </a:xfrm>
            <a:prstGeom prst="rect">
              <a:avLst/>
            </a:prstGeom>
            <a:solidFill>
              <a:schemeClr val="bg2">
                <a:alpha val="60001"/>
              </a:schemeClr>
            </a:solidFill>
            <a:ln w="0">
              <a:noFill/>
            </a:ln>
          </p:spPr>
          <p:txBody>
            <a:bodyPr/>
            <a:lstStyle/>
            <a:p>
              <a:endParaRPr lang="zh-CN" altLang="en-US"/>
            </a:p>
          </p:txBody>
        </p:sp>
        <p:sp>
          <p:nvSpPr>
            <p:cNvPr id="448564" name="任意多边形 448563"/>
            <p:cNvSpPr>
              <a:spLocks noEditPoints="1"/>
            </p:cNvSpPr>
            <p:nvPr>
              <p:custDataLst>
                <p:tags r:id="rId65"/>
              </p:custDataLst>
            </p:nvPr>
          </p:nvSpPr>
          <p:spPr>
            <a:xfrm>
              <a:off x="216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5" name="任意多边形 448564"/>
            <p:cNvSpPr>
              <a:spLocks noEditPoints="1"/>
            </p:cNvSpPr>
            <p:nvPr>
              <p:custDataLst>
                <p:tags r:id="rId66"/>
              </p:custDataLst>
            </p:nvPr>
          </p:nvSpPr>
          <p:spPr>
            <a:xfrm>
              <a:off x="216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6" name="任意多边形 448565"/>
            <p:cNvSpPr>
              <a:spLocks noEditPoints="1"/>
            </p:cNvSpPr>
            <p:nvPr>
              <p:custDataLst>
                <p:tags r:id="rId67"/>
              </p:custDataLst>
            </p:nvPr>
          </p:nvSpPr>
          <p:spPr>
            <a:xfrm>
              <a:off x="216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7" name="任意多边形 448566"/>
            <p:cNvSpPr>
              <a:spLocks noEditPoints="1"/>
            </p:cNvSpPr>
            <p:nvPr>
              <p:custDataLst>
                <p:tags r:id="rId68"/>
              </p:custDataLst>
            </p:nvPr>
          </p:nvSpPr>
          <p:spPr>
            <a:xfrm>
              <a:off x="216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8" name="任意多边形 448567"/>
            <p:cNvSpPr>
              <a:spLocks noEditPoints="1"/>
            </p:cNvSpPr>
            <p:nvPr>
              <p:custDataLst>
                <p:tags r:id="rId69"/>
              </p:custDataLst>
            </p:nvPr>
          </p:nvSpPr>
          <p:spPr>
            <a:xfrm>
              <a:off x="216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69" name="任意多边形 448568"/>
            <p:cNvSpPr>
              <a:spLocks noEditPoints="1"/>
            </p:cNvSpPr>
            <p:nvPr>
              <p:custDataLst>
                <p:tags r:id="rId70"/>
              </p:custDataLst>
            </p:nvPr>
          </p:nvSpPr>
          <p:spPr>
            <a:xfrm>
              <a:off x="216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0" name="任意多边形 448569"/>
            <p:cNvSpPr>
              <a:spLocks noEditPoints="1"/>
            </p:cNvSpPr>
            <p:nvPr>
              <p:custDataLst>
                <p:tags r:id="rId71"/>
              </p:custDataLst>
            </p:nvPr>
          </p:nvSpPr>
          <p:spPr>
            <a:xfrm>
              <a:off x="216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1" name="任意多边形 448570"/>
            <p:cNvSpPr>
              <a:spLocks noEditPoints="1"/>
            </p:cNvSpPr>
            <p:nvPr>
              <p:custDataLst>
                <p:tags r:id="rId72"/>
              </p:custDataLst>
            </p:nvPr>
          </p:nvSpPr>
          <p:spPr>
            <a:xfrm>
              <a:off x="216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2" name="任意多边形 448571"/>
            <p:cNvSpPr>
              <a:spLocks noEditPoints="1"/>
            </p:cNvSpPr>
            <p:nvPr>
              <p:custDataLst>
                <p:tags r:id="rId73"/>
              </p:custDataLst>
            </p:nvPr>
          </p:nvSpPr>
          <p:spPr>
            <a:xfrm>
              <a:off x="216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3" name="任意多边形 448572"/>
            <p:cNvSpPr>
              <a:spLocks noEditPoints="1"/>
            </p:cNvSpPr>
            <p:nvPr>
              <p:custDataLst>
                <p:tags r:id="rId74"/>
              </p:custDataLst>
            </p:nvPr>
          </p:nvSpPr>
          <p:spPr>
            <a:xfrm>
              <a:off x="216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4" name="矩形 448573"/>
            <p:cNvSpPr/>
            <p:nvPr>
              <p:custDataLst>
                <p:tags r:id="rId75"/>
              </p:custDataLst>
            </p:nvPr>
          </p:nvSpPr>
          <p:spPr>
            <a:xfrm>
              <a:off x="2169" y="4269"/>
              <a:ext cx="21" cy="51"/>
            </a:xfrm>
            <a:prstGeom prst="rect">
              <a:avLst/>
            </a:prstGeom>
            <a:solidFill>
              <a:schemeClr val="bg2">
                <a:alpha val="60001"/>
              </a:schemeClr>
            </a:solidFill>
            <a:ln w="0">
              <a:noFill/>
            </a:ln>
          </p:spPr>
          <p:txBody>
            <a:bodyPr/>
            <a:lstStyle/>
            <a:p>
              <a:endParaRPr lang="zh-CN" altLang="en-US"/>
            </a:p>
          </p:txBody>
        </p:sp>
        <p:sp>
          <p:nvSpPr>
            <p:cNvPr id="448575" name="矩形 448574"/>
            <p:cNvSpPr/>
            <p:nvPr>
              <p:custDataLst>
                <p:tags r:id="rId76"/>
              </p:custDataLst>
            </p:nvPr>
          </p:nvSpPr>
          <p:spPr>
            <a:xfrm>
              <a:off x="2620" y="23"/>
              <a:ext cx="20" cy="101"/>
            </a:xfrm>
            <a:prstGeom prst="rect">
              <a:avLst/>
            </a:prstGeom>
            <a:solidFill>
              <a:schemeClr val="bg2">
                <a:alpha val="60001"/>
              </a:schemeClr>
            </a:solidFill>
            <a:ln w="0">
              <a:noFill/>
            </a:ln>
          </p:spPr>
          <p:txBody>
            <a:bodyPr/>
            <a:lstStyle/>
            <a:p>
              <a:endParaRPr lang="zh-CN" altLang="en-US"/>
            </a:p>
          </p:txBody>
        </p:sp>
        <p:sp>
          <p:nvSpPr>
            <p:cNvPr id="448576" name="任意多边形 448575"/>
            <p:cNvSpPr>
              <a:spLocks noEditPoints="1"/>
            </p:cNvSpPr>
            <p:nvPr>
              <p:custDataLst>
                <p:tags r:id="rId77"/>
              </p:custDataLst>
            </p:nvPr>
          </p:nvSpPr>
          <p:spPr>
            <a:xfrm>
              <a:off x="262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7" name="任意多边形 448576"/>
            <p:cNvSpPr>
              <a:spLocks noEditPoints="1"/>
            </p:cNvSpPr>
            <p:nvPr>
              <p:custDataLst>
                <p:tags r:id="rId78"/>
              </p:custDataLst>
            </p:nvPr>
          </p:nvSpPr>
          <p:spPr>
            <a:xfrm>
              <a:off x="262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8" name="任意多边形 448577"/>
            <p:cNvSpPr>
              <a:spLocks noEditPoints="1"/>
            </p:cNvSpPr>
            <p:nvPr>
              <p:custDataLst>
                <p:tags r:id="rId79"/>
              </p:custDataLst>
            </p:nvPr>
          </p:nvSpPr>
          <p:spPr>
            <a:xfrm>
              <a:off x="262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79" name="任意多边形 448578"/>
            <p:cNvSpPr>
              <a:spLocks noEditPoints="1"/>
            </p:cNvSpPr>
            <p:nvPr>
              <p:custDataLst>
                <p:tags r:id="rId80"/>
              </p:custDataLst>
            </p:nvPr>
          </p:nvSpPr>
          <p:spPr>
            <a:xfrm>
              <a:off x="262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0" name="任意多边形 448579"/>
            <p:cNvSpPr>
              <a:spLocks noEditPoints="1"/>
            </p:cNvSpPr>
            <p:nvPr>
              <p:custDataLst>
                <p:tags r:id="rId81"/>
              </p:custDataLst>
            </p:nvPr>
          </p:nvSpPr>
          <p:spPr>
            <a:xfrm>
              <a:off x="262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1" name="任意多边形 448580"/>
            <p:cNvSpPr>
              <a:spLocks noEditPoints="1"/>
            </p:cNvSpPr>
            <p:nvPr>
              <p:custDataLst>
                <p:tags r:id="rId82"/>
              </p:custDataLst>
            </p:nvPr>
          </p:nvSpPr>
          <p:spPr>
            <a:xfrm>
              <a:off x="262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2" name="任意多边形 448581"/>
            <p:cNvSpPr>
              <a:spLocks noEditPoints="1"/>
            </p:cNvSpPr>
            <p:nvPr>
              <p:custDataLst>
                <p:tags r:id="rId83"/>
              </p:custDataLst>
            </p:nvPr>
          </p:nvSpPr>
          <p:spPr>
            <a:xfrm>
              <a:off x="262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3" name="任意多边形 448582"/>
            <p:cNvSpPr>
              <a:spLocks noEditPoints="1"/>
            </p:cNvSpPr>
            <p:nvPr>
              <p:custDataLst>
                <p:tags r:id="rId84"/>
              </p:custDataLst>
            </p:nvPr>
          </p:nvSpPr>
          <p:spPr>
            <a:xfrm>
              <a:off x="262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4" name="任意多边形 448583"/>
            <p:cNvSpPr>
              <a:spLocks noEditPoints="1"/>
            </p:cNvSpPr>
            <p:nvPr>
              <p:custDataLst>
                <p:tags r:id="rId85"/>
              </p:custDataLst>
            </p:nvPr>
          </p:nvSpPr>
          <p:spPr>
            <a:xfrm>
              <a:off x="262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5" name="任意多边形 448584"/>
            <p:cNvSpPr>
              <a:spLocks noEditPoints="1"/>
            </p:cNvSpPr>
            <p:nvPr>
              <p:custDataLst>
                <p:tags r:id="rId86"/>
              </p:custDataLst>
            </p:nvPr>
          </p:nvSpPr>
          <p:spPr>
            <a:xfrm>
              <a:off x="262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6" name="矩形 448585"/>
            <p:cNvSpPr/>
            <p:nvPr>
              <p:custDataLst>
                <p:tags r:id="rId87"/>
              </p:custDataLst>
            </p:nvPr>
          </p:nvSpPr>
          <p:spPr>
            <a:xfrm>
              <a:off x="2620" y="4269"/>
              <a:ext cx="20" cy="51"/>
            </a:xfrm>
            <a:prstGeom prst="rect">
              <a:avLst/>
            </a:prstGeom>
            <a:solidFill>
              <a:schemeClr val="bg2">
                <a:alpha val="60001"/>
              </a:schemeClr>
            </a:solidFill>
            <a:ln w="0">
              <a:noFill/>
            </a:ln>
          </p:spPr>
          <p:txBody>
            <a:bodyPr/>
            <a:lstStyle/>
            <a:p>
              <a:endParaRPr lang="zh-CN" altLang="en-US"/>
            </a:p>
          </p:txBody>
        </p:sp>
        <p:sp>
          <p:nvSpPr>
            <p:cNvPr id="448587" name="矩形 448586"/>
            <p:cNvSpPr/>
            <p:nvPr>
              <p:custDataLst>
                <p:tags r:id="rId88"/>
              </p:custDataLst>
            </p:nvPr>
          </p:nvSpPr>
          <p:spPr>
            <a:xfrm>
              <a:off x="3065" y="23"/>
              <a:ext cx="20" cy="101"/>
            </a:xfrm>
            <a:prstGeom prst="rect">
              <a:avLst/>
            </a:prstGeom>
            <a:solidFill>
              <a:schemeClr val="bg2">
                <a:alpha val="60001"/>
              </a:schemeClr>
            </a:solidFill>
            <a:ln w="0">
              <a:noFill/>
            </a:ln>
          </p:spPr>
          <p:txBody>
            <a:bodyPr/>
            <a:lstStyle/>
            <a:p>
              <a:endParaRPr lang="zh-CN" altLang="en-US"/>
            </a:p>
          </p:txBody>
        </p:sp>
        <p:sp>
          <p:nvSpPr>
            <p:cNvPr id="448588" name="任意多边形 448587"/>
            <p:cNvSpPr>
              <a:spLocks noEditPoints="1"/>
            </p:cNvSpPr>
            <p:nvPr>
              <p:custDataLst>
                <p:tags r:id="rId89"/>
              </p:custDataLst>
            </p:nvPr>
          </p:nvSpPr>
          <p:spPr>
            <a:xfrm>
              <a:off x="306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89" name="任意多边形 448588"/>
            <p:cNvSpPr>
              <a:spLocks noEditPoints="1"/>
            </p:cNvSpPr>
            <p:nvPr>
              <p:custDataLst>
                <p:tags r:id="rId90"/>
              </p:custDataLst>
            </p:nvPr>
          </p:nvSpPr>
          <p:spPr>
            <a:xfrm>
              <a:off x="306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0" name="任意多边形 448589"/>
            <p:cNvSpPr>
              <a:spLocks noEditPoints="1"/>
            </p:cNvSpPr>
            <p:nvPr>
              <p:custDataLst>
                <p:tags r:id="rId91"/>
              </p:custDataLst>
            </p:nvPr>
          </p:nvSpPr>
          <p:spPr>
            <a:xfrm>
              <a:off x="306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1" name="任意多边形 448590"/>
            <p:cNvSpPr>
              <a:spLocks noEditPoints="1"/>
            </p:cNvSpPr>
            <p:nvPr>
              <p:custDataLst>
                <p:tags r:id="rId92"/>
              </p:custDataLst>
            </p:nvPr>
          </p:nvSpPr>
          <p:spPr>
            <a:xfrm>
              <a:off x="306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2" name="任意多边形 448591"/>
            <p:cNvSpPr>
              <a:spLocks noEditPoints="1"/>
            </p:cNvSpPr>
            <p:nvPr>
              <p:custDataLst>
                <p:tags r:id="rId93"/>
              </p:custDataLst>
            </p:nvPr>
          </p:nvSpPr>
          <p:spPr>
            <a:xfrm>
              <a:off x="306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3" name="任意多边形 448592"/>
            <p:cNvSpPr>
              <a:spLocks noEditPoints="1"/>
            </p:cNvSpPr>
            <p:nvPr>
              <p:custDataLst>
                <p:tags r:id="rId94"/>
              </p:custDataLst>
            </p:nvPr>
          </p:nvSpPr>
          <p:spPr>
            <a:xfrm>
              <a:off x="306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4" name="任意多边形 448593"/>
            <p:cNvSpPr>
              <a:spLocks noEditPoints="1"/>
            </p:cNvSpPr>
            <p:nvPr>
              <p:custDataLst>
                <p:tags r:id="rId95"/>
              </p:custDataLst>
            </p:nvPr>
          </p:nvSpPr>
          <p:spPr>
            <a:xfrm>
              <a:off x="306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5" name="任意多边形 448594"/>
            <p:cNvSpPr>
              <a:spLocks noEditPoints="1"/>
            </p:cNvSpPr>
            <p:nvPr>
              <p:custDataLst>
                <p:tags r:id="rId96"/>
              </p:custDataLst>
            </p:nvPr>
          </p:nvSpPr>
          <p:spPr>
            <a:xfrm>
              <a:off x="306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6" name="任意多边形 448595"/>
            <p:cNvSpPr>
              <a:spLocks noEditPoints="1"/>
            </p:cNvSpPr>
            <p:nvPr>
              <p:custDataLst>
                <p:tags r:id="rId97"/>
              </p:custDataLst>
            </p:nvPr>
          </p:nvSpPr>
          <p:spPr>
            <a:xfrm>
              <a:off x="306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7" name="任意多边形 448596"/>
            <p:cNvSpPr>
              <a:spLocks noEditPoints="1"/>
            </p:cNvSpPr>
            <p:nvPr>
              <p:custDataLst>
                <p:tags r:id="rId98"/>
              </p:custDataLst>
            </p:nvPr>
          </p:nvSpPr>
          <p:spPr>
            <a:xfrm>
              <a:off x="306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598" name="矩形 448597"/>
            <p:cNvSpPr/>
            <p:nvPr>
              <p:custDataLst>
                <p:tags r:id="rId99"/>
              </p:custDataLst>
            </p:nvPr>
          </p:nvSpPr>
          <p:spPr>
            <a:xfrm>
              <a:off x="3065" y="4269"/>
              <a:ext cx="20" cy="51"/>
            </a:xfrm>
            <a:prstGeom prst="rect">
              <a:avLst/>
            </a:prstGeom>
            <a:solidFill>
              <a:schemeClr val="bg2">
                <a:alpha val="60001"/>
              </a:schemeClr>
            </a:solidFill>
            <a:ln w="0">
              <a:noFill/>
            </a:ln>
          </p:spPr>
          <p:txBody>
            <a:bodyPr/>
            <a:lstStyle/>
            <a:p>
              <a:endParaRPr lang="zh-CN" altLang="en-US"/>
            </a:p>
          </p:txBody>
        </p:sp>
        <p:sp>
          <p:nvSpPr>
            <p:cNvPr id="448599" name="矩形 448598"/>
            <p:cNvSpPr/>
            <p:nvPr>
              <p:custDataLst>
                <p:tags r:id="rId100"/>
              </p:custDataLst>
            </p:nvPr>
          </p:nvSpPr>
          <p:spPr>
            <a:xfrm>
              <a:off x="3510" y="23"/>
              <a:ext cx="20" cy="101"/>
            </a:xfrm>
            <a:prstGeom prst="rect">
              <a:avLst/>
            </a:prstGeom>
            <a:solidFill>
              <a:schemeClr val="bg2">
                <a:alpha val="60001"/>
              </a:schemeClr>
            </a:solidFill>
            <a:ln w="0">
              <a:noFill/>
            </a:ln>
          </p:spPr>
          <p:txBody>
            <a:bodyPr/>
            <a:lstStyle/>
            <a:p>
              <a:endParaRPr lang="zh-CN" altLang="en-US"/>
            </a:p>
          </p:txBody>
        </p:sp>
        <p:sp>
          <p:nvSpPr>
            <p:cNvPr id="448600" name="任意多边形 448599"/>
            <p:cNvSpPr>
              <a:spLocks noEditPoints="1"/>
            </p:cNvSpPr>
            <p:nvPr>
              <p:custDataLst>
                <p:tags r:id="rId101"/>
              </p:custDataLst>
            </p:nvPr>
          </p:nvSpPr>
          <p:spPr>
            <a:xfrm>
              <a:off x="351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1" name="任意多边形 448600"/>
            <p:cNvSpPr>
              <a:spLocks noEditPoints="1"/>
            </p:cNvSpPr>
            <p:nvPr>
              <p:custDataLst>
                <p:tags r:id="rId102"/>
              </p:custDataLst>
            </p:nvPr>
          </p:nvSpPr>
          <p:spPr>
            <a:xfrm>
              <a:off x="351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2" name="任意多边形 448601"/>
            <p:cNvSpPr>
              <a:spLocks noEditPoints="1"/>
            </p:cNvSpPr>
            <p:nvPr>
              <p:custDataLst>
                <p:tags r:id="rId103"/>
              </p:custDataLst>
            </p:nvPr>
          </p:nvSpPr>
          <p:spPr>
            <a:xfrm>
              <a:off x="351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3" name="任意多边形 448602"/>
            <p:cNvSpPr>
              <a:spLocks noEditPoints="1"/>
            </p:cNvSpPr>
            <p:nvPr>
              <p:custDataLst>
                <p:tags r:id="rId104"/>
              </p:custDataLst>
            </p:nvPr>
          </p:nvSpPr>
          <p:spPr>
            <a:xfrm>
              <a:off x="351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4" name="任意多边形 448603"/>
            <p:cNvSpPr>
              <a:spLocks noEditPoints="1"/>
            </p:cNvSpPr>
            <p:nvPr>
              <p:custDataLst>
                <p:tags r:id="rId105"/>
              </p:custDataLst>
            </p:nvPr>
          </p:nvSpPr>
          <p:spPr>
            <a:xfrm>
              <a:off x="351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5" name="任意多边形 448604"/>
            <p:cNvSpPr>
              <a:spLocks noEditPoints="1"/>
            </p:cNvSpPr>
            <p:nvPr>
              <p:custDataLst>
                <p:tags r:id="rId106"/>
              </p:custDataLst>
            </p:nvPr>
          </p:nvSpPr>
          <p:spPr>
            <a:xfrm>
              <a:off x="351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6" name="任意多边形 448605"/>
            <p:cNvSpPr>
              <a:spLocks noEditPoints="1"/>
            </p:cNvSpPr>
            <p:nvPr>
              <p:custDataLst>
                <p:tags r:id="rId107"/>
              </p:custDataLst>
            </p:nvPr>
          </p:nvSpPr>
          <p:spPr>
            <a:xfrm>
              <a:off x="351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7" name="任意多边形 448606"/>
            <p:cNvSpPr>
              <a:spLocks noEditPoints="1"/>
            </p:cNvSpPr>
            <p:nvPr>
              <p:custDataLst>
                <p:tags r:id="rId108"/>
              </p:custDataLst>
            </p:nvPr>
          </p:nvSpPr>
          <p:spPr>
            <a:xfrm>
              <a:off x="351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8" name="任意多边形 448607"/>
            <p:cNvSpPr>
              <a:spLocks noEditPoints="1"/>
            </p:cNvSpPr>
            <p:nvPr>
              <p:custDataLst>
                <p:tags r:id="rId109"/>
              </p:custDataLst>
            </p:nvPr>
          </p:nvSpPr>
          <p:spPr>
            <a:xfrm>
              <a:off x="351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09" name="任意多边形 448608"/>
            <p:cNvSpPr>
              <a:spLocks noEditPoints="1"/>
            </p:cNvSpPr>
            <p:nvPr>
              <p:custDataLst>
                <p:tags r:id="rId110"/>
              </p:custDataLst>
            </p:nvPr>
          </p:nvSpPr>
          <p:spPr>
            <a:xfrm>
              <a:off x="351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0" name="矩形 448609"/>
            <p:cNvSpPr/>
            <p:nvPr>
              <p:custDataLst>
                <p:tags r:id="rId111"/>
              </p:custDataLst>
            </p:nvPr>
          </p:nvSpPr>
          <p:spPr>
            <a:xfrm>
              <a:off x="3510" y="4269"/>
              <a:ext cx="20" cy="51"/>
            </a:xfrm>
            <a:prstGeom prst="rect">
              <a:avLst/>
            </a:prstGeom>
            <a:solidFill>
              <a:schemeClr val="bg2">
                <a:alpha val="60001"/>
              </a:schemeClr>
            </a:solidFill>
            <a:ln w="0">
              <a:noFill/>
            </a:ln>
          </p:spPr>
          <p:txBody>
            <a:bodyPr/>
            <a:lstStyle/>
            <a:p>
              <a:endParaRPr lang="zh-CN" altLang="en-US"/>
            </a:p>
          </p:txBody>
        </p:sp>
        <p:sp>
          <p:nvSpPr>
            <p:cNvPr id="448611" name="矩形 448610"/>
            <p:cNvSpPr/>
            <p:nvPr>
              <p:custDataLst>
                <p:tags r:id="rId112"/>
              </p:custDataLst>
            </p:nvPr>
          </p:nvSpPr>
          <p:spPr>
            <a:xfrm>
              <a:off x="3960" y="23"/>
              <a:ext cx="20" cy="101"/>
            </a:xfrm>
            <a:prstGeom prst="rect">
              <a:avLst/>
            </a:prstGeom>
            <a:solidFill>
              <a:schemeClr val="bg2">
                <a:alpha val="60001"/>
              </a:schemeClr>
            </a:solidFill>
            <a:ln w="0">
              <a:noFill/>
            </a:ln>
          </p:spPr>
          <p:txBody>
            <a:bodyPr/>
            <a:lstStyle/>
            <a:p>
              <a:endParaRPr lang="zh-CN" altLang="en-US"/>
            </a:p>
          </p:txBody>
        </p:sp>
        <p:sp>
          <p:nvSpPr>
            <p:cNvPr id="448612" name="任意多边形 448611"/>
            <p:cNvSpPr>
              <a:spLocks noEditPoints="1"/>
            </p:cNvSpPr>
            <p:nvPr>
              <p:custDataLst>
                <p:tags r:id="rId113"/>
              </p:custDataLst>
            </p:nvPr>
          </p:nvSpPr>
          <p:spPr>
            <a:xfrm>
              <a:off x="396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3" name="任意多边形 448612"/>
            <p:cNvSpPr>
              <a:spLocks noEditPoints="1"/>
            </p:cNvSpPr>
            <p:nvPr>
              <p:custDataLst>
                <p:tags r:id="rId114"/>
              </p:custDataLst>
            </p:nvPr>
          </p:nvSpPr>
          <p:spPr>
            <a:xfrm>
              <a:off x="396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4" name="任意多边形 448613"/>
            <p:cNvSpPr>
              <a:spLocks noEditPoints="1"/>
            </p:cNvSpPr>
            <p:nvPr>
              <p:custDataLst>
                <p:tags r:id="rId115"/>
              </p:custDataLst>
            </p:nvPr>
          </p:nvSpPr>
          <p:spPr>
            <a:xfrm>
              <a:off x="396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5" name="任意多边形 448614"/>
            <p:cNvSpPr>
              <a:spLocks noEditPoints="1"/>
            </p:cNvSpPr>
            <p:nvPr>
              <p:custDataLst>
                <p:tags r:id="rId116"/>
              </p:custDataLst>
            </p:nvPr>
          </p:nvSpPr>
          <p:spPr>
            <a:xfrm>
              <a:off x="396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6" name="任意多边形 448615"/>
            <p:cNvSpPr>
              <a:spLocks noEditPoints="1"/>
            </p:cNvSpPr>
            <p:nvPr>
              <p:custDataLst>
                <p:tags r:id="rId117"/>
              </p:custDataLst>
            </p:nvPr>
          </p:nvSpPr>
          <p:spPr>
            <a:xfrm>
              <a:off x="396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7" name="任意多边形 448616"/>
            <p:cNvSpPr>
              <a:spLocks noEditPoints="1"/>
            </p:cNvSpPr>
            <p:nvPr>
              <p:custDataLst>
                <p:tags r:id="rId118"/>
              </p:custDataLst>
            </p:nvPr>
          </p:nvSpPr>
          <p:spPr>
            <a:xfrm>
              <a:off x="396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8" name="任意多边形 448617"/>
            <p:cNvSpPr>
              <a:spLocks noEditPoints="1"/>
            </p:cNvSpPr>
            <p:nvPr>
              <p:custDataLst>
                <p:tags r:id="rId119"/>
              </p:custDataLst>
            </p:nvPr>
          </p:nvSpPr>
          <p:spPr>
            <a:xfrm>
              <a:off x="396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19" name="任意多边形 448618"/>
            <p:cNvSpPr>
              <a:spLocks noEditPoints="1"/>
            </p:cNvSpPr>
            <p:nvPr>
              <p:custDataLst>
                <p:tags r:id="rId120"/>
              </p:custDataLst>
            </p:nvPr>
          </p:nvSpPr>
          <p:spPr>
            <a:xfrm>
              <a:off x="396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0" name="任意多边形 448619"/>
            <p:cNvSpPr>
              <a:spLocks noEditPoints="1"/>
            </p:cNvSpPr>
            <p:nvPr>
              <p:custDataLst>
                <p:tags r:id="rId121"/>
              </p:custDataLst>
            </p:nvPr>
          </p:nvSpPr>
          <p:spPr>
            <a:xfrm>
              <a:off x="396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1" name="任意多边形 448620"/>
            <p:cNvSpPr>
              <a:spLocks noEditPoints="1"/>
            </p:cNvSpPr>
            <p:nvPr>
              <p:custDataLst>
                <p:tags r:id="rId122"/>
              </p:custDataLst>
            </p:nvPr>
          </p:nvSpPr>
          <p:spPr>
            <a:xfrm>
              <a:off x="396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2" name="矩形 448621"/>
            <p:cNvSpPr/>
            <p:nvPr>
              <p:custDataLst>
                <p:tags r:id="rId123"/>
              </p:custDataLst>
            </p:nvPr>
          </p:nvSpPr>
          <p:spPr>
            <a:xfrm>
              <a:off x="3960" y="4269"/>
              <a:ext cx="20" cy="51"/>
            </a:xfrm>
            <a:prstGeom prst="rect">
              <a:avLst/>
            </a:prstGeom>
            <a:solidFill>
              <a:schemeClr val="bg2">
                <a:alpha val="60001"/>
              </a:schemeClr>
            </a:solidFill>
            <a:ln w="0">
              <a:noFill/>
            </a:ln>
          </p:spPr>
          <p:txBody>
            <a:bodyPr/>
            <a:lstStyle/>
            <a:p>
              <a:endParaRPr lang="zh-CN" altLang="en-US"/>
            </a:p>
          </p:txBody>
        </p:sp>
        <p:sp>
          <p:nvSpPr>
            <p:cNvPr id="448623" name="矩形 448622"/>
            <p:cNvSpPr/>
            <p:nvPr>
              <p:custDataLst>
                <p:tags r:id="rId124"/>
              </p:custDataLst>
            </p:nvPr>
          </p:nvSpPr>
          <p:spPr>
            <a:xfrm>
              <a:off x="4405" y="23"/>
              <a:ext cx="20" cy="101"/>
            </a:xfrm>
            <a:prstGeom prst="rect">
              <a:avLst/>
            </a:prstGeom>
            <a:solidFill>
              <a:schemeClr val="bg2">
                <a:alpha val="60001"/>
              </a:schemeClr>
            </a:solidFill>
            <a:ln w="0">
              <a:noFill/>
            </a:ln>
          </p:spPr>
          <p:txBody>
            <a:bodyPr/>
            <a:lstStyle/>
            <a:p>
              <a:endParaRPr lang="zh-CN" altLang="en-US"/>
            </a:p>
          </p:txBody>
        </p:sp>
        <p:sp>
          <p:nvSpPr>
            <p:cNvPr id="448624" name="任意多边形 448623"/>
            <p:cNvSpPr>
              <a:spLocks noEditPoints="1"/>
            </p:cNvSpPr>
            <p:nvPr>
              <p:custDataLst>
                <p:tags r:id="rId125"/>
              </p:custDataLst>
            </p:nvPr>
          </p:nvSpPr>
          <p:spPr>
            <a:xfrm>
              <a:off x="440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5" name="任意多边形 448624"/>
            <p:cNvSpPr>
              <a:spLocks noEditPoints="1"/>
            </p:cNvSpPr>
            <p:nvPr>
              <p:custDataLst>
                <p:tags r:id="rId126"/>
              </p:custDataLst>
            </p:nvPr>
          </p:nvSpPr>
          <p:spPr>
            <a:xfrm>
              <a:off x="440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6" name="任意多边形 448625"/>
            <p:cNvSpPr>
              <a:spLocks noEditPoints="1"/>
            </p:cNvSpPr>
            <p:nvPr>
              <p:custDataLst>
                <p:tags r:id="rId127"/>
              </p:custDataLst>
            </p:nvPr>
          </p:nvSpPr>
          <p:spPr>
            <a:xfrm>
              <a:off x="440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7" name="任意多边形 448626"/>
            <p:cNvSpPr>
              <a:spLocks noEditPoints="1"/>
            </p:cNvSpPr>
            <p:nvPr>
              <p:custDataLst>
                <p:tags r:id="rId128"/>
              </p:custDataLst>
            </p:nvPr>
          </p:nvSpPr>
          <p:spPr>
            <a:xfrm>
              <a:off x="440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8" name="任意多边形 448627"/>
            <p:cNvSpPr>
              <a:spLocks noEditPoints="1"/>
            </p:cNvSpPr>
            <p:nvPr>
              <p:custDataLst>
                <p:tags r:id="rId129"/>
              </p:custDataLst>
            </p:nvPr>
          </p:nvSpPr>
          <p:spPr>
            <a:xfrm>
              <a:off x="440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29" name="任意多边形 448628"/>
            <p:cNvSpPr>
              <a:spLocks noEditPoints="1"/>
            </p:cNvSpPr>
            <p:nvPr>
              <p:custDataLst>
                <p:tags r:id="rId130"/>
              </p:custDataLst>
            </p:nvPr>
          </p:nvSpPr>
          <p:spPr>
            <a:xfrm>
              <a:off x="440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0" name="任意多边形 448629"/>
            <p:cNvSpPr>
              <a:spLocks noEditPoints="1"/>
            </p:cNvSpPr>
            <p:nvPr>
              <p:custDataLst>
                <p:tags r:id="rId131"/>
              </p:custDataLst>
            </p:nvPr>
          </p:nvSpPr>
          <p:spPr>
            <a:xfrm>
              <a:off x="440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1" name="任意多边形 448630"/>
            <p:cNvSpPr>
              <a:spLocks noEditPoints="1"/>
            </p:cNvSpPr>
            <p:nvPr>
              <p:custDataLst>
                <p:tags r:id="rId132"/>
              </p:custDataLst>
            </p:nvPr>
          </p:nvSpPr>
          <p:spPr>
            <a:xfrm>
              <a:off x="440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2" name="任意多边形 448631"/>
            <p:cNvSpPr>
              <a:spLocks noEditPoints="1"/>
            </p:cNvSpPr>
            <p:nvPr>
              <p:custDataLst>
                <p:tags r:id="rId133"/>
              </p:custDataLst>
            </p:nvPr>
          </p:nvSpPr>
          <p:spPr>
            <a:xfrm>
              <a:off x="440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3" name="任意多边形 448632"/>
            <p:cNvSpPr>
              <a:spLocks noEditPoints="1"/>
            </p:cNvSpPr>
            <p:nvPr>
              <p:custDataLst>
                <p:tags r:id="rId134"/>
              </p:custDataLst>
            </p:nvPr>
          </p:nvSpPr>
          <p:spPr>
            <a:xfrm>
              <a:off x="440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4" name="矩形 448633"/>
            <p:cNvSpPr/>
            <p:nvPr>
              <p:custDataLst>
                <p:tags r:id="rId135"/>
              </p:custDataLst>
            </p:nvPr>
          </p:nvSpPr>
          <p:spPr>
            <a:xfrm>
              <a:off x="4405" y="4269"/>
              <a:ext cx="20" cy="51"/>
            </a:xfrm>
            <a:prstGeom prst="rect">
              <a:avLst/>
            </a:prstGeom>
            <a:solidFill>
              <a:schemeClr val="bg2">
                <a:alpha val="60001"/>
              </a:schemeClr>
            </a:solidFill>
            <a:ln w="0">
              <a:noFill/>
            </a:ln>
          </p:spPr>
          <p:txBody>
            <a:bodyPr/>
            <a:lstStyle/>
            <a:p>
              <a:endParaRPr lang="zh-CN" altLang="en-US"/>
            </a:p>
          </p:txBody>
        </p:sp>
        <p:sp>
          <p:nvSpPr>
            <p:cNvPr id="448635" name="矩形 448634"/>
            <p:cNvSpPr/>
            <p:nvPr>
              <p:custDataLst>
                <p:tags r:id="rId136"/>
              </p:custDataLst>
            </p:nvPr>
          </p:nvSpPr>
          <p:spPr>
            <a:xfrm>
              <a:off x="4850" y="23"/>
              <a:ext cx="20" cy="101"/>
            </a:xfrm>
            <a:prstGeom prst="rect">
              <a:avLst/>
            </a:prstGeom>
            <a:solidFill>
              <a:schemeClr val="bg2">
                <a:alpha val="60001"/>
              </a:schemeClr>
            </a:solidFill>
            <a:ln w="0">
              <a:noFill/>
            </a:ln>
          </p:spPr>
          <p:txBody>
            <a:bodyPr/>
            <a:lstStyle/>
            <a:p>
              <a:endParaRPr lang="zh-CN" altLang="en-US"/>
            </a:p>
          </p:txBody>
        </p:sp>
        <p:sp>
          <p:nvSpPr>
            <p:cNvPr id="448636" name="任意多边形 448635"/>
            <p:cNvSpPr>
              <a:spLocks noEditPoints="1"/>
            </p:cNvSpPr>
            <p:nvPr>
              <p:custDataLst>
                <p:tags r:id="rId137"/>
              </p:custDataLst>
            </p:nvPr>
          </p:nvSpPr>
          <p:spPr>
            <a:xfrm>
              <a:off x="485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7" name="任意多边形 448636"/>
            <p:cNvSpPr>
              <a:spLocks noEditPoints="1"/>
            </p:cNvSpPr>
            <p:nvPr>
              <p:custDataLst>
                <p:tags r:id="rId138"/>
              </p:custDataLst>
            </p:nvPr>
          </p:nvSpPr>
          <p:spPr>
            <a:xfrm>
              <a:off x="485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8" name="任意多边形 448637"/>
            <p:cNvSpPr>
              <a:spLocks noEditPoints="1"/>
            </p:cNvSpPr>
            <p:nvPr>
              <p:custDataLst>
                <p:tags r:id="rId139"/>
              </p:custDataLst>
            </p:nvPr>
          </p:nvSpPr>
          <p:spPr>
            <a:xfrm>
              <a:off x="485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39" name="任意多边形 448638"/>
            <p:cNvSpPr>
              <a:spLocks noEditPoints="1"/>
            </p:cNvSpPr>
            <p:nvPr>
              <p:custDataLst>
                <p:tags r:id="rId140"/>
              </p:custDataLst>
            </p:nvPr>
          </p:nvSpPr>
          <p:spPr>
            <a:xfrm>
              <a:off x="485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0" name="任意多边形 448639"/>
            <p:cNvSpPr>
              <a:spLocks noEditPoints="1"/>
            </p:cNvSpPr>
            <p:nvPr>
              <p:custDataLst>
                <p:tags r:id="rId141"/>
              </p:custDataLst>
            </p:nvPr>
          </p:nvSpPr>
          <p:spPr>
            <a:xfrm>
              <a:off x="485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1" name="任意多边形 448640"/>
            <p:cNvSpPr>
              <a:spLocks noEditPoints="1"/>
            </p:cNvSpPr>
            <p:nvPr>
              <p:custDataLst>
                <p:tags r:id="rId142"/>
              </p:custDataLst>
            </p:nvPr>
          </p:nvSpPr>
          <p:spPr>
            <a:xfrm>
              <a:off x="485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2" name="任意多边形 448641"/>
            <p:cNvSpPr>
              <a:spLocks noEditPoints="1"/>
            </p:cNvSpPr>
            <p:nvPr>
              <p:custDataLst>
                <p:tags r:id="rId143"/>
              </p:custDataLst>
            </p:nvPr>
          </p:nvSpPr>
          <p:spPr>
            <a:xfrm>
              <a:off x="485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3" name="任意多边形 448642"/>
            <p:cNvSpPr>
              <a:spLocks noEditPoints="1"/>
            </p:cNvSpPr>
            <p:nvPr>
              <p:custDataLst>
                <p:tags r:id="rId144"/>
              </p:custDataLst>
            </p:nvPr>
          </p:nvSpPr>
          <p:spPr>
            <a:xfrm>
              <a:off x="485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4" name="任意多边形 448643"/>
            <p:cNvSpPr>
              <a:spLocks noEditPoints="1"/>
            </p:cNvSpPr>
            <p:nvPr>
              <p:custDataLst>
                <p:tags r:id="rId145"/>
              </p:custDataLst>
            </p:nvPr>
          </p:nvSpPr>
          <p:spPr>
            <a:xfrm>
              <a:off x="485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5" name="任意多边形 448644"/>
            <p:cNvSpPr>
              <a:spLocks noEditPoints="1"/>
            </p:cNvSpPr>
            <p:nvPr>
              <p:custDataLst>
                <p:tags r:id="rId146"/>
              </p:custDataLst>
            </p:nvPr>
          </p:nvSpPr>
          <p:spPr>
            <a:xfrm>
              <a:off x="485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6" name="矩形 448645"/>
            <p:cNvSpPr/>
            <p:nvPr>
              <p:custDataLst>
                <p:tags r:id="rId147"/>
              </p:custDataLst>
            </p:nvPr>
          </p:nvSpPr>
          <p:spPr>
            <a:xfrm>
              <a:off x="4850" y="4269"/>
              <a:ext cx="20" cy="51"/>
            </a:xfrm>
            <a:prstGeom prst="rect">
              <a:avLst/>
            </a:prstGeom>
            <a:solidFill>
              <a:schemeClr val="bg2">
                <a:alpha val="60001"/>
              </a:schemeClr>
            </a:solidFill>
            <a:ln w="0">
              <a:noFill/>
            </a:ln>
          </p:spPr>
          <p:txBody>
            <a:bodyPr/>
            <a:lstStyle/>
            <a:p>
              <a:endParaRPr lang="zh-CN" altLang="en-US"/>
            </a:p>
          </p:txBody>
        </p:sp>
        <p:sp>
          <p:nvSpPr>
            <p:cNvPr id="448647" name="矩形 448646"/>
            <p:cNvSpPr/>
            <p:nvPr>
              <p:custDataLst>
                <p:tags r:id="rId148"/>
              </p:custDataLst>
            </p:nvPr>
          </p:nvSpPr>
          <p:spPr>
            <a:xfrm>
              <a:off x="5300" y="23"/>
              <a:ext cx="20" cy="101"/>
            </a:xfrm>
            <a:prstGeom prst="rect">
              <a:avLst/>
            </a:prstGeom>
            <a:solidFill>
              <a:schemeClr val="bg2">
                <a:alpha val="60001"/>
              </a:schemeClr>
            </a:solidFill>
            <a:ln w="0">
              <a:noFill/>
            </a:ln>
          </p:spPr>
          <p:txBody>
            <a:bodyPr/>
            <a:lstStyle/>
            <a:p>
              <a:endParaRPr lang="zh-CN" altLang="en-US"/>
            </a:p>
          </p:txBody>
        </p:sp>
        <p:sp>
          <p:nvSpPr>
            <p:cNvPr id="448648" name="任意多边形 448647"/>
            <p:cNvSpPr>
              <a:spLocks noEditPoints="1"/>
            </p:cNvSpPr>
            <p:nvPr>
              <p:custDataLst>
                <p:tags r:id="rId149"/>
              </p:custDataLst>
            </p:nvPr>
          </p:nvSpPr>
          <p:spPr>
            <a:xfrm>
              <a:off x="530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49" name="任意多边形 448648"/>
            <p:cNvSpPr>
              <a:spLocks noEditPoints="1"/>
            </p:cNvSpPr>
            <p:nvPr>
              <p:custDataLst>
                <p:tags r:id="rId150"/>
              </p:custDataLst>
            </p:nvPr>
          </p:nvSpPr>
          <p:spPr>
            <a:xfrm>
              <a:off x="530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0" name="任意多边形 448649"/>
            <p:cNvSpPr>
              <a:spLocks noEditPoints="1"/>
            </p:cNvSpPr>
            <p:nvPr>
              <p:custDataLst>
                <p:tags r:id="rId151"/>
              </p:custDataLst>
            </p:nvPr>
          </p:nvSpPr>
          <p:spPr>
            <a:xfrm>
              <a:off x="530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1" name="任意多边形 448650"/>
            <p:cNvSpPr>
              <a:spLocks noEditPoints="1"/>
            </p:cNvSpPr>
            <p:nvPr>
              <p:custDataLst>
                <p:tags r:id="rId152"/>
              </p:custDataLst>
            </p:nvPr>
          </p:nvSpPr>
          <p:spPr>
            <a:xfrm>
              <a:off x="530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2" name="任意多边形 448651"/>
            <p:cNvSpPr>
              <a:spLocks noEditPoints="1"/>
            </p:cNvSpPr>
            <p:nvPr>
              <p:custDataLst>
                <p:tags r:id="rId153"/>
              </p:custDataLst>
            </p:nvPr>
          </p:nvSpPr>
          <p:spPr>
            <a:xfrm>
              <a:off x="530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3" name="任意多边形 448652"/>
            <p:cNvSpPr>
              <a:spLocks noEditPoints="1"/>
            </p:cNvSpPr>
            <p:nvPr>
              <p:custDataLst>
                <p:tags r:id="rId154"/>
              </p:custDataLst>
            </p:nvPr>
          </p:nvSpPr>
          <p:spPr>
            <a:xfrm>
              <a:off x="530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4" name="任意多边形 448653"/>
            <p:cNvSpPr>
              <a:spLocks noEditPoints="1"/>
            </p:cNvSpPr>
            <p:nvPr>
              <p:custDataLst>
                <p:tags r:id="rId155"/>
              </p:custDataLst>
            </p:nvPr>
          </p:nvSpPr>
          <p:spPr>
            <a:xfrm>
              <a:off x="530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5" name="任意多边形 448654"/>
            <p:cNvSpPr>
              <a:spLocks noEditPoints="1"/>
            </p:cNvSpPr>
            <p:nvPr>
              <p:custDataLst>
                <p:tags r:id="rId156"/>
              </p:custDataLst>
            </p:nvPr>
          </p:nvSpPr>
          <p:spPr>
            <a:xfrm>
              <a:off x="530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6" name="任意多边形 448655"/>
            <p:cNvSpPr>
              <a:spLocks noEditPoints="1"/>
            </p:cNvSpPr>
            <p:nvPr>
              <p:custDataLst>
                <p:tags r:id="rId157"/>
              </p:custDataLst>
            </p:nvPr>
          </p:nvSpPr>
          <p:spPr>
            <a:xfrm>
              <a:off x="530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7" name="任意多边形 448656"/>
            <p:cNvSpPr>
              <a:spLocks noEditPoints="1"/>
            </p:cNvSpPr>
            <p:nvPr>
              <p:custDataLst>
                <p:tags r:id="rId158"/>
              </p:custDataLst>
            </p:nvPr>
          </p:nvSpPr>
          <p:spPr>
            <a:xfrm>
              <a:off x="530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448658" name="矩形 448657"/>
            <p:cNvSpPr/>
            <p:nvPr>
              <p:custDataLst>
                <p:tags r:id="rId159"/>
              </p:custDataLst>
            </p:nvPr>
          </p:nvSpPr>
          <p:spPr>
            <a:xfrm>
              <a:off x="5300" y="4269"/>
              <a:ext cx="20" cy="51"/>
            </a:xfrm>
            <a:prstGeom prst="rect">
              <a:avLst/>
            </a:prstGeom>
            <a:solidFill>
              <a:schemeClr val="bg2">
                <a:alpha val="60001"/>
              </a:schemeClr>
            </a:solidFill>
            <a:ln w="0">
              <a:noFill/>
            </a:ln>
          </p:spPr>
          <p:txBody>
            <a:bodyPr/>
            <a:lstStyle/>
            <a:p>
              <a:endParaRPr lang="zh-CN" altLang="en-US"/>
            </a:p>
          </p:txBody>
        </p:sp>
        <p:sp>
          <p:nvSpPr>
            <p:cNvPr id="448659" name="任意多边形 448658"/>
            <p:cNvSpPr/>
            <p:nvPr>
              <p:custDataLst>
                <p:tags r:id="rId160"/>
              </p:custDataLst>
            </p:nvPr>
          </p:nvSpPr>
          <p:spPr>
            <a:xfrm>
              <a:off x="349" y="3304"/>
              <a:ext cx="20" cy="10"/>
            </a:xfrm>
            <a:custGeom>
              <a:rect l="0" t="0" r="0" b="0"/>
              <a:pathLst>
                <a:path w="4" h="2">
                  <a:moveTo>
                    <a:pt x="0" y="1"/>
                  </a:moveTo>
                  <a:cubicBezTo>
                    <a:pt x="1" y="2"/>
                    <a:pt x="4" y="0"/>
                    <a:pt x="0" y="1"/>
                  </a:cubicBezTo>
                  <a:close/>
                </a:path>
              </a:pathLst>
            </a:custGeom>
            <a:solidFill>
              <a:schemeClr val="bg2">
                <a:alpha val="60001"/>
              </a:schemeClr>
            </a:solidFill>
            <a:ln w="0">
              <a:noFill/>
            </a:ln>
          </p:spPr>
          <p:txBody>
            <a:bodyPr/>
            <a:lstStyle/>
            <a:p>
              <a:endParaRPr lang="zh-CN" altLang="en-US"/>
            </a:p>
          </p:txBody>
        </p:sp>
      </p:grpSp>
      <p:grpSp>
        <p:nvGrpSpPr>
          <p:cNvPr id="448660" name="组合 448659"/>
          <p:cNvGrpSpPr/>
          <p:nvPr>
            <p:custDataLst>
              <p:tags r:id="rId161"/>
            </p:custDataLst>
          </p:nvPr>
        </p:nvGrpSpPr>
        <p:grpSpPr>
          <a:xfrm>
            <a:off x="1422400" y="3444875"/>
            <a:ext cx="711200" cy="492125"/>
            <a:chOff x="96" y="2784"/>
            <a:chExt cx="1062" cy="981"/>
          </a:xfrm>
        </p:grpSpPr>
        <p:sp>
          <p:nvSpPr>
            <p:cNvPr id="448661" name="任意多边形 448660"/>
            <p:cNvSpPr/>
            <p:nvPr userDrawn="1">
              <p:custDataLst>
                <p:tags r:id="rId162"/>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662" name="任意多边形 448661"/>
            <p:cNvSpPr>
              <a:spLocks noEditPoints="1"/>
            </p:cNvSpPr>
            <p:nvPr userDrawn="1">
              <p:custDataLst>
                <p:tags r:id="rId163"/>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663" name="任意多边形 448662"/>
            <p:cNvSpPr/>
            <p:nvPr userDrawn="1">
              <p:custDataLst>
                <p:tags r:id="rId164"/>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664" name="任意多边形 448663"/>
            <p:cNvSpPr/>
            <p:nvPr userDrawn="1">
              <p:custDataLst>
                <p:tags r:id="rId165"/>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665" name="任意多边形 448664"/>
            <p:cNvSpPr/>
            <p:nvPr userDrawn="1">
              <p:custDataLst>
                <p:tags r:id="rId166"/>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666" name="任意多边形 448665"/>
            <p:cNvSpPr/>
            <p:nvPr userDrawn="1">
              <p:custDataLst>
                <p:tags r:id="rId167"/>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667" name="任意多边形 448666"/>
            <p:cNvSpPr/>
            <p:nvPr userDrawn="1">
              <p:custDataLst>
                <p:tags r:id="rId168"/>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668" name="任意多边形 448667"/>
            <p:cNvSpPr/>
            <p:nvPr userDrawn="1">
              <p:custDataLst>
                <p:tags r:id="rId169"/>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669" name="任意多边形 448668"/>
            <p:cNvSpPr/>
            <p:nvPr userDrawn="1">
              <p:custDataLst>
                <p:tags r:id="rId170"/>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670" name="任意多边形 448669"/>
            <p:cNvSpPr/>
            <p:nvPr userDrawn="1">
              <p:custDataLst>
                <p:tags r:id="rId171"/>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671" name="任意多边形 448670"/>
            <p:cNvSpPr/>
            <p:nvPr userDrawn="1">
              <p:custDataLst>
                <p:tags r:id="rId172"/>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672" name="任意多边形 448671"/>
            <p:cNvSpPr/>
            <p:nvPr userDrawn="1">
              <p:custDataLst>
                <p:tags r:id="rId173"/>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673" name="任意多边形 448672"/>
            <p:cNvSpPr/>
            <p:nvPr userDrawn="1">
              <p:custDataLst>
                <p:tags r:id="rId174"/>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674" name="组合 448673"/>
          <p:cNvGrpSpPr/>
          <p:nvPr>
            <p:custDataLst>
              <p:tags r:id="rId175"/>
            </p:custDataLst>
          </p:nvPr>
        </p:nvGrpSpPr>
        <p:grpSpPr>
          <a:xfrm>
            <a:off x="1422400" y="4552950"/>
            <a:ext cx="711200" cy="492125"/>
            <a:chOff x="96" y="2784"/>
            <a:chExt cx="1062" cy="981"/>
          </a:xfrm>
        </p:grpSpPr>
        <p:sp>
          <p:nvSpPr>
            <p:cNvPr id="448675" name="任意多边形 448674"/>
            <p:cNvSpPr/>
            <p:nvPr userDrawn="1">
              <p:custDataLst>
                <p:tags r:id="rId176"/>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676" name="任意多边形 448675"/>
            <p:cNvSpPr>
              <a:spLocks noEditPoints="1"/>
            </p:cNvSpPr>
            <p:nvPr userDrawn="1">
              <p:custDataLst>
                <p:tags r:id="rId177"/>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677" name="任意多边形 448676"/>
            <p:cNvSpPr/>
            <p:nvPr userDrawn="1">
              <p:custDataLst>
                <p:tags r:id="rId178"/>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678" name="任意多边形 448677"/>
            <p:cNvSpPr/>
            <p:nvPr userDrawn="1">
              <p:custDataLst>
                <p:tags r:id="rId179"/>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679" name="任意多边形 448678"/>
            <p:cNvSpPr/>
            <p:nvPr userDrawn="1">
              <p:custDataLst>
                <p:tags r:id="rId180"/>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680" name="任意多边形 448679"/>
            <p:cNvSpPr/>
            <p:nvPr userDrawn="1">
              <p:custDataLst>
                <p:tags r:id="rId181"/>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681" name="任意多边形 448680"/>
            <p:cNvSpPr/>
            <p:nvPr userDrawn="1">
              <p:custDataLst>
                <p:tags r:id="rId182"/>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682" name="任意多边形 448681"/>
            <p:cNvSpPr/>
            <p:nvPr userDrawn="1">
              <p:custDataLst>
                <p:tags r:id="rId183"/>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683" name="任意多边形 448682"/>
            <p:cNvSpPr/>
            <p:nvPr userDrawn="1">
              <p:custDataLst>
                <p:tags r:id="rId184"/>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684" name="任意多边形 448683"/>
            <p:cNvSpPr/>
            <p:nvPr userDrawn="1">
              <p:custDataLst>
                <p:tags r:id="rId185"/>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685" name="任意多边形 448684"/>
            <p:cNvSpPr/>
            <p:nvPr userDrawn="1">
              <p:custDataLst>
                <p:tags r:id="rId186"/>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686" name="任意多边形 448685"/>
            <p:cNvSpPr/>
            <p:nvPr userDrawn="1">
              <p:custDataLst>
                <p:tags r:id="rId187"/>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687" name="任意多边形 448686"/>
            <p:cNvSpPr/>
            <p:nvPr userDrawn="1">
              <p:custDataLst>
                <p:tags r:id="rId188"/>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688" name="组合 448687"/>
          <p:cNvGrpSpPr/>
          <p:nvPr>
            <p:custDataLst>
              <p:tags r:id="rId189"/>
            </p:custDataLst>
          </p:nvPr>
        </p:nvGrpSpPr>
        <p:grpSpPr>
          <a:xfrm>
            <a:off x="1422400" y="5562600"/>
            <a:ext cx="711200" cy="492125"/>
            <a:chOff x="96" y="2784"/>
            <a:chExt cx="1062" cy="981"/>
          </a:xfrm>
        </p:grpSpPr>
        <p:sp>
          <p:nvSpPr>
            <p:cNvPr id="448689" name="任意多边形 448688"/>
            <p:cNvSpPr/>
            <p:nvPr userDrawn="1">
              <p:custDataLst>
                <p:tags r:id="rId190"/>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690" name="任意多边形 448689"/>
            <p:cNvSpPr>
              <a:spLocks noEditPoints="1"/>
            </p:cNvSpPr>
            <p:nvPr userDrawn="1">
              <p:custDataLst>
                <p:tags r:id="rId191"/>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691" name="任意多边形 448690"/>
            <p:cNvSpPr/>
            <p:nvPr userDrawn="1">
              <p:custDataLst>
                <p:tags r:id="rId192"/>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692" name="任意多边形 448691"/>
            <p:cNvSpPr/>
            <p:nvPr userDrawn="1">
              <p:custDataLst>
                <p:tags r:id="rId193"/>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693" name="任意多边形 448692"/>
            <p:cNvSpPr/>
            <p:nvPr userDrawn="1">
              <p:custDataLst>
                <p:tags r:id="rId194"/>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694" name="任意多边形 448693"/>
            <p:cNvSpPr/>
            <p:nvPr userDrawn="1">
              <p:custDataLst>
                <p:tags r:id="rId195"/>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695" name="任意多边形 448694"/>
            <p:cNvSpPr/>
            <p:nvPr userDrawn="1">
              <p:custDataLst>
                <p:tags r:id="rId196"/>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696" name="任意多边形 448695"/>
            <p:cNvSpPr/>
            <p:nvPr userDrawn="1">
              <p:custDataLst>
                <p:tags r:id="rId197"/>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697" name="任意多边形 448696"/>
            <p:cNvSpPr/>
            <p:nvPr userDrawn="1">
              <p:custDataLst>
                <p:tags r:id="rId198"/>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698" name="任意多边形 448697"/>
            <p:cNvSpPr/>
            <p:nvPr userDrawn="1">
              <p:custDataLst>
                <p:tags r:id="rId199"/>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699" name="任意多边形 448698"/>
            <p:cNvSpPr/>
            <p:nvPr userDrawn="1">
              <p:custDataLst>
                <p:tags r:id="rId200"/>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700" name="任意多边形 448699"/>
            <p:cNvSpPr/>
            <p:nvPr userDrawn="1">
              <p:custDataLst>
                <p:tags r:id="rId201"/>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701" name="任意多边形 448700"/>
            <p:cNvSpPr/>
            <p:nvPr userDrawn="1">
              <p:custDataLst>
                <p:tags r:id="rId202"/>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702" name="组合 448701"/>
          <p:cNvGrpSpPr/>
          <p:nvPr>
            <p:custDataLst>
              <p:tags r:id="rId203"/>
            </p:custDataLst>
          </p:nvPr>
        </p:nvGrpSpPr>
        <p:grpSpPr>
          <a:xfrm>
            <a:off x="508000" y="3962400"/>
            <a:ext cx="711200" cy="492125"/>
            <a:chOff x="96" y="2784"/>
            <a:chExt cx="1062" cy="981"/>
          </a:xfrm>
        </p:grpSpPr>
        <p:sp>
          <p:nvSpPr>
            <p:cNvPr id="448703" name="任意多边形 448702"/>
            <p:cNvSpPr/>
            <p:nvPr userDrawn="1">
              <p:custDataLst>
                <p:tags r:id="rId204"/>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704" name="任意多边形 448703"/>
            <p:cNvSpPr>
              <a:spLocks noEditPoints="1"/>
            </p:cNvSpPr>
            <p:nvPr userDrawn="1">
              <p:custDataLst>
                <p:tags r:id="rId205"/>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705" name="任意多边形 448704"/>
            <p:cNvSpPr/>
            <p:nvPr userDrawn="1">
              <p:custDataLst>
                <p:tags r:id="rId206"/>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706" name="任意多边形 448705"/>
            <p:cNvSpPr/>
            <p:nvPr userDrawn="1">
              <p:custDataLst>
                <p:tags r:id="rId207"/>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707" name="任意多边形 448706"/>
            <p:cNvSpPr/>
            <p:nvPr userDrawn="1">
              <p:custDataLst>
                <p:tags r:id="rId208"/>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708" name="任意多边形 448707"/>
            <p:cNvSpPr/>
            <p:nvPr userDrawn="1">
              <p:custDataLst>
                <p:tags r:id="rId209"/>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709" name="任意多边形 448708"/>
            <p:cNvSpPr/>
            <p:nvPr userDrawn="1">
              <p:custDataLst>
                <p:tags r:id="rId210"/>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710" name="任意多边形 448709"/>
            <p:cNvSpPr/>
            <p:nvPr userDrawn="1">
              <p:custDataLst>
                <p:tags r:id="rId211"/>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711" name="任意多边形 448710"/>
            <p:cNvSpPr/>
            <p:nvPr userDrawn="1">
              <p:custDataLst>
                <p:tags r:id="rId212"/>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712" name="任意多边形 448711"/>
            <p:cNvSpPr/>
            <p:nvPr userDrawn="1">
              <p:custDataLst>
                <p:tags r:id="rId213"/>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713" name="任意多边形 448712"/>
            <p:cNvSpPr/>
            <p:nvPr userDrawn="1">
              <p:custDataLst>
                <p:tags r:id="rId214"/>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714" name="任意多边形 448713"/>
            <p:cNvSpPr/>
            <p:nvPr userDrawn="1">
              <p:custDataLst>
                <p:tags r:id="rId215"/>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715" name="任意多边形 448714"/>
            <p:cNvSpPr/>
            <p:nvPr userDrawn="1">
              <p:custDataLst>
                <p:tags r:id="rId216"/>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716" name="组合 448715"/>
          <p:cNvGrpSpPr/>
          <p:nvPr>
            <p:custDataLst>
              <p:tags r:id="rId217"/>
            </p:custDataLst>
          </p:nvPr>
        </p:nvGrpSpPr>
        <p:grpSpPr>
          <a:xfrm>
            <a:off x="508000" y="5070475"/>
            <a:ext cx="711200" cy="492125"/>
            <a:chOff x="96" y="2784"/>
            <a:chExt cx="1062" cy="981"/>
          </a:xfrm>
        </p:grpSpPr>
        <p:sp>
          <p:nvSpPr>
            <p:cNvPr id="448717" name="任意多边形 448716"/>
            <p:cNvSpPr/>
            <p:nvPr userDrawn="1">
              <p:custDataLst>
                <p:tags r:id="rId218"/>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718" name="任意多边形 448717"/>
            <p:cNvSpPr>
              <a:spLocks noEditPoints="1"/>
            </p:cNvSpPr>
            <p:nvPr userDrawn="1">
              <p:custDataLst>
                <p:tags r:id="rId219"/>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719" name="任意多边形 448718"/>
            <p:cNvSpPr/>
            <p:nvPr userDrawn="1">
              <p:custDataLst>
                <p:tags r:id="rId220"/>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720" name="任意多边形 448719"/>
            <p:cNvSpPr/>
            <p:nvPr userDrawn="1">
              <p:custDataLst>
                <p:tags r:id="rId221"/>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721" name="任意多边形 448720"/>
            <p:cNvSpPr/>
            <p:nvPr userDrawn="1">
              <p:custDataLst>
                <p:tags r:id="rId222"/>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722" name="任意多边形 448721"/>
            <p:cNvSpPr/>
            <p:nvPr userDrawn="1">
              <p:custDataLst>
                <p:tags r:id="rId223"/>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723" name="任意多边形 448722"/>
            <p:cNvSpPr/>
            <p:nvPr userDrawn="1">
              <p:custDataLst>
                <p:tags r:id="rId224"/>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724" name="任意多边形 448723"/>
            <p:cNvSpPr/>
            <p:nvPr userDrawn="1">
              <p:custDataLst>
                <p:tags r:id="rId225"/>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725" name="任意多边形 448724"/>
            <p:cNvSpPr/>
            <p:nvPr userDrawn="1">
              <p:custDataLst>
                <p:tags r:id="rId226"/>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726" name="任意多边形 448725"/>
            <p:cNvSpPr/>
            <p:nvPr userDrawn="1">
              <p:custDataLst>
                <p:tags r:id="rId227"/>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727" name="任意多边形 448726"/>
            <p:cNvSpPr/>
            <p:nvPr userDrawn="1">
              <p:custDataLst>
                <p:tags r:id="rId228"/>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728" name="任意多边形 448727"/>
            <p:cNvSpPr/>
            <p:nvPr userDrawn="1">
              <p:custDataLst>
                <p:tags r:id="rId229"/>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729" name="任意多边形 448728"/>
            <p:cNvSpPr/>
            <p:nvPr userDrawn="1">
              <p:custDataLst>
                <p:tags r:id="rId230"/>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730" name="组合 448729"/>
          <p:cNvGrpSpPr/>
          <p:nvPr>
            <p:custDataLst>
              <p:tags r:id="rId231"/>
            </p:custDataLst>
          </p:nvPr>
        </p:nvGrpSpPr>
        <p:grpSpPr>
          <a:xfrm>
            <a:off x="508000" y="6121400"/>
            <a:ext cx="711200" cy="492125"/>
            <a:chOff x="96" y="2784"/>
            <a:chExt cx="1062" cy="981"/>
          </a:xfrm>
        </p:grpSpPr>
        <p:sp>
          <p:nvSpPr>
            <p:cNvPr id="448731" name="任意多边形 448730"/>
            <p:cNvSpPr/>
            <p:nvPr userDrawn="1">
              <p:custDataLst>
                <p:tags r:id="rId232"/>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448732" name="任意多边形 448731"/>
            <p:cNvSpPr>
              <a:spLocks noEditPoints="1"/>
            </p:cNvSpPr>
            <p:nvPr userDrawn="1">
              <p:custDataLst>
                <p:tags r:id="rId233"/>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448733" name="任意多边形 448732"/>
            <p:cNvSpPr/>
            <p:nvPr userDrawn="1">
              <p:custDataLst>
                <p:tags r:id="rId234"/>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448734" name="任意多边形 448733"/>
            <p:cNvSpPr/>
            <p:nvPr userDrawn="1">
              <p:custDataLst>
                <p:tags r:id="rId235"/>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448735" name="任意多边形 448734"/>
            <p:cNvSpPr/>
            <p:nvPr userDrawn="1">
              <p:custDataLst>
                <p:tags r:id="rId236"/>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448736" name="任意多边形 448735"/>
            <p:cNvSpPr/>
            <p:nvPr userDrawn="1">
              <p:custDataLst>
                <p:tags r:id="rId237"/>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448737" name="任意多边形 448736"/>
            <p:cNvSpPr/>
            <p:nvPr userDrawn="1">
              <p:custDataLst>
                <p:tags r:id="rId238"/>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448738" name="任意多边形 448737"/>
            <p:cNvSpPr/>
            <p:nvPr userDrawn="1">
              <p:custDataLst>
                <p:tags r:id="rId239"/>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448739" name="任意多边形 448738"/>
            <p:cNvSpPr/>
            <p:nvPr userDrawn="1">
              <p:custDataLst>
                <p:tags r:id="rId240"/>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448740" name="任意多边形 448739"/>
            <p:cNvSpPr/>
            <p:nvPr userDrawn="1">
              <p:custDataLst>
                <p:tags r:id="rId241"/>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448741" name="任意多边形 448740"/>
            <p:cNvSpPr/>
            <p:nvPr userDrawn="1">
              <p:custDataLst>
                <p:tags r:id="rId242"/>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448742" name="任意多边形 448741"/>
            <p:cNvSpPr/>
            <p:nvPr userDrawn="1">
              <p:custDataLst>
                <p:tags r:id="rId243"/>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448743" name="任意多边形 448742"/>
            <p:cNvSpPr/>
            <p:nvPr userDrawn="1">
              <p:custDataLst>
                <p:tags r:id="rId244"/>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448744" name="组合 448743"/>
          <p:cNvGrpSpPr/>
          <p:nvPr>
            <p:custDataLst>
              <p:tags r:id="rId245"/>
            </p:custDataLst>
          </p:nvPr>
        </p:nvGrpSpPr>
        <p:grpSpPr>
          <a:xfrm>
            <a:off x="9245600" y="-7937"/>
            <a:ext cx="3090333" cy="2063750"/>
            <a:chOff x="4080" y="-5"/>
            <a:chExt cx="1748" cy="1556"/>
          </a:xfrm>
        </p:grpSpPr>
        <p:sp>
          <p:nvSpPr>
            <p:cNvPr id="448745" name="任意多边形 448744"/>
            <p:cNvSpPr/>
            <p:nvPr userDrawn="1">
              <p:custDataLst>
                <p:tags r:id="rId246"/>
              </p:custDataLst>
            </p:nvPr>
          </p:nvSpPr>
          <p:spPr>
            <a:xfrm>
              <a:off x="4161" y="-5"/>
              <a:ext cx="1586" cy="1443"/>
            </a:xfrm>
            <a:custGeom>
              <a:rect l="0" t="0" r="0" b="0"/>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lstStyle/>
            <a:p>
              <a:endParaRPr lang="zh-CN" altLang="en-US"/>
            </a:p>
          </p:txBody>
        </p:sp>
        <p:grpSp>
          <p:nvGrpSpPr>
            <p:cNvPr id="448746" name="组合 448745"/>
            <p:cNvGrpSpPr/>
            <p:nvPr userDrawn="1">
              <p:custDataLst>
                <p:tags r:id="rId247"/>
              </p:custDataLst>
            </p:nvPr>
          </p:nvGrpSpPr>
          <p:grpSpPr>
            <a:xfrm>
              <a:off x="4080" y="0"/>
              <a:ext cx="1748" cy="1551"/>
              <a:chOff x="2918" y="18"/>
              <a:chExt cx="2958" cy="2699"/>
            </a:xfrm>
          </p:grpSpPr>
          <p:sp>
            <p:nvSpPr>
              <p:cNvPr id="448747" name="任意多边形 448746"/>
              <p:cNvSpPr/>
              <p:nvPr>
                <p:custDataLst>
                  <p:tags r:id="rId248"/>
                </p:custDataLst>
              </p:nvPr>
            </p:nvSpPr>
            <p:spPr>
              <a:xfrm>
                <a:off x="3060" y="18"/>
                <a:ext cx="490" cy="187"/>
              </a:xfrm>
              <a:custGeom>
                <a:rect l="0" t="0" r="0" b="0"/>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lstStyle/>
              <a:p>
                <a:endParaRPr lang="zh-CN" altLang="en-US"/>
              </a:p>
            </p:txBody>
          </p:sp>
          <p:sp>
            <p:nvSpPr>
              <p:cNvPr id="448748" name="任意多边形 448747"/>
              <p:cNvSpPr>
                <a:spLocks noEditPoints="1"/>
              </p:cNvSpPr>
              <p:nvPr>
                <p:custDataLst>
                  <p:tags r:id="rId249"/>
                </p:custDataLst>
              </p:nvPr>
            </p:nvSpPr>
            <p:spPr>
              <a:xfrm>
                <a:off x="2918" y="18"/>
                <a:ext cx="2958" cy="2699"/>
              </a:xfrm>
              <a:custGeom>
                <a:rect l="0" t="0" r="0" b="0"/>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lstStyle/>
              <a:p>
                <a:endParaRPr lang="zh-CN" altLang="en-US"/>
              </a:p>
            </p:txBody>
          </p:sp>
          <p:sp>
            <p:nvSpPr>
              <p:cNvPr id="448749" name="任意多边形 448748"/>
              <p:cNvSpPr/>
              <p:nvPr>
                <p:custDataLst>
                  <p:tags r:id="rId250"/>
                </p:custDataLst>
              </p:nvPr>
            </p:nvSpPr>
            <p:spPr>
              <a:xfrm>
                <a:off x="3621" y="1287"/>
                <a:ext cx="238" cy="283"/>
              </a:xfrm>
              <a:custGeom>
                <a:rect l="0" t="0" r="0" b="0"/>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lstStyle/>
              <a:p>
                <a:endParaRPr lang="zh-CN" altLang="en-US"/>
              </a:p>
            </p:txBody>
          </p:sp>
          <p:sp>
            <p:nvSpPr>
              <p:cNvPr id="448750" name="任意多边形 448749"/>
              <p:cNvSpPr/>
              <p:nvPr>
                <p:custDataLst>
                  <p:tags r:id="rId251"/>
                </p:custDataLst>
              </p:nvPr>
            </p:nvSpPr>
            <p:spPr>
              <a:xfrm>
                <a:off x="3403" y="1403"/>
                <a:ext cx="208" cy="379"/>
              </a:xfrm>
              <a:custGeom>
                <a:rect l="0" t="0" r="0" b="0"/>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lstStyle/>
              <a:p>
                <a:endParaRPr lang="zh-CN" altLang="en-US"/>
              </a:p>
            </p:txBody>
          </p:sp>
          <p:sp>
            <p:nvSpPr>
              <p:cNvPr id="448751" name="任意多边形 448750"/>
              <p:cNvSpPr/>
              <p:nvPr>
                <p:custDataLst>
                  <p:tags r:id="rId252"/>
                </p:custDataLst>
              </p:nvPr>
            </p:nvSpPr>
            <p:spPr>
              <a:xfrm>
                <a:off x="3272" y="645"/>
                <a:ext cx="683" cy="318"/>
              </a:xfrm>
              <a:custGeom>
                <a:rect l="0" t="0" r="0" b="0"/>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lstStyle/>
              <a:p>
                <a:endParaRPr lang="zh-CN" altLang="en-US"/>
              </a:p>
            </p:txBody>
          </p:sp>
          <p:sp>
            <p:nvSpPr>
              <p:cNvPr id="448752" name="任意多边形 448751"/>
              <p:cNvSpPr/>
              <p:nvPr>
                <p:custDataLst>
                  <p:tags r:id="rId253"/>
                </p:custDataLst>
              </p:nvPr>
            </p:nvSpPr>
            <p:spPr>
              <a:xfrm>
                <a:off x="4046" y="1545"/>
                <a:ext cx="490" cy="515"/>
              </a:xfrm>
              <a:custGeom>
                <a:rect l="0" t="0" r="0" b="0"/>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lstStyle/>
              <a:p>
                <a:endParaRPr lang="zh-CN" altLang="en-US"/>
              </a:p>
            </p:txBody>
          </p:sp>
          <p:sp>
            <p:nvSpPr>
              <p:cNvPr id="448753" name="任意多边形 448752"/>
              <p:cNvSpPr/>
              <p:nvPr>
                <p:custDataLst>
                  <p:tags r:id="rId254"/>
                </p:custDataLst>
              </p:nvPr>
            </p:nvSpPr>
            <p:spPr>
              <a:xfrm>
                <a:off x="5173" y="1024"/>
                <a:ext cx="501" cy="96"/>
              </a:xfrm>
              <a:custGeom>
                <a:rect l="0" t="0" r="0" b="0"/>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lstStyle/>
              <a:p>
                <a:endParaRPr lang="zh-CN" altLang="en-US"/>
              </a:p>
            </p:txBody>
          </p:sp>
          <p:sp>
            <p:nvSpPr>
              <p:cNvPr id="448754" name="任意多边形 448753"/>
              <p:cNvSpPr/>
              <p:nvPr>
                <p:custDataLst>
                  <p:tags r:id="rId255"/>
                </p:custDataLst>
              </p:nvPr>
            </p:nvSpPr>
            <p:spPr>
              <a:xfrm>
                <a:off x="5340" y="1004"/>
                <a:ext cx="385" cy="237"/>
              </a:xfrm>
              <a:custGeom>
                <a:rect l="0" t="0" r="0" b="0"/>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lstStyle/>
              <a:p>
                <a:endParaRPr lang="zh-CN" altLang="en-US"/>
              </a:p>
            </p:txBody>
          </p:sp>
          <p:sp>
            <p:nvSpPr>
              <p:cNvPr id="448755" name="任意多边形 448754"/>
              <p:cNvSpPr/>
              <p:nvPr>
                <p:custDataLst>
                  <p:tags r:id="rId256"/>
                </p:custDataLst>
              </p:nvPr>
            </p:nvSpPr>
            <p:spPr>
              <a:xfrm>
                <a:off x="5325" y="1201"/>
                <a:ext cx="415" cy="187"/>
              </a:xfrm>
              <a:custGeom>
                <a:rect l="0" t="0" r="0" b="0"/>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lstStyle/>
              <a:p>
                <a:endParaRPr lang="zh-CN" altLang="en-US"/>
              </a:p>
            </p:txBody>
          </p:sp>
          <p:sp>
            <p:nvSpPr>
              <p:cNvPr id="448756" name="任意多边形 448755"/>
              <p:cNvSpPr/>
              <p:nvPr>
                <p:custDataLst>
                  <p:tags r:id="rId257"/>
                </p:custDataLst>
              </p:nvPr>
            </p:nvSpPr>
            <p:spPr>
              <a:xfrm>
                <a:off x="5001" y="1378"/>
                <a:ext cx="698" cy="167"/>
              </a:xfrm>
              <a:custGeom>
                <a:rect l="0" t="0" r="0" b="0"/>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lstStyle/>
              <a:p>
                <a:endParaRPr lang="zh-CN" altLang="en-US"/>
              </a:p>
            </p:txBody>
          </p:sp>
          <p:sp>
            <p:nvSpPr>
              <p:cNvPr id="448757" name="任意多边形 448756"/>
              <p:cNvSpPr/>
              <p:nvPr>
                <p:custDataLst>
                  <p:tags r:id="rId258"/>
                </p:custDataLst>
              </p:nvPr>
            </p:nvSpPr>
            <p:spPr>
              <a:xfrm>
                <a:off x="5077" y="1540"/>
                <a:ext cx="567" cy="146"/>
              </a:xfrm>
              <a:custGeom>
                <a:rect l="0" t="0" r="0" b="0"/>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lstStyle/>
              <a:p>
                <a:endParaRPr lang="zh-CN" altLang="en-US"/>
              </a:p>
            </p:txBody>
          </p:sp>
          <p:sp>
            <p:nvSpPr>
              <p:cNvPr id="448758" name="任意多边形 448757"/>
              <p:cNvSpPr/>
              <p:nvPr>
                <p:custDataLst>
                  <p:tags r:id="rId259"/>
                </p:custDataLst>
              </p:nvPr>
            </p:nvSpPr>
            <p:spPr>
              <a:xfrm>
                <a:off x="5042" y="1656"/>
                <a:ext cx="581" cy="480"/>
              </a:xfrm>
              <a:custGeom>
                <a:rect l="0" t="0" r="0" b="0"/>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lstStyle/>
              <a:p>
                <a:endParaRPr lang="zh-CN" altLang="en-US"/>
              </a:p>
            </p:txBody>
          </p:sp>
          <p:sp>
            <p:nvSpPr>
              <p:cNvPr id="448759" name="任意多边形 448758"/>
              <p:cNvSpPr/>
              <p:nvPr>
                <p:custDataLst>
                  <p:tags r:id="rId260"/>
                </p:custDataLst>
              </p:nvPr>
            </p:nvSpPr>
            <p:spPr>
              <a:xfrm>
                <a:off x="5421" y="1464"/>
                <a:ext cx="329" cy="854"/>
              </a:xfrm>
              <a:custGeom>
                <a:rect l="0" t="0" r="0" b="0"/>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lstStyle/>
              <a:p>
                <a:endParaRPr lang="zh-CN" altLang="en-US"/>
              </a:p>
            </p:txBody>
          </p:sp>
        </p:grpSp>
      </p:grpSp>
      <p:sp>
        <p:nvSpPr>
          <p:cNvPr id="448760" name="标题 448759"/>
          <p:cNvSpPr>
            <a:spLocks noGrp="1" noRot="1"/>
          </p:cNvSpPr>
          <p:nvPr>
            <p:ph type="title"/>
            <p:custDataLst>
              <p:tags r:id="rId261"/>
            </p:custDataLst>
          </p:nvPr>
        </p:nvSpPr>
        <p:spPr>
          <a:xfrm>
            <a:off x="397933" y="228600"/>
            <a:ext cx="11387667" cy="1143000"/>
          </a:xfrm>
          <a:prstGeom prst="rect">
            <a:avLst/>
          </a:prstGeom>
          <a:noFill/>
          <a:ln w="9525">
            <a:noFill/>
          </a:ln>
        </p:spPr>
        <p:txBody>
          <a:bodyPr anchor="ctr"/>
          <a:lstStyle/>
          <a:p>
            <a:pPr lvl="0"/>
            <a:r>
              <a:rPr lang="zh-CN" altLang="en-US"/>
              <a:t>单击此处编辑母版标题样式</a:t>
            </a:r>
          </a:p>
        </p:txBody>
      </p:sp>
      <p:sp>
        <p:nvSpPr>
          <p:cNvPr id="448761" name="文本占位符 448760"/>
          <p:cNvSpPr>
            <a:spLocks noGrp="1" noRot="1"/>
          </p:cNvSpPr>
          <p:nvPr>
            <p:ph type="body" idx="1"/>
            <p:custDataLst>
              <p:tags r:id="rId262"/>
            </p:custDataLst>
          </p:nvPr>
        </p:nvSpPr>
        <p:spPr>
          <a:xfrm>
            <a:off x="812800" y="1600200"/>
            <a:ext cx="10871200" cy="44989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48762" name="日期占位符 448761"/>
          <p:cNvSpPr>
            <a:spLocks noGrp="1"/>
          </p:cNvSpPr>
          <p:nvPr>
            <p:ph type="dt" sz="half" idx="2"/>
            <p:custDataLst>
              <p:tags r:id="rId263"/>
            </p:custDataLst>
          </p:nvPr>
        </p:nvSpPr>
        <p:spPr>
          <a:xfrm>
            <a:off x="397933" y="6245225"/>
            <a:ext cx="3052233"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2021/4/28</a:t>
            </a:fld>
            <a:endParaRPr lang="zh-CN" altLang="en-US">
              <a:latin typeface="Arial" panose="020b0604020202020204" pitchFamily="34" charset="0"/>
            </a:endParaRPr>
          </a:p>
        </p:txBody>
      </p:sp>
      <p:sp>
        <p:nvSpPr>
          <p:cNvPr id="448763" name="页脚占位符 448762"/>
          <p:cNvSpPr>
            <a:spLocks noGrp="1"/>
          </p:cNvSpPr>
          <p:nvPr>
            <p:ph type="ftr" sz="quarter" idx="3"/>
            <p:custDataLst>
              <p:tags r:id="rId264"/>
            </p:custDataLst>
          </p:nvPr>
        </p:nvSpPr>
        <p:spPr>
          <a:xfrm>
            <a:off x="4161367"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448764" name="灯片编号占位符 448763"/>
          <p:cNvSpPr>
            <a:spLocks noGrp="1"/>
          </p:cNvSpPr>
          <p:nvPr>
            <p:ph type="sldNum" sz="quarter" idx="4"/>
            <p:custDataLst>
              <p:tags r:id="rId265"/>
            </p:custDataLst>
          </p:nvPr>
        </p:nvSpPr>
        <p:spPr>
          <a:xfrm>
            <a:off x="8733367" y="6245225"/>
            <a:ext cx="3052233"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46F204-7F4E-48BB-B6D6-AB2E0AEAB783}" type="datetimeFigureOut">
              <a:rPr lang="zh-CN" altLang="en-US" smtClean="0"/>
              <a:t>2021/4/28</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959F3-21C9-44E5-991C-38CBACFA1D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4"/>
          </p:custDataLst>
        </p:nvPr>
      </p:nvGrpSpPr>
      <p:grpSpPr>
        <a:xfrm>
          <a:off x="0" y="0"/>
          <a:ext cx="0" cy="0"/>
        </a:xfrm>
      </p:grpSpPr>
      <p:sp>
        <p:nvSpPr>
          <p:cNvPr id="1026" name="标题 1025"/>
          <p:cNvSpPr>
            <a:spLocks noGrp="1"/>
          </p:cNvSpPr>
          <p:nvPr>
            <p:ph type="title"/>
            <p:custDataLst>
              <p:tags r:id="rId15"/>
            </p:custDataLst>
          </p:nvPr>
        </p:nvSpPr>
        <p:spPr>
          <a:xfrm>
            <a:off x="914400" y="609600"/>
            <a:ext cx="10363200" cy="1143000"/>
          </a:xfrm>
          <a:prstGeom prst="rect">
            <a:avLst/>
          </a:prstGeom>
          <a:noFill/>
          <a:ln w="9525">
            <a:noFill/>
          </a:ln>
        </p:spPr>
        <p:txBody>
          <a:bodyPr anchor="ctr"/>
          <a:lstStyle/>
          <a:p>
            <a:pPr lvl="0" indent="0"/>
            <a:r>
              <a:rPr lang="zh-CN" altLang="en-US"/>
              <a:t>单击此处编辑母版标题样式</a:t>
            </a:r>
          </a:p>
        </p:txBody>
      </p:sp>
      <p:sp>
        <p:nvSpPr>
          <p:cNvPr id="1027" name="文本占位符 1026"/>
          <p:cNvSpPr>
            <a:spLocks noGrp="1"/>
          </p:cNvSpPr>
          <p:nvPr>
            <p:ph type="body" idx="5"/>
            <p:custDataLst>
              <p:tags r:id="rId16"/>
            </p:custDataLst>
          </p:nvPr>
        </p:nvSpPr>
        <p:spPr>
          <a:xfrm>
            <a:off x="914400" y="1981200"/>
            <a:ext cx="10363200" cy="4114800"/>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7"/>
            </p:custDataLst>
          </p:nvPr>
        </p:nvSpPr>
        <p:spPr>
          <a:xfrm>
            <a:off x="914400" y="6248400"/>
            <a:ext cx="2540000" cy="45720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custDataLst>
              <p:tags r:id="rId18"/>
            </p:custDataLst>
          </p:nvPr>
        </p:nvSpPr>
        <p:spPr>
          <a:xfrm>
            <a:off x="4165600" y="6248400"/>
            <a:ext cx="3860800" cy="45720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custDataLst>
              <p:tags r:id="rId19"/>
            </p:custDataLst>
          </p:nvPr>
        </p:nvSpPr>
        <p:spPr>
          <a:xfrm>
            <a:off x="8737600" y="6248400"/>
            <a:ext cx="2540000" cy="457200"/>
          </a:xfrm>
          <a:prstGeom prst="rect">
            <a:avLst/>
          </a:prstGeom>
          <a:noFill/>
          <a:ln w="9525">
            <a:noFill/>
          </a:ln>
        </p:spPr>
        <p:txBody>
          <a:bodyPr/>
          <a:lstStyle>
            <a:lvl1pPr algn="r">
              <a:defRPr sz="1400"/>
            </a:lvl1pPr>
          </a:lstStyle>
          <a:p>
            <a:pPr lvl="0" fontAlgn="base"/>
            <a:fld id="{9A0DB2DC-4C9A-4742-B13C-FB6460FD3503}" type="slidenum">
              <a:rPr lang="en-US" altLang="zh-CN" strike="noStrike" noProof="1">
                <a:latin typeface="Times New Roman" panose="02020603050405020304" pitchFamily="18" charset="0"/>
                <a:ea typeface="宋体" panose="02010600030101010101" pitchFamily="2" charset="-122"/>
                <a:cs typeface="+mn-ea"/>
              </a:rPr>
              <a:t>‹#›</a:t>
            </a:fld>
            <a:endParaRPr lang="zh-CN" strike="noStrike" noProof="1"/>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timing/>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2050" name="Rectangle 2"/>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idx="5"/>
            <p:custDataLst>
              <p:tags r:id="rId14"/>
            </p:custDataLst>
          </p:nvPr>
        </p:nvSpPr>
        <p:spPr>
          <a:xfrm>
            <a:off x="609600" y="1600200"/>
            <a:ext cx="109728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91492" name="Rectangle 4"/>
          <p:cNvSpPr>
            <a:spLocks noGrp="1" noChangeArrowheads="1"/>
          </p:cNvSpPr>
          <p:nvPr>
            <p:ph type="dt" sz="half" idx="2"/>
            <p:custDataLst>
              <p:tags r:id="rId15"/>
            </p:custDataLst>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1493" name="Rectangle 5"/>
          <p:cNvSpPr>
            <a:spLocks noGrp="1" noChangeArrowheads="1"/>
          </p:cNvSpPr>
          <p:nvPr>
            <p:ph type="ftr" sz="quarter" idx="3"/>
            <p:custDataLst>
              <p:tags r:id="rId16"/>
            </p:custDataLst>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1494" name="Rectangle 6"/>
          <p:cNvSpPr>
            <a:spLocks noGrp="1" noChangeArrowheads="1"/>
          </p:cNvSpPr>
          <p:nvPr>
            <p:ph type="sldNum" sz="quarter" idx="4"/>
            <p:custDataLst>
              <p:tags r:id="rId17"/>
            </p:custDataLst>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906D58"/>
        </a:solidFill>
        <a:effectLst>
          <a:outerShdw dist="107763" dir="2699999" algn="ctr" rotWithShape="0">
            <a:srgbClr val="020000"/>
          </a:outerShdw>
        </a:effectLst>
      </p:bgPr>
    </p:bg>
    <p:spTree>
      <p:nvGrpSpPr>
        <p:cNvPr id="1" name=""/>
        <p:cNvGrpSpPr/>
        <p:nvPr>
          <p:custDataLst>
            <p:tags r:id="rId15"/>
          </p:custDataLst>
        </p:nvPr>
      </p:nvGrpSpPr>
      <p:grpSpPr>
        <a:xfrm>
          <a:off x="0" y="0"/>
          <a:ext cx="0" cy="0"/>
        </a:xfrm>
      </p:grpSpPr>
      <p:sp>
        <p:nvSpPr>
          <p:cNvPr id="48130" name="矩形 48129"/>
          <p:cNvSpPr/>
          <p:nvPr>
            <p:custDataLst>
              <p:tags r:id="rId16"/>
            </p:custDataLst>
          </p:nvPr>
        </p:nvSpPr>
        <p:spPr>
          <a:xfrm>
            <a:off x="812800" y="228600"/>
            <a:ext cx="10985500" cy="6391275"/>
          </a:xfrm>
          <a:prstGeom prst="rect">
            <a:avLst/>
          </a:prstGeom>
          <a:solidFill>
            <a:srgbClr val="EDE7E3"/>
          </a:solidFill>
          <a:ln w="9525">
            <a:noFill/>
          </a:ln>
        </p:spPr>
        <p:txBody>
          <a:bodyPr wrap="none" anchor="ctr"/>
          <a:lstStyle/>
          <a:p>
            <a:pPr lvl="0" algn="ctr"/>
            <a:endParaRPr sz="2400">
              <a:latin typeface="Times New Roman" panose="02020603050405020304" pitchFamily="18" charset="0"/>
            </a:endParaRPr>
          </a:p>
        </p:txBody>
      </p:sp>
      <p:sp>
        <p:nvSpPr>
          <p:cNvPr id="48131" name="直接连接符 48130"/>
          <p:cNvSpPr/>
          <p:nvPr>
            <p:custDataLst>
              <p:tags r:id="rId17"/>
            </p:custDataLst>
          </p:nvPr>
        </p:nvSpPr>
        <p:spPr>
          <a:xfrm>
            <a:off x="1354667" y="1600200"/>
            <a:ext cx="10227733" cy="0"/>
          </a:xfrm>
          <a:prstGeom prst="line">
            <a:avLst/>
          </a:prstGeom>
          <a:ln w="3175" cap="flat" cmpd="sng">
            <a:solidFill>
              <a:schemeClr val="bg2"/>
            </a:solidFill>
            <a:prstDash val="solid"/>
            <a:headEnd type="none" w="med" len="med"/>
            <a:tailEnd type="none" w="med" len="med"/>
          </a:ln>
        </p:spPr>
        <p:txBody>
          <a:bodyPr/>
          <a:lstStyle/>
          <a:p/>
        </p:txBody>
      </p:sp>
      <p:pic>
        <p:nvPicPr>
          <p:cNvPr id="48132" name="图片 48131" descr="minispir"/>
          <p:cNvPicPr>
            <a:picLocks noChangeAspect="1"/>
          </p:cNvPicPr>
          <p:nvPr>
            <p:custDataLst>
              <p:tags r:id="rId19"/>
            </p:custDataLst>
          </p:nvPr>
        </p:nvPicPr>
        <p:blipFill>
          <a:blip r:embed="rId18"/>
          <a:srcRect b="5333"/>
          <a:stretch>
            <a:fillRect/>
          </a:stretch>
        </p:blipFill>
        <p:spPr>
          <a:xfrm>
            <a:off x="0" y="50800"/>
            <a:ext cx="1574800" cy="4057650"/>
          </a:xfrm>
          <a:prstGeom prst="rect">
            <a:avLst/>
          </a:prstGeom>
          <a:noFill/>
          <a:ln w="9525">
            <a:noFill/>
          </a:ln>
        </p:spPr>
      </p:pic>
      <p:pic>
        <p:nvPicPr>
          <p:cNvPr id="48133" name="图片 48132" descr="minispir"/>
          <p:cNvPicPr>
            <a:picLocks noChangeAspect="1"/>
          </p:cNvPicPr>
          <p:nvPr>
            <p:custDataLst>
              <p:tags r:id="rId20"/>
            </p:custDataLst>
          </p:nvPr>
        </p:nvPicPr>
        <p:blipFill>
          <a:blip r:embed="rId18"/>
          <a:srcRect t="39999"/>
          <a:stretch>
            <a:fillRect/>
          </a:stretch>
        </p:blipFill>
        <p:spPr>
          <a:xfrm>
            <a:off x="0" y="4222750"/>
            <a:ext cx="1574800" cy="2571750"/>
          </a:xfrm>
          <a:prstGeom prst="rect">
            <a:avLst/>
          </a:prstGeom>
          <a:noFill/>
          <a:ln w="9525">
            <a:noFill/>
          </a:ln>
        </p:spPr>
      </p:pic>
      <p:sp>
        <p:nvSpPr>
          <p:cNvPr id="48134" name="标题 48133"/>
          <p:cNvSpPr>
            <a:spLocks noGrp="1"/>
          </p:cNvSpPr>
          <p:nvPr>
            <p:ph type="title"/>
            <p:custDataLst>
              <p:tags r:id="rId21"/>
            </p:custDataLst>
          </p:nvPr>
        </p:nvSpPr>
        <p:spPr>
          <a:xfrm>
            <a:off x="1422400" y="381000"/>
            <a:ext cx="10160000" cy="1143000"/>
          </a:xfrm>
          <a:prstGeom prst="rect">
            <a:avLst/>
          </a:prstGeom>
          <a:noFill/>
          <a:ln w="9525">
            <a:noFill/>
          </a:ln>
        </p:spPr>
        <p:txBody>
          <a:bodyPr anchor="ctr"/>
          <a:lstStyle/>
          <a:p>
            <a:pPr lvl="0"/>
            <a:r>
              <a:rPr lang="zh-CN" altLang="en-US"/>
              <a:t>单击此处编辑母版标题样式</a:t>
            </a:r>
          </a:p>
        </p:txBody>
      </p:sp>
      <p:sp>
        <p:nvSpPr>
          <p:cNvPr id="48135" name="文本占位符 48134"/>
          <p:cNvSpPr>
            <a:spLocks noGrp="1"/>
          </p:cNvSpPr>
          <p:nvPr>
            <p:ph type="body" idx="1"/>
            <p:custDataLst>
              <p:tags r:id="rId22"/>
            </p:custDataLst>
          </p:nvPr>
        </p:nvSpPr>
        <p:spPr>
          <a:xfrm>
            <a:off x="1422400" y="1752600"/>
            <a:ext cx="101600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8136" name="日期占位符 48135"/>
          <p:cNvSpPr>
            <a:spLocks noGrp="1"/>
          </p:cNvSpPr>
          <p:nvPr>
            <p:ph type="dt" sz="half" idx="2"/>
            <p:custDataLst>
              <p:tags r:id="rId23"/>
            </p:custDataLst>
          </p:nvPr>
        </p:nvSpPr>
        <p:spPr>
          <a:xfrm>
            <a:off x="1352551" y="6107113"/>
            <a:ext cx="2540000" cy="457200"/>
          </a:xfrm>
          <a:prstGeom prst="rect">
            <a:avLst/>
          </a:prstGeom>
          <a:noFill/>
          <a:ln w="9525">
            <a:noFill/>
          </a:ln>
        </p:spPr>
        <p:txBody>
          <a:bodyPr/>
          <a:lstStyle>
            <a:lvl1pPr>
              <a:defRPr sz="1400">
                <a:latin typeface="Times New Roman" panose="02020603050405020304" pitchFamily="18" charset="0"/>
              </a:defRPr>
            </a:lvl1pPr>
          </a:lstStyle>
          <a:p>
            <a:pPr lvl="0"/>
            <a:endParaRPr lang="zh-CN" altLang="en-US">
              <a:latin typeface="Arial" panose="020b0604020202020204" pitchFamily="34" charset="0"/>
            </a:endParaRPr>
          </a:p>
        </p:txBody>
      </p:sp>
      <p:sp>
        <p:nvSpPr>
          <p:cNvPr id="48137" name="页脚占位符 48136"/>
          <p:cNvSpPr>
            <a:spLocks noGrp="1"/>
          </p:cNvSpPr>
          <p:nvPr>
            <p:ph type="ftr" sz="quarter" idx="3"/>
            <p:custDataLst>
              <p:tags r:id="rId24"/>
            </p:custDataLst>
          </p:nvPr>
        </p:nvSpPr>
        <p:spPr>
          <a:xfrm>
            <a:off x="4603751" y="6107113"/>
            <a:ext cx="3860800" cy="457200"/>
          </a:xfrm>
          <a:prstGeom prst="rect">
            <a:avLst/>
          </a:prstGeom>
          <a:noFill/>
          <a:ln w="9525">
            <a:noFill/>
          </a:ln>
        </p:spPr>
        <p:txBody>
          <a:bodyPr/>
          <a:lstStyle>
            <a:lvl1pPr algn="ctr">
              <a:defRPr sz="1400">
                <a:latin typeface="Times New Roman" panose="02020603050405020304" pitchFamily="18" charset="0"/>
              </a:defRPr>
            </a:lvl1pPr>
          </a:lstStyle>
          <a:p>
            <a:pPr lvl="0"/>
            <a:endParaRPr lang="zh-CN" altLang="en-US"/>
          </a:p>
        </p:txBody>
      </p:sp>
      <p:sp>
        <p:nvSpPr>
          <p:cNvPr id="48138" name="灯片编号占位符 48137"/>
          <p:cNvSpPr>
            <a:spLocks noGrp="1"/>
          </p:cNvSpPr>
          <p:nvPr>
            <p:ph type="sldNum" sz="quarter" idx="4"/>
            <p:custDataLst>
              <p:tags r:id="rId25"/>
            </p:custDataLst>
          </p:nvPr>
        </p:nvSpPr>
        <p:spPr>
          <a:xfrm>
            <a:off x="9175751" y="6107113"/>
            <a:ext cx="2540000" cy="457200"/>
          </a:xfrm>
          <a:prstGeom prst="rect">
            <a:avLst/>
          </a:prstGeom>
          <a:noFill/>
          <a:ln w="9525">
            <a:noFill/>
          </a:ln>
        </p:spPr>
        <p:txBody>
          <a:bodyPr/>
          <a:lstStyle>
            <a:lvl1pPr algn="r">
              <a:defRPr sz="1400">
                <a:latin typeface="Times New Roman" panose="02020603050405020304" pitchFamily="18" charset="0"/>
              </a:defRPr>
            </a:lvl1pPr>
          </a:lstStyle>
          <a:p>
            <a:pPr lvl="0"/>
            <a:fld id="{9A0DB2DC-4C9A-4742-B13C-FB6460FD3503}" type="slidenum">
              <a:rPr lang="zh-CN" altLang="en-US"/>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Lst>
  <p:transition spd="med">
    <p:pull dir="ru"/>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pic>
        <p:nvPicPr>
          <p:cNvPr id="1027" name="Picture 8" descr="标志"/>
          <p:cNvPicPr>
            <a:picLocks noChangeAspect="1"/>
          </p:cNvPicPr>
          <p:nvPr userDrawn="1">
            <p:custDataLst>
              <p:tags r:id="rId14"/>
            </p:custDataLst>
          </p:nvPr>
        </p:nvPicPr>
        <p:blipFill>
          <a:blip r:embed="rId13"/>
          <a:stretch>
            <a:fillRect/>
          </a:stretch>
        </p:blipFill>
        <p:spPr>
          <a:xfrm>
            <a:off x="567929" y="6456466"/>
            <a:ext cx="431829" cy="199926"/>
          </a:xfrm>
          <a:prstGeom prst="rect">
            <a:avLst/>
          </a:prstGeom>
          <a:noFill/>
          <a:ln w="9525">
            <a:noFill/>
          </a:ln>
        </p:spPr>
      </p:pic>
      <p:sp>
        <p:nvSpPr>
          <p:cNvPr id="233481" name="Text Box 9"/>
          <p:cNvSpPr txBox="1">
            <a:spLocks noChangeArrowheads="1"/>
          </p:cNvSpPr>
          <p:nvPr>
            <p:custDataLst>
              <p:tags r:id="rId15"/>
            </p:custDataLst>
          </p:nvPr>
        </p:nvSpPr>
        <p:spPr bwMode="auto">
          <a:xfrm>
            <a:off x="939268" y="6385904"/>
            <a:ext cx="2221230" cy="33718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B2B2B2"/>
                </a:solidFill>
                <a:effectLst/>
                <a:uLnTx/>
                <a:uFillTx/>
                <a:latin typeface="华文中宋" panose="02010600040101010101" pitchFamily="2" charset="-122"/>
                <a:ea typeface="华文中宋" panose="02010600040101010101" pitchFamily="2" charset="-122"/>
                <a:cs typeface="+mn-cs"/>
              </a:rPr>
              <a:t>湖南长郡卫星远程学校</a:t>
            </a:r>
          </a:p>
        </p:txBody>
      </p:sp>
      <p:sp>
        <p:nvSpPr>
          <p:cNvPr id="233482" name="Text Box 10"/>
          <p:cNvSpPr txBox="1">
            <a:spLocks noChangeArrowheads="1"/>
          </p:cNvSpPr>
          <p:nvPr>
            <p:custDataLst>
              <p:tags r:id="rId16"/>
            </p:custDataLst>
          </p:nvPr>
        </p:nvSpPr>
        <p:spPr bwMode="auto">
          <a:xfrm>
            <a:off x="9648079" y="6385904"/>
            <a:ext cx="2194426" cy="335280"/>
          </a:xfrm>
          <a:prstGeom prst="rect">
            <a:avLst/>
          </a:prstGeom>
          <a:noFill/>
          <a:ln w="9525">
            <a:noFill/>
            <a:miter lim="800000"/>
          </a:ln>
          <a:effectLst/>
        </p:spPr>
        <p:txBody>
          <a:bodyPr>
            <a:spAutoFit/>
          </a:bodyPr>
          <a:lstStyle/>
          <a:p>
            <a:pPr lvl="0">
              <a:spcBef>
                <a:spcPct val="50000"/>
              </a:spcBef>
            </a:pPr>
            <a:r>
              <a:rPr lang="en-US" altLang="zh-CN" sz="1585" b="0">
                <a:solidFill>
                  <a:srgbClr val="B2B2B2"/>
                </a:solidFill>
                <a:latin typeface="黑体" panose="02010609060101010101" charset="-122"/>
                <a:ea typeface="黑体" panose="02010609060101010101" charset="-122"/>
              </a:rPr>
              <a:t>2019</a:t>
            </a:r>
            <a:r>
              <a:rPr lang="zh-CN" altLang="en-US" sz="1585" b="0">
                <a:solidFill>
                  <a:srgbClr val="B2B2B2"/>
                </a:solidFill>
                <a:latin typeface="黑体" panose="02010609060101010101" charset="-122"/>
                <a:ea typeface="黑体" panose="02010609060101010101" charset="-122"/>
              </a:rPr>
              <a:t>年上学期</a:t>
            </a:r>
          </a:p>
        </p:txBody>
      </p:sp>
      <p:sp>
        <p:nvSpPr>
          <p:cNvPr id="233483" name="Text Box 11"/>
          <p:cNvSpPr txBox="1">
            <a:spLocks noChangeArrowheads="1"/>
          </p:cNvSpPr>
          <p:nvPr>
            <p:custDataLst>
              <p:tags r:id="rId17"/>
            </p:custDataLst>
          </p:nvPr>
        </p:nvSpPr>
        <p:spPr bwMode="auto">
          <a:xfrm>
            <a:off x="7633443" y="6385904"/>
            <a:ext cx="1631537" cy="3371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制作 </a:t>
            </a:r>
            <a:r>
              <a:rPr kumimoji="0" lang="en-US" altLang="zh-CN" sz="1600" b="0" i="0" u="none" strike="noStrike" kern="1200" cap="none" spc="0" normalizeH="0" baseline="0" noProof="0">
                <a:ln>
                  <a:noFill/>
                </a:ln>
                <a:solidFill>
                  <a:srgbClr val="B2B2B2"/>
                </a:solidFill>
                <a:effectLst/>
                <a:uLnTx/>
                <a:uFillTx/>
                <a:latin typeface="黑体" panose="02010609060101010101" charset="-122"/>
                <a:ea typeface="黑体" panose="02010609060101010101" charset="-122"/>
                <a:cs typeface="+mn-cs"/>
              </a:rPr>
              <a:t>07</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iming/>
  <p:txStyles>
    <p:titleStyle>
      <a:lvl1pPr algn="ctr" rtl="0" eaLnBrk="0" fontAlgn="base" hangingPunct="0">
        <a:spcBef>
          <a:spcPct val="0"/>
        </a:spcBef>
        <a:spcAft>
          <a:spcPct val="0"/>
        </a:spcAft>
        <a:defRPr sz="439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6765"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8365"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4"/>
          </p:custDataLst>
        </p:nvPr>
      </p:nvGrpSpPr>
      <p:grpSpPr>
        <a:xfrm>
          <a:off x="0" y="0"/>
          <a:ext cx="0" cy="0"/>
        </a:xfrm>
      </p:grpSpPr>
      <p:grpSp>
        <p:nvGrpSpPr>
          <p:cNvPr id="1026" name="组合 448513"/>
          <p:cNvGrpSpPr/>
          <p:nvPr>
            <p:custDataLst>
              <p:tags r:id="rId15"/>
            </p:custDataLst>
          </p:nvPr>
        </p:nvGrpSpPr>
        <p:grpSpPr>
          <a:xfrm>
            <a:off x="755651" y="0"/>
            <a:ext cx="10521949" cy="6821488"/>
            <a:chOff x="349" y="23"/>
            <a:chExt cx="4971" cy="4297"/>
          </a:xfrm>
        </p:grpSpPr>
        <p:sp>
          <p:nvSpPr>
            <p:cNvPr id="1027" name="矩形 448514"/>
            <p:cNvSpPr/>
            <p:nvPr>
              <p:custDataLst>
                <p:tags r:id="rId16"/>
              </p:custDataLst>
            </p:nvPr>
          </p:nvSpPr>
          <p:spPr>
            <a:xfrm>
              <a:off x="384" y="23"/>
              <a:ext cx="21"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28" name="任意多边形 448515"/>
            <p:cNvSpPr>
              <a:spLocks noEditPoints="1"/>
            </p:cNvSpPr>
            <p:nvPr>
              <p:custDataLst>
                <p:tags r:id="rId17"/>
              </p:custDataLst>
            </p:nvPr>
          </p:nvSpPr>
          <p:spPr>
            <a:xfrm>
              <a:off x="38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29" name="任意多边形 448516"/>
            <p:cNvSpPr>
              <a:spLocks noEditPoints="1"/>
            </p:cNvSpPr>
            <p:nvPr>
              <p:custDataLst>
                <p:tags r:id="rId18"/>
              </p:custDataLst>
            </p:nvPr>
          </p:nvSpPr>
          <p:spPr>
            <a:xfrm>
              <a:off x="38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0" name="任意多边形 448517"/>
            <p:cNvSpPr>
              <a:spLocks noEditPoints="1"/>
            </p:cNvSpPr>
            <p:nvPr>
              <p:custDataLst>
                <p:tags r:id="rId19"/>
              </p:custDataLst>
            </p:nvPr>
          </p:nvSpPr>
          <p:spPr>
            <a:xfrm>
              <a:off x="38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1" name="任意多边形 448518"/>
            <p:cNvSpPr>
              <a:spLocks noEditPoints="1"/>
            </p:cNvSpPr>
            <p:nvPr>
              <p:custDataLst>
                <p:tags r:id="rId20"/>
              </p:custDataLst>
            </p:nvPr>
          </p:nvSpPr>
          <p:spPr>
            <a:xfrm>
              <a:off x="38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2" name="任意多边形 448519"/>
            <p:cNvSpPr>
              <a:spLocks noEditPoints="1"/>
            </p:cNvSpPr>
            <p:nvPr>
              <p:custDataLst>
                <p:tags r:id="rId21"/>
              </p:custDataLst>
            </p:nvPr>
          </p:nvSpPr>
          <p:spPr>
            <a:xfrm>
              <a:off x="38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3" name="任意多边形 448520"/>
            <p:cNvSpPr>
              <a:spLocks noEditPoints="1"/>
            </p:cNvSpPr>
            <p:nvPr>
              <p:custDataLst>
                <p:tags r:id="rId22"/>
              </p:custDataLst>
            </p:nvPr>
          </p:nvSpPr>
          <p:spPr>
            <a:xfrm>
              <a:off x="38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4" name="任意多边形 448521"/>
            <p:cNvSpPr>
              <a:spLocks noEditPoints="1"/>
            </p:cNvSpPr>
            <p:nvPr>
              <p:custDataLst>
                <p:tags r:id="rId23"/>
              </p:custDataLst>
            </p:nvPr>
          </p:nvSpPr>
          <p:spPr>
            <a:xfrm>
              <a:off x="38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5" name="任意多边形 448522"/>
            <p:cNvSpPr>
              <a:spLocks noEditPoints="1"/>
            </p:cNvSpPr>
            <p:nvPr>
              <p:custDataLst>
                <p:tags r:id="rId24"/>
              </p:custDataLst>
            </p:nvPr>
          </p:nvSpPr>
          <p:spPr>
            <a:xfrm>
              <a:off x="38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6" name="任意多边形 448523"/>
            <p:cNvSpPr>
              <a:spLocks noEditPoints="1"/>
            </p:cNvSpPr>
            <p:nvPr>
              <p:custDataLst>
                <p:tags r:id="rId25"/>
              </p:custDataLst>
            </p:nvPr>
          </p:nvSpPr>
          <p:spPr>
            <a:xfrm>
              <a:off x="38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7" name="任意多边形 448524"/>
            <p:cNvSpPr>
              <a:spLocks noEditPoints="1"/>
            </p:cNvSpPr>
            <p:nvPr>
              <p:custDataLst>
                <p:tags r:id="rId26"/>
              </p:custDataLst>
            </p:nvPr>
          </p:nvSpPr>
          <p:spPr>
            <a:xfrm>
              <a:off x="38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38" name="矩形 448525"/>
            <p:cNvSpPr/>
            <p:nvPr>
              <p:custDataLst>
                <p:tags r:id="rId27"/>
              </p:custDataLst>
            </p:nvPr>
          </p:nvSpPr>
          <p:spPr>
            <a:xfrm>
              <a:off x="384" y="4269"/>
              <a:ext cx="21"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39" name="矩形 448526"/>
            <p:cNvSpPr/>
            <p:nvPr>
              <p:custDataLst>
                <p:tags r:id="rId28"/>
              </p:custDataLst>
            </p:nvPr>
          </p:nvSpPr>
          <p:spPr>
            <a:xfrm>
              <a:off x="829" y="23"/>
              <a:ext cx="21"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40" name="任意多边形 448527"/>
            <p:cNvSpPr>
              <a:spLocks noEditPoints="1"/>
            </p:cNvSpPr>
            <p:nvPr>
              <p:custDataLst>
                <p:tags r:id="rId29"/>
              </p:custDataLst>
            </p:nvPr>
          </p:nvSpPr>
          <p:spPr>
            <a:xfrm>
              <a:off x="82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1" name="任意多边形 448528"/>
            <p:cNvSpPr>
              <a:spLocks noEditPoints="1"/>
            </p:cNvSpPr>
            <p:nvPr>
              <p:custDataLst>
                <p:tags r:id="rId30"/>
              </p:custDataLst>
            </p:nvPr>
          </p:nvSpPr>
          <p:spPr>
            <a:xfrm>
              <a:off x="82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2" name="任意多边形 448529"/>
            <p:cNvSpPr>
              <a:spLocks noEditPoints="1"/>
            </p:cNvSpPr>
            <p:nvPr>
              <p:custDataLst>
                <p:tags r:id="rId31"/>
              </p:custDataLst>
            </p:nvPr>
          </p:nvSpPr>
          <p:spPr>
            <a:xfrm>
              <a:off x="82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3" name="任意多边形 448530"/>
            <p:cNvSpPr>
              <a:spLocks noEditPoints="1"/>
            </p:cNvSpPr>
            <p:nvPr>
              <p:custDataLst>
                <p:tags r:id="rId32"/>
              </p:custDataLst>
            </p:nvPr>
          </p:nvSpPr>
          <p:spPr>
            <a:xfrm>
              <a:off x="82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4" name="任意多边形 448531"/>
            <p:cNvSpPr>
              <a:spLocks noEditPoints="1"/>
            </p:cNvSpPr>
            <p:nvPr>
              <p:custDataLst>
                <p:tags r:id="rId33"/>
              </p:custDataLst>
            </p:nvPr>
          </p:nvSpPr>
          <p:spPr>
            <a:xfrm>
              <a:off x="82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5" name="任意多边形 448532"/>
            <p:cNvSpPr>
              <a:spLocks noEditPoints="1"/>
            </p:cNvSpPr>
            <p:nvPr>
              <p:custDataLst>
                <p:tags r:id="rId34"/>
              </p:custDataLst>
            </p:nvPr>
          </p:nvSpPr>
          <p:spPr>
            <a:xfrm>
              <a:off x="82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6" name="任意多边形 448533"/>
            <p:cNvSpPr>
              <a:spLocks noEditPoints="1"/>
            </p:cNvSpPr>
            <p:nvPr>
              <p:custDataLst>
                <p:tags r:id="rId35"/>
              </p:custDataLst>
            </p:nvPr>
          </p:nvSpPr>
          <p:spPr>
            <a:xfrm>
              <a:off x="82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7" name="任意多边形 448534"/>
            <p:cNvSpPr>
              <a:spLocks noEditPoints="1"/>
            </p:cNvSpPr>
            <p:nvPr>
              <p:custDataLst>
                <p:tags r:id="rId36"/>
              </p:custDataLst>
            </p:nvPr>
          </p:nvSpPr>
          <p:spPr>
            <a:xfrm>
              <a:off x="82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8" name="任意多边形 448535"/>
            <p:cNvSpPr>
              <a:spLocks noEditPoints="1"/>
            </p:cNvSpPr>
            <p:nvPr>
              <p:custDataLst>
                <p:tags r:id="rId37"/>
              </p:custDataLst>
            </p:nvPr>
          </p:nvSpPr>
          <p:spPr>
            <a:xfrm>
              <a:off x="82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49" name="任意多边形 448536"/>
            <p:cNvSpPr>
              <a:spLocks noEditPoints="1"/>
            </p:cNvSpPr>
            <p:nvPr>
              <p:custDataLst>
                <p:tags r:id="rId38"/>
              </p:custDataLst>
            </p:nvPr>
          </p:nvSpPr>
          <p:spPr>
            <a:xfrm>
              <a:off x="82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0" name="矩形 448537"/>
            <p:cNvSpPr/>
            <p:nvPr>
              <p:custDataLst>
                <p:tags r:id="rId39"/>
              </p:custDataLst>
            </p:nvPr>
          </p:nvSpPr>
          <p:spPr>
            <a:xfrm>
              <a:off x="829" y="4269"/>
              <a:ext cx="21"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51" name="矩形 448538"/>
            <p:cNvSpPr/>
            <p:nvPr>
              <p:custDataLst>
                <p:tags r:id="rId40"/>
              </p:custDataLst>
            </p:nvPr>
          </p:nvSpPr>
          <p:spPr>
            <a:xfrm>
              <a:off x="1279" y="23"/>
              <a:ext cx="21"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52" name="任意多边形 448539"/>
            <p:cNvSpPr>
              <a:spLocks noEditPoints="1"/>
            </p:cNvSpPr>
            <p:nvPr>
              <p:custDataLst>
                <p:tags r:id="rId41"/>
              </p:custDataLst>
            </p:nvPr>
          </p:nvSpPr>
          <p:spPr>
            <a:xfrm>
              <a:off x="127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3" name="任意多边形 448540"/>
            <p:cNvSpPr>
              <a:spLocks noEditPoints="1"/>
            </p:cNvSpPr>
            <p:nvPr>
              <p:custDataLst>
                <p:tags r:id="rId42"/>
              </p:custDataLst>
            </p:nvPr>
          </p:nvSpPr>
          <p:spPr>
            <a:xfrm>
              <a:off x="127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4" name="任意多边形 448541"/>
            <p:cNvSpPr>
              <a:spLocks noEditPoints="1"/>
            </p:cNvSpPr>
            <p:nvPr>
              <p:custDataLst>
                <p:tags r:id="rId43"/>
              </p:custDataLst>
            </p:nvPr>
          </p:nvSpPr>
          <p:spPr>
            <a:xfrm>
              <a:off x="127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5" name="任意多边形 448542"/>
            <p:cNvSpPr>
              <a:spLocks noEditPoints="1"/>
            </p:cNvSpPr>
            <p:nvPr>
              <p:custDataLst>
                <p:tags r:id="rId44"/>
              </p:custDataLst>
            </p:nvPr>
          </p:nvSpPr>
          <p:spPr>
            <a:xfrm>
              <a:off x="127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6" name="任意多边形 448543"/>
            <p:cNvSpPr>
              <a:spLocks noEditPoints="1"/>
            </p:cNvSpPr>
            <p:nvPr>
              <p:custDataLst>
                <p:tags r:id="rId45"/>
              </p:custDataLst>
            </p:nvPr>
          </p:nvSpPr>
          <p:spPr>
            <a:xfrm>
              <a:off x="127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7" name="任意多边形 448544"/>
            <p:cNvSpPr>
              <a:spLocks noEditPoints="1"/>
            </p:cNvSpPr>
            <p:nvPr>
              <p:custDataLst>
                <p:tags r:id="rId46"/>
              </p:custDataLst>
            </p:nvPr>
          </p:nvSpPr>
          <p:spPr>
            <a:xfrm>
              <a:off x="127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8" name="任意多边形 448545"/>
            <p:cNvSpPr>
              <a:spLocks noEditPoints="1"/>
            </p:cNvSpPr>
            <p:nvPr>
              <p:custDataLst>
                <p:tags r:id="rId47"/>
              </p:custDataLst>
            </p:nvPr>
          </p:nvSpPr>
          <p:spPr>
            <a:xfrm>
              <a:off x="127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59" name="任意多边形 448546"/>
            <p:cNvSpPr>
              <a:spLocks noEditPoints="1"/>
            </p:cNvSpPr>
            <p:nvPr>
              <p:custDataLst>
                <p:tags r:id="rId48"/>
              </p:custDataLst>
            </p:nvPr>
          </p:nvSpPr>
          <p:spPr>
            <a:xfrm>
              <a:off x="127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0" name="任意多边形 448547"/>
            <p:cNvSpPr>
              <a:spLocks noEditPoints="1"/>
            </p:cNvSpPr>
            <p:nvPr>
              <p:custDataLst>
                <p:tags r:id="rId49"/>
              </p:custDataLst>
            </p:nvPr>
          </p:nvSpPr>
          <p:spPr>
            <a:xfrm>
              <a:off x="127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1" name="任意多边形 448548"/>
            <p:cNvSpPr>
              <a:spLocks noEditPoints="1"/>
            </p:cNvSpPr>
            <p:nvPr>
              <p:custDataLst>
                <p:tags r:id="rId50"/>
              </p:custDataLst>
            </p:nvPr>
          </p:nvSpPr>
          <p:spPr>
            <a:xfrm>
              <a:off x="127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2" name="矩形 448549"/>
            <p:cNvSpPr/>
            <p:nvPr>
              <p:custDataLst>
                <p:tags r:id="rId51"/>
              </p:custDataLst>
            </p:nvPr>
          </p:nvSpPr>
          <p:spPr>
            <a:xfrm>
              <a:off x="1279" y="4269"/>
              <a:ext cx="21"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63" name="矩形 448550"/>
            <p:cNvSpPr/>
            <p:nvPr>
              <p:custDataLst>
                <p:tags r:id="rId52"/>
              </p:custDataLst>
            </p:nvPr>
          </p:nvSpPr>
          <p:spPr>
            <a:xfrm>
              <a:off x="1724" y="23"/>
              <a:ext cx="21"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64" name="任意多边形 448551"/>
            <p:cNvSpPr>
              <a:spLocks noEditPoints="1"/>
            </p:cNvSpPr>
            <p:nvPr>
              <p:custDataLst>
                <p:tags r:id="rId53"/>
              </p:custDataLst>
            </p:nvPr>
          </p:nvSpPr>
          <p:spPr>
            <a:xfrm>
              <a:off x="1724"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5" name="任意多边形 448552"/>
            <p:cNvSpPr>
              <a:spLocks noEditPoints="1"/>
            </p:cNvSpPr>
            <p:nvPr>
              <p:custDataLst>
                <p:tags r:id="rId54"/>
              </p:custDataLst>
            </p:nvPr>
          </p:nvSpPr>
          <p:spPr>
            <a:xfrm>
              <a:off x="1724"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6" name="任意多边形 448553"/>
            <p:cNvSpPr>
              <a:spLocks noEditPoints="1"/>
            </p:cNvSpPr>
            <p:nvPr>
              <p:custDataLst>
                <p:tags r:id="rId55"/>
              </p:custDataLst>
            </p:nvPr>
          </p:nvSpPr>
          <p:spPr>
            <a:xfrm>
              <a:off x="1724"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7" name="任意多边形 448554"/>
            <p:cNvSpPr>
              <a:spLocks noEditPoints="1"/>
            </p:cNvSpPr>
            <p:nvPr>
              <p:custDataLst>
                <p:tags r:id="rId56"/>
              </p:custDataLst>
            </p:nvPr>
          </p:nvSpPr>
          <p:spPr>
            <a:xfrm>
              <a:off x="1724"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8" name="任意多边形 448555"/>
            <p:cNvSpPr>
              <a:spLocks noEditPoints="1"/>
            </p:cNvSpPr>
            <p:nvPr>
              <p:custDataLst>
                <p:tags r:id="rId57"/>
              </p:custDataLst>
            </p:nvPr>
          </p:nvSpPr>
          <p:spPr>
            <a:xfrm>
              <a:off x="1724"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69" name="任意多边形 448556"/>
            <p:cNvSpPr>
              <a:spLocks noEditPoints="1"/>
            </p:cNvSpPr>
            <p:nvPr>
              <p:custDataLst>
                <p:tags r:id="rId58"/>
              </p:custDataLst>
            </p:nvPr>
          </p:nvSpPr>
          <p:spPr>
            <a:xfrm>
              <a:off x="1724"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0" name="任意多边形 448557"/>
            <p:cNvSpPr>
              <a:spLocks noEditPoints="1"/>
            </p:cNvSpPr>
            <p:nvPr>
              <p:custDataLst>
                <p:tags r:id="rId59"/>
              </p:custDataLst>
            </p:nvPr>
          </p:nvSpPr>
          <p:spPr>
            <a:xfrm>
              <a:off x="1724"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1" name="任意多边形 448558"/>
            <p:cNvSpPr>
              <a:spLocks noEditPoints="1"/>
            </p:cNvSpPr>
            <p:nvPr>
              <p:custDataLst>
                <p:tags r:id="rId60"/>
              </p:custDataLst>
            </p:nvPr>
          </p:nvSpPr>
          <p:spPr>
            <a:xfrm>
              <a:off x="1724"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2" name="任意多边形 448559"/>
            <p:cNvSpPr>
              <a:spLocks noEditPoints="1"/>
            </p:cNvSpPr>
            <p:nvPr>
              <p:custDataLst>
                <p:tags r:id="rId61"/>
              </p:custDataLst>
            </p:nvPr>
          </p:nvSpPr>
          <p:spPr>
            <a:xfrm>
              <a:off x="1724"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3" name="任意多边形 448560"/>
            <p:cNvSpPr>
              <a:spLocks noEditPoints="1"/>
            </p:cNvSpPr>
            <p:nvPr>
              <p:custDataLst>
                <p:tags r:id="rId62"/>
              </p:custDataLst>
            </p:nvPr>
          </p:nvSpPr>
          <p:spPr>
            <a:xfrm>
              <a:off x="1724"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4" name="矩形 448561"/>
            <p:cNvSpPr/>
            <p:nvPr>
              <p:custDataLst>
                <p:tags r:id="rId63"/>
              </p:custDataLst>
            </p:nvPr>
          </p:nvSpPr>
          <p:spPr>
            <a:xfrm>
              <a:off x="1724" y="4269"/>
              <a:ext cx="21"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75" name="矩形 448562"/>
            <p:cNvSpPr/>
            <p:nvPr>
              <p:custDataLst>
                <p:tags r:id="rId64"/>
              </p:custDataLst>
            </p:nvPr>
          </p:nvSpPr>
          <p:spPr>
            <a:xfrm>
              <a:off x="2169" y="23"/>
              <a:ext cx="21"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76" name="任意多边形 448563"/>
            <p:cNvSpPr>
              <a:spLocks noEditPoints="1"/>
            </p:cNvSpPr>
            <p:nvPr>
              <p:custDataLst>
                <p:tags r:id="rId65"/>
              </p:custDataLst>
            </p:nvPr>
          </p:nvSpPr>
          <p:spPr>
            <a:xfrm>
              <a:off x="2169" y="225"/>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7" name="任意多边形 448564"/>
            <p:cNvSpPr>
              <a:spLocks noEditPoints="1"/>
            </p:cNvSpPr>
            <p:nvPr>
              <p:custDataLst>
                <p:tags r:id="rId66"/>
              </p:custDataLst>
            </p:nvPr>
          </p:nvSpPr>
          <p:spPr>
            <a:xfrm>
              <a:off x="2169" y="630"/>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8" name="任意多边形 448565"/>
            <p:cNvSpPr>
              <a:spLocks noEditPoints="1"/>
            </p:cNvSpPr>
            <p:nvPr>
              <p:custDataLst>
                <p:tags r:id="rId67"/>
              </p:custDataLst>
            </p:nvPr>
          </p:nvSpPr>
          <p:spPr>
            <a:xfrm>
              <a:off x="2169" y="1034"/>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79" name="任意多边形 448566"/>
            <p:cNvSpPr>
              <a:spLocks noEditPoints="1"/>
            </p:cNvSpPr>
            <p:nvPr>
              <p:custDataLst>
                <p:tags r:id="rId68"/>
              </p:custDataLst>
            </p:nvPr>
          </p:nvSpPr>
          <p:spPr>
            <a:xfrm>
              <a:off x="2169" y="1438"/>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0" name="任意多边形 448567"/>
            <p:cNvSpPr>
              <a:spLocks noEditPoints="1"/>
            </p:cNvSpPr>
            <p:nvPr>
              <p:custDataLst>
                <p:tags r:id="rId69"/>
              </p:custDataLst>
            </p:nvPr>
          </p:nvSpPr>
          <p:spPr>
            <a:xfrm>
              <a:off x="2169" y="1843"/>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1" name="任意多边形 448568"/>
            <p:cNvSpPr>
              <a:spLocks noEditPoints="1"/>
            </p:cNvSpPr>
            <p:nvPr>
              <p:custDataLst>
                <p:tags r:id="rId70"/>
              </p:custDataLst>
            </p:nvPr>
          </p:nvSpPr>
          <p:spPr>
            <a:xfrm>
              <a:off x="2169" y="2247"/>
              <a:ext cx="21"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2" name="任意多边形 448569"/>
            <p:cNvSpPr>
              <a:spLocks noEditPoints="1"/>
            </p:cNvSpPr>
            <p:nvPr>
              <p:custDataLst>
                <p:tags r:id="rId71"/>
              </p:custDataLst>
            </p:nvPr>
          </p:nvSpPr>
          <p:spPr>
            <a:xfrm>
              <a:off x="2169" y="2652"/>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3" name="任意多边形 448570"/>
            <p:cNvSpPr>
              <a:spLocks noEditPoints="1"/>
            </p:cNvSpPr>
            <p:nvPr>
              <p:custDataLst>
                <p:tags r:id="rId72"/>
              </p:custDataLst>
            </p:nvPr>
          </p:nvSpPr>
          <p:spPr>
            <a:xfrm>
              <a:off x="2169" y="3056"/>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4" name="任意多边形 448571"/>
            <p:cNvSpPr>
              <a:spLocks noEditPoints="1"/>
            </p:cNvSpPr>
            <p:nvPr>
              <p:custDataLst>
                <p:tags r:id="rId73"/>
              </p:custDataLst>
            </p:nvPr>
          </p:nvSpPr>
          <p:spPr>
            <a:xfrm>
              <a:off x="2169" y="3461"/>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5" name="任意多边形 448572"/>
            <p:cNvSpPr>
              <a:spLocks noEditPoints="1"/>
            </p:cNvSpPr>
            <p:nvPr>
              <p:custDataLst>
                <p:tags r:id="rId74"/>
              </p:custDataLst>
            </p:nvPr>
          </p:nvSpPr>
          <p:spPr>
            <a:xfrm>
              <a:off x="2169" y="3865"/>
              <a:ext cx="21"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6" name="矩形 448573"/>
            <p:cNvSpPr/>
            <p:nvPr>
              <p:custDataLst>
                <p:tags r:id="rId75"/>
              </p:custDataLst>
            </p:nvPr>
          </p:nvSpPr>
          <p:spPr>
            <a:xfrm>
              <a:off x="2169" y="4269"/>
              <a:ext cx="21"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87" name="矩形 448574"/>
            <p:cNvSpPr/>
            <p:nvPr>
              <p:custDataLst>
                <p:tags r:id="rId76"/>
              </p:custDataLst>
            </p:nvPr>
          </p:nvSpPr>
          <p:spPr>
            <a:xfrm>
              <a:off x="2620"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88" name="任意多边形 448575"/>
            <p:cNvSpPr>
              <a:spLocks noEditPoints="1"/>
            </p:cNvSpPr>
            <p:nvPr>
              <p:custDataLst>
                <p:tags r:id="rId77"/>
              </p:custDataLst>
            </p:nvPr>
          </p:nvSpPr>
          <p:spPr>
            <a:xfrm>
              <a:off x="262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89" name="任意多边形 448576"/>
            <p:cNvSpPr>
              <a:spLocks noEditPoints="1"/>
            </p:cNvSpPr>
            <p:nvPr>
              <p:custDataLst>
                <p:tags r:id="rId78"/>
              </p:custDataLst>
            </p:nvPr>
          </p:nvSpPr>
          <p:spPr>
            <a:xfrm>
              <a:off x="262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0" name="任意多边形 448577"/>
            <p:cNvSpPr>
              <a:spLocks noEditPoints="1"/>
            </p:cNvSpPr>
            <p:nvPr>
              <p:custDataLst>
                <p:tags r:id="rId79"/>
              </p:custDataLst>
            </p:nvPr>
          </p:nvSpPr>
          <p:spPr>
            <a:xfrm>
              <a:off x="262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1" name="任意多边形 448578"/>
            <p:cNvSpPr>
              <a:spLocks noEditPoints="1"/>
            </p:cNvSpPr>
            <p:nvPr>
              <p:custDataLst>
                <p:tags r:id="rId80"/>
              </p:custDataLst>
            </p:nvPr>
          </p:nvSpPr>
          <p:spPr>
            <a:xfrm>
              <a:off x="262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2" name="任意多边形 448579"/>
            <p:cNvSpPr>
              <a:spLocks noEditPoints="1"/>
            </p:cNvSpPr>
            <p:nvPr>
              <p:custDataLst>
                <p:tags r:id="rId81"/>
              </p:custDataLst>
            </p:nvPr>
          </p:nvSpPr>
          <p:spPr>
            <a:xfrm>
              <a:off x="262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3" name="任意多边形 448580"/>
            <p:cNvSpPr>
              <a:spLocks noEditPoints="1"/>
            </p:cNvSpPr>
            <p:nvPr>
              <p:custDataLst>
                <p:tags r:id="rId82"/>
              </p:custDataLst>
            </p:nvPr>
          </p:nvSpPr>
          <p:spPr>
            <a:xfrm>
              <a:off x="262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4" name="任意多边形 448581"/>
            <p:cNvSpPr>
              <a:spLocks noEditPoints="1"/>
            </p:cNvSpPr>
            <p:nvPr>
              <p:custDataLst>
                <p:tags r:id="rId83"/>
              </p:custDataLst>
            </p:nvPr>
          </p:nvSpPr>
          <p:spPr>
            <a:xfrm>
              <a:off x="262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5" name="任意多边形 448582"/>
            <p:cNvSpPr>
              <a:spLocks noEditPoints="1"/>
            </p:cNvSpPr>
            <p:nvPr>
              <p:custDataLst>
                <p:tags r:id="rId84"/>
              </p:custDataLst>
            </p:nvPr>
          </p:nvSpPr>
          <p:spPr>
            <a:xfrm>
              <a:off x="262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6" name="任意多边形 448583"/>
            <p:cNvSpPr>
              <a:spLocks noEditPoints="1"/>
            </p:cNvSpPr>
            <p:nvPr>
              <p:custDataLst>
                <p:tags r:id="rId85"/>
              </p:custDataLst>
            </p:nvPr>
          </p:nvSpPr>
          <p:spPr>
            <a:xfrm>
              <a:off x="262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7" name="任意多边形 448584"/>
            <p:cNvSpPr>
              <a:spLocks noEditPoints="1"/>
            </p:cNvSpPr>
            <p:nvPr>
              <p:custDataLst>
                <p:tags r:id="rId86"/>
              </p:custDataLst>
            </p:nvPr>
          </p:nvSpPr>
          <p:spPr>
            <a:xfrm>
              <a:off x="262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098" name="矩形 448585"/>
            <p:cNvSpPr/>
            <p:nvPr>
              <p:custDataLst>
                <p:tags r:id="rId87"/>
              </p:custDataLst>
            </p:nvPr>
          </p:nvSpPr>
          <p:spPr>
            <a:xfrm>
              <a:off x="2620"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099" name="矩形 448586"/>
            <p:cNvSpPr/>
            <p:nvPr>
              <p:custDataLst>
                <p:tags r:id="rId88"/>
              </p:custDataLst>
            </p:nvPr>
          </p:nvSpPr>
          <p:spPr>
            <a:xfrm>
              <a:off x="3065"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00" name="任意多边形 448587"/>
            <p:cNvSpPr>
              <a:spLocks noEditPoints="1"/>
            </p:cNvSpPr>
            <p:nvPr>
              <p:custDataLst>
                <p:tags r:id="rId89"/>
              </p:custDataLst>
            </p:nvPr>
          </p:nvSpPr>
          <p:spPr>
            <a:xfrm>
              <a:off x="306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1" name="任意多边形 448588"/>
            <p:cNvSpPr>
              <a:spLocks noEditPoints="1"/>
            </p:cNvSpPr>
            <p:nvPr>
              <p:custDataLst>
                <p:tags r:id="rId90"/>
              </p:custDataLst>
            </p:nvPr>
          </p:nvSpPr>
          <p:spPr>
            <a:xfrm>
              <a:off x="306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2" name="任意多边形 448589"/>
            <p:cNvSpPr>
              <a:spLocks noEditPoints="1"/>
            </p:cNvSpPr>
            <p:nvPr>
              <p:custDataLst>
                <p:tags r:id="rId91"/>
              </p:custDataLst>
            </p:nvPr>
          </p:nvSpPr>
          <p:spPr>
            <a:xfrm>
              <a:off x="306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3" name="任意多边形 448590"/>
            <p:cNvSpPr>
              <a:spLocks noEditPoints="1"/>
            </p:cNvSpPr>
            <p:nvPr>
              <p:custDataLst>
                <p:tags r:id="rId92"/>
              </p:custDataLst>
            </p:nvPr>
          </p:nvSpPr>
          <p:spPr>
            <a:xfrm>
              <a:off x="306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4" name="任意多边形 448591"/>
            <p:cNvSpPr>
              <a:spLocks noEditPoints="1"/>
            </p:cNvSpPr>
            <p:nvPr>
              <p:custDataLst>
                <p:tags r:id="rId93"/>
              </p:custDataLst>
            </p:nvPr>
          </p:nvSpPr>
          <p:spPr>
            <a:xfrm>
              <a:off x="306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5" name="任意多边形 448592"/>
            <p:cNvSpPr>
              <a:spLocks noEditPoints="1"/>
            </p:cNvSpPr>
            <p:nvPr>
              <p:custDataLst>
                <p:tags r:id="rId94"/>
              </p:custDataLst>
            </p:nvPr>
          </p:nvSpPr>
          <p:spPr>
            <a:xfrm>
              <a:off x="306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6" name="任意多边形 448593"/>
            <p:cNvSpPr>
              <a:spLocks noEditPoints="1"/>
            </p:cNvSpPr>
            <p:nvPr>
              <p:custDataLst>
                <p:tags r:id="rId95"/>
              </p:custDataLst>
            </p:nvPr>
          </p:nvSpPr>
          <p:spPr>
            <a:xfrm>
              <a:off x="306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7" name="任意多边形 448594"/>
            <p:cNvSpPr>
              <a:spLocks noEditPoints="1"/>
            </p:cNvSpPr>
            <p:nvPr>
              <p:custDataLst>
                <p:tags r:id="rId96"/>
              </p:custDataLst>
            </p:nvPr>
          </p:nvSpPr>
          <p:spPr>
            <a:xfrm>
              <a:off x="306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8" name="任意多边形 448595"/>
            <p:cNvSpPr>
              <a:spLocks noEditPoints="1"/>
            </p:cNvSpPr>
            <p:nvPr>
              <p:custDataLst>
                <p:tags r:id="rId97"/>
              </p:custDataLst>
            </p:nvPr>
          </p:nvSpPr>
          <p:spPr>
            <a:xfrm>
              <a:off x="306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09" name="任意多边形 448596"/>
            <p:cNvSpPr>
              <a:spLocks noEditPoints="1"/>
            </p:cNvSpPr>
            <p:nvPr>
              <p:custDataLst>
                <p:tags r:id="rId98"/>
              </p:custDataLst>
            </p:nvPr>
          </p:nvSpPr>
          <p:spPr>
            <a:xfrm>
              <a:off x="306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0" name="矩形 448597"/>
            <p:cNvSpPr/>
            <p:nvPr>
              <p:custDataLst>
                <p:tags r:id="rId99"/>
              </p:custDataLst>
            </p:nvPr>
          </p:nvSpPr>
          <p:spPr>
            <a:xfrm>
              <a:off x="3065"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11" name="矩形 448598"/>
            <p:cNvSpPr/>
            <p:nvPr>
              <p:custDataLst>
                <p:tags r:id="rId100"/>
              </p:custDataLst>
            </p:nvPr>
          </p:nvSpPr>
          <p:spPr>
            <a:xfrm>
              <a:off x="3510"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12" name="任意多边形 448599"/>
            <p:cNvSpPr>
              <a:spLocks noEditPoints="1"/>
            </p:cNvSpPr>
            <p:nvPr>
              <p:custDataLst>
                <p:tags r:id="rId101"/>
              </p:custDataLst>
            </p:nvPr>
          </p:nvSpPr>
          <p:spPr>
            <a:xfrm>
              <a:off x="351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3" name="任意多边形 448600"/>
            <p:cNvSpPr>
              <a:spLocks noEditPoints="1"/>
            </p:cNvSpPr>
            <p:nvPr>
              <p:custDataLst>
                <p:tags r:id="rId102"/>
              </p:custDataLst>
            </p:nvPr>
          </p:nvSpPr>
          <p:spPr>
            <a:xfrm>
              <a:off x="351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4" name="任意多边形 448601"/>
            <p:cNvSpPr>
              <a:spLocks noEditPoints="1"/>
            </p:cNvSpPr>
            <p:nvPr>
              <p:custDataLst>
                <p:tags r:id="rId103"/>
              </p:custDataLst>
            </p:nvPr>
          </p:nvSpPr>
          <p:spPr>
            <a:xfrm>
              <a:off x="351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5" name="任意多边形 448602"/>
            <p:cNvSpPr>
              <a:spLocks noEditPoints="1"/>
            </p:cNvSpPr>
            <p:nvPr>
              <p:custDataLst>
                <p:tags r:id="rId104"/>
              </p:custDataLst>
            </p:nvPr>
          </p:nvSpPr>
          <p:spPr>
            <a:xfrm>
              <a:off x="351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6" name="任意多边形 448603"/>
            <p:cNvSpPr>
              <a:spLocks noEditPoints="1"/>
            </p:cNvSpPr>
            <p:nvPr>
              <p:custDataLst>
                <p:tags r:id="rId105"/>
              </p:custDataLst>
            </p:nvPr>
          </p:nvSpPr>
          <p:spPr>
            <a:xfrm>
              <a:off x="351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7" name="任意多边形 448604"/>
            <p:cNvSpPr>
              <a:spLocks noEditPoints="1"/>
            </p:cNvSpPr>
            <p:nvPr>
              <p:custDataLst>
                <p:tags r:id="rId106"/>
              </p:custDataLst>
            </p:nvPr>
          </p:nvSpPr>
          <p:spPr>
            <a:xfrm>
              <a:off x="351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8" name="任意多边形 448605"/>
            <p:cNvSpPr>
              <a:spLocks noEditPoints="1"/>
            </p:cNvSpPr>
            <p:nvPr>
              <p:custDataLst>
                <p:tags r:id="rId107"/>
              </p:custDataLst>
            </p:nvPr>
          </p:nvSpPr>
          <p:spPr>
            <a:xfrm>
              <a:off x="351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19" name="任意多边形 448606"/>
            <p:cNvSpPr>
              <a:spLocks noEditPoints="1"/>
            </p:cNvSpPr>
            <p:nvPr>
              <p:custDataLst>
                <p:tags r:id="rId108"/>
              </p:custDataLst>
            </p:nvPr>
          </p:nvSpPr>
          <p:spPr>
            <a:xfrm>
              <a:off x="351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0" name="任意多边形 448607"/>
            <p:cNvSpPr>
              <a:spLocks noEditPoints="1"/>
            </p:cNvSpPr>
            <p:nvPr>
              <p:custDataLst>
                <p:tags r:id="rId109"/>
              </p:custDataLst>
            </p:nvPr>
          </p:nvSpPr>
          <p:spPr>
            <a:xfrm>
              <a:off x="351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1" name="任意多边形 448608"/>
            <p:cNvSpPr>
              <a:spLocks noEditPoints="1"/>
            </p:cNvSpPr>
            <p:nvPr>
              <p:custDataLst>
                <p:tags r:id="rId110"/>
              </p:custDataLst>
            </p:nvPr>
          </p:nvSpPr>
          <p:spPr>
            <a:xfrm>
              <a:off x="351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2" name="矩形 448609"/>
            <p:cNvSpPr/>
            <p:nvPr>
              <p:custDataLst>
                <p:tags r:id="rId111"/>
              </p:custDataLst>
            </p:nvPr>
          </p:nvSpPr>
          <p:spPr>
            <a:xfrm>
              <a:off x="3510"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23" name="矩形 448610"/>
            <p:cNvSpPr/>
            <p:nvPr>
              <p:custDataLst>
                <p:tags r:id="rId112"/>
              </p:custDataLst>
            </p:nvPr>
          </p:nvSpPr>
          <p:spPr>
            <a:xfrm>
              <a:off x="3960"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24" name="任意多边形 448611"/>
            <p:cNvSpPr>
              <a:spLocks noEditPoints="1"/>
            </p:cNvSpPr>
            <p:nvPr>
              <p:custDataLst>
                <p:tags r:id="rId113"/>
              </p:custDataLst>
            </p:nvPr>
          </p:nvSpPr>
          <p:spPr>
            <a:xfrm>
              <a:off x="396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5" name="任意多边形 448612"/>
            <p:cNvSpPr>
              <a:spLocks noEditPoints="1"/>
            </p:cNvSpPr>
            <p:nvPr>
              <p:custDataLst>
                <p:tags r:id="rId114"/>
              </p:custDataLst>
            </p:nvPr>
          </p:nvSpPr>
          <p:spPr>
            <a:xfrm>
              <a:off x="396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6" name="任意多边形 448613"/>
            <p:cNvSpPr>
              <a:spLocks noEditPoints="1"/>
            </p:cNvSpPr>
            <p:nvPr>
              <p:custDataLst>
                <p:tags r:id="rId115"/>
              </p:custDataLst>
            </p:nvPr>
          </p:nvSpPr>
          <p:spPr>
            <a:xfrm>
              <a:off x="396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7" name="任意多边形 448614"/>
            <p:cNvSpPr>
              <a:spLocks noEditPoints="1"/>
            </p:cNvSpPr>
            <p:nvPr>
              <p:custDataLst>
                <p:tags r:id="rId116"/>
              </p:custDataLst>
            </p:nvPr>
          </p:nvSpPr>
          <p:spPr>
            <a:xfrm>
              <a:off x="396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8" name="任意多边形 448615"/>
            <p:cNvSpPr>
              <a:spLocks noEditPoints="1"/>
            </p:cNvSpPr>
            <p:nvPr>
              <p:custDataLst>
                <p:tags r:id="rId117"/>
              </p:custDataLst>
            </p:nvPr>
          </p:nvSpPr>
          <p:spPr>
            <a:xfrm>
              <a:off x="396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29" name="任意多边形 448616"/>
            <p:cNvSpPr>
              <a:spLocks noEditPoints="1"/>
            </p:cNvSpPr>
            <p:nvPr>
              <p:custDataLst>
                <p:tags r:id="rId118"/>
              </p:custDataLst>
            </p:nvPr>
          </p:nvSpPr>
          <p:spPr>
            <a:xfrm>
              <a:off x="396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0" name="任意多边形 448617"/>
            <p:cNvSpPr>
              <a:spLocks noEditPoints="1"/>
            </p:cNvSpPr>
            <p:nvPr>
              <p:custDataLst>
                <p:tags r:id="rId119"/>
              </p:custDataLst>
            </p:nvPr>
          </p:nvSpPr>
          <p:spPr>
            <a:xfrm>
              <a:off x="396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1" name="任意多边形 448618"/>
            <p:cNvSpPr>
              <a:spLocks noEditPoints="1"/>
            </p:cNvSpPr>
            <p:nvPr>
              <p:custDataLst>
                <p:tags r:id="rId120"/>
              </p:custDataLst>
            </p:nvPr>
          </p:nvSpPr>
          <p:spPr>
            <a:xfrm>
              <a:off x="396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2" name="任意多边形 448619"/>
            <p:cNvSpPr>
              <a:spLocks noEditPoints="1"/>
            </p:cNvSpPr>
            <p:nvPr>
              <p:custDataLst>
                <p:tags r:id="rId121"/>
              </p:custDataLst>
            </p:nvPr>
          </p:nvSpPr>
          <p:spPr>
            <a:xfrm>
              <a:off x="396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3" name="任意多边形 448620"/>
            <p:cNvSpPr>
              <a:spLocks noEditPoints="1"/>
            </p:cNvSpPr>
            <p:nvPr>
              <p:custDataLst>
                <p:tags r:id="rId122"/>
              </p:custDataLst>
            </p:nvPr>
          </p:nvSpPr>
          <p:spPr>
            <a:xfrm>
              <a:off x="396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4" name="矩形 448621"/>
            <p:cNvSpPr/>
            <p:nvPr>
              <p:custDataLst>
                <p:tags r:id="rId123"/>
              </p:custDataLst>
            </p:nvPr>
          </p:nvSpPr>
          <p:spPr>
            <a:xfrm>
              <a:off x="3960"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35" name="矩形 448622"/>
            <p:cNvSpPr/>
            <p:nvPr>
              <p:custDataLst>
                <p:tags r:id="rId124"/>
              </p:custDataLst>
            </p:nvPr>
          </p:nvSpPr>
          <p:spPr>
            <a:xfrm>
              <a:off x="4405"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36" name="任意多边形 448623"/>
            <p:cNvSpPr>
              <a:spLocks noEditPoints="1"/>
            </p:cNvSpPr>
            <p:nvPr>
              <p:custDataLst>
                <p:tags r:id="rId125"/>
              </p:custDataLst>
            </p:nvPr>
          </p:nvSpPr>
          <p:spPr>
            <a:xfrm>
              <a:off x="4405"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7" name="任意多边形 448624"/>
            <p:cNvSpPr>
              <a:spLocks noEditPoints="1"/>
            </p:cNvSpPr>
            <p:nvPr>
              <p:custDataLst>
                <p:tags r:id="rId126"/>
              </p:custDataLst>
            </p:nvPr>
          </p:nvSpPr>
          <p:spPr>
            <a:xfrm>
              <a:off x="4405"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8" name="任意多边形 448625"/>
            <p:cNvSpPr>
              <a:spLocks noEditPoints="1"/>
            </p:cNvSpPr>
            <p:nvPr>
              <p:custDataLst>
                <p:tags r:id="rId127"/>
              </p:custDataLst>
            </p:nvPr>
          </p:nvSpPr>
          <p:spPr>
            <a:xfrm>
              <a:off x="4405"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39" name="任意多边形 448626"/>
            <p:cNvSpPr>
              <a:spLocks noEditPoints="1"/>
            </p:cNvSpPr>
            <p:nvPr>
              <p:custDataLst>
                <p:tags r:id="rId128"/>
              </p:custDataLst>
            </p:nvPr>
          </p:nvSpPr>
          <p:spPr>
            <a:xfrm>
              <a:off x="4405"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0" name="任意多边形 448627"/>
            <p:cNvSpPr>
              <a:spLocks noEditPoints="1"/>
            </p:cNvSpPr>
            <p:nvPr>
              <p:custDataLst>
                <p:tags r:id="rId129"/>
              </p:custDataLst>
            </p:nvPr>
          </p:nvSpPr>
          <p:spPr>
            <a:xfrm>
              <a:off x="4405"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1" name="任意多边形 448628"/>
            <p:cNvSpPr>
              <a:spLocks noEditPoints="1"/>
            </p:cNvSpPr>
            <p:nvPr>
              <p:custDataLst>
                <p:tags r:id="rId130"/>
              </p:custDataLst>
            </p:nvPr>
          </p:nvSpPr>
          <p:spPr>
            <a:xfrm>
              <a:off x="4405"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2" name="任意多边形 448629"/>
            <p:cNvSpPr>
              <a:spLocks noEditPoints="1"/>
            </p:cNvSpPr>
            <p:nvPr>
              <p:custDataLst>
                <p:tags r:id="rId131"/>
              </p:custDataLst>
            </p:nvPr>
          </p:nvSpPr>
          <p:spPr>
            <a:xfrm>
              <a:off x="4405"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3" name="任意多边形 448630"/>
            <p:cNvSpPr>
              <a:spLocks noEditPoints="1"/>
            </p:cNvSpPr>
            <p:nvPr>
              <p:custDataLst>
                <p:tags r:id="rId132"/>
              </p:custDataLst>
            </p:nvPr>
          </p:nvSpPr>
          <p:spPr>
            <a:xfrm>
              <a:off x="4405"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4" name="任意多边形 448631"/>
            <p:cNvSpPr>
              <a:spLocks noEditPoints="1"/>
            </p:cNvSpPr>
            <p:nvPr>
              <p:custDataLst>
                <p:tags r:id="rId133"/>
              </p:custDataLst>
            </p:nvPr>
          </p:nvSpPr>
          <p:spPr>
            <a:xfrm>
              <a:off x="4405"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5" name="任意多边形 448632"/>
            <p:cNvSpPr>
              <a:spLocks noEditPoints="1"/>
            </p:cNvSpPr>
            <p:nvPr>
              <p:custDataLst>
                <p:tags r:id="rId134"/>
              </p:custDataLst>
            </p:nvPr>
          </p:nvSpPr>
          <p:spPr>
            <a:xfrm>
              <a:off x="4405"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6" name="矩形 448633"/>
            <p:cNvSpPr/>
            <p:nvPr>
              <p:custDataLst>
                <p:tags r:id="rId135"/>
              </p:custDataLst>
            </p:nvPr>
          </p:nvSpPr>
          <p:spPr>
            <a:xfrm>
              <a:off x="4405"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47" name="矩形 448634"/>
            <p:cNvSpPr/>
            <p:nvPr>
              <p:custDataLst>
                <p:tags r:id="rId136"/>
              </p:custDataLst>
            </p:nvPr>
          </p:nvSpPr>
          <p:spPr>
            <a:xfrm>
              <a:off x="4850"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48" name="任意多边形 448635"/>
            <p:cNvSpPr>
              <a:spLocks noEditPoints="1"/>
            </p:cNvSpPr>
            <p:nvPr>
              <p:custDataLst>
                <p:tags r:id="rId137"/>
              </p:custDataLst>
            </p:nvPr>
          </p:nvSpPr>
          <p:spPr>
            <a:xfrm>
              <a:off x="485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49" name="任意多边形 448636"/>
            <p:cNvSpPr>
              <a:spLocks noEditPoints="1"/>
            </p:cNvSpPr>
            <p:nvPr>
              <p:custDataLst>
                <p:tags r:id="rId138"/>
              </p:custDataLst>
            </p:nvPr>
          </p:nvSpPr>
          <p:spPr>
            <a:xfrm>
              <a:off x="485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0" name="任意多边形 448637"/>
            <p:cNvSpPr>
              <a:spLocks noEditPoints="1"/>
            </p:cNvSpPr>
            <p:nvPr>
              <p:custDataLst>
                <p:tags r:id="rId139"/>
              </p:custDataLst>
            </p:nvPr>
          </p:nvSpPr>
          <p:spPr>
            <a:xfrm>
              <a:off x="485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1" name="任意多边形 448638"/>
            <p:cNvSpPr>
              <a:spLocks noEditPoints="1"/>
            </p:cNvSpPr>
            <p:nvPr>
              <p:custDataLst>
                <p:tags r:id="rId140"/>
              </p:custDataLst>
            </p:nvPr>
          </p:nvSpPr>
          <p:spPr>
            <a:xfrm>
              <a:off x="485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2" name="任意多边形 448639"/>
            <p:cNvSpPr>
              <a:spLocks noEditPoints="1"/>
            </p:cNvSpPr>
            <p:nvPr>
              <p:custDataLst>
                <p:tags r:id="rId141"/>
              </p:custDataLst>
            </p:nvPr>
          </p:nvSpPr>
          <p:spPr>
            <a:xfrm>
              <a:off x="485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3" name="任意多边形 448640"/>
            <p:cNvSpPr>
              <a:spLocks noEditPoints="1"/>
            </p:cNvSpPr>
            <p:nvPr>
              <p:custDataLst>
                <p:tags r:id="rId142"/>
              </p:custDataLst>
            </p:nvPr>
          </p:nvSpPr>
          <p:spPr>
            <a:xfrm>
              <a:off x="485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4" name="任意多边形 448641"/>
            <p:cNvSpPr>
              <a:spLocks noEditPoints="1"/>
            </p:cNvSpPr>
            <p:nvPr>
              <p:custDataLst>
                <p:tags r:id="rId143"/>
              </p:custDataLst>
            </p:nvPr>
          </p:nvSpPr>
          <p:spPr>
            <a:xfrm>
              <a:off x="485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5" name="任意多边形 448642"/>
            <p:cNvSpPr>
              <a:spLocks noEditPoints="1"/>
            </p:cNvSpPr>
            <p:nvPr>
              <p:custDataLst>
                <p:tags r:id="rId144"/>
              </p:custDataLst>
            </p:nvPr>
          </p:nvSpPr>
          <p:spPr>
            <a:xfrm>
              <a:off x="485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6" name="任意多边形 448643"/>
            <p:cNvSpPr>
              <a:spLocks noEditPoints="1"/>
            </p:cNvSpPr>
            <p:nvPr>
              <p:custDataLst>
                <p:tags r:id="rId145"/>
              </p:custDataLst>
            </p:nvPr>
          </p:nvSpPr>
          <p:spPr>
            <a:xfrm>
              <a:off x="485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7" name="任意多边形 448644"/>
            <p:cNvSpPr>
              <a:spLocks noEditPoints="1"/>
            </p:cNvSpPr>
            <p:nvPr>
              <p:custDataLst>
                <p:tags r:id="rId146"/>
              </p:custDataLst>
            </p:nvPr>
          </p:nvSpPr>
          <p:spPr>
            <a:xfrm>
              <a:off x="485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58" name="矩形 448645"/>
            <p:cNvSpPr/>
            <p:nvPr>
              <p:custDataLst>
                <p:tags r:id="rId147"/>
              </p:custDataLst>
            </p:nvPr>
          </p:nvSpPr>
          <p:spPr>
            <a:xfrm>
              <a:off x="4850"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59" name="矩形 448646"/>
            <p:cNvSpPr/>
            <p:nvPr>
              <p:custDataLst>
                <p:tags r:id="rId148"/>
              </p:custDataLst>
            </p:nvPr>
          </p:nvSpPr>
          <p:spPr>
            <a:xfrm>
              <a:off x="5300" y="23"/>
              <a:ext cx="20" cy="10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60" name="任意多边形 448647"/>
            <p:cNvSpPr>
              <a:spLocks noEditPoints="1"/>
            </p:cNvSpPr>
            <p:nvPr>
              <p:custDataLst>
                <p:tags r:id="rId149"/>
              </p:custDataLst>
            </p:nvPr>
          </p:nvSpPr>
          <p:spPr>
            <a:xfrm>
              <a:off x="5300" y="225"/>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1" name="任意多边形 448648"/>
            <p:cNvSpPr>
              <a:spLocks noEditPoints="1"/>
            </p:cNvSpPr>
            <p:nvPr>
              <p:custDataLst>
                <p:tags r:id="rId150"/>
              </p:custDataLst>
            </p:nvPr>
          </p:nvSpPr>
          <p:spPr>
            <a:xfrm>
              <a:off x="5300" y="630"/>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2" name="任意多边形 448649"/>
            <p:cNvSpPr>
              <a:spLocks noEditPoints="1"/>
            </p:cNvSpPr>
            <p:nvPr>
              <p:custDataLst>
                <p:tags r:id="rId151"/>
              </p:custDataLst>
            </p:nvPr>
          </p:nvSpPr>
          <p:spPr>
            <a:xfrm>
              <a:off x="5300" y="1034"/>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3" name="任意多边形 448650"/>
            <p:cNvSpPr>
              <a:spLocks noEditPoints="1"/>
            </p:cNvSpPr>
            <p:nvPr>
              <p:custDataLst>
                <p:tags r:id="rId152"/>
              </p:custDataLst>
            </p:nvPr>
          </p:nvSpPr>
          <p:spPr>
            <a:xfrm>
              <a:off x="5300" y="1438"/>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4" name="任意多边形 448651"/>
            <p:cNvSpPr>
              <a:spLocks noEditPoints="1"/>
            </p:cNvSpPr>
            <p:nvPr>
              <p:custDataLst>
                <p:tags r:id="rId153"/>
              </p:custDataLst>
            </p:nvPr>
          </p:nvSpPr>
          <p:spPr>
            <a:xfrm>
              <a:off x="5300" y="1843"/>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5" name="任意多边形 448652"/>
            <p:cNvSpPr>
              <a:spLocks noEditPoints="1"/>
            </p:cNvSpPr>
            <p:nvPr>
              <p:custDataLst>
                <p:tags r:id="rId154"/>
              </p:custDataLst>
            </p:nvPr>
          </p:nvSpPr>
          <p:spPr>
            <a:xfrm>
              <a:off x="5300" y="2247"/>
              <a:ext cx="20" cy="304"/>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6" name="任意多边形 448653"/>
            <p:cNvSpPr>
              <a:spLocks noEditPoints="1"/>
            </p:cNvSpPr>
            <p:nvPr>
              <p:custDataLst>
                <p:tags r:id="rId155"/>
              </p:custDataLst>
            </p:nvPr>
          </p:nvSpPr>
          <p:spPr>
            <a:xfrm>
              <a:off x="5300" y="2652"/>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7" name="任意多边形 448654"/>
            <p:cNvSpPr>
              <a:spLocks noEditPoints="1"/>
            </p:cNvSpPr>
            <p:nvPr>
              <p:custDataLst>
                <p:tags r:id="rId156"/>
              </p:custDataLst>
            </p:nvPr>
          </p:nvSpPr>
          <p:spPr>
            <a:xfrm>
              <a:off x="5300" y="3056"/>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8" name="任意多边形 448655"/>
            <p:cNvSpPr>
              <a:spLocks noEditPoints="1"/>
            </p:cNvSpPr>
            <p:nvPr>
              <p:custDataLst>
                <p:tags r:id="rId157"/>
              </p:custDataLst>
            </p:nvPr>
          </p:nvSpPr>
          <p:spPr>
            <a:xfrm>
              <a:off x="5300" y="3461"/>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69" name="任意多边形 448656"/>
            <p:cNvSpPr>
              <a:spLocks noEditPoints="1"/>
            </p:cNvSpPr>
            <p:nvPr>
              <p:custDataLst>
                <p:tags r:id="rId158"/>
              </p:custDataLst>
            </p:nvPr>
          </p:nvSpPr>
          <p:spPr>
            <a:xfrm>
              <a:off x="5300" y="3865"/>
              <a:ext cx="20" cy="303"/>
            </a:xfrm>
            <a:custGeom>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lstStyle/>
            <a:p>
              <a:endParaRPr lang="zh-CN" altLang="en-US"/>
            </a:p>
          </p:txBody>
        </p:sp>
        <p:sp>
          <p:nvSpPr>
            <p:cNvPr id="1170" name="矩形 448657"/>
            <p:cNvSpPr/>
            <p:nvPr>
              <p:custDataLst>
                <p:tags r:id="rId159"/>
              </p:custDataLst>
            </p:nvPr>
          </p:nvSpPr>
          <p:spPr>
            <a:xfrm>
              <a:off x="5300" y="4269"/>
              <a:ext cx="20" cy="51"/>
            </a:xfrm>
            <a:prstGeom prst="rect">
              <a:avLst/>
            </a:prstGeom>
            <a:solidFill>
              <a:schemeClr val="bg2">
                <a:alpha val="60001"/>
              </a:schemeClr>
            </a:solidFill>
            <a:ln w="0">
              <a:noFill/>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1171" name="任意多边形 448658"/>
            <p:cNvSpPr/>
            <p:nvPr>
              <p:custDataLst>
                <p:tags r:id="rId160"/>
              </p:custDataLst>
            </p:nvPr>
          </p:nvSpPr>
          <p:spPr>
            <a:xfrm>
              <a:off x="349" y="3304"/>
              <a:ext cx="20" cy="10"/>
            </a:xfrm>
            <a:custGeom>
              <a:rect l="0" t="0" r="0" b="0"/>
              <a:pathLst>
                <a:path w="4" h="2">
                  <a:moveTo>
                    <a:pt x="0" y="1"/>
                  </a:moveTo>
                  <a:cubicBezTo>
                    <a:pt x="1" y="2"/>
                    <a:pt x="4" y="0"/>
                    <a:pt x="0" y="1"/>
                  </a:cubicBezTo>
                  <a:close/>
                </a:path>
              </a:pathLst>
            </a:custGeom>
            <a:solidFill>
              <a:schemeClr val="bg2">
                <a:alpha val="60001"/>
              </a:schemeClr>
            </a:solidFill>
            <a:ln w="0">
              <a:noFill/>
            </a:ln>
          </p:spPr>
          <p:txBody>
            <a:bodyPr/>
            <a:lstStyle/>
            <a:p>
              <a:endParaRPr lang="zh-CN" altLang="en-US"/>
            </a:p>
          </p:txBody>
        </p:sp>
      </p:grpSp>
      <p:grpSp>
        <p:nvGrpSpPr>
          <p:cNvPr id="1172" name="组合 448659"/>
          <p:cNvGrpSpPr/>
          <p:nvPr>
            <p:custDataLst>
              <p:tags r:id="rId161"/>
            </p:custDataLst>
          </p:nvPr>
        </p:nvGrpSpPr>
        <p:grpSpPr>
          <a:xfrm>
            <a:off x="1422400" y="3444875"/>
            <a:ext cx="711200" cy="492125"/>
            <a:chOff x="96" y="2784"/>
            <a:chExt cx="1062" cy="981"/>
          </a:xfrm>
        </p:grpSpPr>
        <p:sp>
          <p:nvSpPr>
            <p:cNvPr id="1173" name="任意多边形 448660"/>
            <p:cNvSpPr/>
            <p:nvPr userDrawn="1">
              <p:custDataLst>
                <p:tags r:id="rId162"/>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174" name="任意多边形 448661"/>
            <p:cNvSpPr>
              <a:spLocks noEditPoints="1"/>
            </p:cNvSpPr>
            <p:nvPr userDrawn="1">
              <p:custDataLst>
                <p:tags r:id="rId163"/>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175" name="任意多边形 448662"/>
            <p:cNvSpPr/>
            <p:nvPr userDrawn="1">
              <p:custDataLst>
                <p:tags r:id="rId164"/>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176" name="任意多边形 448663"/>
            <p:cNvSpPr/>
            <p:nvPr userDrawn="1">
              <p:custDataLst>
                <p:tags r:id="rId165"/>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177" name="任意多边形 448664"/>
            <p:cNvSpPr/>
            <p:nvPr userDrawn="1">
              <p:custDataLst>
                <p:tags r:id="rId166"/>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178" name="任意多边形 448665"/>
            <p:cNvSpPr/>
            <p:nvPr userDrawn="1">
              <p:custDataLst>
                <p:tags r:id="rId167"/>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179" name="任意多边形 448666"/>
            <p:cNvSpPr/>
            <p:nvPr userDrawn="1">
              <p:custDataLst>
                <p:tags r:id="rId168"/>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180" name="任意多边形 448667"/>
            <p:cNvSpPr/>
            <p:nvPr userDrawn="1">
              <p:custDataLst>
                <p:tags r:id="rId169"/>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181" name="任意多边形 448668"/>
            <p:cNvSpPr/>
            <p:nvPr userDrawn="1">
              <p:custDataLst>
                <p:tags r:id="rId170"/>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182" name="任意多边形 448669"/>
            <p:cNvSpPr/>
            <p:nvPr userDrawn="1">
              <p:custDataLst>
                <p:tags r:id="rId171"/>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183" name="任意多边形 448670"/>
            <p:cNvSpPr/>
            <p:nvPr userDrawn="1">
              <p:custDataLst>
                <p:tags r:id="rId172"/>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184" name="任意多边形 448671"/>
            <p:cNvSpPr/>
            <p:nvPr userDrawn="1">
              <p:custDataLst>
                <p:tags r:id="rId173"/>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185" name="任意多边形 448672"/>
            <p:cNvSpPr/>
            <p:nvPr userDrawn="1">
              <p:custDataLst>
                <p:tags r:id="rId174"/>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186" name="组合 448673"/>
          <p:cNvGrpSpPr/>
          <p:nvPr>
            <p:custDataLst>
              <p:tags r:id="rId175"/>
            </p:custDataLst>
          </p:nvPr>
        </p:nvGrpSpPr>
        <p:grpSpPr>
          <a:xfrm>
            <a:off x="1422400" y="4552950"/>
            <a:ext cx="711200" cy="492125"/>
            <a:chOff x="96" y="2784"/>
            <a:chExt cx="1062" cy="981"/>
          </a:xfrm>
        </p:grpSpPr>
        <p:sp>
          <p:nvSpPr>
            <p:cNvPr id="1187" name="任意多边形 448674"/>
            <p:cNvSpPr/>
            <p:nvPr userDrawn="1">
              <p:custDataLst>
                <p:tags r:id="rId176"/>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188" name="任意多边形 448675"/>
            <p:cNvSpPr>
              <a:spLocks noEditPoints="1"/>
            </p:cNvSpPr>
            <p:nvPr userDrawn="1">
              <p:custDataLst>
                <p:tags r:id="rId177"/>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189" name="任意多边形 448676"/>
            <p:cNvSpPr/>
            <p:nvPr userDrawn="1">
              <p:custDataLst>
                <p:tags r:id="rId178"/>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190" name="任意多边形 448677"/>
            <p:cNvSpPr/>
            <p:nvPr userDrawn="1">
              <p:custDataLst>
                <p:tags r:id="rId179"/>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191" name="任意多边形 448678"/>
            <p:cNvSpPr/>
            <p:nvPr userDrawn="1">
              <p:custDataLst>
                <p:tags r:id="rId180"/>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192" name="任意多边形 448679"/>
            <p:cNvSpPr/>
            <p:nvPr userDrawn="1">
              <p:custDataLst>
                <p:tags r:id="rId181"/>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193" name="任意多边形 448680"/>
            <p:cNvSpPr/>
            <p:nvPr userDrawn="1">
              <p:custDataLst>
                <p:tags r:id="rId182"/>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194" name="任意多边形 448681"/>
            <p:cNvSpPr/>
            <p:nvPr userDrawn="1">
              <p:custDataLst>
                <p:tags r:id="rId183"/>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195" name="任意多边形 448682"/>
            <p:cNvSpPr/>
            <p:nvPr userDrawn="1">
              <p:custDataLst>
                <p:tags r:id="rId184"/>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196" name="任意多边形 448683"/>
            <p:cNvSpPr/>
            <p:nvPr userDrawn="1">
              <p:custDataLst>
                <p:tags r:id="rId185"/>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197" name="任意多边形 448684"/>
            <p:cNvSpPr/>
            <p:nvPr userDrawn="1">
              <p:custDataLst>
                <p:tags r:id="rId186"/>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198" name="任意多边形 448685"/>
            <p:cNvSpPr/>
            <p:nvPr userDrawn="1">
              <p:custDataLst>
                <p:tags r:id="rId187"/>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199" name="任意多边形 448686"/>
            <p:cNvSpPr/>
            <p:nvPr userDrawn="1">
              <p:custDataLst>
                <p:tags r:id="rId188"/>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200" name="组合 448687"/>
          <p:cNvGrpSpPr/>
          <p:nvPr>
            <p:custDataLst>
              <p:tags r:id="rId189"/>
            </p:custDataLst>
          </p:nvPr>
        </p:nvGrpSpPr>
        <p:grpSpPr>
          <a:xfrm>
            <a:off x="1422400" y="5562600"/>
            <a:ext cx="711200" cy="492125"/>
            <a:chOff x="96" y="2784"/>
            <a:chExt cx="1062" cy="981"/>
          </a:xfrm>
        </p:grpSpPr>
        <p:sp>
          <p:nvSpPr>
            <p:cNvPr id="1201" name="任意多边形 448688"/>
            <p:cNvSpPr/>
            <p:nvPr userDrawn="1">
              <p:custDataLst>
                <p:tags r:id="rId190"/>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202" name="任意多边形 448689"/>
            <p:cNvSpPr>
              <a:spLocks noEditPoints="1"/>
            </p:cNvSpPr>
            <p:nvPr userDrawn="1">
              <p:custDataLst>
                <p:tags r:id="rId191"/>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203" name="任意多边形 448690"/>
            <p:cNvSpPr/>
            <p:nvPr userDrawn="1">
              <p:custDataLst>
                <p:tags r:id="rId192"/>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204" name="任意多边形 448691"/>
            <p:cNvSpPr/>
            <p:nvPr userDrawn="1">
              <p:custDataLst>
                <p:tags r:id="rId193"/>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205" name="任意多边形 448692"/>
            <p:cNvSpPr/>
            <p:nvPr userDrawn="1">
              <p:custDataLst>
                <p:tags r:id="rId194"/>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206" name="任意多边形 448693"/>
            <p:cNvSpPr/>
            <p:nvPr userDrawn="1">
              <p:custDataLst>
                <p:tags r:id="rId195"/>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207" name="任意多边形 448694"/>
            <p:cNvSpPr/>
            <p:nvPr userDrawn="1">
              <p:custDataLst>
                <p:tags r:id="rId196"/>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208" name="任意多边形 448695"/>
            <p:cNvSpPr/>
            <p:nvPr userDrawn="1">
              <p:custDataLst>
                <p:tags r:id="rId197"/>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209" name="任意多边形 448696"/>
            <p:cNvSpPr/>
            <p:nvPr userDrawn="1">
              <p:custDataLst>
                <p:tags r:id="rId198"/>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210" name="任意多边形 448697"/>
            <p:cNvSpPr/>
            <p:nvPr userDrawn="1">
              <p:custDataLst>
                <p:tags r:id="rId199"/>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211" name="任意多边形 448698"/>
            <p:cNvSpPr/>
            <p:nvPr userDrawn="1">
              <p:custDataLst>
                <p:tags r:id="rId200"/>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212" name="任意多边形 448699"/>
            <p:cNvSpPr/>
            <p:nvPr userDrawn="1">
              <p:custDataLst>
                <p:tags r:id="rId201"/>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213" name="任意多边形 448700"/>
            <p:cNvSpPr/>
            <p:nvPr userDrawn="1">
              <p:custDataLst>
                <p:tags r:id="rId202"/>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214" name="组合 448701"/>
          <p:cNvGrpSpPr/>
          <p:nvPr>
            <p:custDataLst>
              <p:tags r:id="rId203"/>
            </p:custDataLst>
          </p:nvPr>
        </p:nvGrpSpPr>
        <p:grpSpPr>
          <a:xfrm>
            <a:off x="508000" y="3962400"/>
            <a:ext cx="711200" cy="492125"/>
            <a:chOff x="96" y="2784"/>
            <a:chExt cx="1062" cy="981"/>
          </a:xfrm>
        </p:grpSpPr>
        <p:sp>
          <p:nvSpPr>
            <p:cNvPr id="1215" name="任意多边形 448702"/>
            <p:cNvSpPr/>
            <p:nvPr userDrawn="1">
              <p:custDataLst>
                <p:tags r:id="rId204"/>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216" name="任意多边形 448703"/>
            <p:cNvSpPr>
              <a:spLocks noEditPoints="1"/>
            </p:cNvSpPr>
            <p:nvPr userDrawn="1">
              <p:custDataLst>
                <p:tags r:id="rId205"/>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217" name="任意多边形 448704"/>
            <p:cNvSpPr/>
            <p:nvPr userDrawn="1">
              <p:custDataLst>
                <p:tags r:id="rId206"/>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218" name="任意多边形 448705"/>
            <p:cNvSpPr/>
            <p:nvPr userDrawn="1">
              <p:custDataLst>
                <p:tags r:id="rId207"/>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219" name="任意多边形 448706"/>
            <p:cNvSpPr/>
            <p:nvPr userDrawn="1">
              <p:custDataLst>
                <p:tags r:id="rId208"/>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220" name="任意多边形 448707"/>
            <p:cNvSpPr/>
            <p:nvPr userDrawn="1">
              <p:custDataLst>
                <p:tags r:id="rId209"/>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221" name="任意多边形 448708"/>
            <p:cNvSpPr/>
            <p:nvPr userDrawn="1">
              <p:custDataLst>
                <p:tags r:id="rId210"/>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222" name="任意多边形 448709"/>
            <p:cNvSpPr/>
            <p:nvPr userDrawn="1">
              <p:custDataLst>
                <p:tags r:id="rId211"/>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223" name="任意多边形 448710"/>
            <p:cNvSpPr/>
            <p:nvPr userDrawn="1">
              <p:custDataLst>
                <p:tags r:id="rId212"/>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224" name="任意多边形 448711"/>
            <p:cNvSpPr/>
            <p:nvPr userDrawn="1">
              <p:custDataLst>
                <p:tags r:id="rId213"/>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225" name="任意多边形 448712"/>
            <p:cNvSpPr/>
            <p:nvPr userDrawn="1">
              <p:custDataLst>
                <p:tags r:id="rId214"/>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226" name="任意多边形 448713"/>
            <p:cNvSpPr/>
            <p:nvPr userDrawn="1">
              <p:custDataLst>
                <p:tags r:id="rId215"/>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227" name="任意多边形 448714"/>
            <p:cNvSpPr/>
            <p:nvPr userDrawn="1">
              <p:custDataLst>
                <p:tags r:id="rId216"/>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228" name="组合 448715"/>
          <p:cNvGrpSpPr/>
          <p:nvPr>
            <p:custDataLst>
              <p:tags r:id="rId217"/>
            </p:custDataLst>
          </p:nvPr>
        </p:nvGrpSpPr>
        <p:grpSpPr>
          <a:xfrm>
            <a:off x="508000" y="5070475"/>
            <a:ext cx="711200" cy="492125"/>
            <a:chOff x="96" y="2784"/>
            <a:chExt cx="1062" cy="981"/>
          </a:xfrm>
        </p:grpSpPr>
        <p:sp>
          <p:nvSpPr>
            <p:cNvPr id="1229" name="任意多边形 448716"/>
            <p:cNvSpPr/>
            <p:nvPr userDrawn="1">
              <p:custDataLst>
                <p:tags r:id="rId218"/>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230" name="任意多边形 448717"/>
            <p:cNvSpPr>
              <a:spLocks noEditPoints="1"/>
            </p:cNvSpPr>
            <p:nvPr userDrawn="1">
              <p:custDataLst>
                <p:tags r:id="rId219"/>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231" name="任意多边形 448718"/>
            <p:cNvSpPr/>
            <p:nvPr userDrawn="1">
              <p:custDataLst>
                <p:tags r:id="rId220"/>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232" name="任意多边形 448719"/>
            <p:cNvSpPr/>
            <p:nvPr userDrawn="1">
              <p:custDataLst>
                <p:tags r:id="rId221"/>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233" name="任意多边形 448720"/>
            <p:cNvSpPr/>
            <p:nvPr userDrawn="1">
              <p:custDataLst>
                <p:tags r:id="rId222"/>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234" name="任意多边形 448721"/>
            <p:cNvSpPr/>
            <p:nvPr userDrawn="1">
              <p:custDataLst>
                <p:tags r:id="rId223"/>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235" name="任意多边形 448722"/>
            <p:cNvSpPr/>
            <p:nvPr userDrawn="1">
              <p:custDataLst>
                <p:tags r:id="rId224"/>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236" name="任意多边形 448723"/>
            <p:cNvSpPr/>
            <p:nvPr userDrawn="1">
              <p:custDataLst>
                <p:tags r:id="rId225"/>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237" name="任意多边形 448724"/>
            <p:cNvSpPr/>
            <p:nvPr userDrawn="1">
              <p:custDataLst>
                <p:tags r:id="rId226"/>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238" name="任意多边形 448725"/>
            <p:cNvSpPr/>
            <p:nvPr userDrawn="1">
              <p:custDataLst>
                <p:tags r:id="rId227"/>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239" name="任意多边形 448726"/>
            <p:cNvSpPr/>
            <p:nvPr userDrawn="1">
              <p:custDataLst>
                <p:tags r:id="rId228"/>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240" name="任意多边形 448727"/>
            <p:cNvSpPr/>
            <p:nvPr userDrawn="1">
              <p:custDataLst>
                <p:tags r:id="rId229"/>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241" name="任意多边形 448728"/>
            <p:cNvSpPr/>
            <p:nvPr userDrawn="1">
              <p:custDataLst>
                <p:tags r:id="rId230"/>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242" name="组合 448729"/>
          <p:cNvGrpSpPr/>
          <p:nvPr>
            <p:custDataLst>
              <p:tags r:id="rId231"/>
            </p:custDataLst>
          </p:nvPr>
        </p:nvGrpSpPr>
        <p:grpSpPr>
          <a:xfrm>
            <a:off x="508000" y="6121400"/>
            <a:ext cx="711200" cy="492125"/>
            <a:chOff x="96" y="2784"/>
            <a:chExt cx="1062" cy="981"/>
          </a:xfrm>
        </p:grpSpPr>
        <p:sp>
          <p:nvSpPr>
            <p:cNvPr id="1243" name="任意多边形 448730"/>
            <p:cNvSpPr/>
            <p:nvPr userDrawn="1">
              <p:custDataLst>
                <p:tags r:id="rId232"/>
              </p:custDataLst>
            </p:nvPr>
          </p:nvSpPr>
          <p:spPr>
            <a:xfrm>
              <a:off x="121" y="2784"/>
              <a:ext cx="207" cy="81"/>
            </a:xfrm>
            <a:custGeom>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p>
          </p:txBody>
        </p:sp>
        <p:sp>
          <p:nvSpPr>
            <p:cNvPr id="1244" name="任意多边形 448731"/>
            <p:cNvSpPr>
              <a:spLocks noEditPoints="1"/>
            </p:cNvSpPr>
            <p:nvPr userDrawn="1">
              <p:custDataLst>
                <p:tags r:id="rId233"/>
              </p:custDataLst>
            </p:nvPr>
          </p:nvSpPr>
          <p:spPr>
            <a:xfrm>
              <a:off x="96" y="2789"/>
              <a:ext cx="1062" cy="976"/>
            </a:xfrm>
            <a:custGeom>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p>
          </p:txBody>
        </p:sp>
        <p:sp>
          <p:nvSpPr>
            <p:cNvPr id="1245" name="任意多边形 448732"/>
            <p:cNvSpPr/>
            <p:nvPr userDrawn="1">
              <p:custDataLst>
                <p:tags r:id="rId234"/>
              </p:custDataLst>
            </p:nvPr>
          </p:nvSpPr>
          <p:spPr>
            <a:xfrm>
              <a:off x="348" y="3254"/>
              <a:ext cx="86" cy="102"/>
            </a:xfrm>
            <a:custGeom>
              <a:rect l="0" t="0" r="0" b="0"/>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p>
          </p:txBody>
        </p:sp>
        <p:sp>
          <p:nvSpPr>
            <p:cNvPr id="1246" name="任意多边形 448733"/>
            <p:cNvSpPr/>
            <p:nvPr userDrawn="1">
              <p:custDataLst>
                <p:tags r:id="rId235"/>
              </p:custDataLst>
            </p:nvPr>
          </p:nvSpPr>
          <p:spPr>
            <a:xfrm>
              <a:off x="267" y="3295"/>
              <a:ext cx="76" cy="136"/>
            </a:xfrm>
            <a:custGeom>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p>
          </p:txBody>
        </p:sp>
        <p:sp>
          <p:nvSpPr>
            <p:cNvPr id="1247" name="任意多边形 448734"/>
            <p:cNvSpPr/>
            <p:nvPr userDrawn="1">
              <p:custDataLst>
                <p:tags r:id="rId236"/>
              </p:custDataLst>
            </p:nvPr>
          </p:nvSpPr>
          <p:spPr>
            <a:xfrm>
              <a:off x="222" y="3022"/>
              <a:ext cx="243" cy="116"/>
            </a:xfrm>
            <a:custGeom>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p>
          </p:txBody>
        </p:sp>
        <p:sp>
          <p:nvSpPr>
            <p:cNvPr id="1248" name="任意多边形 448735"/>
            <p:cNvSpPr/>
            <p:nvPr userDrawn="1">
              <p:custDataLst>
                <p:tags r:id="rId237"/>
              </p:custDataLst>
            </p:nvPr>
          </p:nvSpPr>
          <p:spPr>
            <a:xfrm>
              <a:off x="500" y="3345"/>
              <a:ext cx="177" cy="187"/>
            </a:xfrm>
            <a:custGeom>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p>
          </p:txBody>
        </p:sp>
        <p:sp>
          <p:nvSpPr>
            <p:cNvPr id="1249" name="任意多边形 448736"/>
            <p:cNvSpPr/>
            <p:nvPr userDrawn="1">
              <p:custDataLst>
                <p:tags r:id="rId238"/>
              </p:custDataLst>
            </p:nvPr>
          </p:nvSpPr>
          <p:spPr>
            <a:xfrm>
              <a:off x="905" y="3158"/>
              <a:ext cx="177" cy="36"/>
            </a:xfrm>
            <a:custGeom>
              <a:rect l="0" t="0" r="0" b="0"/>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p>
          </p:txBody>
        </p:sp>
        <p:sp>
          <p:nvSpPr>
            <p:cNvPr id="1250" name="任意多边形 448737"/>
            <p:cNvSpPr/>
            <p:nvPr userDrawn="1">
              <p:custDataLst>
                <p:tags r:id="rId239"/>
              </p:custDataLst>
            </p:nvPr>
          </p:nvSpPr>
          <p:spPr>
            <a:xfrm>
              <a:off x="965" y="3153"/>
              <a:ext cx="137" cy="81"/>
            </a:xfrm>
            <a:custGeom>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p>
          </p:txBody>
        </p:sp>
        <p:sp>
          <p:nvSpPr>
            <p:cNvPr id="1251" name="任意多边形 448738"/>
            <p:cNvSpPr/>
            <p:nvPr userDrawn="1">
              <p:custDataLst>
                <p:tags r:id="rId240"/>
              </p:custDataLst>
            </p:nvPr>
          </p:nvSpPr>
          <p:spPr>
            <a:xfrm>
              <a:off x="960" y="3204"/>
              <a:ext cx="177" cy="86"/>
            </a:xfrm>
            <a:custGeom>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p>
          </p:txBody>
        </p:sp>
        <p:sp>
          <p:nvSpPr>
            <p:cNvPr id="1252" name="任意多边形 448739"/>
            <p:cNvSpPr/>
            <p:nvPr userDrawn="1">
              <p:custDataLst>
                <p:tags r:id="rId241"/>
              </p:custDataLst>
            </p:nvPr>
          </p:nvSpPr>
          <p:spPr>
            <a:xfrm>
              <a:off x="844" y="3285"/>
              <a:ext cx="248" cy="60"/>
            </a:xfrm>
            <a:custGeom>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p>
          </p:txBody>
        </p:sp>
        <p:sp>
          <p:nvSpPr>
            <p:cNvPr id="1253" name="任意多边形 448740"/>
            <p:cNvSpPr/>
            <p:nvPr userDrawn="1">
              <p:custDataLst>
                <p:tags r:id="rId242"/>
              </p:custDataLst>
            </p:nvPr>
          </p:nvSpPr>
          <p:spPr>
            <a:xfrm>
              <a:off x="869" y="3340"/>
              <a:ext cx="203" cy="56"/>
            </a:xfrm>
            <a:custGeom>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p>
          </p:txBody>
        </p:sp>
        <p:sp>
          <p:nvSpPr>
            <p:cNvPr id="1254" name="任意多边形 448741"/>
            <p:cNvSpPr/>
            <p:nvPr userDrawn="1">
              <p:custDataLst>
                <p:tags r:id="rId243"/>
              </p:custDataLst>
            </p:nvPr>
          </p:nvSpPr>
          <p:spPr>
            <a:xfrm>
              <a:off x="859" y="3386"/>
              <a:ext cx="207" cy="172"/>
            </a:xfrm>
            <a:custGeom>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p>
          </p:txBody>
        </p:sp>
        <p:sp>
          <p:nvSpPr>
            <p:cNvPr id="1255" name="任意多边形 448742"/>
            <p:cNvSpPr/>
            <p:nvPr userDrawn="1">
              <p:custDataLst>
                <p:tags r:id="rId244"/>
              </p:custDataLst>
            </p:nvPr>
          </p:nvSpPr>
          <p:spPr>
            <a:xfrm>
              <a:off x="996" y="3305"/>
              <a:ext cx="126" cy="318"/>
            </a:xfrm>
            <a:custGeom>
              <a:rect l="0" t="0" r="0" b="0"/>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p>
          </p:txBody>
        </p:sp>
      </p:grpSp>
      <p:grpSp>
        <p:nvGrpSpPr>
          <p:cNvPr id="1256" name="组合 448743"/>
          <p:cNvGrpSpPr/>
          <p:nvPr>
            <p:custDataLst>
              <p:tags r:id="rId245"/>
            </p:custDataLst>
          </p:nvPr>
        </p:nvGrpSpPr>
        <p:grpSpPr>
          <a:xfrm>
            <a:off x="9245600" y="-7937"/>
            <a:ext cx="3090333" cy="2063750"/>
            <a:chOff x="4080" y="-5"/>
            <a:chExt cx="1748" cy="1556"/>
          </a:xfrm>
        </p:grpSpPr>
        <p:sp>
          <p:nvSpPr>
            <p:cNvPr id="1257" name="任意多边形 448744"/>
            <p:cNvSpPr/>
            <p:nvPr userDrawn="1">
              <p:custDataLst>
                <p:tags r:id="rId246"/>
              </p:custDataLst>
            </p:nvPr>
          </p:nvSpPr>
          <p:spPr>
            <a:xfrm>
              <a:off x="4161" y="-5"/>
              <a:ext cx="1586" cy="1443"/>
            </a:xfrm>
            <a:custGeom>
              <a:rect l="0" t="0" r="0" b="0"/>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lstStyle/>
            <a:p>
              <a:endParaRPr lang="zh-CN" altLang="en-US"/>
            </a:p>
          </p:txBody>
        </p:sp>
        <p:grpSp>
          <p:nvGrpSpPr>
            <p:cNvPr id="1258" name="组合 448745"/>
            <p:cNvGrpSpPr/>
            <p:nvPr userDrawn="1">
              <p:custDataLst>
                <p:tags r:id="rId247"/>
              </p:custDataLst>
            </p:nvPr>
          </p:nvGrpSpPr>
          <p:grpSpPr>
            <a:xfrm>
              <a:off x="4080" y="0"/>
              <a:ext cx="1748" cy="1551"/>
              <a:chOff x="2918" y="18"/>
              <a:chExt cx="2958" cy="2699"/>
            </a:xfrm>
          </p:grpSpPr>
          <p:sp>
            <p:nvSpPr>
              <p:cNvPr id="1259" name="任意多边形 448746"/>
              <p:cNvSpPr/>
              <p:nvPr>
                <p:custDataLst>
                  <p:tags r:id="rId248"/>
                </p:custDataLst>
              </p:nvPr>
            </p:nvSpPr>
            <p:spPr>
              <a:xfrm>
                <a:off x="3060" y="18"/>
                <a:ext cx="490" cy="187"/>
              </a:xfrm>
              <a:custGeom>
                <a:rect l="0" t="0" r="0" b="0"/>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lstStyle/>
              <a:p>
                <a:endParaRPr lang="zh-CN" altLang="en-US"/>
              </a:p>
            </p:txBody>
          </p:sp>
          <p:sp>
            <p:nvSpPr>
              <p:cNvPr id="1260" name="任意多边形 448747"/>
              <p:cNvSpPr>
                <a:spLocks noEditPoints="1"/>
              </p:cNvSpPr>
              <p:nvPr>
                <p:custDataLst>
                  <p:tags r:id="rId249"/>
                </p:custDataLst>
              </p:nvPr>
            </p:nvSpPr>
            <p:spPr>
              <a:xfrm>
                <a:off x="2918" y="18"/>
                <a:ext cx="2958" cy="2699"/>
              </a:xfrm>
              <a:custGeom>
                <a:rect l="0" t="0" r="0" b="0"/>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lstStyle/>
              <a:p>
                <a:endParaRPr lang="zh-CN" altLang="en-US"/>
              </a:p>
            </p:txBody>
          </p:sp>
          <p:sp>
            <p:nvSpPr>
              <p:cNvPr id="1261" name="任意多边形 448748"/>
              <p:cNvSpPr/>
              <p:nvPr>
                <p:custDataLst>
                  <p:tags r:id="rId250"/>
                </p:custDataLst>
              </p:nvPr>
            </p:nvSpPr>
            <p:spPr>
              <a:xfrm>
                <a:off x="3621" y="1287"/>
                <a:ext cx="238" cy="283"/>
              </a:xfrm>
              <a:custGeom>
                <a:rect l="0" t="0" r="0" b="0"/>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lstStyle/>
              <a:p>
                <a:endParaRPr lang="zh-CN" altLang="en-US"/>
              </a:p>
            </p:txBody>
          </p:sp>
          <p:sp>
            <p:nvSpPr>
              <p:cNvPr id="1262" name="任意多边形 448749"/>
              <p:cNvSpPr/>
              <p:nvPr>
                <p:custDataLst>
                  <p:tags r:id="rId251"/>
                </p:custDataLst>
              </p:nvPr>
            </p:nvSpPr>
            <p:spPr>
              <a:xfrm>
                <a:off x="3403" y="1403"/>
                <a:ext cx="208" cy="379"/>
              </a:xfrm>
              <a:custGeom>
                <a:rect l="0" t="0" r="0" b="0"/>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lstStyle/>
              <a:p>
                <a:endParaRPr lang="zh-CN" altLang="en-US"/>
              </a:p>
            </p:txBody>
          </p:sp>
          <p:sp>
            <p:nvSpPr>
              <p:cNvPr id="1263" name="任意多边形 448750"/>
              <p:cNvSpPr/>
              <p:nvPr>
                <p:custDataLst>
                  <p:tags r:id="rId252"/>
                </p:custDataLst>
              </p:nvPr>
            </p:nvSpPr>
            <p:spPr>
              <a:xfrm>
                <a:off x="3272" y="645"/>
                <a:ext cx="683" cy="318"/>
              </a:xfrm>
              <a:custGeom>
                <a:rect l="0" t="0" r="0" b="0"/>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lstStyle/>
              <a:p>
                <a:endParaRPr lang="zh-CN" altLang="en-US"/>
              </a:p>
            </p:txBody>
          </p:sp>
          <p:sp>
            <p:nvSpPr>
              <p:cNvPr id="1264" name="任意多边形 448751"/>
              <p:cNvSpPr/>
              <p:nvPr>
                <p:custDataLst>
                  <p:tags r:id="rId253"/>
                </p:custDataLst>
              </p:nvPr>
            </p:nvSpPr>
            <p:spPr>
              <a:xfrm>
                <a:off x="4046" y="1545"/>
                <a:ext cx="490" cy="515"/>
              </a:xfrm>
              <a:custGeom>
                <a:rect l="0" t="0" r="0" b="0"/>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lstStyle/>
              <a:p>
                <a:endParaRPr lang="zh-CN" altLang="en-US"/>
              </a:p>
            </p:txBody>
          </p:sp>
          <p:sp>
            <p:nvSpPr>
              <p:cNvPr id="1265" name="任意多边形 448752"/>
              <p:cNvSpPr/>
              <p:nvPr>
                <p:custDataLst>
                  <p:tags r:id="rId254"/>
                </p:custDataLst>
              </p:nvPr>
            </p:nvSpPr>
            <p:spPr>
              <a:xfrm>
                <a:off x="5173" y="1024"/>
                <a:ext cx="501" cy="96"/>
              </a:xfrm>
              <a:custGeom>
                <a:rect l="0" t="0" r="0" b="0"/>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lstStyle/>
              <a:p>
                <a:endParaRPr lang="zh-CN" altLang="en-US"/>
              </a:p>
            </p:txBody>
          </p:sp>
          <p:sp>
            <p:nvSpPr>
              <p:cNvPr id="1266" name="任意多边形 448753"/>
              <p:cNvSpPr/>
              <p:nvPr>
                <p:custDataLst>
                  <p:tags r:id="rId255"/>
                </p:custDataLst>
              </p:nvPr>
            </p:nvSpPr>
            <p:spPr>
              <a:xfrm>
                <a:off x="5340" y="1004"/>
                <a:ext cx="385" cy="237"/>
              </a:xfrm>
              <a:custGeom>
                <a:rect l="0" t="0" r="0" b="0"/>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lstStyle/>
              <a:p>
                <a:endParaRPr lang="zh-CN" altLang="en-US"/>
              </a:p>
            </p:txBody>
          </p:sp>
          <p:sp>
            <p:nvSpPr>
              <p:cNvPr id="1267" name="任意多边形 448754"/>
              <p:cNvSpPr/>
              <p:nvPr>
                <p:custDataLst>
                  <p:tags r:id="rId256"/>
                </p:custDataLst>
              </p:nvPr>
            </p:nvSpPr>
            <p:spPr>
              <a:xfrm>
                <a:off x="5325" y="1201"/>
                <a:ext cx="415" cy="187"/>
              </a:xfrm>
              <a:custGeom>
                <a:rect l="0" t="0" r="0" b="0"/>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lstStyle/>
              <a:p>
                <a:endParaRPr lang="zh-CN" altLang="en-US"/>
              </a:p>
            </p:txBody>
          </p:sp>
          <p:sp>
            <p:nvSpPr>
              <p:cNvPr id="1268" name="任意多边形 448755"/>
              <p:cNvSpPr/>
              <p:nvPr>
                <p:custDataLst>
                  <p:tags r:id="rId257"/>
                </p:custDataLst>
              </p:nvPr>
            </p:nvSpPr>
            <p:spPr>
              <a:xfrm>
                <a:off x="5001" y="1378"/>
                <a:ext cx="698" cy="167"/>
              </a:xfrm>
              <a:custGeom>
                <a:rect l="0" t="0" r="0" b="0"/>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lstStyle/>
              <a:p>
                <a:endParaRPr lang="zh-CN" altLang="en-US"/>
              </a:p>
            </p:txBody>
          </p:sp>
          <p:sp>
            <p:nvSpPr>
              <p:cNvPr id="1269" name="任意多边形 448756"/>
              <p:cNvSpPr/>
              <p:nvPr>
                <p:custDataLst>
                  <p:tags r:id="rId258"/>
                </p:custDataLst>
              </p:nvPr>
            </p:nvSpPr>
            <p:spPr>
              <a:xfrm>
                <a:off x="5077" y="1540"/>
                <a:ext cx="567" cy="146"/>
              </a:xfrm>
              <a:custGeom>
                <a:rect l="0" t="0" r="0" b="0"/>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lstStyle/>
              <a:p>
                <a:endParaRPr lang="zh-CN" altLang="en-US"/>
              </a:p>
            </p:txBody>
          </p:sp>
          <p:sp>
            <p:nvSpPr>
              <p:cNvPr id="1270" name="任意多边形 448757"/>
              <p:cNvSpPr/>
              <p:nvPr>
                <p:custDataLst>
                  <p:tags r:id="rId259"/>
                </p:custDataLst>
              </p:nvPr>
            </p:nvSpPr>
            <p:spPr>
              <a:xfrm>
                <a:off x="5042" y="1656"/>
                <a:ext cx="581" cy="480"/>
              </a:xfrm>
              <a:custGeom>
                <a:rect l="0" t="0" r="0" b="0"/>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lstStyle/>
              <a:p>
                <a:endParaRPr lang="zh-CN" altLang="en-US"/>
              </a:p>
            </p:txBody>
          </p:sp>
          <p:sp>
            <p:nvSpPr>
              <p:cNvPr id="1271" name="任意多边形 448758"/>
              <p:cNvSpPr/>
              <p:nvPr>
                <p:custDataLst>
                  <p:tags r:id="rId260"/>
                </p:custDataLst>
              </p:nvPr>
            </p:nvSpPr>
            <p:spPr>
              <a:xfrm>
                <a:off x="5421" y="1464"/>
                <a:ext cx="329" cy="854"/>
              </a:xfrm>
              <a:custGeom>
                <a:rect l="0" t="0" r="0" b="0"/>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lstStyle/>
              <a:p>
                <a:endParaRPr lang="zh-CN" altLang="en-US"/>
              </a:p>
            </p:txBody>
          </p:sp>
        </p:grpSp>
      </p:grpSp>
      <p:sp>
        <p:nvSpPr>
          <p:cNvPr id="1272" name="标题 448759"/>
          <p:cNvSpPr>
            <a:spLocks noGrp="1" noRot="1"/>
          </p:cNvSpPr>
          <p:nvPr>
            <p:ph type="title"/>
            <p:custDataLst>
              <p:tags r:id="rId261"/>
            </p:custDataLst>
          </p:nvPr>
        </p:nvSpPr>
        <p:spPr>
          <a:xfrm>
            <a:off x="397933" y="228600"/>
            <a:ext cx="11387667" cy="1143000"/>
          </a:xfrm>
          <a:prstGeom prst="rect">
            <a:avLst/>
          </a:prstGeom>
          <a:noFill/>
          <a:ln w="9525">
            <a:noFill/>
          </a:ln>
        </p:spPr>
        <p:txBody>
          <a:bodyPr anchor="ctr"/>
          <a:lstStyle/>
          <a:p>
            <a:pPr lvl="0"/>
            <a:r>
              <a:rPr lang="zh-CN" altLang="en-US"/>
              <a:t>单击此处编辑母版标题样式</a:t>
            </a:r>
          </a:p>
        </p:txBody>
      </p:sp>
      <p:sp>
        <p:nvSpPr>
          <p:cNvPr id="1273" name="文本占位符 448760"/>
          <p:cNvSpPr>
            <a:spLocks noGrp="1" noRot="1"/>
          </p:cNvSpPr>
          <p:nvPr>
            <p:ph type="body" idx="5"/>
            <p:custDataLst>
              <p:tags r:id="rId262"/>
            </p:custDataLst>
          </p:nvPr>
        </p:nvSpPr>
        <p:spPr>
          <a:xfrm>
            <a:off x="812800" y="1600200"/>
            <a:ext cx="10871200" cy="4498975"/>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48762" name="日期占位符 448761"/>
          <p:cNvSpPr>
            <a:spLocks noGrp="1"/>
          </p:cNvSpPr>
          <p:nvPr>
            <p:ph type="dt" sz="half" idx="2"/>
            <p:custDataLst>
              <p:tags r:id="rId263"/>
            </p:custDataLst>
          </p:nvPr>
        </p:nvSpPr>
        <p:spPr>
          <a:xfrm>
            <a:off x="397933" y="6245225"/>
            <a:ext cx="3052233"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2021/4/28</a:t>
            </a:fld>
            <a:endParaRPr lang="zh-CN" altLang="en-US" strike="noStrike" noProof="1">
              <a:latin typeface="Arial" panose="020b0604020202020204" pitchFamily="34" charset="0"/>
            </a:endParaRPr>
          </a:p>
        </p:txBody>
      </p:sp>
      <p:sp>
        <p:nvSpPr>
          <p:cNvPr id="448763" name="页脚占位符 448762"/>
          <p:cNvSpPr>
            <a:spLocks noGrp="1"/>
          </p:cNvSpPr>
          <p:nvPr>
            <p:ph type="ftr" sz="quarter" idx="3"/>
            <p:custDataLst>
              <p:tags r:id="rId264"/>
            </p:custDataLst>
          </p:nvPr>
        </p:nvSpPr>
        <p:spPr>
          <a:xfrm>
            <a:off x="4161367"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448764" name="灯片编号占位符 448763"/>
          <p:cNvSpPr>
            <a:spLocks noGrp="1"/>
          </p:cNvSpPr>
          <p:nvPr>
            <p:ph type="sldNum" sz="quarter" idx="4"/>
            <p:custDataLst>
              <p:tags r:id="rId265"/>
            </p:custDataLst>
          </p:nvPr>
        </p:nvSpPr>
        <p:spPr>
          <a:xfrm>
            <a:off x="8733367" y="6245225"/>
            <a:ext cx="3052233"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Lst>
  <p:transition spd="med">
    <p:fade/>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2021/4/28</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4.xml" /><Relationship Id="rId2" Type="http://schemas.openxmlformats.org/officeDocument/2006/relationships/tags" Target="../tags/tag1733.xml" /><Relationship Id="rId3" Type="http://schemas.openxmlformats.org/officeDocument/2006/relationships/tags" Target="../tags/tag1734.xml" /><Relationship Id="rId4" Type="http://schemas.openxmlformats.org/officeDocument/2006/relationships/tags" Target="../tags/tag1735.xml" /><Relationship Id="rId5" Type="http://schemas.openxmlformats.org/officeDocument/2006/relationships/image" Target="../media/image6.png" /><Relationship Id="rId6" Type="http://schemas.openxmlformats.org/officeDocument/2006/relationships/tags" Target="../tags/tag1736.xml" /><Relationship Id="rId7" Type="http://schemas.openxmlformats.org/officeDocument/2006/relationships/video" Target="../media/media1.mp4" /><Relationship Id="rId8" Type="http://schemas.microsoft.com/office/2007/relationships/media" Target="../media/media1.mp4"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tags" Target="../tags/tag1769.xml" /><Relationship Id="rId3" Type="http://schemas.openxmlformats.org/officeDocument/2006/relationships/tags" Target="../tags/tag1770.xml" /><Relationship Id="rId4" Type="http://schemas.openxmlformats.org/officeDocument/2006/relationships/image" Target="../media/image14.jpeg" /><Relationship Id="rId5" Type="http://schemas.openxmlformats.org/officeDocument/2006/relationships/tags" Target="../tags/tag1771.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53.xml" /><Relationship Id="rId3" Type="http://schemas.openxmlformats.org/officeDocument/2006/relationships/tags" Target="../tags/tag2454.xml" /><Relationship Id="rId4" Type="http://schemas.openxmlformats.org/officeDocument/2006/relationships/tags" Target="../tags/tag2455.xml" /><Relationship Id="rId5" Type="http://schemas.openxmlformats.org/officeDocument/2006/relationships/tags" Target="../tags/tag2456.xml" /><Relationship Id="rId6" Type="http://schemas.openxmlformats.org/officeDocument/2006/relationships/image" Target="../media/image26.png"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57.xml" /><Relationship Id="rId3" Type="http://schemas.openxmlformats.org/officeDocument/2006/relationships/tags" Target="../tags/tag2458.xml" /><Relationship Id="rId4" Type="http://schemas.openxmlformats.org/officeDocument/2006/relationships/tags" Target="../tags/tag2459.xml" /><Relationship Id="rId5" Type="http://schemas.openxmlformats.org/officeDocument/2006/relationships/tags" Target="../tags/tag2460.xml" /><Relationship Id="rId6" Type="http://schemas.openxmlformats.org/officeDocument/2006/relationships/tags" Target="../tags/tag2461.xml" /><Relationship Id="rId7" Type="http://schemas.openxmlformats.org/officeDocument/2006/relationships/image" Target="../media/image26.png"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62.xml" /><Relationship Id="rId3" Type="http://schemas.openxmlformats.org/officeDocument/2006/relationships/tags" Target="../tags/tag2463.xml" /><Relationship Id="rId4" Type="http://schemas.openxmlformats.org/officeDocument/2006/relationships/tags" Target="../tags/tag2464.xml" /><Relationship Id="rId5" Type="http://schemas.openxmlformats.org/officeDocument/2006/relationships/tags" Target="../tags/tag2465.xml" /><Relationship Id="rId6" Type="http://schemas.openxmlformats.org/officeDocument/2006/relationships/tags" Target="../tags/tag2466.xml" /><Relationship Id="rId7" Type="http://schemas.openxmlformats.org/officeDocument/2006/relationships/tags" Target="../tags/tag2467.xml" /><Relationship Id="rId8" Type="http://schemas.openxmlformats.org/officeDocument/2006/relationships/tags" Target="../tags/tag2468.xml" /><Relationship Id="rId9" Type="http://schemas.openxmlformats.org/officeDocument/2006/relationships/image" Target="../media/image26.png"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69.xml" /><Relationship Id="rId3" Type="http://schemas.openxmlformats.org/officeDocument/2006/relationships/tags" Target="../tags/tag2470.xml" /><Relationship Id="rId4" Type="http://schemas.openxmlformats.org/officeDocument/2006/relationships/tags" Target="../tags/tag2471.xml" /><Relationship Id="rId5" Type="http://schemas.openxmlformats.org/officeDocument/2006/relationships/image" Target="../media/image26.png"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72.xml" /><Relationship Id="rId3" Type="http://schemas.openxmlformats.org/officeDocument/2006/relationships/image" Target="../media/image61.jpeg"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473.xml" /><Relationship Id="rId3" Type="http://schemas.openxmlformats.org/officeDocument/2006/relationships/tags" Target="../tags/tag2474.xml" /><Relationship Id="rId4" Type="http://schemas.openxmlformats.org/officeDocument/2006/relationships/tags" Target="../tags/tag2475.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tags" Target="../tags/tag2476.xml" /><Relationship Id="rId3" Type="http://schemas.openxmlformats.org/officeDocument/2006/relationships/tags" Target="../tags/tag2477.xml" /><Relationship Id="rId4" Type="http://schemas.openxmlformats.org/officeDocument/2006/relationships/tags" Target="../tags/tag2478.xml" /><Relationship Id="rId5" Type="http://schemas.openxmlformats.org/officeDocument/2006/relationships/tags" Target="../tags/tag2479.xml" /><Relationship Id="rId6" Type="http://schemas.openxmlformats.org/officeDocument/2006/relationships/image" Target="../media/image62.png" /><Relationship Id="rId7" Type="http://schemas.openxmlformats.org/officeDocument/2006/relationships/tags" Target="../tags/tag2480.xml" /><Relationship Id="rId8" Type="http://schemas.openxmlformats.org/officeDocument/2006/relationships/tags" Target="../tags/tag2481.xml" /><Relationship Id="rId9" Type="http://schemas.openxmlformats.org/officeDocument/2006/relationships/image" Target="../media/image26.png"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104.xml" /><Relationship Id="rId10" Type="http://schemas.openxmlformats.org/officeDocument/2006/relationships/tags" Target="../tags/tag2490.xml" /><Relationship Id="rId11" Type="http://schemas.openxmlformats.org/officeDocument/2006/relationships/tags" Target="../tags/tag2491.xml" /><Relationship Id="rId12" Type="http://schemas.openxmlformats.org/officeDocument/2006/relationships/tags" Target="../tags/tag2492.xml" /><Relationship Id="rId13" Type="http://schemas.openxmlformats.org/officeDocument/2006/relationships/tags" Target="../tags/tag2493.xml" /><Relationship Id="rId14" Type="http://schemas.openxmlformats.org/officeDocument/2006/relationships/tags" Target="../tags/tag2494.xml" /><Relationship Id="rId15" Type="http://schemas.openxmlformats.org/officeDocument/2006/relationships/tags" Target="../tags/tag2495.xml" /><Relationship Id="rId16" Type="http://schemas.openxmlformats.org/officeDocument/2006/relationships/tags" Target="../tags/tag2496.xml" /><Relationship Id="rId17" Type="http://schemas.openxmlformats.org/officeDocument/2006/relationships/tags" Target="../tags/tag2497.xml" /><Relationship Id="rId18" Type="http://schemas.openxmlformats.org/officeDocument/2006/relationships/tags" Target="../tags/tag2498.xml" /><Relationship Id="rId19" Type="http://schemas.openxmlformats.org/officeDocument/2006/relationships/tags" Target="../tags/tag2499.xml" /><Relationship Id="rId2" Type="http://schemas.openxmlformats.org/officeDocument/2006/relationships/tags" Target="../tags/tag2482.xml" /><Relationship Id="rId20" Type="http://schemas.openxmlformats.org/officeDocument/2006/relationships/tags" Target="../tags/tag2500.xml" /><Relationship Id="rId21" Type="http://schemas.openxmlformats.org/officeDocument/2006/relationships/tags" Target="../tags/tag2501.xml" /><Relationship Id="rId22" Type="http://schemas.openxmlformats.org/officeDocument/2006/relationships/tags" Target="../tags/tag2502.xml" /><Relationship Id="rId23" Type="http://schemas.openxmlformats.org/officeDocument/2006/relationships/tags" Target="../tags/tag2503.xml" /><Relationship Id="rId24" Type="http://schemas.openxmlformats.org/officeDocument/2006/relationships/tags" Target="../tags/tag2504.xml" /><Relationship Id="rId25" Type="http://schemas.openxmlformats.org/officeDocument/2006/relationships/tags" Target="../tags/tag2505.xml" /><Relationship Id="rId26" Type="http://schemas.openxmlformats.org/officeDocument/2006/relationships/tags" Target="../tags/tag2506.xml" /><Relationship Id="rId27" Type="http://schemas.openxmlformats.org/officeDocument/2006/relationships/tags" Target="../tags/tag2507.xml" /><Relationship Id="rId28" Type="http://schemas.openxmlformats.org/officeDocument/2006/relationships/tags" Target="../tags/tag2508.xml" /><Relationship Id="rId29" Type="http://schemas.openxmlformats.org/officeDocument/2006/relationships/slide" Target="slide2.xml" TargetMode="Internal" /><Relationship Id="rId3" Type="http://schemas.openxmlformats.org/officeDocument/2006/relationships/tags" Target="../tags/tag2483.xml" /><Relationship Id="rId4" Type="http://schemas.openxmlformats.org/officeDocument/2006/relationships/tags" Target="../tags/tag2484.xml" /><Relationship Id="rId5" Type="http://schemas.openxmlformats.org/officeDocument/2006/relationships/tags" Target="../tags/tag2485.xml" /><Relationship Id="rId6" Type="http://schemas.openxmlformats.org/officeDocument/2006/relationships/tags" Target="../tags/tag2486.xml" /><Relationship Id="rId7" Type="http://schemas.openxmlformats.org/officeDocument/2006/relationships/tags" Target="../tags/tag2487.xml" /><Relationship Id="rId8" Type="http://schemas.openxmlformats.org/officeDocument/2006/relationships/tags" Target="../tags/tag2488.xml" /><Relationship Id="rId9" Type="http://schemas.openxmlformats.org/officeDocument/2006/relationships/tags" Target="../tags/tag248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72.xml" /><Relationship Id="rId3" Type="http://schemas.openxmlformats.org/officeDocument/2006/relationships/image" Target="../media/image12.jpeg" /><Relationship Id="rId4" Type="http://schemas.openxmlformats.org/officeDocument/2006/relationships/tags" Target="../tags/tag1773.xml" /><Relationship Id="rId5" Type="http://schemas.openxmlformats.org/officeDocument/2006/relationships/tags" Target="../tags/tag1774.xml" /><Relationship Id="rId6" Type="http://schemas.openxmlformats.org/officeDocument/2006/relationships/tags" Target="../tags/tag1775.xml" /><Relationship Id="rId7" Type="http://schemas.openxmlformats.org/officeDocument/2006/relationships/tags" Target="../tags/tag17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77.xml" /><Relationship Id="rId3" Type="http://schemas.openxmlformats.org/officeDocument/2006/relationships/image" Target="../media/image12.jpeg" /><Relationship Id="rId4" Type="http://schemas.openxmlformats.org/officeDocument/2006/relationships/tags" Target="../tags/tag1778.xml" /><Relationship Id="rId5" Type="http://schemas.openxmlformats.org/officeDocument/2006/relationships/tags" Target="../tags/tag1779.xml" /><Relationship Id="rId6" Type="http://schemas.openxmlformats.org/officeDocument/2006/relationships/tags" Target="../tags/tag1780.xml" /><Relationship Id="rId7" Type="http://schemas.openxmlformats.org/officeDocument/2006/relationships/tags" Target="../tags/tag178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82.xml" /><Relationship Id="rId3" Type="http://schemas.openxmlformats.org/officeDocument/2006/relationships/image" Target="../media/image12.jpeg" /><Relationship Id="rId4" Type="http://schemas.openxmlformats.org/officeDocument/2006/relationships/tags" Target="../tags/tag1783.xml" /><Relationship Id="rId5" Type="http://schemas.openxmlformats.org/officeDocument/2006/relationships/tags" Target="../tags/tag1784.xml" /><Relationship Id="rId6" Type="http://schemas.openxmlformats.org/officeDocument/2006/relationships/tags" Target="../tags/tag1785.xml" /><Relationship Id="rId7" Type="http://schemas.openxmlformats.org/officeDocument/2006/relationships/tags" Target="../tags/tag178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87.xml" /><Relationship Id="rId3" Type="http://schemas.openxmlformats.org/officeDocument/2006/relationships/tags" Target="../tags/tag1788.xml" /><Relationship Id="rId4" Type="http://schemas.openxmlformats.org/officeDocument/2006/relationships/tags" Target="../tags/tag1789.xml" /><Relationship Id="rId5" Type="http://schemas.openxmlformats.org/officeDocument/2006/relationships/tags" Target="../tags/tag1790.xml" /><Relationship Id="rId6" Type="http://schemas.openxmlformats.org/officeDocument/2006/relationships/image" Target="../media/image12.jpeg" /><Relationship Id="rId7" Type="http://schemas.openxmlformats.org/officeDocument/2006/relationships/tags" Target="../tags/tag179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92.xml" /><Relationship Id="rId3" Type="http://schemas.openxmlformats.org/officeDocument/2006/relationships/tags" Target="../tags/tag1793.xml" /><Relationship Id="rId4" Type="http://schemas.openxmlformats.org/officeDocument/2006/relationships/tags" Target="../tags/tag1794.xml" /><Relationship Id="rId5" Type="http://schemas.openxmlformats.org/officeDocument/2006/relationships/tags" Target="../tags/tag1795.xml" /><Relationship Id="rId6" Type="http://schemas.openxmlformats.org/officeDocument/2006/relationships/tags" Target="../tags/tag1796.xml" /><Relationship Id="rId7" Type="http://schemas.openxmlformats.org/officeDocument/2006/relationships/tags" Target="../tags/tag1797.xml" /><Relationship Id="rId8" Type="http://schemas.openxmlformats.org/officeDocument/2006/relationships/tags" Target="../tags/tag179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99.xml" /><Relationship Id="rId3" Type="http://schemas.openxmlformats.org/officeDocument/2006/relationships/tags" Target="../tags/tag1800.xml" /><Relationship Id="rId4" Type="http://schemas.openxmlformats.org/officeDocument/2006/relationships/tags" Target="../tags/tag1801.xml" /><Relationship Id="rId5" Type="http://schemas.openxmlformats.org/officeDocument/2006/relationships/image" Target="../media/image1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02.xml" /><Relationship Id="rId3" Type="http://schemas.openxmlformats.org/officeDocument/2006/relationships/tags" Target="../tags/tag1803.xml" /><Relationship Id="rId4" Type="http://schemas.openxmlformats.org/officeDocument/2006/relationships/tags" Target="../tags/tag1804.xml" /><Relationship Id="rId5" Type="http://schemas.openxmlformats.org/officeDocument/2006/relationships/tags" Target="../tags/tag1805.xml" /><Relationship Id="rId6" Type="http://schemas.openxmlformats.org/officeDocument/2006/relationships/tags" Target="../tags/tag1806.xml" /><Relationship Id="rId7" Type="http://schemas.openxmlformats.org/officeDocument/2006/relationships/image" Target="../media/image1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07.xml" /><Relationship Id="rId3" Type="http://schemas.openxmlformats.org/officeDocument/2006/relationships/tags" Target="../tags/tag1808.xml" /><Relationship Id="rId4" Type="http://schemas.openxmlformats.org/officeDocument/2006/relationships/tags" Target="../tags/tag1809.xml" /><Relationship Id="rId5" Type="http://schemas.openxmlformats.org/officeDocument/2006/relationships/tags" Target="../tags/tag1810.xml" /><Relationship Id="rId6" Type="http://schemas.openxmlformats.org/officeDocument/2006/relationships/tags" Target="../tags/tag1811.xml" /><Relationship Id="rId7" Type="http://schemas.openxmlformats.org/officeDocument/2006/relationships/tags" Target="../tags/tag1812.xml" /><Relationship Id="rId8" Type="http://schemas.openxmlformats.org/officeDocument/2006/relationships/image" Target="../media/image1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13.xml" /><Relationship Id="rId3" Type="http://schemas.openxmlformats.org/officeDocument/2006/relationships/tags" Target="../tags/tag1814.xml" /><Relationship Id="rId4" Type="http://schemas.openxmlformats.org/officeDocument/2006/relationships/tags" Target="../tags/tag1815.xml" /><Relationship Id="rId5" Type="http://schemas.openxmlformats.org/officeDocument/2006/relationships/tags" Target="../tags/tag1816.xml" /><Relationship Id="rId6" Type="http://schemas.openxmlformats.org/officeDocument/2006/relationships/tags" Target="../tags/tag1817.xml" /><Relationship Id="rId7" Type="http://schemas.openxmlformats.org/officeDocument/2006/relationships/tags" Target="../tags/tag1818.xml" /><Relationship Id="rId8" Type="http://schemas.openxmlformats.org/officeDocument/2006/relationships/tags" Target="../tags/tag1819.xml" /><Relationship Id="rId9" Type="http://schemas.openxmlformats.org/officeDocument/2006/relationships/image" Target="../media/image1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37.xml" /><Relationship Id="rId3"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image" Target="../media/image15.jpeg" /><Relationship Id="rId2" Type="http://schemas.openxmlformats.org/officeDocument/2006/relationships/tags" Target="../tags/tag1820.xml" /><Relationship Id="rId3" Type="http://schemas.openxmlformats.org/officeDocument/2006/relationships/tags" Target="../tags/tag1821.xml" /><Relationship Id="rId4" Type="http://schemas.openxmlformats.org/officeDocument/2006/relationships/tags" Target="../tags/tag1822.xml" /><Relationship Id="rId5" Type="http://schemas.openxmlformats.org/officeDocument/2006/relationships/tags" Target="../tags/tag1823.xml" /><Relationship Id="rId6" Type="http://schemas.openxmlformats.org/officeDocument/2006/relationships/tags" Target="../tags/tag1824.xml" /><Relationship Id="rId7" Type="http://schemas.openxmlformats.org/officeDocument/2006/relationships/tags" Target="../tags/tag1825.xml" /><Relationship Id="rId8" Type="http://schemas.openxmlformats.org/officeDocument/2006/relationships/tags" Target="../tags/tag1826.xml" /><Relationship Id="rId9" Type="http://schemas.openxmlformats.org/officeDocument/2006/relationships/tags" Target="../tags/tag182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tags" Target="../tags/tag1836.xml" /><Relationship Id="rId11" Type="http://schemas.openxmlformats.org/officeDocument/2006/relationships/image" Target="../media/image15.jpeg" /><Relationship Id="rId2" Type="http://schemas.openxmlformats.org/officeDocument/2006/relationships/tags" Target="../tags/tag1828.xml" /><Relationship Id="rId3" Type="http://schemas.openxmlformats.org/officeDocument/2006/relationships/tags" Target="../tags/tag1829.xml" /><Relationship Id="rId4" Type="http://schemas.openxmlformats.org/officeDocument/2006/relationships/tags" Target="../tags/tag1830.xml" /><Relationship Id="rId5" Type="http://schemas.openxmlformats.org/officeDocument/2006/relationships/tags" Target="../tags/tag1831.xml" /><Relationship Id="rId6" Type="http://schemas.openxmlformats.org/officeDocument/2006/relationships/tags" Target="../tags/tag1832.xml" /><Relationship Id="rId7" Type="http://schemas.openxmlformats.org/officeDocument/2006/relationships/tags" Target="../tags/tag1833.xml" /><Relationship Id="rId8" Type="http://schemas.openxmlformats.org/officeDocument/2006/relationships/tags" Target="../tags/tag1834.xml" /><Relationship Id="rId9" Type="http://schemas.openxmlformats.org/officeDocument/2006/relationships/tags" Target="../tags/tag183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tags" Target="../tags/tag1845.xml" /><Relationship Id="rId11" Type="http://schemas.openxmlformats.org/officeDocument/2006/relationships/tags" Target="../tags/tag1846.xml" /><Relationship Id="rId12" Type="http://schemas.openxmlformats.org/officeDocument/2006/relationships/image" Target="../media/image15.jpeg" /><Relationship Id="rId2" Type="http://schemas.openxmlformats.org/officeDocument/2006/relationships/tags" Target="../tags/tag1837.xml" /><Relationship Id="rId3" Type="http://schemas.openxmlformats.org/officeDocument/2006/relationships/tags" Target="../tags/tag1838.xml" /><Relationship Id="rId4" Type="http://schemas.openxmlformats.org/officeDocument/2006/relationships/tags" Target="../tags/tag1839.xml" /><Relationship Id="rId5" Type="http://schemas.openxmlformats.org/officeDocument/2006/relationships/tags" Target="../tags/tag1840.xml" /><Relationship Id="rId6" Type="http://schemas.openxmlformats.org/officeDocument/2006/relationships/tags" Target="../tags/tag1841.xml" /><Relationship Id="rId7" Type="http://schemas.openxmlformats.org/officeDocument/2006/relationships/tags" Target="../tags/tag1842.xml" /><Relationship Id="rId8" Type="http://schemas.openxmlformats.org/officeDocument/2006/relationships/tags" Target="../tags/tag1843.xml" /><Relationship Id="rId9" Type="http://schemas.openxmlformats.org/officeDocument/2006/relationships/tags" Target="../tags/tag184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image" Target="../media/image15.jpeg" /><Relationship Id="rId2" Type="http://schemas.openxmlformats.org/officeDocument/2006/relationships/tags" Target="../tags/tag1847.xml" /><Relationship Id="rId3" Type="http://schemas.openxmlformats.org/officeDocument/2006/relationships/tags" Target="../tags/tag1848.xml" /><Relationship Id="rId4" Type="http://schemas.openxmlformats.org/officeDocument/2006/relationships/tags" Target="../tags/tag1849.xml" /><Relationship Id="rId5" Type="http://schemas.openxmlformats.org/officeDocument/2006/relationships/tags" Target="../tags/tag1850.xml" /><Relationship Id="rId6" Type="http://schemas.openxmlformats.org/officeDocument/2006/relationships/tags" Target="../tags/tag1851.xml" /><Relationship Id="rId7" Type="http://schemas.openxmlformats.org/officeDocument/2006/relationships/tags" Target="../tags/tag1852.xml" /><Relationship Id="rId8" Type="http://schemas.openxmlformats.org/officeDocument/2006/relationships/tags" Target="../tags/tag1853.xml" /><Relationship Id="rId9" Type="http://schemas.openxmlformats.org/officeDocument/2006/relationships/tags" Target="../tags/tag185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55.xml" /><Relationship Id="rId3" Type="http://schemas.openxmlformats.org/officeDocument/2006/relationships/tags" Target="../tags/tag1856.xml" /><Relationship Id="rId4" Type="http://schemas.openxmlformats.org/officeDocument/2006/relationships/image" Target="../media/image16.png" /><Relationship Id="rId5" Type="http://schemas.openxmlformats.org/officeDocument/2006/relationships/tags" Target="../tags/tag1857.xml" /><Relationship Id="rId6" Type="http://schemas.openxmlformats.org/officeDocument/2006/relationships/audio" Target="../media/media2.mp3" /><Relationship Id="rId7" Type="http://schemas.microsoft.com/office/2007/relationships/media" Target="../media/media2.mp3" TargetMode="Internal" /><Relationship Id="rId8" Type="http://schemas.openxmlformats.org/officeDocument/2006/relationships/image" Target="../media/image1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58.xml" /><Relationship Id="rId3" Type="http://schemas.openxmlformats.org/officeDocument/2006/relationships/image" Target="../media/image18.png" /><Relationship Id="rId4" Type="http://schemas.openxmlformats.org/officeDocument/2006/relationships/tags" Target="../tags/tag1859.xml" /><Relationship Id="rId5" Type="http://schemas.openxmlformats.org/officeDocument/2006/relationships/tags" Target="../tags/tag1860.xml" /><Relationship Id="rId6" Type="http://schemas.openxmlformats.org/officeDocument/2006/relationships/tags" Target="../tags/tag186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62.xml" /><Relationship Id="rId3" Type="http://schemas.openxmlformats.org/officeDocument/2006/relationships/tags" Target="../tags/tag1863.xml" /><Relationship Id="rId4" Type="http://schemas.openxmlformats.org/officeDocument/2006/relationships/tags" Target="../tags/tag1864.xml" /><Relationship Id="rId5" Type="http://schemas.openxmlformats.org/officeDocument/2006/relationships/image" Target="../media/image15.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865.xml" /><Relationship Id="rId3" Type="http://schemas.openxmlformats.org/officeDocument/2006/relationships/tags" Target="../tags/tag1866.xml" /><Relationship Id="rId4" Type="http://schemas.openxmlformats.org/officeDocument/2006/relationships/tags" Target="../tags/tag1867.xml" /><Relationship Id="rId5" Type="http://schemas.openxmlformats.org/officeDocument/2006/relationships/tags" Target="../tags/tag1868.xml" /><Relationship Id="rId6" Type="http://schemas.openxmlformats.org/officeDocument/2006/relationships/tags" Target="../tags/tag1869.xml" /><Relationship Id="rId7" Type="http://schemas.openxmlformats.org/officeDocument/2006/relationships/image" Target="../media/image15.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tags" Target="../tags/tag1877.xml" /><Relationship Id="rId11" Type="http://schemas.openxmlformats.org/officeDocument/2006/relationships/tags" Target="../tags/tag1878.xml" /><Relationship Id="rId12" Type="http://schemas.openxmlformats.org/officeDocument/2006/relationships/tags" Target="../tags/tag1879.xml" /><Relationship Id="rId13" Type="http://schemas.openxmlformats.org/officeDocument/2006/relationships/tags" Target="../tags/tag1880.xml" /><Relationship Id="rId14" Type="http://schemas.openxmlformats.org/officeDocument/2006/relationships/tags" Target="../tags/tag1881.xml" /><Relationship Id="rId15" Type="http://schemas.openxmlformats.org/officeDocument/2006/relationships/tags" Target="../tags/tag1882.xml" /><Relationship Id="rId16" Type="http://schemas.openxmlformats.org/officeDocument/2006/relationships/tags" Target="../tags/tag1883.xml" /><Relationship Id="rId17" Type="http://schemas.openxmlformats.org/officeDocument/2006/relationships/tags" Target="../tags/tag1884.xml" /><Relationship Id="rId18" Type="http://schemas.openxmlformats.org/officeDocument/2006/relationships/tags" Target="../tags/tag1885.xml" /><Relationship Id="rId19" Type="http://schemas.openxmlformats.org/officeDocument/2006/relationships/tags" Target="../tags/tag1886.xml" /><Relationship Id="rId2" Type="http://schemas.openxmlformats.org/officeDocument/2006/relationships/tags" Target="../tags/tag1870.xml" /><Relationship Id="rId20" Type="http://schemas.openxmlformats.org/officeDocument/2006/relationships/tags" Target="../tags/tag1887.xml" /><Relationship Id="rId21" Type="http://schemas.openxmlformats.org/officeDocument/2006/relationships/tags" Target="../tags/tag1888.xml" /><Relationship Id="rId22" Type="http://schemas.openxmlformats.org/officeDocument/2006/relationships/tags" Target="../tags/tag1889.xml" /><Relationship Id="rId23" Type="http://schemas.openxmlformats.org/officeDocument/2006/relationships/tags" Target="../tags/tag1890.xml" /><Relationship Id="rId24" Type="http://schemas.openxmlformats.org/officeDocument/2006/relationships/tags" Target="../tags/tag1891.xml" /><Relationship Id="rId25" Type="http://schemas.openxmlformats.org/officeDocument/2006/relationships/tags" Target="../tags/tag1892.xml" /><Relationship Id="rId26" Type="http://schemas.openxmlformats.org/officeDocument/2006/relationships/tags" Target="../tags/tag1893.xml" /><Relationship Id="rId27" Type="http://schemas.openxmlformats.org/officeDocument/2006/relationships/tags" Target="../tags/tag1894.xml" /><Relationship Id="rId28" Type="http://schemas.openxmlformats.org/officeDocument/2006/relationships/tags" Target="../tags/tag1895.xml" /><Relationship Id="rId29" Type="http://schemas.openxmlformats.org/officeDocument/2006/relationships/tags" Target="../tags/tag1896.xml" /><Relationship Id="rId3" Type="http://schemas.openxmlformats.org/officeDocument/2006/relationships/oleObject" Target="../embeddings/oleObject1.bin" /><Relationship Id="rId30" Type="http://schemas.openxmlformats.org/officeDocument/2006/relationships/tags" Target="../tags/tag1897.xml" /><Relationship Id="rId31" Type="http://schemas.openxmlformats.org/officeDocument/2006/relationships/tags" Target="../tags/tag1898.xml" /><Relationship Id="rId32" Type="http://schemas.openxmlformats.org/officeDocument/2006/relationships/tags" Target="../tags/tag1899.xml" /><Relationship Id="rId33" Type="http://schemas.openxmlformats.org/officeDocument/2006/relationships/tags" Target="../tags/tag1900.xml" /><Relationship Id="rId34" Type="http://schemas.openxmlformats.org/officeDocument/2006/relationships/tags" Target="../tags/tag1901.xml" /><Relationship Id="rId35" Type="http://schemas.openxmlformats.org/officeDocument/2006/relationships/tags" Target="../tags/tag1902.xml" /><Relationship Id="rId36" Type="http://schemas.openxmlformats.org/officeDocument/2006/relationships/tags" Target="../tags/tag1903.xml" /><Relationship Id="rId37" Type="http://schemas.openxmlformats.org/officeDocument/2006/relationships/tags" Target="../tags/tag1904.xml" /><Relationship Id="rId38" Type="http://schemas.openxmlformats.org/officeDocument/2006/relationships/tags" Target="../tags/tag1905.xml" /><Relationship Id="rId39" Type="http://schemas.openxmlformats.org/officeDocument/2006/relationships/tags" Target="../tags/tag1906.xml" /><Relationship Id="rId4" Type="http://schemas.openxmlformats.org/officeDocument/2006/relationships/tags" Target="../tags/tag1871.xml" /><Relationship Id="rId40" Type="http://schemas.openxmlformats.org/officeDocument/2006/relationships/tags" Target="../tags/tag1907.xml" /><Relationship Id="rId41" Type="http://schemas.openxmlformats.org/officeDocument/2006/relationships/tags" Target="../tags/tag1908.xml" /><Relationship Id="rId42" Type="http://schemas.openxmlformats.org/officeDocument/2006/relationships/tags" Target="../tags/tag1909.xml" /><Relationship Id="rId43" Type="http://schemas.openxmlformats.org/officeDocument/2006/relationships/tags" Target="../tags/tag1910.xml" /><Relationship Id="rId44" Type="http://schemas.openxmlformats.org/officeDocument/2006/relationships/tags" Target="../tags/tag1911.xml" /><Relationship Id="rId45" Type="http://schemas.openxmlformats.org/officeDocument/2006/relationships/tags" Target="../tags/tag1912.xml" /><Relationship Id="rId46" Type="http://schemas.openxmlformats.org/officeDocument/2006/relationships/tags" Target="../tags/tag1913.xml" /><Relationship Id="rId47" Type="http://schemas.openxmlformats.org/officeDocument/2006/relationships/tags" Target="../tags/tag1914.xml" /><Relationship Id="rId48" Type="http://schemas.openxmlformats.org/officeDocument/2006/relationships/package" Target="../embeddings/Microsoft_PowerPoint_____1.pptx" TargetMode="Internal" /><Relationship Id="rId49" Type="http://schemas.openxmlformats.org/officeDocument/2006/relationships/image" Target="../media/image19.emf" /><Relationship Id="rId5" Type="http://schemas.openxmlformats.org/officeDocument/2006/relationships/tags" Target="../tags/tag1872.xml" /><Relationship Id="rId50" Type="http://schemas.openxmlformats.org/officeDocument/2006/relationships/vmlDrawing" Target="../drawings/vmlDrawing1.vml" /><Relationship Id="rId6" Type="http://schemas.openxmlformats.org/officeDocument/2006/relationships/tags" Target="../tags/tag1873.xml" /><Relationship Id="rId7" Type="http://schemas.openxmlformats.org/officeDocument/2006/relationships/tags" Target="../tags/tag1874.xml" /><Relationship Id="rId8" Type="http://schemas.openxmlformats.org/officeDocument/2006/relationships/tags" Target="../tags/tag1875.xml" /><Relationship Id="rId9" Type="http://schemas.openxmlformats.org/officeDocument/2006/relationships/tags" Target="../tags/tag187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15.xml" /><Relationship Id="rId3" Type="http://schemas.openxmlformats.org/officeDocument/2006/relationships/tags" Target="../tags/tag1916.xml" /><Relationship Id="rId4" Type="http://schemas.openxmlformats.org/officeDocument/2006/relationships/tags" Target="../tags/tag1917.xml" /><Relationship Id="rId5" Type="http://schemas.openxmlformats.org/officeDocument/2006/relationships/image" Target="../media/image15.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38.xml" /><Relationship Id="rId3" Type="http://schemas.openxmlformats.org/officeDocument/2006/relationships/image" Target="../media/image8.png" /><Relationship Id="rId4" Type="http://schemas.openxmlformats.org/officeDocument/2006/relationships/tags" Target="../tags/tag1739.xml" /><Relationship Id="rId5" Type="http://schemas.openxmlformats.org/officeDocument/2006/relationships/tags" Target="../tags/tag1740.xml" /><Relationship Id="rId6" Type="http://schemas.openxmlformats.org/officeDocument/2006/relationships/image" Target="../media/image9.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18.xml" /><Relationship Id="rId3" Type="http://schemas.openxmlformats.org/officeDocument/2006/relationships/tags" Target="../tags/tag1919.xml" /><Relationship Id="rId4" Type="http://schemas.openxmlformats.org/officeDocument/2006/relationships/tags" Target="../tags/tag1920.xml" /><Relationship Id="rId5" Type="http://schemas.openxmlformats.org/officeDocument/2006/relationships/tags" Target="../tags/tag1921.xml" /><Relationship Id="rId6" Type="http://schemas.openxmlformats.org/officeDocument/2006/relationships/tags" Target="../tags/tag1922.xml" /><Relationship Id="rId7" Type="http://schemas.openxmlformats.org/officeDocument/2006/relationships/image" Target="../media/image15.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23.xml" /><Relationship Id="rId3" Type="http://schemas.openxmlformats.org/officeDocument/2006/relationships/tags" Target="../tags/tag1924.xml" /><Relationship Id="rId4" Type="http://schemas.openxmlformats.org/officeDocument/2006/relationships/tags" Target="../tags/tag1925.xml" /><Relationship Id="rId5" Type="http://schemas.openxmlformats.org/officeDocument/2006/relationships/image" Target="../media/image15.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26.xml" /><Relationship Id="rId3" Type="http://schemas.openxmlformats.org/officeDocument/2006/relationships/tags" Target="../tags/tag1927.xml" /><Relationship Id="rId4" Type="http://schemas.openxmlformats.org/officeDocument/2006/relationships/tags" Target="../tags/tag1928.xml" /><Relationship Id="rId5" Type="http://schemas.openxmlformats.org/officeDocument/2006/relationships/tags" Target="../tags/tag1929.xml" /><Relationship Id="rId6" Type="http://schemas.openxmlformats.org/officeDocument/2006/relationships/tags" Target="../tags/tag1930.xml" /><Relationship Id="rId7" Type="http://schemas.openxmlformats.org/officeDocument/2006/relationships/image" Target="../media/image15.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tags" Target="../tags/tag1931.xml" /><Relationship Id="rId3" Type="http://schemas.openxmlformats.org/officeDocument/2006/relationships/tags" Target="../tags/tag1932.xml" /><Relationship Id="rId4" Type="http://schemas.openxmlformats.org/officeDocument/2006/relationships/tags" Target="../tags/tag1933.xml" /><Relationship Id="rId5" Type="http://schemas.openxmlformats.org/officeDocument/2006/relationships/image" Target="../media/image20.jpeg" /><Relationship Id="rId6" Type="http://schemas.openxmlformats.org/officeDocument/2006/relationships/tags" Target="../tags/tag1934.xml" /><Relationship Id="rId7" Type="http://schemas.openxmlformats.org/officeDocument/2006/relationships/tags" Target="../tags/tag19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36.xml" /><Relationship Id="rId3" Type="http://schemas.openxmlformats.org/officeDocument/2006/relationships/tags" Target="../tags/tag1937.xml" /><Relationship Id="rId4" Type="http://schemas.openxmlformats.org/officeDocument/2006/relationships/tags" Target="../tags/tag1938.xml" /><Relationship Id="rId5" Type="http://schemas.openxmlformats.org/officeDocument/2006/relationships/image" Target="../media/image15.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39.xml" /><Relationship Id="rId3" Type="http://schemas.openxmlformats.org/officeDocument/2006/relationships/tags" Target="../tags/tag1940.xml" /><Relationship Id="rId4" Type="http://schemas.openxmlformats.org/officeDocument/2006/relationships/tags" Target="../tags/tag1941.xml" /><Relationship Id="rId5" Type="http://schemas.openxmlformats.org/officeDocument/2006/relationships/tags" Target="../tags/tag1942.xml" /><Relationship Id="rId6" Type="http://schemas.openxmlformats.org/officeDocument/2006/relationships/tags" Target="../tags/tag1943.xml" /><Relationship Id="rId7" Type="http://schemas.openxmlformats.org/officeDocument/2006/relationships/image" Target="../media/image15.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44.xml" /><Relationship Id="rId3" Type="http://schemas.openxmlformats.org/officeDocument/2006/relationships/tags" Target="../tags/tag1945.xml" /><Relationship Id="rId4" Type="http://schemas.openxmlformats.org/officeDocument/2006/relationships/tags" Target="../tags/tag1946.xml" /><Relationship Id="rId5" Type="http://schemas.openxmlformats.org/officeDocument/2006/relationships/tags" Target="../tags/tag1947.xml" /><Relationship Id="rId6" Type="http://schemas.openxmlformats.org/officeDocument/2006/relationships/tags" Target="../tags/tag1948.xml" /><Relationship Id="rId7" Type="http://schemas.openxmlformats.org/officeDocument/2006/relationships/image" Target="../media/image15.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91.xml" /><Relationship Id="rId10" Type="http://schemas.openxmlformats.org/officeDocument/2006/relationships/tags" Target="../tags/tag1957.xml" /><Relationship Id="rId11" Type="http://schemas.openxmlformats.org/officeDocument/2006/relationships/tags" Target="../tags/tag1958.xml" /><Relationship Id="rId12" Type="http://schemas.openxmlformats.org/officeDocument/2006/relationships/tags" Target="../tags/tag1959.xml" /><Relationship Id="rId13" Type="http://schemas.openxmlformats.org/officeDocument/2006/relationships/tags" Target="../tags/tag1960.xml" /><Relationship Id="rId14" Type="http://schemas.openxmlformats.org/officeDocument/2006/relationships/tags" Target="../tags/tag1961.xml" /><Relationship Id="rId15" Type="http://schemas.openxmlformats.org/officeDocument/2006/relationships/tags" Target="../tags/tag1962.xml" /><Relationship Id="rId16" Type="http://schemas.openxmlformats.org/officeDocument/2006/relationships/image" Target="../media/image21.png" /><Relationship Id="rId2" Type="http://schemas.openxmlformats.org/officeDocument/2006/relationships/tags" Target="../tags/tag1949.xml" /><Relationship Id="rId3" Type="http://schemas.openxmlformats.org/officeDocument/2006/relationships/tags" Target="../tags/tag1950.xml" /><Relationship Id="rId4" Type="http://schemas.openxmlformats.org/officeDocument/2006/relationships/tags" Target="../tags/tag1951.xml" /><Relationship Id="rId5" Type="http://schemas.openxmlformats.org/officeDocument/2006/relationships/tags" Target="../tags/tag1952.xml" /><Relationship Id="rId6" Type="http://schemas.openxmlformats.org/officeDocument/2006/relationships/tags" Target="../tags/tag1953.xml" /><Relationship Id="rId7" Type="http://schemas.openxmlformats.org/officeDocument/2006/relationships/tags" Target="../tags/tag1954.xml" /><Relationship Id="rId8" Type="http://schemas.openxmlformats.org/officeDocument/2006/relationships/tags" Target="../tags/tag1955.xml" /><Relationship Id="rId9" Type="http://schemas.openxmlformats.org/officeDocument/2006/relationships/tags" Target="../tags/tag195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63.xml" /><Relationship Id="rId3" Type="http://schemas.openxmlformats.org/officeDocument/2006/relationships/tags" Target="../tags/tag1964.xml" /><Relationship Id="rId4" Type="http://schemas.openxmlformats.org/officeDocument/2006/relationships/image" Target="../media/image22.jpeg" /><Relationship Id="rId5" Type="http://schemas.openxmlformats.org/officeDocument/2006/relationships/tags" Target="../tags/tag196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66.xml" /><Relationship Id="rId3" Type="http://schemas.openxmlformats.org/officeDocument/2006/relationships/tags" Target="../tags/tag1967.xml" /><Relationship Id="rId4" Type="http://schemas.openxmlformats.org/officeDocument/2006/relationships/tags" Target="../tags/tag1968.xml" /><Relationship Id="rId5" Type="http://schemas.openxmlformats.org/officeDocument/2006/relationships/tags" Target="../tags/tag1969.xml" /><Relationship Id="rId6" Type="http://schemas.openxmlformats.org/officeDocument/2006/relationships/tags" Target="../tags/tag1970.xml" /><Relationship Id="rId7" Type="http://schemas.openxmlformats.org/officeDocument/2006/relationships/image" Target="../media/image23.jpeg" /><Relationship Id="rId8" Type="http://schemas.openxmlformats.org/officeDocument/2006/relationships/tags" Target="../tags/tag197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1.xml" /><Relationship Id="rId3" Type="http://schemas.openxmlformats.org/officeDocument/2006/relationships/tags" Target="../tags/tag1746.xml" /><Relationship Id="rId4" Type="http://schemas.openxmlformats.org/officeDocument/2006/relationships/tags" Target="../tags/tag1747.xml" /><Relationship Id="rId5" Type="http://schemas.openxmlformats.org/officeDocument/2006/relationships/image" Target="../media/image10.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1972.xml" /><Relationship Id="rId3" Type="http://schemas.openxmlformats.org/officeDocument/2006/relationships/image" Target="../media/image24.png" /><Relationship Id="rId4" Type="http://schemas.openxmlformats.org/officeDocument/2006/relationships/tags" Target="../tags/tag1973.xml" /><Relationship Id="rId5" Type="http://schemas.openxmlformats.org/officeDocument/2006/relationships/tags" Target="../tags/tag1974.xml" /><Relationship Id="rId6" Type="http://schemas.openxmlformats.org/officeDocument/2006/relationships/tags" Target="../tags/tag197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tags" Target="../tags/tag1976.xml" /><Relationship Id="rId3" Type="http://schemas.openxmlformats.org/officeDocument/2006/relationships/tags" Target="../tags/tag1977.xml" /><Relationship Id="rId4" Type="http://schemas.openxmlformats.org/officeDocument/2006/relationships/tags" Target="../tags/tag1978.xml" /><Relationship Id="rId5" Type="http://schemas.openxmlformats.org/officeDocument/2006/relationships/tags" Target="../tags/tag1979.xml" /><Relationship Id="rId6" Type="http://schemas.openxmlformats.org/officeDocument/2006/relationships/image" Target="../media/image25.png" /><Relationship Id="rId7" Type="http://schemas.openxmlformats.org/officeDocument/2006/relationships/tags" Target="../tags/tag198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981.xml" /><Relationship Id="rId3" Type="http://schemas.openxmlformats.org/officeDocument/2006/relationships/tags" Target="../tags/tag1982.xml" /><Relationship Id="rId4" Type="http://schemas.openxmlformats.org/officeDocument/2006/relationships/tags" Target="../tags/tag1983.xml" /><Relationship Id="rId5" Type="http://schemas.openxmlformats.org/officeDocument/2006/relationships/tags" Target="../tags/tag1984.xml" /><Relationship Id="rId6" Type="http://schemas.openxmlformats.org/officeDocument/2006/relationships/image" Target="../media/image25.png" /><Relationship Id="rId7" Type="http://schemas.openxmlformats.org/officeDocument/2006/relationships/tags" Target="../tags/tag1985.xml" /><Relationship Id="rId8" Type="http://schemas.openxmlformats.org/officeDocument/2006/relationships/tags" Target="../tags/tag1986.xml" /><Relationship Id="rId9" Type="http://schemas.openxmlformats.org/officeDocument/2006/relationships/image" Target="../media/image26.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openxmlformats.org/officeDocument/2006/relationships/tags" Target="../tags/tag1995.xml" /><Relationship Id="rId100" Type="http://schemas.openxmlformats.org/officeDocument/2006/relationships/tags" Target="../tags/tag2082.xml" /><Relationship Id="rId101" Type="http://schemas.openxmlformats.org/officeDocument/2006/relationships/tags" Target="../tags/tag2083.xml" /><Relationship Id="rId102" Type="http://schemas.openxmlformats.org/officeDocument/2006/relationships/tags" Target="../tags/tag2084.xml" /><Relationship Id="rId103" Type="http://schemas.openxmlformats.org/officeDocument/2006/relationships/tags" Target="../tags/tag2085.xml" /><Relationship Id="rId104" Type="http://schemas.openxmlformats.org/officeDocument/2006/relationships/tags" Target="../tags/tag2086.xml" /><Relationship Id="rId105" Type="http://schemas.openxmlformats.org/officeDocument/2006/relationships/tags" Target="../tags/tag2087.xml" /><Relationship Id="rId106" Type="http://schemas.openxmlformats.org/officeDocument/2006/relationships/tags" Target="../tags/tag2088.xml" /><Relationship Id="rId107" Type="http://schemas.openxmlformats.org/officeDocument/2006/relationships/tags" Target="../tags/tag2089.xml" /><Relationship Id="rId108" Type="http://schemas.openxmlformats.org/officeDocument/2006/relationships/tags" Target="../tags/tag2090.xml" /><Relationship Id="rId109" Type="http://schemas.openxmlformats.org/officeDocument/2006/relationships/tags" Target="../tags/tag2091.xml" /><Relationship Id="rId11" Type="http://schemas.openxmlformats.org/officeDocument/2006/relationships/tags" Target="../tags/tag1996.xml" /><Relationship Id="rId110" Type="http://schemas.openxmlformats.org/officeDocument/2006/relationships/tags" Target="../tags/tag2092.xml" /><Relationship Id="rId111" Type="http://schemas.openxmlformats.org/officeDocument/2006/relationships/tags" Target="../tags/tag2093.xml" /><Relationship Id="rId112" Type="http://schemas.openxmlformats.org/officeDocument/2006/relationships/tags" Target="../tags/tag2094.xml" /><Relationship Id="rId113" Type="http://schemas.openxmlformats.org/officeDocument/2006/relationships/tags" Target="../tags/tag2095.xml" /><Relationship Id="rId114" Type="http://schemas.openxmlformats.org/officeDocument/2006/relationships/tags" Target="../tags/tag2096.xml" /><Relationship Id="rId115" Type="http://schemas.openxmlformats.org/officeDocument/2006/relationships/tags" Target="../tags/tag2097.xml" /><Relationship Id="rId116" Type="http://schemas.openxmlformats.org/officeDocument/2006/relationships/tags" Target="../tags/tag2098.xml" /><Relationship Id="rId117" Type="http://schemas.openxmlformats.org/officeDocument/2006/relationships/tags" Target="../tags/tag2099.xml" /><Relationship Id="rId118" Type="http://schemas.openxmlformats.org/officeDocument/2006/relationships/tags" Target="../tags/tag2100.xml" /><Relationship Id="rId119" Type="http://schemas.openxmlformats.org/officeDocument/2006/relationships/tags" Target="../tags/tag2101.xml" /><Relationship Id="rId12" Type="http://schemas.openxmlformats.org/officeDocument/2006/relationships/tags" Target="../tags/tag1997.xml" /><Relationship Id="rId120" Type="http://schemas.openxmlformats.org/officeDocument/2006/relationships/tags" Target="../tags/tag2102.xml" /><Relationship Id="rId121" Type="http://schemas.openxmlformats.org/officeDocument/2006/relationships/tags" Target="../tags/tag2103.xml" /><Relationship Id="rId122" Type="http://schemas.openxmlformats.org/officeDocument/2006/relationships/tags" Target="../tags/tag2104.xml" /><Relationship Id="rId123" Type="http://schemas.openxmlformats.org/officeDocument/2006/relationships/tags" Target="../tags/tag2105.xml" /><Relationship Id="rId124" Type="http://schemas.openxmlformats.org/officeDocument/2006/relationships/tags" Target="../tags/tag2106.xml" /><Relationship Id="rId125" Type="http://schemas.openxmlformats.org/officeDocument/2006/relationships/tags" Target="../tags/tag2107.xml" /><Relationship Id="rId126" Type="http://schemas.openxmlformats.org/officeDocument/2006/relationships/tags" Target="../tags/tag2108.xml" /><Relationship Id="rId127" Type="http://schemas.openxmlformats.org/officeDocument/2006/relationships/tags" Target="../tags/tag2109.xml" /><Relationship Id="rId128" Type="http://schemas.openxmlformats.org/officeDocument/2006/relationships/tags" Target="../tags/tag2110.xml" /><Relationship Id="rId129" Type="http://schemas.openxmlformats.org/officeDocument/2006/relationships/tags" Target="../tags/tag2111.xml" /><Relationship Id="rId13" Type="http://schemas.openxmlformats.org/officeDocument/2006/relationships/tags" Target="../tags/tag1998.xml" /><Relationship Id="rId130" Type="http://schemas.openxmlformats.org/officeDocument/2006/relationships/tags" Target="../tags/tag2112.xml" /><Relationship Id="rId131" Type="http://schemas.openxmlformats.org/officeDocument/2006/relationships/tags" Target="../tags/tag2113.xml" /><Relationship Id="rId132" Type="http://schemas.openxmlformats.org/officeDocument/2006/relationships/tags" Target="../tags/tag2114.xml" /><Relationship Id="rId133" Type="http://schemas.openxmlformats.org/officeDocument/2006/relationships/tags" Target="../tags/tag2115.xml" /><Relationship Id="rId134" Type="http://schemas.openxmlformats.org/officeDocument/2006/relationships/tags" Target="../tags/tag2116.xml" /><Relationship Id="rId135" Type="http://schemas.openxmlformats.org/officeDocument/2006/relationships/tags" Target="../tags/tag2117.xml" /><Relationship Id="rId136" Type="http://schemas.openxmlformats.org/officeDocument/2006/relationships/tags" Target="../tags/tag2118.xml" /><Relationship Id="rId137" Type="http://schemas.openxmlformats.org/officeDocument/2006/relationships/tags" Target="../tags/tag2119.xml" /><Relationship Id="rId138" Type="http://schemas.openxmlformats.org/officeDocument/2006/relationships/tags" Target="../tags/tag2120.xml" /><Relationship Id="rId139" Type="http://schemas.openxmlformats.org/officeDocument/2006/relationships/tags" Target="../tags/tag2121.xml" /><Relationship Id="rId14" Type="http://schemas.openxmlformats.org/officeDocument/2006/relationships/tags" Target="../tags/tag1999.xml" /><Relationship Id="rId140" Type="http://schemas.openxmlformats.org/officeDocument/2006/relationships/tags" Target="../tags/tag2122.xml" /><Relationship Id="rId141" Type="http://schemas.openxmlformats.org/officeDocument/2006/relationships/tags" Target="../tags/tag2123.xml" /><Relationship Id="rId142" Type="http://schemas.openxmlformats.org/officeDocument/2006/relationships/tags" Target="../tags/tag2124.xml" /><Relationship Id="rId143" Type="http://schemas.openxmlformats.org/officeDocument/2006/relationships/tags" Target="../tags/tag2125.xml" /><Relationship Id="rId144" Type="http://schemas.openxmlformats.org/officeDocument/2006/relationships/tags" Target="../tags/tag2126.xml" /><Relationship Id="rId145" Type="http://schemas.openxmlformats.org/officeDocument/2006/relationships/tags" Target="../tags/tag2127.xml" /><Relationship Id="rId146" Type="http://schemas.openxmlformats.org/officeDocument/2006/relationships/tags" Target="../tags/tag2128.xml" /><Relationship Id="rId147" Type="http://schemas.openxmlformats.org/officeDocument/2006/relationships/image" Target="../media/image26.png" /><Relationship Id="rId15" Type="http://schemas.openxmlformats.org/officeDocument/2006/relationships/tags" Target="../tags/tag2000.xml" /><Relationship Id="rId16" Type="http://schemas.openxmlformats.org/officeDocument/2006/relationships/tags" Target="../tags/tag2001.xml" /><Relationship Id="rId17" Type="http://schemas.openxmlformats.org/officeDocument/2006/relationships/tags" Target="../tags/tag2002.xml" /><Relationship Id="rId18" Type="http://schemas.openxmlformats.org/officeDocument/2006/relationships/tags" Target="../tags/tag2003.xml" /><Relationship Id="rId19" Type="http://schemas.openxmlformats.org/officeDocument/2006/relationships/tags" Target="../tags/tag2004.xml" /><Relationship Id="rId2" Type="http://schemas.openxmlformats.org/officeDocument/2006/relationships/tags" Target="../tags/tag1987.xml" /><Relationship Id="rId20" Type="http://schemas.openxmlformats.org/officeDocument/2006/relationships/tags" Target="../tags/tag2005.xml" /><Relationship Id="rId21" Type="http://schemas.openxmlformats.org/officeDocument/2006/relationships/tags" Target="../tags/tag2006.xml" /><Relationship Id="rId22" Type="http://schemas.openxmlformats.org/officeDocument/2006/relationships/tags" Target="../tags/tag2007.xml" /><Relationship Id="rId23" Type="http://schemas.openxmlformats.org/officeDocument/2006/relationships/tags" Target="../tags/tag2008.xml" /><Relationship Id="rId24" Type="http://schemas.openxmlformats.org/officeDocument/2006/relationships/tags" Target="../tags/tag2009.xml" /><Relationship Id="rId25" Type="http://schemas.openxmlformats.org/officeDocument/2006/relationships/tags" Target="../tags/tag2010.xml" /><Relationship Id="rId26" Type="http://schemas.openxmlformats.org/officeDocument/2006/relationships/tags" Target="../tags/tag2011.xml" /><Relationship Id="rId27" Type="http://schemas.openxmlformats.org/officeDocument/2006/relationships/image" Target="../media/image27.jpeg" /><Relationship Id="rId28" Type="http://schemas.openxmlformats.org/officeDocument/2006/relationships/tags" Target="../tags/tag2012.xml" /><Relationship Id="rId29" Type="http://schemas.openxmlformats.org/officeDocument/2006/relationships/image" Target="../media/image28.jpeg" /><Relationship Id="rId3" Type="http://schemas.openxmlformats.org/officeDocument/2006/relationships/tags" Target="../tags/tag1988.xml" /><Relationship Id="rId30" Type="http://schemas.openxmlformats.org/officeDocument/2006/relationships/tags" Target="../tags/tag2013.xml" /><Relationship Id="rId31" Type="http://schemas.openxmlformats.org/officeDocument/2006/relationships/tags" Target="../tags/tag2014.xml" /><Relationship Id="rId32" Type="http://schemas.openxmlformats.org/officeDocument/2006/relationships/tags" Target="../tags/tag2015.xml" /><Relationship Id="rId33" Type="http://schemas.openxmlformats.org/officeDocument/2006/relationships/tags" Target="../tags/tag2016.xml" /><Relationship Id="rId34" Type="http://schemas.openxmlformats.org/officeDocument/2006/relationships/tags" Target="../tags/tag2017.xml" /><Relationship Id="rId35" Type="http://schemas.openxmlformats.org/officeDocument/2006/relationships/tags" Target="../tags/tag2018.xml" /><Relationship Id="rId36" Type="http://schemas.openxmlformats.org/officeDocument/2006/relationships/tags" Target="../tags/tag2019.xml" /><Relationship Id="rId37" Type="http://schemas.openxmlformats.org/officeDocument/2006/relationships/tags" Target="../tags/tag2020.xml" /><Relationship Id="rId38" Type="http://schemas.openxmlformats.org/officeDocument/2006/relationships/tags" Target="../tags/tag2021.xml" /><Relationship Id="rId39" Type="http://schemas.openxmlformats.org/officeDocument/2006/relationships/tags" Target="../tags/tag2022.xml" /><Relationship Id="rId4" Type="http://schemas.openxmlformats.org/officeDocument/2006/relationships/tags" Target="../tags/tag1989.xml" /><Relationship Id="rId40" Type="http://schemas.openxmlformats.org/officeDocument/2006/relationships/tags" Target="../tags/tag2023.xml" /><Relationship Id="rId41" Type="http://schemas.openxmlformats.org/officeDocument/2006/relationships/tags" Target="../tags/tag2024.xml" /><Relationship Id="rId42" Type="http://schemas.openxmlformats.org/officeDocument/2006/relationships/tags" Target="../tags/tag2025.xml" /><Relationship Id="rId43" Type="http://schemas.openxmlformats.org/officeDocument/2006/relationships/tags" Target="../tags/tag2026.xml" /><Relationship Id="rId44" Type="http://schemas.openxmlformats.org/officeDocument/2006/relationships/tags" Target="../tags/tag2027.xml" /><Relationship Id="rId45" Type="http://schemas.openxmlformats.org/officeDocument/2006/relationships/tags" Target="../tags/tag2028.xml" /><Relationship Id="rId46" Type="http://schemas.openxmlformats.org/officeDocument/2006/relationships/tags" Target="../tags/tag2029.xml" /><Relationship Id="rId47" Type="http://schemas.openxmlformats.org/officeDocument/2006/relationships/tags" Target="../tags/tag2030.xml" /><Relationship Id="rId48" Type="http://schemas.openxmlformats.org/officeDocument/2006/relationships/tags" Target="../tags/tag2031.xml" /><Relationship Id="rId49" Type="http://schemas.openxmlformats.org/officeDocument/2006/relationships/tags" Target="../tags/tag2032.xml" /><Relationship Id="rId5" Type="http://schemas.openxmlformats.org/officeDocument/2006/relationships/tags" Target="../tags/tag1990.xml" /><Relationship Id="rId50" Type="http://schemas.openxmlformats.org/officeDocument/2006/relationships/tags" Target="../tags/tag2033.xml" /><Relationship Id="rId51" Type="http://schemas.openxmlformats.org/officeDocument/2006/relationships/tags" Target="../tags/tag2034.xml" /><Relationship Id="rId52" Type="http://schemas.openxmlformats.org/officeDocument/2006/relationships/tags" Target="../tags/tag2035.xml" /><Relationship Id="rId53" Type="http://schemas.openxmlformats.org/officeDocument/2006/relationships/tags" Target="../tags/tag2036.xml" /><Relationship Id="rId54" Type="http://schemas.openxmlformats.org/officeDocument/2006/relationships/tags" Target="../tags/tag2037.xml" /><Relationship Id="rId55" Type="http://schemas.openxmlformats.org/officeDocument/2006/relationships/tags" Target="../tags/tag2038.xml" /><Relationship Id="rId56" Type="http://schemas.openxmlformats.org/officeDocument/2006/relationships/tags" Target="../tags/tag2039.xml" /><Relationship Id="rId57" Type="http://schemas.openxmlformats.org/officeDocument/2006/relationships/tags" Target="../tags/tag2040.xml" /><Relationship Id="rId58" Type="http://schemas.openxmlformats.org/officeDocument/2006/relationships/tags" Target="../tags/tag2041.xml" /><Relationship Id="rId59" Type="http://schemas.openxmlformats.org/officeDocument/2006/relationships/tags" Target="../tags/tag2042.xml" /><Relationship Id="rId6" Type="http://schemas.openxmlformats.org/officeDocument/2006/relationships/tags" Target="../tags/tag1991.xml" /><Relationship Id="rId60" Type="http://schemas.openxmlformats.org/officeDocument/2006/relationships/tags" Target="../tags/tag2043.xml" /><Relationship Id="rId61" Type="http://schemas.openxmlformats.org/officeDocument/2006/relationships/tags" Target="../tags/tag2044.xml" /><Relationship Id="rId62" Type="http://schemas.openxmlformats.org/officeDocument/2006/relationships/tags" Target="../tags/tag2045.xml" /><Relationship Id="rId63" Type="http://schemas.openxmlformats.org/officeDocument/2006/relationships/tags" Target="../tags/tag2046.xml" /><Relationship Id="rId64" Type="http://schemas.openxmlformats.org/officeDocument/2006/relationships/tags" Target="../tags/tag2047.xml" /><Relationship Id="rId65" Type="http://schemas.openxmlformats.org/officeDocument/2006/relationships/tags" Target="../tags/tag2048.xml" /><Relationship Id="rId66" Type="http://schemas.openxmlformats.org/officeDocument/2006/relationships/tags" Target="../tags/tag2049.xml" /><Relationship Id="rId67" Type="http://schemas.openxmlformats.org/officeDocument/2006/relationships/tags" Target="../tags/tag2050.xml" /><Relationship Id="rId68" Type="http://schemas.openxmlformats.org/officeDocument/2006/relationships/tags" Target="../tags/tag2051.xml" /><Relationship Id="rId69" Type="http://schemas.openxmlformats.org/officeDocument/2006/relationships/tags" Target="../tags/tag2052.xml" /><Relationship Id="rId7" Type="http://schemas.openxmlformats.org/officeDocument/2006/relationships/tags" Target="../tags/tag1992.xml" /><Relationship Id="rId70" Type="http://schemas.openxmlformats.org/officeDocument/2006/relationships/tags" Target="../tags/tag2053.xml" /><Relationship Id="rId71" Type="http://schemas.openxmlformats.org/officeDocument/2006/relationships/tags" Target="../tags/tag2054.xml" /><Relationship Id="rId72" Type="http://schemas.openxmlformats.org/officeDocument/2006/relationships/tags" Target="../tags/tag2055.xml" /><Relationship Id="rId73" Type="http://schemas.openxmlformats.org/officeDocument/2006/relationships/tags" Target="../tags/tag2056.xml" /><Relationship Id="rId74" Type="http://schemas.openxmlformats.org/officeDocument/2006/relationships/tags" Target="../tags/tag2057.xml" /><Relationship Id="rId75" Type="http://schemas.openxmlformats.org/officeDocument/2006/relationships/tags" Target="../tags/tag2058.xml" /><Relationship Id="rId76" Type="http://schemas.openxmlformats.org/officeDocument/2006/relationships/tags" Target="../tags/tag2059.xml" /><Relationship Id="rId77" Type="http://schemas.openxmlformats.org/officeDocument/2006/relationships/tags" Target="../tags/tag2060.xml" /><Relationship Id="rId78" Type="http://schemas.openxmlformats.org/officeDocument/2006/relationships/tags" Target="../tags/tag2061.xml" /><Relationship Id="rId79" Type="http://schemas.openxmlformats.org/officeDocument/2006/relationships/image" Target="../media/image29.jpeg" /><Relationship Id="rId8" Type="http://schemas.openxmlformats.org/officeDocument/2006/relationships/tags" Target="../tags/tag1993.xml" /><Relationship Id="rId80" Type="http://schemas.openxmlformats.org/officeDocument/2006/relationships/tags" Target="../tags/tag2062.xml" /><Relationship Id="rId81" Type="http://schemas.openxmlformats.org/officeDocument/2006/relationships/tags" Target="../tags/tag2063.xml" /><Relationship Id="rId82" Type="http://schemas.openxmlformats.org/officeDocument/2006/relationships/tags" Target="../tags/tag2064.xml" /><Relationship Id="rId83" Type="http://schemas.openxmlformats.org/officeDocument/2006/relationships/tags" Target="../tags/tag2065.xml" /><Relationship Id="rId84" Type="http://schemas.openxmlformats.org/officeDocument/2006/relationships/tags" Target="../tags/tag2066.xml" /><Relationship Id="rId85" Type="http://schemas.openxmlformats.org/officeDocument/2006/relationships/tags" Target="../tags/tag2067.xml" /><Relationship Id="rId86" Type="http://schemas.openxmlformats.org/officeDocument/2006/relationships/tags" Target="../tags/tag2068.xml" /><Relationship Id="rId87" Type="http://schemas.openxmlformats.org/officeDocument/2006/relationships/tags" Target="../tags/tag2069.xml" /><Relationship Id="rId88" Type="http://schemas.openxmlformats.org/officeDocument/2006/relationships/tags" Target="../tags/tag2070.xml" /><Relationship Id="rId89" Type="http://schemas.openxmlformats.org/officeDocument/2006/relationships/tags" Target="../tags/tag2071.xml" /><Relationship Id="rId9" Type="http://schemas.openxmlformats.org/officeDocument/2006/relationships/tags" Target="../tags/tag1994.xml" /><Relationship Id="rId90" Type="http://schemas.openxmlformats.org/officeDocument/2006/relationships/tags" Target="../tags/tag2072.xml" /><Relationship Id="rId91" Type="http://schemas.openxmlformats.org/officeDocument/2006/relationships/tags" Target="../tags/tag2073.xml" /><Relationship Id="rId92" Type="http://schemas.openxmlformats.org/officeDocument/2006/relationships/tags" Target="../tags/tag2074.xml" /><Relationship Id="rId93" Type="http://schemas.openxmlformats.org/officeDocument/2006/relationships/tags" Target="../tags/tag2075.xml" /><Relationship Id="rId94" Type="http://schemas.openxmlformats.org/officeDocument/2006/relationships/tags" Target="../tags/tag2076.xml" /><Relationship Id="rId95" Type="http://schemas.openxmlformats.org/officeDocument/2006/relationships/tags" Target="../tags/tag2077.xml" /><Relationship Id="rId96" Type="http://schemas.openxmlformats.org/officeDocument/2006/relationships/tags" Target="../tags/tag2078.xml" /><Relationship Id="rId97" Type="http://schemas.openxmlformats.org/officeDocument/2006/relationships/tags" Target="../tags/tag2079.xml" /><Relationship Id="rId98" Type="http://schemas.openxmlformats.org/officeDocument/2006/relationships/tags" Target="../tags/tag2080.xml" /><Relationship Id="rId99" Type="http://schemas.openxmlformats.org/officeDocument/2006/relationships/tags" Target="../tags/tag208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86.xml" /><Relationship Id="rId2" Type="http://schemas.openxmlformats.org/officeDocument/2006/relationships/tags" Target="../tags/tag2129.xml" /><Relationship Id="rId3" Type="http://schemas.openxmlformats.org/officeDocument/2006/relationships/tags" Target="../tags/tag2130.xml" /><Relationship Id="rId4" Type="http://schemas.openxmlformats.org/officeDocument/2006/relationships/tags" Target="../tags/tag2131.xml" /><Relationship Id="rId5" Type="http://schemas.openxmlformats.org/officeDocument/2006/relationships/image" Target="../media/image26.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91.xml" /><Relationship Id="rId2" Type="http://schemas.openxmlformats.org/officeDocument/2006/relationships/tags" Target="../tags/tag2132.xml" /><Relationship Id="rId3" Type="http://schemas.openxmlformats.org/officeDocument/2006/relationships/tags" Target="../tags/tag2133.xml" /><Relationship Id="rId4" Type="http://schemas.openxmlformats.org/officeDocument/2006/relationships/tags" Target="../tags/tag2134.xml" /><Relationship Id="rId5" Type="http://schemas.openxmlformats.org/officeDocument/2006/relationships/tags" Target="../tags/tag2135.xml" /><Relationship Id="rId6" Type="http://schemas.openxmlformats.org/officeDocument/2006/relationships/image" Target="../media/image26.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2.xml" /><Relationship Id="rId3" Type="http://schemas.openxmlformats.org/officeDocument/2006/relationships/tags" Target="../tags/tag2140.xml" /><Relationship Id="rId4" Type="http://schemas.openxmlformats.org/officeDocument/2006/relationships/image" Target="../media/image30.jpeg" /><Relationship Id="rId5" Type="http://schemas.openxmlformats.org/officeDocument/2006/relationships/tags" Target="../tags/tag2141.xml" /><Relationship Id="rId6" Type="http://schemas.openxmlformats.org/officeDocument/2006/relationships/tags" Target="../tags/tag2142.xml" /><Relationship Id="rId7" Type="http://schemas.openxmlformats.org/officeDocument/2006/relationships/tags" Target="../tags/tag2143.xml" /><Relationship Id="rId8" Type="http://schemas.openxmlformats.org/officeDocument/2006/relationships/tags" Target="../tags/tag214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3.xml" /><Relationship Id="rId3" Type="http://schemas.openxmlformats.org/officeDocument/2006/relationships/tags" Target="../tags/tag2149.xml" /><Relationship Id="rId4" Type="http://schemas.openxmlformats.org/officeDocument/2006/relationships/tags" Target="../tags/tag2150.xml" /><Relationship Id="rId5" Type="http://schemas.openxmlformats.org/officeDocument/2006/relationships/tags" Target="../tags/tag2151.xml" /><Relationship Id="rId6" Type="http://schemas.openxmlformats.org/officeDocument/2006/relationships/tags" Target="../tags/tag2152.xml" /><Relationship Id="rId7" Type="http://schemas.openxmlformats.org/officeDocument/2006/relationships/tags" Target="../tags/tag2153.xml" /><Relationship Id="rId8" Type="http://schemas.openxmlformats.org/officeDocument/2006/relationships/image" Target="../media/image26.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154.xml" /><Relationship Id="rId3" Type="http://schemas.openxmlformats.org/officeDocument/2006/relationships/tags" Target="../tags/tag2155.xml" /><Relationship Id="rId4" Type="http://schemas.openxmlformats.org/officeDocument/2006/relationships/tags" Target="../tags/tag215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2157.xml" /><Relationship Id="rId3" Type="http://schemas.openxmlformats.org/officeDocument/2006/relationships/tags" Target="../tags/tag2158.xml" /><Relationship Id="rId4" Type="http://schemas.openxmlformats.org/officeDocument/2006/relationships/tags" Target="../tags/tag2159.xml" /><Relationship Id="rId5" Type="http://schemas.openxmlformats.org/officeDocument/2006/relationships/tags" Target="../tags/tag2160.xml" /><Relationship Id="rId6" Type="http://schemas.openxmlformats.org/officeDocument/2006/relationships/tags" Target="../tags/tag2161.xml" /><Relationship Id="rId7" Type="http://schemas.openxmlformats.org/officeDocument/2006/relationships/tags" Target="../tags/tag2162.xml" /><Relationship Id="rId8" Type="http://schemas.openxmlformats.org/officeDocument/2006/relationships/image" Target="../media/image2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48.xml" /><Relationship Id="rId3" Type="http://schemas.openxmlformats.org/officeDocument/2006/relationships/tags" Target="../tags/tag1749.xml" /><Relationship Id="rId4" Type="http://schemas.openxmlformats.org/officeDocument/2006/relationships/tags" Target="../tags/tag1750.xml" /><Relationship Id="rId5" Type="http://schemas.openxmlformats.org/officeDocument/2006/relationships/tags" Target="../tags/tag1751.xml" /><Relationship Id="rId6" Type="http://schemas.openxmlformats.org/officeDocument/2006/relationships/tags" Target="../tags/tag175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2163.xml" /><Relationship Id="rId3" Type="http://schemas.openxmlformats.org/officeDocument/2006/relationships/tags" Target="../tags/tag2164.xml" /><Relationship Id="rId4" Type="http://schemas.openxmlformats.org/officeDocument/2006/relationships/tags" Target="../tags/tag2165.xml" /><Relationship Id="rId5" Type="http://schemas.openxmlformats.org/officeDocument/2006/relationships/image" Target="../media/image26.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16.xml" /><Relationship Id="rId10" Type="http://schemas.openxmlformats.org/officeDocument/2006/relationships/tags" Target="../tags/tag2174.xml" /><Relationship Id="rId11" Type="http://schemas.openxmlformats.org/officeDocument/2006/relationships/tags" Target="../tags/tag2175.xml" /><Relationship Id="rId12" Type="http://schemas.openxmlformats.org/officeDocument/2006/relationships/image" Target="../media/image26.png" /><Relationship Id="rId2" Type="http://schemas.openxmlformats.org/officeDocument/2006/relationships/tags" Target="../tags/tag2166.xml" /><Relationship Id="rId3" Type="http://schemas.openxmlformats.org/officeDocument/2006/relationships/tags" Target="../tags/tag2167.xml" /><Relationship Id="rId4" Type="http://schemas.openxmlformats.org/officeDocument/2006/relationships/tags" Target="../tags/tag2168.xml" /><Relationship Id="rId5" Type="http://schemas.openxmlformats.org/officeDocument/2006/relationships/tags" Target="../tags/tag2169.xml" /><Relationship Id="rId6" Type="http://schemas.openxmlformats.org/officeDocument/2006/relationships/tags" Target="../tags/tag2170.xml" /><Relationship Id="rId7" Type="http://schemas.openxmlformats.org/officeDocument/2006/relationships/tags" Target="../tags/tag2171.xml" /><Relationship Id="rId8" Type="http://schemas.openxmlformats.org/officeDocument/2006/relationships/tags" Target="../tags/tag2172.xml" /><Relationship Id="rId9" Type="http://schemas.openxmlformats.org/officeDocument/2006/relationships/tags" Target="../tags/tag217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2176.xml" /><Relationship Id="rId3" Type="http://schemas.openxmlformats.org/officeDocument/2006/relationships/tags" Target="../tags/tag2177.xml" /><Relationship Id="rId4" Type="http://schemas.openxmlformats.org/officeDocument/2006/relationships/tags" Target="../tags/tag2178.xml" /><Relationship Id="rId5" Type="http://schemas.openxmlformats.org/officeDocument/2006/relationships/image" Target="../media/image26.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179.xml" /><Relationship Id="rId3" Type="http://schemas.openxmlformats.org/officeDocument/2006/relationships/tags" Target="../tags/tag2180.xml" /><Relationship Id="rId4" Type="http://schemas.openxmlformats.org/officeDocument/2006/relationships/tags" Target="../tags/tag218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182.xml" /><Relationship Id="rId3" Type="http://schemas.openxmlformats.org/officeDocument/2006/relationships/tags" Target="../tags/tag218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tags" Target="../tags/tag2184.xml" /><Relationship Id="rId3" Type="http://schemas.openxmlformats.org/officeDocument/2006/relationships/tags" Target="../tags/tag2185.xml" /><Relationship Id="rId4" Type="http://schemas.openxmlformats.org/officeDocument/2006/relationships/image" Target="../media/image26.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86.xml" /><Relationship Id="rId3" Type="http://schemas.openxmlformats.org/officeDocument/2006/relationships/tags" Target="../tags/tag2187.xml" /><Relationship Id="rId4" Type="http://schemas.openxmlformats.org/officeDocument/2006/relationships/tags" Target="../tags/tag2188.xml" /><Relationship Id="rId5" Type="http://schemas.openxmlformats.org/officeDocument/2006/relationships/image" Target="../media/image31.jpeg" /><Relationship Id="rId6" Type="http://schemas.openxmlformats.org/officeDocument/2006/relationships/tags" Target="../tags/tag2189.xml" /><Relationship Id="rId7" Type="http://schemas.openxmlformats.org/officeDocument/2006/relationships/tags" Target="../tags/tag2190.xml" /><Relationship Id="rId8" Type="http://schemas.openxmlformats.org/officeDocument/2006/relationships/image" Target="../media/image26.pn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86.xml" /><Relationship Id="rId10" Type="http://schemas.openxmlformats.org/officeDocument/2006/relationships/tags" Target="../tags/tag2195.xml" /><Relationship Id="rId11" Type="http://schemas.openxmlformats.org/officeDocument/2006/relationships/image" Target="../media/image35.gif" /><Relationship Id="rId12" Type="http://schemas.openxmlformats.org/officeDocument/2006/relationships/tags" Target="../tags/tag2196.xml" /><Relationship Id="rId2" Type="http://schemas.openxmlformats.org/officeDocument/2006/relationships/tags" Target="../tags/tag2191.xml" /><Relationship Id="rId3" Type="http://schemas.openxmlformats.org/officeDocument/2006/relationships/image" Target="../media/image32.jpeg" /><Relationship Id="rId4" Type="http://schemas.openxmlformats.org/officeDocument/2006/relationships/tags" Target="../tags/tag2192.xml" /><Relationship Id="rId5" Type="http://schemas.openxmlformats.org/officeDocument/2006/relationships/slide" Target="slide38.xml" TargetMode="Internal" /><Relationship Id="rId6" Type="http://schemas.openxmlformats.org/officeDocument/2006/relationships/image" Target="../media/image33.jpeg" /><Relationship Id="rId7" Type="http://schemas.openxmlformats.org/officeDocument/2006/relationships/tags" Target="../tags/tag2193.xml" /><Relationship Id="rId8" Type="http://schemas.openxmlformats.org/officeDocument/2006/relationships/image" Target="../media/image34.jpeg" /><Relationship Id="rId9" Type="http://schemas.openxmlformats.org/officeDocument/2006/relationships/tags" Target="../tags/tag219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91.xml" /><Relationship Id="rId10" Type="http://schemas.openxmlformats.org/officeDocument/2006/relationships/tags" Target="../tags/tag2205.xml" /><Relationship Id="rId11" Type="http://schemas.openxmlformats.org/officeDocument/2006/relationships/tags" Target="../tags/tag2206.xml" /><Relationship Id="rId12" Type="http://schemas.openxmlformats.org/officeDocument/2006/relationships/tags" Target="../tags/tag2207.xml" /><Relationship Id="rId13" Type="http://schemas.openxmlformats.org/officeDocument/2006/relationships/tags" Target="../tags/tag2208.xml" /><Relationship Id="rId14" Type="http://schemas.openxmlformats.org/officeDocument/2006/relationships/tags" Target="../tags/tag2209.xml" /><Relationship Id="rId15" Type="http://schemas.openxmlformats.org/officeDocument/2006/relationships/tags" Target="../tags/tag2210.xml" /><Relationship Id="rId16" Type="http://schemas.openxmlformats.org/officeDocument/2006/relationships/hyperlink" Target="../&#32418;&#27004;&#26790;&#30005;&#35270;&#21095;&#29255;&#27573;&#36827;&#36158;&#24220;.rm" TargetMode="External" /><Relationship Id="rId17" Type="http://schemas.openxmlformats.org/officeDocument/2006/relationships/image" Target="../media/image36.png" /><Relationship Id="rId18" Type="http://schemas.openxmlformats.org/officeDocument/2006/relationships/tags" Target="../tags/tag2211.xml" /><Relationship Id="rId19" Type="http://schemas.openxmlformats.org/officeDocument/2006/relationships/image" Target="../media/image26.png" /><Relationship Id="rId2" Type="http://schemas.openxmlformats.org/officeDocument/2006/relationships/tags" Target="../tags/tag2197.xml" /><Relationship Id="rId3" Type="http://schemas.openxmlformats.org/officeDocument/2006/relationships/tags" Target="../tags/tag2198.xml" /><Relationship Id="rId4" Type="http://schemas.openxmlformats.org/officeDocument/2006/relationships/tags" Target="../tags/tag2199.xml" /><Relationship Id="rId5" Type="http://schemas.openxmlformats.org/officeDocument/2006/relationships/tags" Target="../tags/tag2200.xml" /><Relationship Id="rId6" Type="http://schemas.openxmlformats.org/officeDocument/2006/relationships/tags" Target="../tags/tag2201.xml" /><Relationship Id="rId7" Type="http://schemas.openxmlformats.org/officeDocument/2006/relationships/tags" Target="../tags/tag2202.xml" /><Relationship Id="rId8" Type="http://schemas.openxmlformats.org/officeDocument/2006/relationships/tags" Target="../tags/tag2203.xml" /><Relationship Id="rId9" Type="http://schemas.openxmlformats.org/officeDocument/2006/relationships/tags" Target="../tags/tag220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2212.xml" /><Relationship Id="rId3" Type="http://schemas.openxmlformats.org/officeDocument/2006/relationships/tags" Target="../tags/tag2213.xml" /><Relationship Id="rId4" Type="http://schemas.openxmlformats.org/officeDocument/2006/relationships/tags" Target="../tags/tag2214.xml" /><Relationship Id="rId5" Type="http://schemas.openxmlformats.org/officeDocument/2006/relationships/tags" Target="../tags/tag2215.xml" /><Relationship Id="rId6" Type="http://schemas.openxmlformats.org/officeDocument/2006/relationships/image" Target="../media/image2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53.xml" /><Relationship Id="rId3" Type="http://schemas.openxmlformats.org/officeDocument/2006/relationships/tags" Target="../tags/tag1754.xml" /><Relationship Id="rId4" Type="http://schemas.openxmlformats.org/officeDocument/2006/relationships/tags" Target="../tags/tag175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216.xml" /><Relationship Id="rId3" Type="http://schemas.openxmlformats.org/officeDocument/2006/relationships/tags" Target="../tags/tag2217.xml" /><Relationship Id="rId4" Type="http://schemas.openxmlformats.org/officeDocument/2006/relationships/tags" Target="../tags/tag221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219.xml" /><Relationship Id="rId3" Type="http://schemas.openxmlformats.org/officeDocument/2006/relationships/tags" Target="../tags/tag2220.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221.xml" /><Relationship Id="rId3" Type="http://schemas.openxmlformats.org/officeDocument/2006/relationships/tags" Target="../tags/tag2222.xml" /><Relationship Id="rId4" Type="http://schemas.openxmlformats.org/officeDocument/2006/relationships/image" Target="../media/image37.png" /><Relationship Id="rId5" Type="http://schemas.openxmlformats.org/officeDocument/2006/relationships/tags" Target="../tags/tag2223.xml" /><Relationship Id="rId6" Type="http://schemas.openxmlformats.org/officeDocument/2006/relationships/video" Target="file:///D:\&#35821;&#25991;\&#25972;&#26412;&#20070;&#38405;&#35835;\&#12298;&#32418;&#27004;&#26790;&#12299;\&#12304;&#32418;&#27004;&#26790;&#12305;87&#29256;&#32418;&#27004;&#26790;&#29579;&#29081;&#20964;&#20986;&#22330;.mp4" TargetMode="External" /><Relationship Id="rId7" Type="http://schemas.microsoft.com/office/2007/relationships/media" Target="file:///D:\&#35821;&#25991;\&#25972;&#26412;&#20070;&#38405;&#35835;\&#12298;&#32418;&#27004;&#26790;&#12299;\&#12304;&#32418;&#27004;&#26790;&#12305;87&#29256;&#32418;&#27004;&#26790;&#29579;&#29081;&#20964;&#20986;&#22330;.mp4" TargetMode="Externa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09.xml" /><Relationship Id="rId10" Type="http://schemas.openxmlformats.org/officeDocument/2006/relationships/image" Target="../media/image38.jpeg" /><Relationship Id="rId11" Type="http://schemas.openxmlformats.org/officeDocument/2006/relationships/tags" Target="../tags/tag2232.xml" /><Relationship Id="rId12" Type="http://schemas.openxmlformats.org/officeDocument/2006/relationships/image" Target="../media/image39.jpeg" /><Relationship Id="rId13" Type="http://schemas.openxmlformats.org/officeDocument/2006/relationships/tags" Target="../tags/tag2233.xml" /><Relationship Id="rId2" Type="http://schemas.openxmlformats.org/officeDocument/2006/relationships/tags" Target="../tags/tag2224.xml" /><Relationship Id="rId3" Type="http://schemas.openxmlformats.org/officeDocument/2006/relationships/tags" Target="../tags/tag2225.xml" /><Relationship Id="rId4" Type="http://schemas.openxmlformats.org/officeDocument/2006/relationships/tags" Target="../tags/tag2226.xml" /><Relationship Id="rId5" Type="http://schemas.openxmlformats.org/officeDocument/2006/relationships/tags" Target="../tags/tag2227.xml" /><Relationship Id="rId6" Type="http://schemas.openxmlformats.org/officeDocument/2006/relationships/tags" Target="../tags/tag2228.xml" /><Relationship Id="rId7" Type="http://schemas.openxmlformats.org/officeDocument/2006/relationships/tags" Target="../tags/tag2229.xml" /><Relationship Id="rId8" Type="http://schemas.openxmlformats.org/officeDocument/2006/relationships/tags" Target="../tags/tag2230.xml" /><Relationship Id="rId9" Type="http://schemas.openxmlformats.org/officeDocument/2006/relationships/tags" Target="../tags/tag2231.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234.xml" /><Relationship Id="rId3" Type="http://schemas.openxmlformats.org/officeDocument/2006/relationships/tags" Target="../tags/tag2235.xml" /><Relationship Id="rId4" Type="http://schemas.openxmlformats.org/officeDocument/2006/relationships/tags" Target="../tags/tag223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tags" Target="../tags/tag2237.xml" /><Relationship Id="rId3" Type="http://schemas.openxmlformats.org/officeDocument/2006/relationships/tags" Target="../tags/tag2238.xml" /><Relationship Id="rId4" Type="http://schemas.openxmlformats.org/officeDocument/2006/relationships/tags" Target="../tags/tag2239.xml" /><Relationship Id="rId5" Type="http://schemas.openxmlformats.org/officeDocument/2006/relationships/tags" Target="../tags/tag2240.xml" /><Relationship Id="rId6" Type="http://schemas.openxmlformats.org/officeDocument/2006/relationships/tags" Target="../tags/tag2241.xml" /><Relationship Id="rId7" Type="http://schemas.openxmlformats.org/officeDocument/2006/relationships/tags" Target="../tags/tag2242.xml" /><Relationship Id="rId8" Type="http://schemas.openxmlformats.org/officeDocument/2006/relationships/tags" Target="../tags/tag2243.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07.xml" /><Relationship Id="rId10" Type="http://schemas.openxmlformats.org/officeDocument/2006/relationships/hyperlink" Target="http://dxty1917.blog.hexun.com/13437253_d.html" TargetMode="External" /><Relationship Id="rId11" Type="http://schemas.openxmlformats.org/officeDocument/2006/relationships/image" Target="../media/image41.jpeg" /><Relationship Id="rId12" Type="http://schemas.openxmlformats.org/officeDocument/2006/relationships/tags" Target="../tags/tag2251.xml" /><Relationship Id="rId13" Type="http://schemas.openxmlformats.org/officeDocument/2006/relationships/hyperlink" Target="http://dxty1917.photo.hexun.com/26732219_d.html" TargetMode="External" /><Relationship Id="rId2" Type="http://schemas.openxmlformats.org/officeDocument/2006/relationships/tags" Target="../tags/tag2244.xml" /><Relationship Id="rId3" Type="http://schemas.openxmlformats.org/officeDocument/2006/relationships/tags" Target="../tags/tag2245.xml" /><Relationship Id="rId4" Type="http://schemas.openxmlformats.org/officeDocument/2006/relationships/tags" Target="../tags/tag2246.xml" /><Relationship Id="rId5" Type="http://schemas.openxmlformats.org/officeDocument/2006/relationships/tags" Target="../tags/tag2247.xml" /><Relationship Id="rId6" Type="http://schemas.openxmlformats.org/officeDocument/2006/relationships/tags" Target="../tags/tag2248.xml" /><Relationship Id="rId7" Type="http://schemas.openxmlformats.org/officeDocument/2006/relationships/tags" Target="../tags/tag2249.xml" /><Relationship Id="rId8" Type="http://schemas.openxmlformats.org/officeDocument/2006/relationships/image" Target="../media/image40.jpeg" /><Relationship Id="rId9" Type="http://schemas.openxmlformats.org/officeDocument/2006/relationships/tags" Target="../tags/tag2250.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tags" Target="../tags/tag2252.xml" /><Relationship Id="rId3" Type="http://schemas.openxmlformats.org/officeDocument/2006/relationships/tags" Target="../tags/tag2253.xml" /><Relationship Id="rId4" Type="http://schemas.openxmlformats.org/officeDocument/2006/relationships/tags" Target="../tags/tag2254.xml" /><Relationship Id="rId5" Type="http://schemas.openxmlformats.org/officeDocument/2006/relationships/tags" Target="../tags/tag2255.xml" /><Relationship Id="rId6" Type="http://schemas.openxmlformats.org/officeDocument/2006/relationships/tags" Target="../tags/tag2256.xml" /><Relationship Id="rId7" Type="http://schemas.openxmlformats.org/officeDocument/2006/relationships/image" Target="../media/image42.jpeg" /><Relationship Id="rId8" Type="http://schemas.openxmlformats.org/officeDocument/2006/relationships/tags" Target="../tags/tag225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99.xml" /><Relationship Id="rId10" Type="http://schemas.openxmlformats.org/officeDocument/2006/relationships/hyperlink" Target="http://dxty1917.photo.hexun.com/26734731_d.html" TargetMode="External" /><Relationship Id="rId11" Type="http://schemas.openxmlformats.org/officeDocument/2006/relationships/image" Target="../media/image44.jpeg" /><Relationship Id="rId12" Type="http://schemas.openxmlformats.org/officeDocument/2006/relationships/tags" Target="../tags/tag2265.xml" /><Relationship Id="rId13" Type="http://schemas.openxmlformats.org/officeDocument/2006/relationships/hyperlink" Target="http://dxty1917.photo.hexun.com/26735190_d.html" TargetMode="External" /><Relationship Id="rId14" Type="http://schemas.openxmlformats.org/officeDocument/2006/relationships/image" Target="../media/image45.jpeg" /><Relationship Id="rId15" Type="http://schemas.openxmlformats.org/officeDocument/2006/relationships/tags" Target="../tags/tag2266.xml" /><Relationship Id="rId16" Type="http://schemas.openxmlformats.org/officeDocument/2006/relationships/hyperlink" Target="http://dxty1917.photo.hexun.com/26736808_d.html" TargetMode="External" /><Relationship Id="rId17" Type="http://schemas.openxmlformats.org/officeDocument/2006/relationships/image" Target="../media/image46.jpeg" /><Relationship Id="rId18" Type="http://schemas.openxmlformats.org/officeDocument/2006/relationships/tags" Target="../tags/tag2267.xml" /><Relationship Id="rId19" Type="http://schemas.openxmlformats.org/officeDocument/2006/relationships/hyperlink" Target="http://dxty1917.photo.hexun.com/26731884_d.html" TargetMode="External" /><Relationship Id="rId2" Type="http://schemas.openxmlformats.org/officeDocument/2006/relationships/tags" Target="../tags/tag2258.xml" /><Relationship Id="rId20" Type="http://schemas.openxmlformats.org/officeDocument/2006/relationships/image" Target="../media/image47.jpeg" /><Relationship Id="rId21" Type="http://schemas.openxmlformats.org/officeDocument/2006/relationships/tags" Target="../tags/tag2268.xml" /><Relationship Id="rId22" Type="http://schemas.openxmlformats.org/officeDocument/2006/relationships/hyperlink" Target="http://dxty1917.photo.hexun.com/26736874_d.html" TargetMode="External" /><Relationship Id="rId3" Type="http://schemas.openxmlformats.org/officeDocument/2006/relationships/tags" Target="../tags/tag2259.xml" /><Relationship Id="rId4" Type="http://schemas.openxmlformats.org/officeDocument/2006/relationships/tags" Target="../tags/tag2260.xml" /><Relationship Id="rId5" Type="http://schemas.openxmlformats.org/officeDocument/2006/relationships/tags" Target="../tags/tag2261.xml" /><Relationship Id="rId6" Type="http://schemas.openxmlformats.org/officeDocument/2006/relationships/tags" Target="../tags/tag2262.xml" /><Relationship Id="rId7" Type="http://schemas.openxmlformats.org/officeDocument/2006/relationships/tags" Target="../tags/tag2263.xml" /><Relationship Id="rId8" Type="http://schemas.openxmlformats.org/officeDocument/2006/relationships/image" Target="../media/image43.jpeg" /><Relationship Id="rId9" Type="http://schemas.openxmlformats.org/officeDocument/2006/relationships/tags" Target="../tags/tag226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04.xml" /><Relationship Id="rId10" Type="http://schemas.openxmlformats.org/officeDocument/2006/relationships/tags" Target="../tags/tag2277.xml" /><Relationship Id="rId11" Type="http://schemas.openxmlformats.org/officeDocument/2006/relationships/tags" Target="../tags/tag2278.xml" /><Relationship Id="rId12" Type="http://schemas.openxmlformats.org/officeDocument/2006/relationships/tags" Target="../tags/tag2279.xml" /><Relationship Id="rId13" Type="http://schemas.openxmlformats.org/officeDocument/2006/relationships/tags" Target="../tags/tag2280.xml" /><Relationship Id="rId14" Type="http://schemas.openxmlformats.org/officeDocument/2006/relationships/tags" Target="../tags/tag2281.xml" /><Relationship Id="rId15" Type="http://schemas.openxmlformats.org/officeDocument/2006/relationships/tags" Target="../tags/tag2282.xml" /><Relationship Id="rId2" Type="http://schemas.openxmlformats.org/officeDocument/2006/relationships/tags" Target="../tags/tag2269.xml" /><Relationship Id="rId3" Type="http://schemas.openxmlformats.org/officeDocument/2006/relationships/tags" Target="../tags/tag2270.xml" /><Relationship Id="rId4" Type="http://schemas.openxmlformats.org/officeDocument/2006/relationships/tags" Target="../tags/tag2271.xml" /><Relationship Id="rId5" Type="http://schemas.openxmlformats.org/officeDocument/2006/relationships/tags" Target="../tags/tag2272.xml" /><Relationship Id="rId6" Type="http://schemas.openxmlformats.org/officeDocument/2006/relationships/tags" Target="../tags/tag2273.xml" /><Relationship Id="rId7" Type="http://schemas.openxmlformats.org/officeDocument/2006/relationships/tags" Target="../tags/tag2274.xml" /><Relationship Id="rId8" Type="http://schemas.openxmlformats.org/officeDocument/2006/relationships/tags" Target="../tags/tag2275.xml" /><Relationship Id="rId9" Type="http://schemas.openxmlformats.org/officeDocument/2006/relationships/tags" Target="../tags/tag227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tags" Target="../tags/tag1756.xml" /><Relationship Id="rId3" Type="http://schemas.openxmlformats.org/officeDocument/2006/relationships/tags" Target="../tags/tag1757.xml" /><Relationship Id="rId4" Type="http://schemas.openxmlformats.org/officeDocument/2006/relationships/image" Target="../media/image11.png" /><Relationship Id="rId5" Type="http://schemas.openxmlformats.org/officeDocument/2006/relationships/tags" Target="../tags/tag1758.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04.xml" /><Relationship Id="rId10" Type="http://schemas.openxmlformats.org/officeDocument/2006/relationships/tags" Target="../tags/tag2291.xml" /><Relationship Id="rId11" Type="http://schemas.openxmlformats.org/officeDocument/2006/relationships/tags" Target="../tags/tag2292.xml" /><Relationship Id="rId12" Type="http://schemas.openxmlformats.org/officeDocument/2006/relationships/tags" Target="../tags/tag2293.xml" /><Relationship Id="rId13" Type="http://schemas.openxmlformats.org/officeDocument/2006/relationships/tags" Target="../tags/tag2294.xml" /><Relationship Id="rId14" Type="http://schemas.openxmlformats.org/officeDocument/2006/relationships/tags" Target="../tags/tag2295.xml" /><Relationship Id="rId15" Type="http://schemas.openxmlformats.org/officeDocument/2006/relationships/tags" Target="../tags/tag2296.xml" /><Relationship Id="rId16" Type="http://schemas.openxmlformats.org/officeDocument/2006/relationships/tags" Target="../tags/tag2297.xml" /><Relationship Id="rId17" Type="http://schemas.openxmlformats.org/officeDocument/2006/relationships/tags" Target="../tags/tag2298.xml" /><Relationship Id="rId18" Type="http://schemas.openxmlformats.org/officeDocument/2006/relationships/tags" Target="../tags/tag2299.xml" /><Relationship Id="rId19" Type="http://schemas.openxmlformats.org/officeDocument/2006/relationships/tags" Target="../tags/tag2300.xml" /><Relationship Id="rId2" Type="http://schemas.openxmlformats.org/officeDocument/2006/relationships/tags" Target="../tags/tag2283.xml" /><Relationship Id="rId20" Type="http://schemas.openxmlformats.org/officeDocument/2006/relationships/tags" Target="../tags/tag2301.xml" /><Relationship Id="rId21" Type="http://schemas.openxmlformats.org/officeDocument/2006/relationships/tags" Target="../tags/tag2302.xml" /><Relationship Id="rId22" Type="http://schemas.openxmlformats.org/officeDocument/2006/relationships/tags" Target="../tags/tag2303.xml" /><Relationship Id="rId23" Type="http://schemas.openxmlformats.org/officeDocument/2006/relationships/tags" Target="../tags/tag2304.xml" /><Relationship Id="rId24" Type="http://schemas.openxmlformats.org/officeDocument/2006/relationships/tags" Target="../tags/tag2305.xml" /><Relationship Id="rId25" Type="http://schemas.openxmlformats.org/officeDocument/2006/relationships/tags" Target="../tags/tag2306.xml" /><Relationship Id="rId26" Type="http://schemas.openxmlformats.org/officeDocument/2006/relationships/tags" Target="../tags/tag2307.xml" /><Relationship Id="rId27" Type="http://schemas.openxmlformats.org/officeDocument/2006/relationships/slide" Target="slide2.xml" TargetMode="Internal" /><Relationship Id="rId3" Type="http://schemas.openxmlformats.org/officeDocument/2006/relationships/tags" Target="../tags/tag2284.xml" /><Relationship Id="rId4" Type="http://schemas.openxmlformats.org/officeDocument/2006/relationships/tags" Target="../tags/tag2285.xml" /><Relationship Id="rId5" Type="http://schemas.openxmlformats.org/officeDocument/2006/relationships/tags" Target="../tags/tag2286.xml" /><Relationship Id="rId6" Type="http://schemas.openxmlformats.org/officeDocument/2006/relationships/tags" Target="../tags/tag2287.xml" /><Relationship Id="rId7" Type="http://schemas.openxmlformats.org/officeDocument/2006/relationships/tags" Target="../tags/tag2288.xml" /><Relationship Id="rId8" Type="http://schemas.openxmlformats.org/officeDocument/2006/relationships/tags" Target="../tags/tag2289.xml" /><Relationship Id="rId9" Type="http://schemas.openxmlformats.org/officeDocument/2006/relationships/tags" Target="../tags/tag2290.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tags" Target="../tags/tag2308.xml" /><Relationship Id="rId3" Type="http://schemas.openxmlformats.org/officeDocument/2006/relationships/tags" Target="../tags/tag2309.xml" /><Relationship Id="rId4" Type="http://schemas.openxmlformats.org/officeDocument/2006/relationships/tags" Target="../tags/tag2310.xml" /><Relationship Id="rId5" Type="http://schemas.openxmlformats.org/officeDocument/2006/relationships/tags" Target="../tags/tag2311.xml" /><Relationship Id="rId6" Type="http://schemas.openxmlformats.org/officeDocument/2006/relationships/image" Target="../media/image26.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tags" Target="../tags/tag2312.xml" /><Relationship Id="rId3" Type="http://schemas.openxmlformats.org/officeDocument/2006/relationships/tags" Target="../tags/tag2313.xml" /><Relationship Id="rId4" Type="http://schemas.openxmlformats.org/officeDocument/2006/relationships/tags" Target="../tags/tag2314.xml" /><Relationship Id="rId5" Type="http://schemas.openxmlformats.org/officeDocument/2006/relationships/tags" Target="../tags/tag2315.xml" /><Relationship Id="rId6" Type="http://schemas.openxmlformats.org/officeDocument/2006/relationships/image" Target="../media/image26.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tags" Target="../tags/tag2316.xml" /><Relationship Id="rId3" Type="http://schemas.openxmlformats.org/officeDocument/2006/relationships/tags" Target="../tags/tag2317.xml" /><Relationship Id="rId4" Type="http://schemas.openxmlformats.org/officeDocument/2006/relationships/tags" Target="../tags/tag2318.xml" /><Relationship Id="rId5" Type="http://schemas.openxmlformats.org/officeDocument/2006/relationships/image" Target="../media/image48.jpeg" /><Relationship Id="rId6" Type="http://schemas.openxmlformats.org/officeDocument/2006/relationships/tags" Target="../tags/tag2319.xml" /><Relationship Id="rId7" Type="http://schemas.openxmlformats.org/officeDocument/2006/relationships/image" Target="../media/image26.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image" Target="../media/image26.png" /><Relationship Id="rId2" Type="http://schemas.openxmlformats.org/officeDocument/2006/relationships/tags" Target="../tags/tag2320.xml" /><Relationship Id="rId3" Type="http://schemas.openxmlformats.org/officeDocument/2006/relationships/tags" Target="../tags/tag2321.xml" /><Relationship Id="rId4" Type="http://schemas.openxmlformats.org/officeDocument/2006/relationships/tags" Target="../tags/tag2322.xml" /><Relationship Id="rId5" Type="http://schemas.openxmlformats.org/officeDocument/2006/relationships/tags" Target="../tags/tag2323.xml" /><Relationship Id="rId6" Type="http://schemas.openxmlformats.org/officeDocument/2006/relationships/tags" Target="../tags/tag2324.xml" /><Relationship Id="rId7" Type="http://schemas.openxmlformats.org/officeDocument/2006/relationships/image" Target="../media/image48.jpeg" /><Relationship Id="rId8" Type="http://schemas.openxmlformats.org/officeDocument/2006/relationships/tags" Target="../tags/tag2325.xml" /><Relationship Id="rId9" Type="http://schemas.openxmlformats.org/officeDocument/2006/relationships/tags" Target="../tags/tag2326.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tags" Target="../tags/tag2334.xml" /><Relationship Id="rId11" Type="http://schemas.openxmlformats.org/officeDocument/2006/relationships/tags" Target="../tags/tag2335.xml" /><Relationship Id="rId12" Type="http://schemas.openxmlformats.org/officeDocument/2006/relationships/image" Target="../media/image26.png" /><Relationship Id="rId2" Type="http://schemas.openxmlformats.org/officeDocument/2006/relationships/tags" Target="../tags/tag2327.xml" /><Relationship Id="rId3" Type="http://schemas.openxmlformats.org/officeDocument/2006/relationships/tags" Target="../tags/tag2328.xml" /><Relationship Id="rId4" Type="http://schemas.openxmlformats.org/officeDocument/2006/relationships/tags" Target="../tags/tag2329.xml" /><Relationship Id="rId5" Type="http://schemas.openxmlformats.org/officeDocument/2006/relationships/tags" Target="../tags/tag2330.xml" /><Relationship Id="rId6" Type="http://schemas.openxmlformats.org/officeDocument/2006/relationships/tags" Target="../tags/tag2331.xml" /><Relationship Id="rId7" Type="http://schemas.openxmlformats.org/officeDocument/2006/relationships/tags" Target="../tags/tag2332.xml" /><Relationship Id="rId8" Type="http://schemas.openxmlformats.org/officeDocument/2006/relationships/image" Target="../media/image48.jpeg" /><Relationship Id="rId9" Type="http://schemas.openxmlformats.org/officeDocument/2006/relationships/tags" Target="../tags/tag2333.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tags" Target="../tags/tag2343.xml" /><Relationship Id="rId11" Type="http://schemas.openxmlformats.org/officeDocument/2006/relationships/tags" Target="../tags/tag2344.xml" /><Relationship Id="rId12" Type="http://schemas.openxmlformats.org/officeDocument/2006/relationships/tags" Target="../tags/tag2345.xml" /><Relationship Id="rId13" Type="http://schemas.openxmlformats.org/officeDocument/2006/relationships/tags" Target="../tags/tag2346.xml" /><Relationship Id="rId14" Type="http://schemas.openxmlformats.org/officeDocument/2006/relationships/image" Target="../media/image26.png" /><Relationship Id="rId2" Type="http://schemas.openxmlformats.org/officeDocument/2006/relationships/tags" Target="../tags/tag2336.xml" /><Relationship Id="rId3" Type="http://schemas.openxmlformats.org/officeDocument/2006/relationships/tags" Target="../tags/tag2337.xml" /><Relationship Id="rId4" Type="http://schemas.openxmlformats.org/officeDocument/2006/relationships/tags" Target="../tags/tag2338.xml" /><Relationship Id="rId5" Type="http://schemas.openxmlformats.org/officeDocument/2006/relationships/tags" Target="../tags/tag2339.xml" /><Relationship Id="rId6" Type="http://schemas.openxmlformats.org/officeDocument/2006/relationships/tags" Target="../tags/tag2340.xml" /><Relationship Id="rId7" Type="http://schemas.openxmlformats.org/officeDocument/2006/relationships/tags" Target="../tags/tag2341.xml" /><Relationship Id="rId8" Type="http://schemas.openxmlformats.org/officeDocument/2006/relationships/tags" Target="../tags/tag2342.xml" /><Relationship Id="rId9" Type="http://schemas.openxmlformats.org/officeDocument/2006/relationships/image" Target="../media/image48.jpe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image" Target="../media/image48.jpeg" /><Relationship Id="rId11" Type="http://schemas.openxmlformats.org/officeDocument/2006/relationships/tags" Target="../tags/tag2355.xml" /><Relationship Id="rId12" Type="http://schemas.openxmlformats.org/officeDocument/2006/relationships/tags" Target="../tags/tag2356.xml" /><Relationship Id="rId13" Type="http://schemas.openxmlformats.org/officeDocument/2006/relationships/tags" Target="../tags/tag2357.xml" /><Relationship Id="rId14" Type="http://schemas.openxmlformats.org/officeDocument/2006/relationships/tags" Target="../tags/tag2358.xml" /><Relationship Id="rId15" Type="http://schemas.openxmlformats.org/officeDocument/2006/relationships/tags" Target="../tags/tag2359.xml" /><Relationship Id="rId16" Type="http://schemas.openxmlformats.org/officeDocument/2006/relationships/image" Target="../media/image26.png" /><Relationship Id="rId2" Type="http://schemas.openxmlformats.org/officeDocument/2006/relationships/tags" Target="../tags/tag2347.xml" /><Relationship Id="rId3" Type="http://schemas.openxmlformats.org/officeDocument/2006/relationships/tags" Target="../tags/tag2348.xml" /><Relationship Id="rId4" Type="http://schemas.openxmlformats.org/officeDocument/2006/relationships/tags" Target="../tags/tag2349.xml" /><Relationship Id="rId5" Type="http://schemas.openxmlformats.org/officeDocument/2006/relationships/tags" Target="../tags/tag2350.xml" /><Relationship Id="rId6" Type="http://schemas.openxmlformats.org/officeDocument/2006/relationships/tags" Target="../tags/tag2351.xml" /><Relationship Id="rId7" Type="http://schemas.openxmlformats.org/officeDocument/2006/relationships/tags" Target="../tags/tag2352.xml" /><Relationship Id="rId8" Type="http://schemas.openxmlformats.org/officeDocument/2006/relationships/tags" Target="../tags/tag2353.xml" /><Relationship Id="rId9" Type="http://schemas.openxmlformats.org/officeDocument/2006/relationships/tags" Target="../tags/tag235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tags" Target="../tags/tag2360.xml" /><Relationship Id="rId3" Type="http://schemas.openxmlformats.org/officeDocument/2006/relationships/tags" Target="../tags/tag2361.xml" /><Relationship Id="rId4" Type="http://schemas.openxmlformats.org/officeDocument/2006/relationships/image" Target="../media/image49.png" /><Relationship Id="rId5" Type="http://schemas.openxmlformats.org/officeDocument/2006/relationships/tags" Target="../tags/tag2362.xml" /><Relationship Id="rId6" Type="http://schemas.openxmlformats.org/officeDocument/2006/relationships/video" Target="../media/media3.mp4" /><Relationship Id="rId7" Type="http://schemas.microsoft.com/office/2007/relationships/media" Target="../media/media3.mp4" /><Relationship Id="rId8" Type="http://schemas.openxmlformats.org/officeDocument/2006/relationships/image" Target="../media/image26.pn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63.xml" /><Relationship Id="rId3" Type="http://schemas.openxmlformats.org/officeDocument/2006/relationships/tags" Target="../tags/tag2364.xml" /><Relationship Id="rId4" Type="http://schemas.openxmlformats.org/officeDocument/2006/relationships/tags" Target="../tags/tag2365.xml" /><Relationship Id="rId5" Type="http://schemas.openxmlformats.org/officeDocument/2006/relationships/image" Target="../media/image31.jpeg" /><Relationship Id="rId6" Type="http://schemas.openxmlformats.org/officeDocument/2006/relationships/tags" Target="../tags/tag2366.xml" /><Relationship Id="rId7" Type="http://schemas.openxmlformats.org/officeDocument/2006/relationships/tags" Target="../tags/tag2367.xml" /><Relationship Id="rId8" Type="http://schemas.openxmlformats.org/officeDocument/2006/relationships/image" Target="../media/image2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59.xml" /><Relationship Id="rId3" Type="http://schemas.openxmlformats.org/officeDocument/2006/relationships/image" Target="../media/image12.jpeg" /><Relationship Id="rId4" Type="http://schemas.openxmlformats.org/officeDocument/2006/relationships/tags" Target="../tags/tag1760.xml" /><Relationship Id="rId5" Type="http://schemas.openxmlformats.org/officeDocument/2006/relationships/tags" Target="../tags/tag1761.xml" /><Relationship Id="rId6" Type="http://schemas.openxmlformats.org/officeDocument/2006/relationships/tags" Target="../tags/tag1762.xml" /><Relationship Id="rId7" Type="http://schemas.openxmlformats.org/officeDocument/2006/relationships/image" Target="../media/image13.emf" /><Relationship Id="rId8" Type="http://schemas.openxmlformats.org/officeDocument/2006/relationships/tags" Target="../tags/tag1763.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tags" Target="../tags/tag2368.xml" /><Relationship Id="rId3" Type="http://schemas.openxmlformats.org/officeDocument/2006/relationships/tags" Target="../tags/tag2369.xml" /><Relationship Id="rId4" Type="http://schemas.openxmlformats.org/officeDocument/2006/relationships/tags" Target="../tags/tag2370.xml" /><Relationship Id="rId5" Type="http://schemas.openxmlformats.org/officeDocument/2006/relationships/tags" Target="../tags/tag2371.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372.xml" /><Relationship Id="rId3" Type="http://schemas.openxmlformats.org/officeDocument/2006/relationships/tags" Target="../tags/tag2373.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99.xml" /><Relationship Id="rId10" Type="http://schemas.openxmlformats.org/officeDocument/2006/relationships/tags" Target="../tags/tag2378.xml" /><Relationship Id="rId11" Type="http://schemas.openxmlformats.org/officeDocument/2006/relationships/image" Target="../media/image52.jpeg" /><Relationship Id="rId12" Type="http://schemas.openxmlformats.org/officeDocument/2006/relationships/tags" Target="../tags/tag2379.xml" /><Relationship Id="rId2" Type="http://schemas.openxmlformats.org/officeDocument/2006/relationships/tags" Target="../tags/tag2374.xml" /><Relationship Id="rId3" Type="http://schemas.openxmlformats.org/officeDocument/2006/relationships/tags" Target="../tags/tag2375.xml" /><Relationship Id="rId4" Type="http://schemas.openxmlformats.org/officeDocument/2006/relationships/slide" Target="slide17.xml" TargetMode="Internal" /><Relationship Id="rId5" Type="http://schemas.openxmlformats.org/officeDocument/2006/relationships/tags" Target="../tags/tag2376.xml" /><Relationship Id="rId6" Type="http://schemas.openxmlformats.org/officeDocument/2006/relationships/slide" Target="slide2.xml" TargetMode="Internal" /><Relationship Id="rId7" Type="http://schemas.openxmlformats.org/officeDocument/2006/relationships/image" Target="../media/image50.jpeg" /><Relationship Id="rId8" Type="http://schemas.openxmlformats.org/officeDocument/2006/relationships/tags" Target="../tags/tag2377.xml" /><Relationship Id="rId9" Type="http://schemas.openxmlformats.org/officeDocument/2006/relationships/image" Target="../media/image51.jpe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99.xml" /><Relationship Id="rId10" Type="http://schemas.openxmlformats.org/officeDocument/2006/relationships/tags" Target="../tags/tag2384.xml" /><Relationship Id="rId11" Type="http://schemas.openxmlformats.org/officeDocument/2006/relationships/tags" Target="../tags/tag2385.xml" /><Relationship Id="rId2" Type="http://schemas.openxmlformats.org/officeDocument/2006/relationships/tags" Target="../tags/tag2380.xml" /><Relationship Id="rId3" Type="http://schemas.openxmlformats.org/officeDocument/2006/relationships/image" Target="../media/image53.jpeg" /><Relationship Id="rId4" Type="http://schemas.openxmlformats.org/officeDocument/2006/relationships/tags" Target="../tags/tag2381.xml" /><Relationship Id="rId5" Type="http://schemas.openxmlformats.org/officeDocument/2006/relationships/image" Target="../media/image54.jpeg" /><Relationship Id="rId6" Type="http://schemas.openxmlformats.org/officeDocument/2006/relationships/tags" Target="../tags/tag2382.xml" /><Relationship Id="rId7" Type="http://schemas.openxmlformats.org/officeDocument/2006/relationships/image" Target="../media/image55.jpeg" /><Relationship Id="rId8" Type="http://schemas.openxmlformats.org/officeDocument/2006/relationships/tags" Target="../tags/tag2383.xml" /><Relationship Id="rId9" Type="http://schemas.openxmlformats.org/officeDocument/2006/relationships/image" Target="../media/image56.jpeg"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tags" Target="../tags/tag2386.xml" /><Relationship Id="rId3" Type="http://schemas.openxmlformats.org/officeDocument/2006/relationships/tags" Target="../tags/tag2387.xml" /><Relationship Id="rId4" Type="http://schemas.openxmlformats.org/officeDocument/2006/relationships/tags" Target="../tags/tag2388.xml" /><Relationship Id="rId5" Type="http://schemas.openxmlformats.org/officeDocument/2006/relationships/image" Target="../media/image57.jpeg" /><Relationship Id="rId6" Type="http://schemas.openxmlformats.org/officeDocument/2006/relationships/tags" Target="../tags/tag2389.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tags" Target="../tags/tag2390.xml" /><Relationship Id="rId3" Type="http://schemas.openxmlformats.org/officeDocument/2006/relationships/tags" Target="../tags/tag2391.xml" /><Relationship Id="rId4" Type="http://schemas.openxmlformats.org/officeDocument/2006/relationships/tags" Target="../tags/tag2392.xml" /><Relationship Id="rId5" Type="http://schemas.openxmlformats.org/officeDocument/2006/relationships/tags" Target="../tags/tag2393.xml" /><Relationship Id="rId6" Type="http://schemas.openxmlformats.org/officeDocument/2006/relationships/image" Target="../media/image26.png"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tags" Target="../tags/tag2394.xml" /><Relationship Id="rId3" Type="http://schemas.openxmlformats.org/officeDocument/2006/relationships/tags" Target="../tags/tag2395.xml" /><Relationship Id="rId4" Type="http://schemas.openxmlformats.org/officeDocument/2006/relationships/image" Target="../media/image58.jpeg" /><Relationship Id="rId5" Type="http://schemas.openxmlformats.org/officeDocument/2006/relationships/tags" Target="../tags/tag2396.xml" /><Relationship Id="rId6" Type="http://schemas.openxmlformats.org/officeDocument/2006/relationships/image" Target="../media/image59.jpeg" /><Relationship Id="rId7" Type="http://schemas.openxmlformats.org/officeDocument/2006/relationships/tags" Target="../tags/tag2397.xml" /><Relationship Id="rId8" Type="http://schemas.openxmlformats.org/officeDocument/2006/relationships/image" Target="../media/image26.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tags" Target="../tags/tag2398.xml" /><Relationship Id="rId3" Type="http://schemas.openxmlformats.org/officeDocument/2006/relationships/tags" Target="../tags/tag2399.xml" /><Relationship Id="rId4" Type="http://schemas.openxmlformats.org/officeDocument/2006/relationships/image" Target="../media/image26.png"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00.xml" /><Relationship Id="rId3" Type="http://schemas.openxmlformats.org/officeDocument/2006/relationships/tags" Target="../tags/tag2401.xml" /><Relationship Id="rId4" Type="http://schemas.openxmlformats.org/officeDocument/2006/relationships/image" Target="../media/image26.png"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tags" Target="../tags/tag2402.xml" /><Relationship Id="rId3" Type="http://schemas.openxmlformats.org/officeDocument/2006/relationships/tags" Target="../tags/tag2403.xml" /><Relationship Id="rId4" Type="http://schemas.openxmlformats.org/officeDocument/2006/relationships/tags" Target="../tags/tag2404.xml" /><Relationship Id="rId5" Type="http://schemas.openxmlformats.org/officeDocument/2006/relationships/tags" Target="../tags/tag2405.xml" /><Relationship Id="rId6" Type="http://schemas.openxmlformats.org/officeDocument/2006/relationships/tags" Target="../tags/tag2406.xml" /><Relationship Id="rId7" Type="http://schemas.openxmlformats.org/officeDocument/2006/relationships/tags" Target="../tags/tag2407.xml" /><Relationship Id="rId8" Type="http://schemas.openxmlformats.org/officeDocument/2006/relationships/tags" Target="../tags/tag2408.xml" /><Relationship Id="rId9" Type="http://schemas.openxmlformats.org/officeDocument/2006/relationships/tags" Target="../tags/tag240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1764.xml" /><Relationship Id="rId3" Type="http://schemas.openxmlformats.org/officeDocument/2006/relationships/image" Target="../media/image12.jpeg" /><Relationship Id="rId4" Type="http://schemas.openxmlformats.org/officeDocument/2006/relationships/tags" Target="../tags/tag1765.xml" /><Relationship Id="rId5" Type="http://schemas.openxmlformats.org/officeDocument/2006/relationships/tags" Target="../tags/tag1766.xml" /><Relationship Id="rId6" Type="http://schemas.openxmlformats.org/officeDocument/2006/relationships/tags" Target="../tags/tag1767.xml" /><Relationship Id="rId7" Type="http://schemas.openxmlformats.org/officeDocument/2006/relationships/tags" Target="../tags/tag1768.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10.xml" /><Relationship Id="rId3" Type="http://schemas.openxmlformats.org/officeDocument/2006/relationships/tags" Target="../tags/tag2411.xml" /><Relationship Id="rId4" Type="http://schemas.openxmlformats.org/officeDocument/2006/relationships/tags" Target="../tags/tag2412.xml" /><Relationship Id="rId5" Type="http://schemas.openxmlformats.org/officeDocument/2006/relationships/tags" Target="../tags/tag2413.xml" /><Relationship Id="rId6" Type="http://schemas.openxmlformats.org/officeDocument/2006/relationships/image" Target="../media/image26.png"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14.xml" /><Relationship Id="rId3" Type="http://schemas.openxmlformats.org/officeDocument/2006/relationships/tags" Target="../tags/tag2415.xml" /><Relationship Id="rId4" Type="http://schemas.openxmlformats.org/officeDocument/2006/relationships/tags" Target="../tags/tag2416.xml" /><Relationship Id="rId5" Type="http://schemas.openxmlformats.org/officeDocument/2006/relationships/tags" Target="../tags/tag2417.xml" /><Relationship Id="rId6" Type="http://schemas.openxmlformats.org/officeDocument/2006/relationships/image" Target="../media/image26.png"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18.xml" /><Relationship Id="rId3" Type="http://schemas.openxmlformats.org/officeDocument/2006/relationships/tags" Target="../tags/tag2419.xml" /><Relationship Id="rId4" Type="http://schemas.openxmlformats.org/officeDocument/2006/relationships/tags" Target="../tags/tag2420.xml" /><Relationship Id="rId5" Type="http://schemas.openxmlformats.org/officeDocument/2006/relationships/tags" Target="../tags/tag2421.xml" /><Relationship Id="rId6" Type="http://schemas.openxmlformats.org/officeDocument/2006/relationships/image" Target="../media/image26.pn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22.xml" /><Relationship Id="rId3" Type="http://schemas.openxmlformats.org/officeDocument/2006/relationships/tags" Target="../tags/tag2423.xml" /><Relationship Id="rId4" Type="http://schemas.openxmlformats.org/officeDocument/2006/relationships/tags" Target="../tags/tag2424.xml" /><Relationship Id="rId5" Type="http://schemas.openxmlformats.org/officeDocument/2006/relationships/tags" Target="../tags/tag2425.xml" /><Relationship Id="rId6" Type="http://schemas.openxmlformats.org/officeDocument/2006/relationships/image" Target="../media/image26.png"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426.xml" /><Relationship Id="rId3" Type="http://schemas.openxmlformats.org/officeDocument/2006/relationships/tags" Target="../tags/tag2427.xml" /><Relationship Id="rId4" Type="http://schemas.openxmlformats.org/officeDocument/2006/relationships/tags" Target="../tags/tag2428.xml" /><Relationship Id="rId5" Type="http://schemas.openxmlformats.org/officeDocument/2006/relationships/tags" Target="../tags/tag2429.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44.xml" /><Relationship Id="rId2" Type="http://schemas.openxmlformats.org/officeDocument/2006/relationships/tags" Target="../tags/tag2430.xml" /><Relationship Id="rId3" Type="http://schemas.openxmlformats.org/officeDocument/2006/relationships/tags" Target="../tags/tag2431.xml" /><Relationship Id="rId4" Type="http://schemas.openxmlformats.org/officeDocument/2006/relationships/image" Target="../media/image60.jpeg" /><Relationship Id="rId5" Type="http://schemas.openxmlformats.org/officeDocument/2006/relationships/tags" Target="../tags/tag2432.xml" /><Relationship Id="rId6" Type="http://schemas.openxmlformats.org/officeDocument/2006/relationships/tags" Target="../tags/tag2433.xml" /><Relationship Id="rId7" Type="http://schemas.openxmlformats.org/officeDocument/2006/relationships/image" Target="../media/image26.png"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2434.xml" /><Relationship Id="rId3" Type="http://schemas.openxmlformats.org/officeDocument/2006/relationships/tags" Target="../tags/tag2435.xml" /><Relationship Id="rId4" Type="http://schemas.openxmlformats.org/officeDocument/2006/relationships/image" Target="../media/image26.png"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tags" Target="../tags/tag2436.xml" /><Relationship Id="rId3" Type="http://schemas.openxmlformats.org/officeDocument/2006/relationships/tags" Target="../tags/tag2437.xml" /><Relationship Id="rId4" Type="http://schemas.openxmlformats.org/officeDocument/2006/relationships/tags" Target="../tags/tag2438.xml" /><Relationship Id="rId5" Type="http://schemas.openxmlformats.org/officeDocument/2006/relationships/tags" Target="../tags/tag2439.xml" /><Relationship Id="rId6" Type="http://schemas.openxmlformats.org/officeDocument/2006/relationships/tags" Target="../tags/tag2440.xml" /><Relationship Id="rId7" Type="http://schemas.openxmlformats.org/officeDocument/2006/relationships/tags" Target="../tags/tag2441.xml" /><Relationship Id="rId8" Type="http://schemas.openxmlformats.org/officeDocument/2006/relationships/image" Target="../media/image26.png"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138.xml" /><Relationship Id="rId10" Type="http://schemas.openxmlformats.org/officeDocument/2006/relationships/image" Target="../media/image26.png" /><Relationship Id="rId2" Type="http://schemas.openxmlformats.org/officeDocument/2006/relationships/tags" Target="../tags/tag2442.xml" /><Relationship Id="rId3" Type="http://schemas.openxmlformats.org/officeDocument/2006/relationships/tags" Target="../tags/tag2443.xml" /><Relationship Id="rId4" Type="http://schemas.openxmlformats.org/officeDocument/2006/relationships/tags" Target="../tags/tag2444.xml" /><Relationship Id="rId5" Type="http://schemas.openxmlformats.org/officeDocument/2006/relationships/tags" Target="../tags/tag2445.xml" /><Relationship Id="rId6" Type="http://schemas.openxmlformats.org/officeDocument/2006/relationships/tags" Target="../tags/tag2446.xml" /><Relationship Id="rId7" Type="http://schemas.openxmlformats.org/officeDocument/2006/relationships/tags" Target="../tags/tag2447.xml" /><Relationship Id="rId8" Type="http://schemas.openxmlformats.org/officeDocument/2006/relationships/tags" Target="../tags/tag2448.xml" /><Relationship Id="rId9" Type="http://schemas.openxmlformats.org/officeDocument/2006/relationships/tags" Target="../tags/tag2449.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tags" Target="../tags/tag2450.xml" /><Relationship Id="rId3" Type="http://schemas.openxmlformats.org/officeDocument/2006/relationships/tags" Target="../tags/tag2451.xml" /><Relationship Id="rId4" Type="http://schemas.openxmlformats.org/officeDocument/2006/relationships/tags" Target="../tags/tag245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p:txBody>
          <a:bodyPr/>
          <a:lstStyle/>
          <a:p>
            <a:endParaRPr lang="zh-CN" altLang="en-US"/>
          </a:p>
        </p:txBody>
      </p:sp>
      <p:sp>
        <p:nvSpPr>
          <p:cNvPr id="3" name="副标题 2"/>
          <p:cNvSpPr>
            <a:spLocks noGrp="1"/>
          </p:cNvSpPr>
          <p:nvPr>
            <p:ph type="subTitle" idx="1"/>
            <p:custDataLst>
              <p:tags r:id="rId4"/>
            </p:custDataLst>
          </p:nvPr>
        </p:nvSpPr>
        <p:spPr/>
        <p:txBody>
          <a:bodyPr/>
          <a:lstStyle/>
          <a:p>
            <a:endParaRPr lang="zh-CN" altLang="en-US"/>
          </a:p>
        </p:txBody>
      </p:sp>
      <p:pic>
        <p:nvPicPr>
          <p:cNvPr id="4" name="红楼梦里的歌__引子 开辟鸿蒙_超清">
            <a:hlinkClick action="ppaction://media"/>
          </p:cNvPr>
          <p:cNvPicPr/>
          <p:nvPr>
            <a:videoFile r:link="rId7"/>
            <p:custDataLst>
              <p:tags r:id="rId6"/>
            </p:custDataLst>
            <p:extLst>
              <p:ext uri="{DAA4B4D4-6D71-4841-9C94-3DE7FCFB9230}">
                <p14:media xmlns:p14="http://schemas.microsoft.com/office/powerpoint/2010/main" r:embed="rId8"/>
              </p:ext>
            </p:extLst>
          </p:nvPr>
        </p:nvPicPr>
        <p:blipFill>
          <a:blip r:embed="rId5"/>
          <a:stretch>
            <a:fillRect/>
          </a:stretch>
        </p:blipFill>
        <p:spPr>
          <a:xfrm>
            <a:off x="-104140" y="-88900"/>
            <a:ext cx="12296775" cy="7035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fullScrn="1">
              <p:cMediaNode vol="20000">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tx1"/>
        </a:solidFill>
        <a:effectLst>
          <a:outerShdw dist="107763" dir="2699999" algn="ctr" rotWithShape="0">
            <a:srgbClr val="020000"/>
          </a:outerShdw>
        </a:effectLst>
      </p:bgPr>
    </p:bg>
    <p:spTree>
      <p:nvGrpSpPr>
        <p:cNvPr id="1" name=""/>
        <p:cNvGrpSpPr/>
        <p:nvPr>
          <p:custDataLst>
            <p:tags r:id="rId2"/>
          </p:custDataLst>
        </p:nvPr>
      </p:nvGrpSpPr>
      <p:grpSpPr>
        <a:xfrm>
          <a:off x="0" y="0"/>
          <a:ext cx="0" cy="0"/>
        </a:xfrm>
      </p:grpSpPr>
      <p:sp>
        <p:nvSpPr>
          <p:cNvPr id="52226" name="副标题 52225"/>
          <p:cNvSpPr txBox="1">
            <a:spLocks noGrp="1"/>
          </p:cNvSpPr>
          <p:nvPr>
            <p:ph type="subTitle" idx="1"/>
            <p:custDataLst>
              <p:tags r:id="rId3"/>
            </p:custDataLst>
          </p:nvPr>
        </p:nvSpPr>
        <p:spPr>
          <a:xfrm>
            <a:off x="292100" y="558165"/>
            <a:ext cx="7595870" cy="6149975"/>
          </a:xfrm>
        </p:spPr>
        <p:txBody>
          <a:bodyPr vert="horz" wrap="square" lIns="91440" tIns="45720" rIns="91440" bIns="45720" anchor="t"/>
          <a:lstStyle/>
          <a:p>
            <a:pPr algn="l" defTabSz="914400">
              <a:lnSpc>
                <a:spcPct val="130000"/>
              </a:lnSpc>
              <a:spcBef>
                <a:spcPct val="50000"/>
              </a:spcBef>
              <a:buSzTx/>
            </a:pPr>
            <a:r>
              <a:rPr lang="en-US" altLang="zh-CN" b="1" kern="1200" baseline="0">
                <a:solidFill>
                  <a:srgbClr val="FF0000"/>
                </a:solidFill>
                <a:latin typeface="Times New Roman" panose="02020603050405020304" pitchFamily="18" charset="0"/>
                <a:ea typeface="宋体" panose="02010600030101010101" pitchFamily="2" charset="-122"/>
              </a:rPr>
              <a:t>    </a:t>
            </a:r>
            <a:r>
              <a:rPr lang="zh-CN" altLang="en-US" b="1" kern="1200" baseline="0">
                <a:solidFill>
                  <a:schemeClr val="bg1"/>
                </a:solidFill>
                <a:latin typeface="Times New Roman" panose="02020603050405020304" pitchFamily="18" charset="0"/>
                <a:ea typeface="宋体" panose="02010600030101010101" pitchFamily="2" charset="-122"/>
              </a:rPr>
              <a:t>曹雪芹（约</a:t>
            </a:r>
            <a:r>
              <a:rPr lang="en-US" altLang="zh-CN" b="1" kern="1200" baseline="0">
                <a:solidFill>
                  <a:schemeClr val="bg1"/>
                </a:solidFill>
                <a:latin typeface="Times New Roman" panose="02020603050405020304" pitchFamily="18" charset="0"/>
                <a:ea typeface="宋体" panose="02010600030101010101" pitchFamily="2" charset="-122"/>
              </a:rPr>
              <a:t>1715</a:t>
            </a:r>
            <a:r>
              <a:rPr lang="en-US" altLang="zh-CN" b="1" kern="1200" baseline="0">
                <a:solidFill>
                  <a:schemeClr val="bg1"/>
                </a:solidFill>
                <a:latin typeface="Arial" panose="020b0604020202020204" pitchFamily="34" charset="0"/>
                <a:ea typeface="宋体" panose="02010600030101010101" pitchFamily="2" charset="-122"/>
              </a:rPr>
              <a:t>—</a:t>
            </a:r>
            <a:r>
              <a:rPr lang="en-US" altLang="zh-CN" b="1" kern="1200" baseline="0">
                <a:solidFill>
                  <a:schemeClr val="bg1"/>
                </a:solidFill>
                <a:latin typeface="Times New Roman" panose="02020603050405020304" pitchFamily="18" charset="0"/>
                <a:ea typeface="宋体" panose="02010600030101010101" pitchFamily="2" charset="-122"/>
              </a:rPr>
              <a:t>1763</a:t>
            </a:r>
            <a:r>
              <a:rPr lang="zh-CN" altLang="en-US" b="1" kern="1200" baseline="0">
                <a:solidFill>
                  <a:schemeClr val="bg1"/>
                </a:solidFill>
                <a:latin typeface="Times New Roman" panose="02020603050405020304" pitchFamily="18" charset="0"/>
                <a:ea typeface="宋体" panose="02010600030101010101" pitchFamily="2" charset="-122"/>
              </a:rPr>
              <a:t>），他的先世原是汉人，但很早就入了满洲旗籍。从他曾祖曹玺开始，祖父曹寅，伯父曹颙、父亲曹頫三代世袭江宁织造的官职。他的曾祖母做过康熙皇帝的乳母，祖父曹寅做过康熙皇帝的侍读，两个女儿入选皇妃。康熙皇帝六次巡南就有四次以江宁织造署为行宫。由此可见曹家的显赫以及与皇室的密切关系。</a:t>
            </a:r>
            <a:r>
              <a:rPr lang="en-US" altLang="zh-CN" b="1" kern="1200" baseline="0">
                <a:solidFill>
                  <a:schemeClr val="bg1"/>
                </a:solidFill>
                <a:latin typeface="Times New Roman" panose="02020603050405020304" pitchFamily="18" charset="0"/>
                <a:ea typeface="宋体" panose="02010600030101010101" pitchFamily="2" charset="-122"/>
              </a:rPr>
              <a:t> </a:t>
            </a:r>
          </a:p>
        </p:txBody>
      </p:sp>
      <p:pic>
        <p:nvPicPr>
          <p:cNvPr id="52227" name="图片 52226" descr="图片4"/>
          <p:cNvPicPr>
            <a:picLocks noChangeAspect="1"/>
          </p:cNvPicPr>
          <p:nvPr>
            <p:custDataLst>
              <p:tags r:id="rId5"/>
            </p:custDataLst>
          </p:nvPr>
        </p:nvPicPr>
        <p:blipFill>
          <a:blip r:embed="rId4"/>
          <a:stretch>
            <a:fillRect/>
          </a:stretch>
        </p:blipFill>
        <p:spPr>
          <a:xfrm>
            <a:off x="8122920" y="1263650"/>
            <a:ext cx="3134995" cy="4739640"/>
          </a:xfrm>
          <a:prstGeom prst="rect">
            <a:avLst/>
          </a:prstGeom>
          <a:noFill/>
          <a:ln w="9525">
            <a:noFill/>
          </a:ln>
        </p:spPr>
      </p:pic>
    </p:spTree>
  </p:cSld>
  <p:clrMapOvr>
    <a:masterClrMapping/>
  </p:clrMapOvr>
  <p:transition spd="med">
    <p:pull dir="ru"/>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289794" name="Rectangle 2"/>
          <p:cNvSpPr/>
          <p:nvPr>
            <p:custDataLst>
              <p:tags r:id="rId3"/>
            </p:custDataLst>
          </p:nvPr>
        </p:nvSpPr>
        <p:spPr>
          <a:xfrm>
            <a:off x="2078980" y="431776"/>
            <a:ext cx="7919797" cy="950913"/>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62467" name="Text Box 3"/>
          <p:cNvSpPr txBox="1"/>
          <p:nvPr>
            <p:custDataLst>
              <p:tags r:id="rId4"/>
            </p:custDataLst>
          </p:nvPr>
        </p:nvSpPr>
        <p:spPr>
          <a:xfrm>
            <a:off x="3669995" y="546020"/>
            <a:ext cx="5624837" cy="768350"/>
          </a:xfrm>
          <a:prstGeom prst="rect">
            <a:avLst/>
          </a:prstGeom>
          <a:noFill/>
          <a:ln w="28575">
            <a:noFill/>
          </a:ln>
        </p:spPr>
        <p:txBody>
          <a:bodyPr>
            <a:spAutoFit/>
          </a:bodyPr>
          <a:lstStyle/>
          <a:p>
            <a:pPr>
              <a:spcBef>
                <a:spcPct val="50000"/>
              </a:spcBef>
            </a:pPr>
            <a:r>
              <a:rPr lang="zh-CN" altLang="en-US" sz="4395" b="1" noProof="1">
                <a:solidFill>
                  <a:schemeClr val="bg1"/>
                </a:solidFill>
                <a:latin typeface="华文新魏" panose="02010800040101010101" pitchFamily="2" charset="-122"/>
                <a:ea typeface="华文新魏" panose="02010800040101010101" pitchFamily="2" charset="-122"/>
                <a:cs typeface="+mn-cs"/>
              </a:rPr>
              <a:t>黛玉眼中的宝玉之一</a:t>
            </a:r>
          </a:p>
        </p:txBody>
      </p:sp>
      <p:sp>
        <p:nvSpPr>
          <p:cNvPr id="638980" name="Text Box 4"/>
          <p:cNvSpPr txBox="1"/>
          <p:nvPr>
            <p:custDataLst>
              <p:tags r:id="rId5"/>
            </p:custDataLst>
          </p:nvPr>
        </p:nvSpPr>
        <p:spPr>
          <a:xfrm>
            <a:off x="1054144" y="1641418"/>
            <a:ext cx="9601537" cy="4752340"/>
          </a:xfrm>
          <a:prstGeom prst="rect">
            <a:avLst/>
          </a:prstGeom>
          <a:noFill/>
          <a:ln w="28575">
            <a:noFill/>
          </a:ln>
        </p:spPr>
        <p:txBody>
          <a:bodyPr>
            <a:spAutoFit/>
          </a:bodyPr>
          <a:lstStyle/>
          <a:p>
            <a:pPr>
              <a:lnSpc>
                <a:spcPct val="110000"/>
              </a:lnSpc>
              <a:spcBef>
                <a:spcPct val="30000"/>
              </a:spcBef>
            </a:pPr>
            <a:r>
              <a:rPr lang="zh-CN" altLang="en-US" sz="2965" b="1">
                <a:latin typeface="黑体" panose="02010609060101010101" charset="-122"/>
                <a:ea typeface="黑体" panose="02010609060101010101" charset="-122"/>
              </a:rPr>
              <a:t>　　头上戴着束发嵌宝紫金冠，齐眉勒着二龙抢珠金抹额，穿一件二色金百蝶穿花大红箭袖，束着五彩丝攒花结长穗宫绦，外罩石青起花八团倭锻排穗褂，登着青缎粉底小朝靴。</a:t>
            </a:r>
          </a:p>
          <a:p>
            <a:pPr>
              <a:lnSpc>
                <a:spcPct val="110000"/>
              </a:lnSpc>
              <a:spcBef>
                <a:spcPct val="30000"/>
              </a:spcBef>
            </a:pPr>
            <a:r>
              <a:rPr lang="zh-CN" altLang="en-US" sz="2965" b="1">
                <a:latin typeface="黑体" panose="02010609060101010101" charset="-122"/>
                <a:ea typeface="黑体" panose="02010609060101010101" charset="-122"/>
              </a:rPr>
              <a:t>　　头上周围一转的短发，都结成小辫，红丝结束，共攒至顶中胎发，总编一根大辫，黑亮如漆，从顶至梢，一串四颗大珠，用金八宝坠角，身上穿着银红撒花半旧大袄，仍旧带着项圈，宝玉，寄名锁，护身符等物，下面半露松花撒花绫裤腿，锦边弹墨袜，厚底大红鞋。 </a:t>
            </a:r>
          </a:p>
        </p:txBody>
      </p:sp>
    </p:spTree>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63490" name="Text Box 2"/>
          <p:cNvSpPr txBox="1"/>
          <p:nvPr>
            <p:custDataLst>
              <p:tags r:id="rId3"/>
            </p:custDataLst>
          </p:nvPr>
        </p:nvSpPr>
        <p:spPr>
          <a:xfrm>
            <a:off x="951660" y="1821184"/>
            <a:ext cx="9870346" cy="2389505"/>
          </a:xfrm>
          <a:prstGeom prst="rect">
            <a:avLst/>
          </a:prstGeom>
          <a:noFill/>
          <a:ln w="28575">
            <a:noFill/>
          </a:ln>
        </p:spPr>
        <p:txBody>
          <a:bodyPr>
            <a:spAutoFit/>
          </a:bodyPr>
          <a:lstStyle/>
          <a:p>
            <a:pPr>
              <a:lnSpc>
                <a:spcPct val="110000"/>
              </a:lnSpc>
              <a:spcBef>
                <a:spcPct val="30000"/>
              </a:spcBef>
            </a:pPr>
            <a:r>
              <a:rPr lang="zh-CN" altLang="en-US" sz="3175">
                <a:latin typeface="黑体" panose="02010609060101010101" charset="-122"/>
                <a:ea typeface="黑体" panose="02010609060101010101" charset="-122"/>
              </a:rPr>
              <a:t>　　面若中秋之月,色如春晓之花,鬓若刀裁,眉如墨画,面如桃瓣,目若秋波。虽怒时而若笑,即瞋视而有情。</a:t>
            </a:r>
          </a:p>
          <a:p>
            <a:pPr>
              <a:lnSpc>
                <a:spcPct val="110000"/>
              </a:lnSpc>
              <a:spcBef>
                <a:spcPct val="30000"/>
              </a:spcBef>
            </a:pPr>
            <a:r>
              <a:rPr lang="zh-CN" altLang="en-US" sz="3175">
                <a:latin typeface="黑体" panose="02010609060101010101" charset="-122"/>
                <a:ea typeface="黑体" panose="02010609060101010101" charset="-122"/>
              </a:rPr>
              <a:t>　　</a:t>
            </a:r>
            <a:r>
              <a:rPr sz="3175">
                <a:latin typeface="黑体" panose="02010609060101010101" charset="-122"/>
                <a:ea typeface="黑体" panose="02010609060101010101" charset="-122"/>
              </a:rPr>
              <a:t>面如敷粉,唇若施脂,转盼多情,语言常笑。天然一段风骚,全在眉梢；平生万种情思,悉堆眼角。</a:t>
            </a:r>
          </a:p>
        </p:txBody>
      </p:sp>
      <p:sp>
        <p:nvSpPr>
          <p:cNvPr id="642051" name="Text Box 3"/>
          <p:cNvSpPr txBox="1"/>
          <p:nvPr>
            <p:custDataLst>
              <p:tags r:id="rId4"/>
            </p:custDataLst>
          </p:nvPr>
        </p:nvSpPr>
        <p:spPr>
          <a:xfrm>
            <a:off x="2540996" y="5065378"/>
            <a:ext cx="6481667" cy="1198880"/>
          </a:xfrm>
          <a:prstGeom prst="rect">
            <a:avLst/>
          </a:prstGeom>
          <a:solidFill>
            <a:schemeClr val="bg1"/>
          </a:solidFill>
          <a:ln w="25400" cap="flat" cmpd="sng">
            <a:solidFill>
              <a:srgbClr val="FF5757"/>
            </a:solidFill>
            <a:prstDash val="solid"/>
            <a:miter/>
            <a:headEnd type="none" w="med" len="med"/>
            <a:tailEnd type="none" w="med" len="med"/>
          </a:ln>
        </p:spPr>
        <p:txBody>
          <a:bodyPr>
            <a:spAutoFit/>
          </a:bodyPr>
          <a:lstStyle/>
          <a:p>
            <a:pPr algn="ctr">
              <a:lnSpc>
                <a:spcPct val="90000"/>
              </a:lnSpc>
            </a:pPr>
            <a:r>
              <a:rPr lang="zh-CN" altLang="en-US" sz="4000" noProof="1">
                <a:solidFill>
                  <a:srgbClr val="CC3300"/>
                </a:solidFill>
                <a:latin typeface="隶书" panose="02010509060101010101" charset="-122"/>
                <a:ea typeface="隶书" panose="02010509060101010101" charset="-122"/>
                <a:cs typeface="+mn-cs"/>
              </a:rPr>
              <a:t>眉清目秀　　温和善良</a:t>
            </a:r>
            <a:endParaRPr lang="zh-CN" altLang="en-US" sz="4000" noProof="1">
              <a:solidFill>
                <a:srgbClr val="CC3300"/>
              </a:solidFill>
              <a:latin typeface="隶书" panose="02010509060101010101" charset="-122"/>
              <a:ea typeface="隶书" panose="02010509060101010101" charset="-122"/>
            </a:endParaRPr>
          </a:p>
          <a:p>
            <a:pPr algn="ctr">
              <a:lnSpc>
                <a:spcPct val="90000"/>
              </a:lnSpc>
            </a:pPr>
            <a:r>
              <a:rPr lang="zh-CN" altLang="en-US" sz="4000" noProof="1">
                <a:solidFill>
                  <a:srgbClr val="CC3300"/>
                </a:solidFill>
                <a:latin typeface="隶书" panose="02010509060101010101" charset="-122"/>
                <a:ea typeface="隶书" panose="02010509060101010101" charset="-122"/>
                <a:cs typeface="+mn-cs"/>
              </a:rPr>
              <a:t>清俊多情　　热情亲切</a:t>
            </a:r>
            <a:endParaRPr lang="zh-CN" altLang="en-US" sz="4000" noProof="1">
              <a:solidFill>
                <a:srgbClr val="CC3300"/>
              </a:solidFill>
              <a:latin typeface="隶书" panose="02010509060101010101" charset="-122"/>
              <a:ea typeface="隶书" panose="02010509060101010101" charset="-122"/>
            </a:endParaRPr>
          </a:p>
        </p:txBody>
      </p:sp>
      <p:sp>
        <p:nvSpPr>
          <p:cNvPr id="290820" name="Rectangle 4"/>
          <p:cNvSpPr/>
          <p:nvPr>
            <p:custDataLst>
              <p:tags r:id="rId5"/>
            </p:custDataLst>
          </p:nvPr>
        </p:nvSpPr>
        <p:spPr>
          <a:xfrm>
            <a:off x="1981537" y="456976"/>
            <a:ext cx="7919797" cy="950913"/>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63493" name="Text Box 5"/>
          <p:cNvSpPr txBox="1"/>
          <p:nvPr>
            <p:custDataLst>
              <p:tags r:id="rId6"/>
            </p:custDataLst>
          </p:nvPr>
        </p:nvSpPr>
        <p:spPr>
          <a:xfrm>
            <a:off x="3669995" y="546020"/>
            <a:ext cx="5624837" cy="768350"/>
          </a:xfrm>
          <a:prstGeom prst="rect">
            <a:avLst/>
          </a:prstGeom>
          <a:noFill/>
          <a:ln w="28575">
            <a:noFill/>
          </a:ln>
        </p:spPr>
        <p:txBody>
          <a:bodyPr>
            <a:spAutoFit/>
          </a:bodyPr>
          <a:lstStyle/>
          <a:p>
            <a:pPr>
              <a:spcBef>
                <a:spcPct val="50000"/>
              </a:spcBef>
            </a:pPr>
            <a:r>
              <a:rPr lang="zh-CN" altLang="en-US" sz="4395" b="1" noProof="1">
                <a:solidFill>
                  <a:schemeClr val="bg1"/>
                </a:solidFill>
                <a:latin typeface="华文新魏" panose="02010800040101010101" pitchFamily="2" charset="-122"/>
                <a:ea typeface="华文新魏" panose="02010800040101010101" pitchFamily="2" charset="-122"/>
                <a:cs typeface="+mn-cs"/>
              </a:rPr>
              <a:t>黛玉眼中的宝玉之二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1" grpId="0"/>
    </p:bldLst>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295938" name="Rectangle 2"/>
          <p:cNvSpPr/>
          <p:nvPr>
            <p:custDataLst>
              <p:tags r:id="rId3"/>
            </p:custDataLst>
          </p:nvPr>
        </p:nvSpPr>
        <p:spPr>
          <a:xfrm>
            <a:off x="2031938" y="378014"/>
            <a:ext cx="7919797" cy="1256684"/>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67587" name="Text Box 3"/>
          <p:cNvSpPr txBox="1"/>
          <p:nvPr>
            <p:custDataLst>
              <p:tags r:id="rId4"/>
            </p:custDataLst>
          </p:nvPr>
        </p:nvSpPr>
        <p:spPr>
          <a:xfrm>
            <a:off x="3680075" y="421695"/>
            <a:ext cx="4625202" cy="768350"/>
          </a:xfrm>
          <a:prstGeom prst="rect">
            <a:avLst/>
          </a:prstGeom>
          <a:noFill/>
          <a:ln w="28575">
            <a:noFill/>
          </a:ln>
        </p:spPr>
        <p:txBody>
          <a:bodyPr>
            <a:spAutoFit/>
          </a:bodyPr>
          <a:lstStyle/>
          <a:p>
            <a:pPr>
              <a:spcBef>
                <a:spcPct val="50000"/>
              </a:spcBef>
            </a:pPr>
            <a:r>
              <a:rPr lang="zh-CN" altLang="en-US" sz="4395" b="1" noProof="1">
                <a:solidFill>
                  <a:schemeClr val="bg1"/>
                </a:solidFill>
                <a:latin typeface="华文新魏" panose="02010800040101010101" pitchFamily="2" charset="-122"/>
                <a:ea typeface="华文新魏" panose="02010800040101010101" pitchFamily="2" charset="-122"/>
                <a:cs typeface="+mn-cs"/>
              </a:rPr>
              <a:t>世人眼中的宝玉</a:t>
            </a:r>
          </a:p>
        </p:txBody>
      </p:sp>
      <p:sp>
        <p:nvSpPr>
          <p:cNvPr id="67588" name="Text Box 4"/>
          <p:cNvSpPr txBox="1"/>
          <p:nvPr>
            <p:custDataLst>
              <p:tags r:id="rId5"/>
            </p:custDataLst>
          </p:nvPr>
        </p:nvSpPr>
        <p:spPr>
          <a:xfrm>
            <a:off x="5035883" y="1039957"/>
            <a:ext cx="4905772" cy="583565"/>
          </a:xfrm>
          <a:prstGeom prst="rect">
            <a:avLst/>
          </a:prstGeom>
          <a:noFill/>
          <a:ln w="28575">
            <a:noFill/>
          </a:ln>
        </p:spPr>
        <p:txBody>
          <a:bodyPr>
            <a:spAutoFit/>
          </a:bodyPr>
          <a:lstStyle/>
          <a:p>
            <a:pPr>
              <a:spcBef>
                <a:spcPct val="50000"/>
              </a:spcBef>
            </a:pPr>
            <a:r>
              <a:rPr lang="en-US" altLang="zh-CN" sz="3200" b="1" noProof="1">
                <a:solidFill>
                  <a:schemeClr val="bg1"/>
                </a:solidFill>
                <a:latin typeface="Arial" panose="020b0604020202020204" pitchFamily="34" charset="0"/>
                <a:ea typeface="黑体" panose="02010609060101010101" charset="-122"/>
                <a:cs typeface="+mn-cs"/>
              </a:rPr>
              <a:t>——</a:t>
            </a:r>
            <a:r>
              <a:rPr lang="en-US" altLang="zh-CN" sz="3200" b="1" noProof="1">
                <a:solidFill>
                  <a:schemeClr val="bg1"/>
                </a:solidFill>
                <a:latin typeface="黑体" panose="02010609060101010101" charset="-122"/>
                <a:ea typeface="黑体" panose="02010609060101010101" charset="-122"/>
                <a:cs typeface="+mn-cs"/>
              </a:rPr>
              <a:t>《</a:t>
            </a:r>
            <a:r>
              <a:rPr lang="zh-CN" altLang="en-US" sz="3200" b="1" noProof="1">
                <a:solidFill>
                  <a:schemeClr val="bg1"/>
                </a:solidFill>
                <a:latin typeface="黑体" panose="02010609060101010101" charset="-122"/>
                <a:ea typeface="黑体" panose="02010609060101010101" charset="-122"/>
                <a:cs typeface="+mn-cs"/>
              </a:rPr>
              <a:t>西江月</a:t>
            </a:r>
            <a:r>
              <a:rPr lang="en-US" altLang="zh-CN" sz="3200" b="1" noProof="1">
                <a:solidFill>
                  <a:schemeClr val="bg1"/>
                </a:solidFill>
                <a:latin typeface="黑体" panose="02010609060101010101" charset="-122"/>
                <a:ea typeface="黑体" panose="02010609060101010101" charset="-122"/>
                <a:cs typeface="+mn-cs"/>
              </a:rPr>
              <a:t>》</a:t>
            </a:r>
            <a:r>
              <a:rPr lang="zh-CN" altLang="en-US" sz="3200" b="1" noProof="1">
                <a:solidFill>
                  <a:schemeClr val="bg1"/>
                </a:solidFill>
                <a:latin typeface="黑体" panose="02010609060101010101" charset="-122"/>
                <a:ea typeface="黑体" panose="02010609060101010101" charset="-122"/>
                <a:cs typeface="+mn-cs"/>
              </a:rPr>
              <a:t>词</a:t>
            </a:r>
          </a:p>
        </p:txBody>
      </p:sp>
      <p:sp>
        <p:nvSpPr>
          <p:cNvPr id="67589" name="Text Box 5"/>
          <p:cNvSpPr txBox="1"/>
          <p:nvPr>
            <p:custDataLst>
              <p:tags r:id="rId6"/>
            </p:custDataLst>
          </p:nvPr>
        </p:nvSpPr>
        <p:spPr>
          <a:xfrm>
            <a:off x="845817" y="1906867"/>
            <a:ext cx="10177796" cy="3465195"/>
          </a:xfrm>
          <a:prstGeom prst="rect">
            <a:avLst/>
          </a:prstGeom>
          <a:noFill/>
          <a:ln w="28575">
            <a:noFill/>
          </a:ln>
        </p:spPr>
        <p:txBody>
          <a:bodyPr>
            <a:spAutoFit/>
          </a:bodyPr>
          <a:lstStyle/>
          <a:p>
            <a:pPr>
              <a:lnSpc>
                <a:spcPct val="110000"/>
              </a:lnSpc>
              <a:spcBef>
                <a:spcPct val="30000"/>
              </a:spcBef>
            </a:pPr>
            <a:r>
              <a:rPr lang="zh-CN" altLang="en-US" sz="3175" b="1">
                <a:latin typeface="黑体" panose="02010609060101010101" charset="-122"/>
                <a:ea typeface="黑体" panose="02010609060101010101" charset="-122"/>
              </a:rPr>
              <a:t>　　无故寻愁觅恨，有时似傻如狂。纵然生得好皮囊，腹内原来草莽。潦倒不通世务，愚顽怕读文章。行为</a:t>
            </a:r>
            <a:br>
              <a:rPr lang="zh-CN" altLang="en-US" sz="3175" b="1">
                <a:latin typeface="黑体" panose="02010609060101010101" charset="-122"/>
                <a:ea typeface="黑体" panose="02010609060101010101" charset="-122"/>
              </a:rPr>
            </a:br>
            <a:r>
              <a:rPr lang="zh-CN" altLang="en-US" sz="3175" b="1">
                <a:latin typeface="黑体" panose="02010609060101010101" charset="-122"/>
                <a:ea typeface="黑体" panose="02010609060101010101" charset="-122"/>
              </a:rPr>
              <a:t>偏僻性乖张，那管世人诽谤</a:t>
            </a:r>
            <a:r>
              <a:rPr lang="en-US" altLang="zh-CN" sz="3175" b="1">
                <a:latin typeface="黑体" panose="02010609060101010101" charset="-122"/>
                <a:ea typeface="黑体" panose="02010609060101010101" charset="-122"/>
              </a:rPr>
              <a:t>!</a:t>
            </a:r>
          </a:p>
          <a:p>
            <a:pPr>
              <a:lnSpc>
                <a:spcPct val="110000"/>
              </a:lnSpc>
              <a:spcBef>
                <a:spcPct val="30000"/>
              </a:spcBef>
            </a:pPr>
            <a:r>
              <a:rPr lang="zh-CN" altLang="en-US" sz="3175" b="1">
                <a:latin typeface="黑体" panose="02010609060101010101" charset="-122"/>
                <a:ea typeface="黑体" panose="02010609060101010101" charset="-122"/>
              </a:rPr>
              <a:t>　　富贵不知乐业，贫穷难耐凄凉。可怜辜负好韶光，于国于家无望。天下无能第一，古今不肖无双寄言纨</a:t>
            </a:r>
            <a:br>
              <a:rPr lang="zh-CN" altLang="en-US" sz="3175" b="1">
                <a:latin typeface="黑体" panose="02010609060101010101" charset="-122"/>
                <a:ea typeface="黑体" panose="02010609060101010101" charset="-122"/>
              </a:rPr>
            </a:br>
            <a:r>
              <a:rPr lang="zh-CN" altLang="en-US" sz="3175" b="1">
                <a:latin typeface="黑体" panose="02010609060101010101" charset="-122"/>
                <a:ea typeface="黑体" panose="02010609060101010101" charset="-122"/>
              </a:rPr>
              <a:t>绔与膏粱：莫效此儿形状</a:t>
            </a:r>
            <a:r>
              <a:rPr lang="en-US" altLang="zh-CN" sz="3175" b="1">
                <a:latin typeface="黑体" panose="02010609060101010101" charset="-122"/>
                <a:ea typeface="黑体" panose="02010609060101010101" charset="-122"/>
              </a:rPr>
              <a:t>!</a:t>
            </a:r>
          </a:p>
        </p:txBody>
      </p:sp>
      <p:sp>
        <p:nvSpPr>
          <p:cNvPr id="295942" name="Rectangle 6"/>
          <p:cNvSpPr/>
          <p:nvPr>
            <p:custDataLst>
              <p:tags r:id="rId7"/>
            </p:custDataLst>
          </p:nvPr>
        </p:nvSpPr>
        <p:spPr>
          <a:xfrm>
            <a:off x="1359915" y="5490432"/>
            <a:ext cx="9144559" cy="900512"/>
          </a:xfrm>
          <a:prstGeom prst="rect">
            <a:avLst/>
          </a:prstGeom>
          <a:solidFill>
            <a:srgbClr val="FFCC99"/>
          </a:solidFill>
          <a:ln w="28575" cap="flat" cmpd="sng">
            <a:solidFill>
              <a:srgbClr val="9900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295943" name="Text Box 7"/>
          <p:cNvSpPr txBox="1"/>
          <p:nvPr>
            <p:custDataLst>
              <p:tags r:id="rId8"/>
            </p:custDataLst>
          </p:nvPr>
        </p:nvSpPr>
        <p:spPr>
          <a:xfrm>
            <a:off x="2574597" y="5606357"/>
            <a:ext cx="7518264"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似贬实褒　正文反作　叛逆写照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59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43" grpId="0"/>
    </p:bldLs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653314" name="Rectangle 2"/>
          <p:cNvSpPr/>
          <p:nvPr>
            <p:custDataLst>
              <p:tags r:id="rId3"/>
            </p:custDataLst>
          </p:nvPr>
        </p:nvSpPr>
        <p:spPr>
          <a:xfrm>
            <a:off x="1369388" y="1574198"/>
            <a:ext cx="9144559" cy="2022791"/>
          </a:xfrm>
          <a:prstGeom prst="rect">
            <a:avLst/>
          </a:prstGeom>
          <a:solidFill>
            <a:srgbClr val="FFCC99"/>
          </a:solidFill>
          <a:ln w="28575" cap="flat" cmpd="sng">
            <a:solidFill>
              <a:srgbClr val="9900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653316" name="Text Box 4"/>
          <p:cNvSpPr txBox="1"/>
          <p:nvPr>
            <p:custDataLst>
              <p:tags r:id="rId4"/>
            </p:custDataLst>
          </p:nvPr>
        </p:nvSpPr>
        <p:spPr>
          <a:xfrm>
            <a:off x="1603523" y="1708854"/>
            <a:ext cx="8677504" cy="1753235"/>
          </a:xfrm>
          <a:prstGeom prst="rect">
            <a:avLst/>
          </a:prstGeom>
          <a:noFill/>
          <a:ln w="28575">
            <a:noFill/>
          </a:ln>
        </p:spPr>
        <p:txBody>
          <a:bodyPr>
            <a:spAutoFit/>
          </a:bodyPr>
          <a:lstStyle/>
          <a:p>
            <a:pPr>
              <a:spcBef>
                <a:spcPct val="30000"/>
              </a:spcBef>
            </a:pPr>
            <a:r>
              <a:rPr lang="zh-CN" altLang="en-US" sz="360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　　昵而敬之，恐拂其意，爱博而心劳，而忧患亦日甚矣。</a:t>
            </a:r>
            <a:br>
              <a:rPr lang="zh-CN" altLang="en-US" sz="3600">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60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鲁迅</a:t>
            </a:r>
          </a:p>
        </p:txBody>
      </p:sp>
    </p:spTree>
  </p:cSld>
  <p:clrMapOvr>
    <a:masterClrMapping/>
  </p:clrMapOvr>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3"/>
          <a:stretch>
            <a:fillRect/>
          </a:stretch>
        </a:blipFill>
        <a:effectLst/>
      </p:bgPr>
    </p:bg>
    <p:spTree>
      <p:nvGrpSpPr>
        <p:cNvPr id="1" name=""/>
        <p:cNvGrpSpPr/>
        <p:nvPr>
          <p:custDataLst>
            <p:tags r:id="rId2"/>
          </p:custDataLst>
        </p:nvPr>
      </p:nvGrpSpPr>
      <p:grpSpPr>
        <a:xfrm>
          <a:off x="0" y="0"/>
          <a:ext cx="0" cy="0"/>
        </a:xfrm>
      </p:grpSpPr>
    </p:spTree>
  </p:cSld>
  <p:clrMapOvr>
    <a:masterClrMapping/>
  </p:clrMapOvr>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8200" y="451485"/>
            <a:ext cx="10515600" cy="5118735"/>
          </a:xfrm>
        </p:spPr>
        <p:txBody>
          <a:bodyPr>
            <a:noAutofit/>
          </a:bodyPr>
          <a:lstStyle/>
          <a:p>
            <a:pPr marL="0" indent="0">
              <a:lnSpc>
                <a:spcPct val="85000"/>
              </a:lnSpc>
              <a:spcAft>
                <a:spcPct val="0"/>
              </a:spcAft>
              <a:buNone/>
            </a:pPr>
            <a:r>
              <a:rPr lang="zh-CN" altLang="en-US" sz="4000">
                <a:solidFill>
                  <a:srgbClr val="FF0000"/>
                </a:solidFill>
                <a:latin typeface="华文新魏" panose="02010800040101010101" pitchFamily="2" charset="-122"/>
                <a:ea typeface="华文新魏" panose="02010800040101010101" pitchFamily="2" charset="-122"/>
                <a:cs typeface="黑体" panose="02010609060101010101" charset="-122"/>
              </a:rPr>
              <a:t>宝玉看黛玉后的反应</a:t>
            </a:r>
            <a:r>
              <a:rPr lang="zh-CN" altLang="en-US" sz="4000">
                <a:solidFill>
                  <a:srgbClr val="FF0000"/>
                </a:solidFill>
                <a:latin typeface="黑体" panose="02010609060101010101" charset="-122"/>
                <a:ea typeface="黑体" panose="02010609060101010101" charset="-122"/>
                <a:cs typeface="黑体" panose="02010609060101010101" charset="-122"/>
              </a:rPr>
              <a:t>：</a:t>
            </a:r>
          </a:p>
          <a:p>
            <a:pPr marL="0" indent="0">
              <a:lnSpc>
                <a:spcPct val="85000"/>
              </a:lnSpc>
              <a:spcAft>
                <a:spcPct val="0"/>
              </a:spcAft>
              <a:buNone/>
            </a:pPr>
            <a:r>
              <a:rPr lang="zh-CN" altLang="en-US">
                <a:latin typeface="黑体" panose="02010609060101010101" charset="-122"/>
                <a:ea typeface="黑体" panose="02010609060101010101" charset="-122"/>
                <a:cs typeface="黑体" panose="02010609060101010101" charset="-122"/>
              </a:rPr>
              <a:t>       宝玉看罢，因笑道：“这个妹妹我曾见过的。”贾母笑道：“可又是胡说，你又何曾见过他？”宝玉笑道：“虽然未曾见过他，然我看着面善，心里就算是旧相识，今日只作远别重逢，亦未为不可。”贾母笑道：“更好，更好，若如此，更相和睦了。”宝玉便走近黛玉身边坐下，又细细打量一番，因问：“妹妹可曾读书？”黛玉道：“不曾读，只上了一年学，些须认得几个字。”宝玉又道：“妹妹尊名是那两个字？”黛玉便说了名。宝玉又问表字。黛玉道：“无字。”宝玉笑道：“我送妹妹一妙字，莫若‘颦颦’二字极妙。”探春便问何出。宝玉道：“《古今人物通考》上说：‘西方有石名黛，可代画眉之墨。’况这林妹妹眉尖若蹙，用取这两个字，岂不两妙！”探春笑道：“只恐又是你的杜撰。”宝玉笑道：“除《四书》外，杜撰的太多，偏只我是杜撰不成？”</a:t>
            </a:r>
          </a:p>
        </p:txBody>
      </p:sp>
      <p:sp>
        <p:nvSpPr>
          <p:cNvPr id="4" name="文本框 3"/>
          <p:cNvSpPr txBox="1"/>
          <p:nvPr>
            <p:custDataLst>
              <p:tags r:id="rId4"/>
            </p:custDataLst>
          </p:nvPr>
        </p:nvSpPr>
        <p:spPr>
          <a:xfrm>
            <a:off x="6087110" y="5946775"/>
            <a:ext cx="5927090" cy="645160"/>
          </a:xfrm>
          <a:prstGeom prst="rect">
            <a:avLst/>
          </a:prstGeom>
          <a:noFill/>
        </p:spPr>
        <p:txBody>
          <a:bodyPr wrap="square" rtlCol="0">
            <a:spAutoFit/>
          </a:bodyPr>
          <a:lstStyle/>
          <a:p>
            <a:r>
              <a:rPr lang="zh-CN" altLang="en-US" sz="3600" b="1">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率直  真诚  尊重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270338" name="Rectangle 2"/>
          <p:cNvSpPr/>
          <p:nvPr>
            <p:custDataLst>
              <p:tags r:id="rId3"/>
            </p:custDataLst>
          </p:nvPr>
        </p:nvSpPr>
        <p:spPr>
          <a:xfrm>
            <a:off x="3896804" y="651863"/>
            <a:ext cx="4275749"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270339" name="Text Box 3"/>
          <p:cNvSpPr txBox="1"/>
          <p:nvPr>
            <p:custDataLst>
              <p:tags r:id="rId4"/>
            </p:custDataLst>
          </p:nvPr>
        </p:nvSpPr>
        <p:spPr>
          <a:xfrm>
            <a:off x="1721008" y="2781755"/>
            <a:ext cx="2268079" cy="2501900"/>
          </a:xfrm>
          <a:prstGeom prst="rect">
            <a:avLst/>
          </a:prstGeom>
          <a:noFill/>
          <a:ln w="28575">
            <a:noFill/>
          </a:ln>
        </p:spPr>
        <p:txBody>
          <a:bodyPr>
            <a:spAutoFit/>
          </a:bodyPr>
          <a:lstStyle/>
          <a:p>
            <a:pPr algn="ctr">
              <a:spcBef>
                <a:spcPct val="50000"/>
              </a:spcBef>
            </a:pPr>
            <a:r>
              <a:rPr lang="zh-CN" altLang="en-US" sz="3915" b="1">
                <a:latin typeface="黑体" panose="02010609060101010101" charset="-122"/>
                <a:ea typeface="黑体" panose="02010609060101010101" charset="-122"/>
              </a:rPr>
              <a:t>笑道</a:t>
            </a:r>
          </a:p>
          <a:p>
            <a:pPr algn="ctr">
              <a:spcBef>
                <a:spcPct val="50000"/>
              </a:spcBef>
            </a:pPr>
            <a:r>
              <a:rPr lang="zh-CN" altLang="en-US" sz="3915" b="1">
                <a:latin typeface="黑体" panose="02010609060101010101" charset="-122"/>
                <a:ea typeface="黑体" panose="02010609060101010101" charset="-122"/>
              </a:rPr>
              <a:t>赠字</a:t>
            </a:r>
          </a:p>
          <a:p>
            <a:pPr algn="ctr">
              <a:spcBef>
                <a:spcPct val="50000"/>
              </a:spcBef>
            </a:pPr>
            <a:r>
              <a:rPr lang="zh-CN" altLang="en-US" sz="3915" b="1">
                <a:latin typeface="黑体" panose="02010609060101010101" charset="-122"/>
                <a:ea typeface="黑体" panose="02010609060101010101" charset="-122"/>
              </a:rPr>
              <a:t>摔玉</a:t>
            </a:r>
          </a:p>
        </p:txBody>
      </p:sp>
      <p:sp>
        <p:nvSpPr>
          <p:cNvPr id="55300" name="Text Box 4"/>
          <p:cNvSpPr txBox="1"/>
          <p:nvPr>
            <p:custDataLst>
              <p:tags r:id="rId5"/>
            </p:custDataLst>
          </p:nvPr>
        </p:nvSpPr>
        <p:spPr>
          <a:xfrm>
            <a:off x="4793955" y="717386"/>
            <a:ext cx="2941783" cy="768350"/>
          </a:xfrm>
          <a:prstGeom prst="rect">
            <a:avLst/>
          </a:prstGeom>
          <a:noFill/>
          <a:ln w="28575">
            <a:noFill/>
          </a:ln>
        </p:spPr>
        <p:txBody>
          <a:bodyPr>
            <a:spAutoFit/>
          </a:bodyPr>
          <a:lstStyle/>
          <a:p>
            <a:pPr>
              <a:spcBef>
                <a:spcPct val="50000"/>
              </a:spcBef>
            </a:pPr>
            <a:r>
              <a:rPr lang="zh-CN" altLang="en-US" sz="4395" b="1" noProof="1">
                <a:solidFill>
                  <a:schemeClr val="bg1"/>
                </a:solidFill>
                <a:latin typeface="华文新魏" panose="02010800040101010101" pitchFamily="2" charset="-122"/>
                <a:ea typeface="华文新魏" panose="02010800040101010101" pitchFamily="2" charset="-122"/>
                <a:cs typeface="+mn-cs"/>
              </a:rPr>
              <a:t>一见钟情</a:t>
            </a:r>
          </a:p>
        </p:txBody>
      </p:sp>
      <p:pic>
        <p:nvPicPr>
          <p:cNvPr id="270341" name="Picture 5" descr="2"/>
          <p:cNvPicPr>
            <a:picLocks noChangeAspect="1"/>
          </p:cNvPicPr>
          <p:nvPr>
            <p:custDataLst>
              <p:tags r:id="rId7"/>
            </p:custDataLst>
          </p:nvPr>
        </p:nvPicPr>
        <p:blipFill>
          <a:blip r:embed="rId6">
            <a:lum bright="-6000"/>
          </a:blip>
          <a:srcRect l="25000" t="12962" r="8333"/>
          <a:stretch>
            <a:fillRect/>
          </a:stretch>
        </p:blipFill>
        <p:spPr>
          <a:xfrm>
            <a:off x="4390741" y="2358803"/>
            <a:ext cx="3504603" cy="3432361"/>
          </a:xfrm>
          <a:prstGeom prst="rect">
            <a:avLst/>
          </a:prstGeom>
          <a:noFill/>
          <a:ln w="28575" cap="flat" cmpd="sng">
            <a:solidFill>
              <a:srgbClr val="FF9966"/>
            </a:solidFill>
            <a:prstDash val="solid"/>
            <a:miter/>
            <a:headEnd type="none" w="med" len="med"/>
            <a:tailEnd type="none" w="med" len="med"/>
          </a:ln>
        </p:spPr>
      </p:pic>
      <p:sp>
        <p:nvSpPr>
          <p:cNvPr id="270342" name="Text Box 6"/>
          <p:cNvSpPr txBox="1"/>
          <p:nvPr>
            <p:custDataLst>
              <p:tags r:id="rId8"/>
            </p:custDataLst>
          </p:nvPr>
        </p:nvSpPr>
        <p:spPr>
          <a:xfrm>
            <a:off x="8473284" y="2179037"/>
            <a:ext cx="2269759" cy="3707765"/>
          </a:xfrm>
          <a:prstGeom prst="rect">
            <a:avLst/>
          </a:prstGeom>
          <a:noFill/>
          <a:ln w="28575">
            <a:noFill/>
          </a:ln>
        </p:spPr>
        <p:txBody>
          <a:bodyPr>
            <a:spAutoFit/>
          </a:bodyPr>
          <a:lstStyle/>
          <a:p>
            <a:pPr algn="ctr">
              <a:lnSpc>
                <a:spcPct val="80000"/>
              </a:lnSpc>
              <a:spcBef>
                <a:spcPct val="50000"/>
              </a:spcBef>
            </a:pPr>
            <a:r>
              <a:rPr lang="zh-CN" altLang="en-US" sz="3915" b="1">
                <a:latin typeface="黑体" panose="02010609060101010101" charset="-122"/>
                <a:ea typeface="黑体" panose="02010609060101010101" charset="-122"/>
              </a:rPr>
              <a:t>亲切</a:t>
            </a:r>
          </a:p>
          <a:p>
            <a:pPr algn="ctr">
              <a:lnSpc>
                <a:spcPct val="80000"/>
              </a:lnSpc>
              <a:spcBef>
                <a:spcPct val="50000"/>
              </a:spcBef>
            </a:pPr>
            <a:r>
              <a:rPr lang="zh-CN" altLang="en-US" sz="3915" b="1">
                <a:latin typeface="黑体" panose="02010609060101010101" charset="-122"/>
                <a:ea typeface="黑体" panose="02010609060101010101" charset="-122"/>
              </a:rPr>
              <a:t>率真</a:t>
            </a:r>
          </a:p>
          <a:p>
            <a:pPr algn="ctr">
              <a:lnSpc>
                <a:spcPct val="80000"/>
              </a:lnSpc>
              <a:spcBef>
                <a:spcPct val="50000"/>
              </a:spcBef>
            </a:pPr>
            <a:r>
              <a:rPr lang="zh-CN" altLang="en-US" sz="3915" b="1">
                <a:latin typeface="黑体" panose="02010609060101010101" charset="-122"/>
                <a:ea typeface="黑体" panose="02010609060101010101" charset="-122"/>
              </a:rPr>
              <a:t>喜爱</a:t>
            </a:r>
          </a:p>
          <a:p>
            <a:pPr algn="ctr">
              <a:lnSpc>
                <a:spcPct val="80000"/>
              </a:lnSpc>
              <a:spcBef>
                <a:spcPct val="50000"/>
              </a:spcBef>
            </a:pPr>
            <a:r>
              <a:rPr lang="zh-CN" altLang="en-US" sz="3915" b="1">
                <a:latin typeface="黑体" panose="02010609060101010101" charset="-122"/>
                <a:ea typeface="黑体" panose="02010609060101010101" charset="-122"/>
              </a:rPr>
              <a:t>真诚</a:t>
            </a:r>
          </a:p>
          <a:p>
            <a:pPr algn="ctr">
              <a:lnSpc>
                <a:spcPct val="80000"/>
              </a:lnSpc>
              <a:spcBef>
                <a:spcPct val="50000"/>
              </a:spcBef>
            </a:pPr>
            <a:r>
              <a:rPr lang="zh-CN" altLang="en-US" sz="3915" b="1">
                <a:latin typeface="黑体" panose="02010609060101010101" charset="-122"/>
                <a:ea typeface="黑体" panose="02010609060101010101" charset="-122"/>
              </a:rPr>
              <a:t>尊重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03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2" grpId="0"/>
    </p:bldLst>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3442" name="Text Box 2"/>
          <p:cNvSpPr txBox="1"/>
          <p:nvPr>
            <p:custDataLst>
              <p:tags r:id="rId3"/>
            </p:custDataLst>
          </p:nvPr>
        </p:nvSpPr>
        <p:spPr>
          <a:xfrm>
            <a:off x="1524000" y="0"/>
            <a:ext cx="6324600" cy="1188720"/>
          </a:xfrm>
          <a:prstGeom prst="rect">
            <a:avLst/>
          </a:prstGeom>
          <a:noFill/>
          <a:ln w="9525">
            <a:noFill/>
            <a:miter/>
          </a:ln>
        </p:spPr>
        <p:txBody>
          <a:bodyPr>
            <a:spAutoFit/>
          </a:bodyPr>
          <a:lstStyle/>
          <a:p>
            <a:pPr lvl="0" algn="l" eaLnBrk="1" hangingPunct="1">
              <a:spcBef>
                <a:spcPct val="0"/>
              </a:spcBef>
              <a:buNone/>
            </a:pPr>
            <a:r>
              <a:rPr lang="zh-CN" altLang="en-US" sz="2400" b="1">
                <a:solidFill>
                  <a:srgbClr val="FF0000"/>
                </a:solidFill>
                <a:latin typeface="Times New Roman" panose="02020603050405020304" pitchFamily="18" charset="0"/>
                <a:ea typeface="宋体" panose="02010600030101010101" pitchFamily="2" charset="-122"/>
              </a:rPr>
              <a:t>面若中秋之月，色如春晓之花，鬓若刀裁，眉如墨画，面如桃瓣，目若秋波。虽怒时而若笑，即瞋视而有情。</a:t>
            </a:r>
          </a:p>
        </p:txBody>
      </p:sp>
      <p:sp>
        <p:nvSpPr>
          <p:cNvPr id="83971" name="Text Box 3"/>
          <p:cNvSpPr txBox="1"/>
          <p:nvPr>
            <p:custDataLst>
              <p:tags r:id="rId4"/>
            </p:custDataLst>
          </p:nvPr>
        </p:nvSpPr>
        <p:spPr>
          <a:xfrm>
            <a:off x="3058160" y="1858963"/>
            <a:ext cx="548640" cy="218440"/>
          </a:xfrm>
          <a:prstGeom prst="rect">
            <a:avLst/>
          </a:prstGeom>
          <a:noFill/>
          <a:ln w="9525">
            <a:noFill/>
            <a:miter/>
          </a:ln>
        </p:spPr>
        <p:txBody>
          <a:bodyPr vert="eaVert"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44" name="AutoShape 4"/>
          <p:cNvSpPr/>
          <p:nvPr>
            <p:custDataLst>
              <p:tags r:id="rId5"/>
            </p:custDataLst>
          </p:nvPr>
        </p:nvSpPr>
        <p:spPr>
          <a:xfrm>
            <a:off x="2438400" y="1447800"/>
            <a:ext cx="485775" cy="1371600"/>
          </a:xfrm>
          <a:prstGeom prst="downArrow">
            <a:avLst>
              <a:gd name="adj1" fmla="val 50000"/>
              <a:gd name="adj2" fmla="val 70588"/>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45" name="Text Box 5"/>
          <p:cNvSpPr txBox="1"/>
          <p:nvPr>
            <p:custDataLst>
              <p:tags r:id="rId6"/>
            </p:custDataLst>
          </p:nvPr>
        </p:nvSpPr>
        <p:spPr>
          <a:xfrm>
            <a:off x="2085340" y="3284538"/>
            <a:ext cx="965835" cy="1310640"/>
          </a:xfrm>
          <a:prstGeom prst="rect">
            <a:avLst/>
          </a:prstGeom>
          <a:noFill/>
          <a:ln w="9525">
            <a:noFill/>
            <a:miter/>
          </a:ln>
        </p:spPr>
        <p:txBody>
          <a:bodyPr vert="eaVert" wrap="none">
            <a:spAutoFit/>
          </a:bodyPr>
          <a:lstStyle/>
          <a:p>
            <a:pPr lvl="0" algn="l" eaLnBrk="1" hangingPunct="1">
              <a:spcBef>
                <a:spcPct val="0"/>
              </a:spcBef>
              <a:buNone/>
            </a:pPr>
            <a:r>
              <a:rPr lang="zh-CN" altLang="en-US" sz="4800" b="1">
                <a:solidFill>
                  <a:srgbClr val="0000FF"/>
                </a:solidFill>
                <a:latin typeface="Times New Roman" panose="02020603050405020304" pitchFamily="18" charset="0"/>
                <a:ea typeface="隶书" panose="02010509060101010101" charset="-122"/>
              </a:rPr>
              <a:t>宝玉</a:t>
            </a:r>
          </a:p>
        </p:txBody>
      </p:sp>
      <p:sp>
        <p:nvSpPr>
          <p:cNvPr id="83974" name="Text Box 6"/>
          <p:cNvSpPr txBox="1"/>
          <p:nvPr>
            <p:custDataLst>
              <p:tags r:id="rId7"/>
            </p:custDataLst>
          </p:nvPr>
        </p:nvSpPr>
        <p:spPr>
          <a:xfrm>
            <a:off x="3962400" y="4495800"/>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47" name="AutoShape 7"/>
          <p:cNvSpPr/>
          <p:nvPr>
            <p:custDataLst>
              <p:tags r:id="rId8"/>
            </p:custDataLst>
          </p:nvPr>
        </p:nvSpPr>
        <p:spPr>
          <a:xfrm>
            <a:off x="3071813" y="2565400"/>
            <a:ext cx="228600" cy="3048000"/>
          </a:xfrm>
          <a:prstGeom prst="leftBrace">
            <a:avLst>
              <a:gd name="adj1" fmla="val 111111"/>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48" name="Text Box 8"/>
          <p:cNvSpPr txBox="1"/>
          <p:nvPr>
            <p:custDataLst>
              <p:tags r:id="rId9"/>
            </p:custDataLst>
          </p:nvPr>
        </p:nvSpPr>
        <p:spPr>
          <a:xfrm>
            <a:off x="3359150" y="1700213"/>
            <a:ext cx="897890" cy="94488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侧面</a:t>
            </a:r>
          </a:p>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描写</a:t>
            </a:r>
          </a:p>
        </p:txBody>
      </p:sp>
      <p:sp>
        <p:nvSpPr>
          <p:cNvPr id="83977" name="Text Box 9"/>
          <p:cNvSpPr txBox="1"/>
          <p:nvPr>
            <p:custDataLst>
              <p:tags r:id="rId10"/>
            </p:custDataLst>
          </p:nvPr>
        </p:nvSpPr>
        <p:spPr>
          <a:xfrm>
            <a:off x="4945063" y="3068638"/>
            <a:ext cx="184150" cy="457200"/>
          </a:xfrm>
          <a:prstGeom prst="rect">
            <a:avLst/>
          </a:prstGeom>
          <a:noFill/>
          <a:ln w="9525">
            <a:noFill/>
            <a:miter/>
          </a:ln>
        </p:spPr>
        <p:txBody>
          <a:bodyPr>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50" name="AutoShape 10"/>
          <p:cNvSpPr/>
          <p:nvPr>
            <p:custDataLst>
              <p:tags r:id="rId11"/>
            </p:custDataLst>
          </p:nvPr>
        </p:nvSpPr>
        <p:spPr>
          <a:xfrm>
            <a:off x="4224338" y="3573463"/>
            <a:ext cx="228600" cy="1600200"/>
          </a:xfrm>
          <a:prstGeom prst="leftBrace">
            <a:avLst>
              <a:gd name="adj1" fmla="val 58333"/>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51" name="Text Box 11"/>
          <p:cNvSpPr txBox="1"/>
          <p:nvPr>
            <p:custDataLst>
              <p:tags r:id="rId12"/>
            </p:custDataLst>
          </p:nvPr>
        </p:nvSpPr>
        <p:spPr>
          <a:xfrm>
            <a:off x="5232400" y="2997200"/>
            <a:ext cx="2073275" cy="1188720"/>
          </a:xfrm>
          <a:prstGeom prst="rect">
            <a:avLst/>
          </a:prstGeom>
          <a:noFill/>
          <a:ln w="9525">
            <a:noFill/>
            <a:miter/>
          </a:ln>
        </p:spPr>
        <p:txBody>
          <a:bodyPr>
            <a:spAutoFit/>
          </a:bodyPr>
          <a:lstStyle/>
          <a:p>
            <a:pPr lvl="0" algn="l" eaLnBrk="1" hangingPunct="1">
              <a:spcBef>
                <a:spcPct val="0"/>
              </a:spcBef>
              <a:buNone/>
            </a:pPr>
            <a:r>
              <a:rPr lang="en-US" altLang="zh-CN" sz="2400">
                <a:solidFill>
                  <a:srgbClr val="0000FF"/>
                </a:solidFill>
                <a:latin typeface="幼圆" panose="02010509060101010101" pitchFamily="49" charset="-122"/>
                <a:ea typeface="幼圆" panose="02010509060101010101" pitchFamily="49" charset="-122"/>
              </a:rPr>
              <a:t>  </a:t>
            </a:r>
            <a:r>
              <a:rPr lang="zh-CN" altLang="en-US" sz="2400" b="1">
                <a:solidFill>
                  <a:srgbClr val="0000FF"/>
                </a:solidFill>
                <a:latin typeface="幼圆" panose="02010509060101010101" pitchFamily="49" charset="-122"/>
                <a:ea typeface="幼圆" panose="02010509060101010101" pitchFamily="49" charset="-122"/>
              </a:rPr>
              <a:t>眉目清秀 </a:t>
            </a:r>
          </a:p>
          <a:p>
            <a:pPr lvl="0" algn="l" eaLnBrk="1" hangingPunct="1">
              <a:spcBef>
                <a:spcPct val="0"/>
              </a:spcBef>
              <a:buNone/>
            </a:pPr>
            <a:r>
              <a:rPr lang="zh-CN" altLang="en-US" sz="2400" b="1">
                <a:solidFill>
                  <a:srgbClr val="0000FF"/>
                </a:solidFill>
                <a:latin typeface="幼圆" panose="02010509060101010101" pitchFamily="49" charset="-122"/>
                <a:ea typeface="幼圆" panose="02010509060101010101" pitchFamily="49" charset="-122"/>
              </a:rPr>
              <a:t>  英俊多情</a:t>
            </a:r>
          </a:p>
          <a:p>
            <a:pPr lvl="0" algn="l" eaLnBrk="1" hangingPunct="1">
              <a:spcBef>
                <a:spcPct val="0"/>
              </a:spcBef>
              <a:buNone/>
            </a:pPr>
            <a:r>
              <a:rPr lang="zh-CN" altLang="en-US" sz="2400" b="1">
                <a:solidFill>
                  <a:srgbClr val="993366"/>
                </a:solidFill>
                <a:latin typeface="Times New Roman" panose="02020603050405020304" pitchFamily="18" charset="0"/>
                <a:ea typeface="幼圆" panose="02010509060101010101" pitchFamily="49" charset="-122"/>
              </a:rPr>
              <a:t>（黛玉眼中）</a:t>
            </a:r>
          </a:p>
        </p:txBody>
      </p:sp>
      <p:sp>
        <p:nvSpPr>
          <p:cNvPr id="573452" name="Text Box 12"/>
          <p:cNvSpPr txBox="1"/>
          <p:nvPr>
            <p:custDataLst>
              <p:tags r:id="rId13"/>
            </p:custDataLst>
          </p:nvPr>
        </p:nvSpPr>
        <p:spPr>
          <a:xfrm>
            <a:off x="4440555" y="3284855"/>
            <a:ext cx="1132840" cy="518160"/>
          </a:xfrm>
          <a:prstGeom prst="rect">
            <a:avLst/>
          </a:prstGeom>
          <a:noFill/>
          <a:ln w="9525">
            <a:noFill/>
            <a:miter/>
          </a:ln>
        </p:spPr>
        <p:txBody>
          <a:bodyPr wrap="squar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肖像</a:t>
            </a:r>
          </a:p>
        </p:txBody>
      </p:sp>
      <p:sp>
        <p:nvSpPr>
          <p:cNvPr id="573453" name="Text Box 13"/>
          <p:cNvSpPr txBox="1"/>
          <p:nvPr>
            <p:custDataLst>
              <p:tags r:id="rId14"/>
            </p:custDataLst>
          </p:nvPr>
        </p:nvSpPr>
        <p:spPr>
          <a:xfrm>
            <a:off x="4511675" y="4868863"/>
            <a:ext cx="897890" cy="51816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言行</a:t>
            </a:r>
          </a:p>
        </p:txBody>
      </p:sp>
      <p:sp>
        <p:nvSpPr>
          <p:cNvPr id="573454" name="Text Box 14"/>
          <p:cNvSpPr txBox="1"/>
          <p:nvPr>
            <p:custDataLst>
              <p:tags r:id="rId15"/>
            </p:custDataLst>
          </p:nvPr>
        </p:nvSpPr>
        <p:spPr>
          <a:xfrm>
            <a:off x="5448300" y="4437063"/>
            <a:ext cx="3089910" cy="1188720"/>
          </a:xfrm>
          <a:prstGeom prst="rect">
            <a:avLst/>
          </a:prstGeom>
          <a:noFill/>
          <a:ln w="9525">
            <a:noFill/>
            <a:miter/>
          </a:ln>
        </p:spPr>
        <p:txBody>
          <a:bodyPr wrap="none">
            <a:spAutoFit/>
          </a:bodyPr>
          <a:lstStyle/>
          <a:p>
            <a:pPr lvl="0" algn="l" eaLnBrk="1" hangingPunct="1">
              <a:spcBef>
                <a:spcPct val="0"/>
              </a:spcBef>
              <a:buNone/>
            </a:pPr>
            <a:r>
              <a:rPr lang="en-US" altLang="zh-CN" sz="2400" b="1">
                <a:solidFill>
                  <a:srgbClr val="0000FF"/>
                </a:solidFill>
                <a:latin typeface="Times New Roman" panose="02020603050405020304" pitchFamily="18" charset="0"/>
                <a:ea typeface="幼圆" panose="02010509060101010101" pitchFamily="49" charset="-122"/>
              </a:rPr>
              <a:t>“</a:t>
            </a:r>
            <a:r>
              <a:rPr lang="zh-CN" altLang="en-US" sz="2400" b="1">
                <a:solidFill>
                  <a:srgbClr val="0000FF"/>
                </a:solidFill>
                <a:latin typeface="Times New Roman" panose="02020603050405020304" pitchFamily="18" charset="0"/>
                <a:ea typeface="幼圆" panose="02010509060101010101" pitchFamily="49" charset="-122"/>
              </a:rPr>
              <a:t>这个妹妹我见过的”</a:t>
            </a:r>
          </a:p>
          <a:p>
            <a:pPr lvl="0" algn="l" eaLnBrk="1" hangingPunct="1">
              <a:spcBef>
                <a:spcPct val="0"/>
              </a:spcBef>
              <a:buNone/>
            </a:pPr>
            <a:r>
              <a:rPr lang="zh-CN" altLang="en-US" sz="2400" b="1">
                <a:solidFill>
                  <a:srgbClr val="0000FF"/>
                </a:solidFill>
                <a:latin typeface="Times New Roman" panose="02020603050405020304" pitchFamily="18" charset="0"/>
                <a:ea typeface="幼圆" panose="02010509060101010101" pitchFamily="49" charset="-122"/>
              </a:rPr>
              <a:t>赠字</a:t>
            </a:r>
          </a:p>
          <a:p>
            <a:pPr lvl="0" algn="l" eaLnBrk="1" hangingPunct="1">
              <a:spcBef>
                <a:spcPct val="0"/>
              </a:spcBef>
              <a:buNone/>
            </a:pPr>
            <a:r>
              <a:rPr lang="zh-CN" altLang="en-US" sz="2400" b="1">
                <a:solidFill>
                  <a:srgbClr val="0000FF"/>
                </a:solidFill>
                <a:latin typeface="Times New Roman" panose="02020603050405020304" pitchFamily="18" charset="0"/>
                <a:ea typeface="幼圆" panose="02010509060101010101" pitchFamily="49" charset="-122"/>
              </a:rPr>
              <a:t>摔玉</a:t>
            </a:r>
          </a:p>
        </p:txBody>
      </p:sp>
      <p:sp>
        <p:nvSpPr>
          <p:cNvPr id="573455" name="Text Box 15"/>
          <p:cNvSpPr txBox="1"/>
          <p:nvPr>
            <p:custDataLst>
              <p:tags r:id="rId16"/>
            </p:custDataLst>
          </p:nvPr>
        </p:nvSpPr>
        <p:spPr>
          <a:xfrm>
            <a:off x="3359150" y="3860800"/>
            <a:ext cx="897890" cy="94488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正面</a:t>
            </a:r>
          </a:p>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描写</a:t>
            </a:r>
          </a:p>
        </p:txBody>
      </p:sp>
      <p:sp>
        <p:nvSpPr>
          <p:cNvPr id="83984" name="Text Box 16"/>
          <p:cNvSpPr txBox="1"/>
          <p:nvPr>
            <p:custDataLst>
              <p:tags r:id="rId17"/>
            </p:custDataLst>
          </p:nvPr>
        </p:nvSpPr>
        <p:spPr>
          <a:xfrm>
            <a:off x="4784725" y="2611438"/>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57" name="AutoShape 17"/>
          <p:cNvSpPr/>
          <p:nvPr>
            <p:custDataLst>
              <p:tags r:id="rId18"/>
            </p:custDataLst>
          </p:nvPr>
        </p:nvSpPr>
        <p:spPr>
          <a:xfrm>
            <a:off x="4367213" y="170021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58" name="Text Box 18"/>
          <p:cNvSpPr txBox="1"/>
          <p:nvPr>
            <p:custDataLst>
              <p:tags r:id="rId19"/>
            </p:custDataLst>
          </p:nvPr>
        </p:nvSpPr>
        <p:spPr>
          <a:xfrm>
            <a:off x="4583113" y="1484313"/>
            <a:ext cx="2937510" cy="1249680"/>
          </a:xfrm>
          <a:prstGeom prst="rect">
            <a:avLst/>
          </a:prstGeom>
          <a:noFill/>
          <a:ln w="9525">
            <a:noFill/>
            <a:miter/>
          </a:ln>
        </p:spPr>
        <p:txBody>
          <a:bodyPr wrap="none">
            <a:spAutoFit/>
          </a:bodyPr>
          <a:lstStyle/>
          <a:p>
            <a:pPr lvl="0" algn="l" eaLnBrk="1" hangingPunct="1">
              <a:spcBef>
                <a:spcPct val="0"/>
              </a:spcBef>
              <a:buNone/>
            </a:pPr>
            <a:r>
              <a:rPr lang="zh-CN" altLang="en-US" sz="2400" b="1">
                <a:solidFill>
                  <a:srgbClr val="0000FF"/>
                </a:solidFill>
                <a:latin typeface="Times New Roman" panose="02020603050405020304" pitchFamily="18" charset="0"/>
                <a:ea typeface="幼圆" panose="02010509060101010101" pitchFamily="49" charset="-122"/>
              </a:rPr>
              <a:t>孽根祸胎（王夫人）</a:t>
            </a:r>
          </a:p>
          <a:p>
            <a:pPr lvl="0" algn="l" eaLnBrk="1" hangingPunct="1">
              <a:spcBef>
                <a:spcPct val="0"/>
              </a:spcBef>
              <a:buNone/>
            </a:pPr>
            <a:endParaRPr lang="zh-CN" altLang="en-US" sz="2800" b="1">
              <a:solidFill>
                <a:srgbClr val="0000FF"/>
              </a:solidFill>
              <a:latin typeface="Times New Roman" panose="02020603050405020304" pitchFamily="18" charset="0"/>
              <a:ea typeface="幼圆" panose="02010509060101010101" pitchFamily="49" charset="-122"/>
            </a:endParaRPr>
          </a:p>
          <a:p>
            <a:pPr lvl="0" algn="l" eaLnBrk="1" hangingPunct="1">
              <a:spcBef>
                <a:spcPct val="0"/>
              </a:spcBef>
              <a:buNone/>
            </a:pPr>
            <a:r>
              <a:rPr lang="zh-CN" altLang="en-US" sz="2400" b="1">
                <a:solidFill>
                  <a:srgbClr val="0000FF"/>
                </a:solidFill>
                <a:latin typeface="Times New Roman" panose="02020603050405020304" pitchFamily="18" charset="0"/>
                <a:ea typeface="幼圆" panose="02010509060101010101" pitchFamily="49" charset="-122"/>
              </a:rPr>
              <a:t>顽劣异常（黛玉母）</a:t>
            </a:r>
          </a:p>
        </p:txBody>
      </p:sp>
      <p:sp>
        <p:nvSpPr>
          <p:cNvPr id="573459" name="Text Box 19"/>
          <p:cNvSpPr txBox="1"/>
          <p:nvPr>
            <p:custDataLst>
              <p:tags r:id="rId20"/>
            </p:custDataLst>
          </p:nvPr>
        </p:nvSpPr>
        <p:spPr>
          <a:xfrm>
            <a:off x="3202940" y="5831523"/>
            <a:ext cx="1970405" cy="518160"/>
          </a:xfrm>
          <a:prstGeom prst="rect">
            <a:avLst/>
          </a:prstGeom>
          <a:noFill/>
          <a:ln w="9525">
            <a:noFill/>
            <a:miter/>
          </a:ln>
        </p:spPr>
        <p:txBody>
          <a:bodyPr wrap="none">
            <a:spAutoFit/>
          </a:bodyPr>
          <a:lstStyle/>
          <a:p>
            <a:pPr lvl="0" algn="l" eaLnBrk="1" hangingPunct="1">
              <a:spcBef>
                <a:spcPct val="0"/>
              </a:spcBef>
              <a:buNone/>
            </a:pPr>
            <a:r>
              <a:rPr lang="en-US" altLang="zh-CN" sz="2800" b="1">
                <a:solidFill>
                  <a:srgbClr val="0000FF"/>
                </a:solidFill>
                <a:latin typeface="Times New Roman" panose="02020603050405020304" pitchFamily="18" charset="0"/>
                <a:ea typeface="幼圆" panose="02010509060101010101" pitchFamily="49" charset="-122"/>
              </a:rPr>
              <a:t>《</a:t>
            </a:r>
            <a:r>
              <a:rPr lang="zh-CN" altLang="en-US" sz="2800" b="1">
                <a:solidFill>
                  <a:srgbClr val="0000FF"/>
                </a:solidFill>
                <a:latin typeface="Times New Roman" panose="02020603050405020304" pitchFamily="18" charset="0"/>
                <a:ea typeface="幼圆" panose="02010509060101010101" pitchFamily="49" charset="-122"/>
              </a:rPr>
              <a:t>西江月</a:t>
            </a:r>
            <a:r>
              <a:rPr lang="en-US" altLang="zh-CN" sz="2800" b="1">
                <a:solidFill>
                  <a:srgbClr val="0000FF"/>
                </a:solidFill>
                <a:latin typeface="Times New Roman" panose="02020603050405020304" pitchFamily="18" charset="0"/>
                <a:ea typeface="幼圆" panose="02010509060101010101" pitchFamily="49" charset="-122"/>
              </a:rPr>
              <a:t>》</a:t>
            </a:r>
          </a:p>
        </p:txBody>
      </p:sp>
      <p:sp>
        <p:nvSpPr>
          <p:cNvPr id="573460" name="Text Box 20"/>
          <p:cNvSpPr txBox="1"/>
          <p:nvPr>
            <p:custDataLst>
              <p:tags r:id="rId21"/>
            </p:custDataLst>
          </p:nvPr>
        </p:nvSpPr>
        <p:spPr>
          <a:xfrm>
            <a:off x="5448300" y="5876925"/>
            <a:ext cx="1612900" cy="51816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似贬实褒</a:t>
            </a:r>
          </a:p>
        </p:txBody>
      </p:sp>
      <p:sp>
        <p:nvSpPr>
          <p:cNvPr id="83989" name="Text Box 21"/>
          <p:cNvSpPr txBox="1"/>
          <p:nvPr>
            <p:custDataLst>
              <p:tags r:id="rId22"/>
            </p:custDataLst>
          </p:nvPr>
        </p:nvSpPr>
        <p:spPr>
          <a:xfrm>
            <a:off x="9154160" y="3916363"/>
            <a:ext cx="548640" cy="218440"/>
          </a:xfrm>
          <a:prstGeom prst="rect">
            <a:avLst/>
          </a:prstGeom>
          <a:noFill/>
          <a:ln w="9525">
            <a:noFill/>
            <a:miter/>
          </a:ln>
        </p:spPr>
        <p:txBody>
          <a:bodyPr vert="eaVert"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62" name="AutoShape 22"/>
          <p:cNvSpPr/>
          <p:nvPr>
            <p:custDataLst>
              <p:tags r:id="rId23"/>
            </p:custDataLst>
          </p:nvPr>
        </p:nvSpPr>
        <p:spPr>
          <a:xfrm>
            <a:off x="8759825" y="1700213"/>
            <a:ext cx="304800" cy="4267200"/>
          </a:xfrm>
          <a:prstGeom prst="rightBrace">
            <a:avLst>
              <a:gd name="adj1" fmla="val 116666"/>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63" name="Text Box 23"/>
          <p:cNvSpPr txBox="1"/>
          <p:nvPr>
            <p:custDataLst>
              <p:tags r:id="rId24"/>
            </p:custDataLst>
          </p:nvPr>
        </p:nvSpPr>
        <p:spPr>
          <a:xfrm>
            <a:off x="9265920" y="1916113"/>
            <a:ext cx="792480" cy="3665220"/>
          </a:xfrm>
          <a:prstGeom prst="rect">
            <a:avLst/>
          </a:prstGeom>
          <a:noFill/>
          <a:ln w="9525">
            <a:noFill/>
            <a:miter/>
          </a:ln>
        </p:spPr>
        <p:txBody>
          <a:bodyPr vert="eaVert" wrap="none">
            <a:spAutoFit/>
          </a:bodyPr>
          <a:lstStyle/>
          <a:p>
            <a:pPr lvl="0" algn="l" eaLnBrk="1" hangingPunct="1">
              <a:spcBef>
                <a:spcPct val="0"/>
              </a:spcBef>
              <a:buNone/>
            </a:pPr>
            <a:r>
              <a:rPr lang="zh-CN" altLang="en-US" sz="4000" b="1">
                <a:solidFill>
                  <a:srgbClr val="993366"/>
                </a:solidFill>
                <a:latin typeface="Times New Roman" panose="02020603050405020304" pitchFamily="18" charset="0"/>
                <a:ea typeface="方正姚体" panose="02010601030101010101" pitchFamily="2" charset="-122"/>
              </a:rPr>
              <a:t>封建阶级的叛逆</a:t>
            </a:r>
          </a:p>
        </p:txBody>
      </p:sp>
      <p:sp>
        <p:nvSpPr>
          <p:cNvPr id="573464" name="Text Box 24"/>
          <p:cNvSpPr txBox="1"/>
          <p:nvPr>
            <p:custDataLst>
              <p:tags r:id="rId25"/>
            </p:custDataLst>
          </p:nvPr>
        </p:nvSpPr>
        <p:spPr>
          <a:xfrm>
            <a:off x="8305800" y="533400"/>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73465" name="AutoShape 25"/>
          <p:cNvSpPr/>
          <p:nvPr>
            <p:custDataLst>
              <p:tags r:id="rId26"/>
            </p:custDataLst>
          </p:nvPr>
        </p:nvSpPr>
        <p:spPr>
          <a:xfrm>
            <a:off x="8001000" y="381000"/>
            <a:ext cx="381000" cy="485775"/>
          </a:xfrm>
          <a:prstGeom prst="right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73466" name="Text Box 26"/>
          <p:cNvSpPr txBox="1"/>
          <p:nvPr>
            <p:custDataLst>
              <p:tags r:id="rId27"/>
            </p:custDataLst>
          </p:nvPr>
        </p:nvSpPr>
        <p:spPr>
          <a:xfrm>
            <a:off x="8502650" y="-61912"/>
            <a:ext cx="2249805" cy="1554480"/>
          </a:xfrm>
          <a:prstGeom prst="rect">
            <a:avLst/>
          </a:prstGeom>
          <a:noFill/>
          <a:ln w="9525">
            <a:noFill/>
            <a:miter/>
          </a:ln>
        </p:spPr>
        <p:txBody>
          <a:bodyPr wrap="none">
            <a:spAutoFit/>
          </a:bodyPr>
          <a:lstStyle/>
          <a:p>
            <a:pPr lvl="0" algn="l" eaLnBrk="1" hangingPunct="1">
              <a:spcBef>
                <a:spcPct val="0"/>
              </a:spcBef>
              <a:buNone/>
            </a:pPr>
            <a:r>
              <a:rPr lang="en-US" altLang="zh-CN" sz="2400">
                <a:latin typeface="Times New Roman" panose="02020603050405020304" pitchFamily="18" charset="0"/>
                <a:ea typeface="宋体" panose="02010600030101010101" pitchFamily="2" charset="-122"/>
              </a:rPr>
              <a:t> </a:t>
            </a:r>
            <a:r>
              <a:rPr lang="zh-CN" altLang="en-US" sz="3600" b="1">
                <a:solidFill>
                  <a:srgbClr val="993366"/>
                </a:solidFill>
                <a:latin typeface="方正姚体" panose="02010601030101010101" pitchFamily="2" charset="-122"/>
                <a:ea typeface="方正姚体" panose="02010601030101010101" pitchFamily="2" charset="-122"/>
              </a:rPr>
              <a:t>潇洒英俊</a:t>
            </a:r>
          </a:p>
          <a:p>
            <a:pPr lvl="0" algn="l" eaLnBrk="1" hangingPunct="1">
              <a:spcBef>
                <a:spcPct val="0"/>
              </a:spcBef>
              <a:buNone/>
            </a:pPr>
            <a:r>
              <a:rPr lang="zh-CN" altLang="en-US" sz="3600" b="1">
                <a:solidFill>
                  <a:srgbClr val="993366"/>
                </a:solidFill>
                <a:latin typeface="方正姚体" panose="02010601030101010101" pitchFamily="2" charset="-122"/>
                <a:ea typeface="方正姚体" panose="02010601030101010101" pitchFamily="2" charset="-122"/>
              </a:rPr>
              <a:t> 善良多情</a:t>
            </a:r>
          </a:p>
          <a:p>
            <a:pPr lvl="0" algn="l" eaLnBrk="1" hangingPunct="1">
              <a:spcBef>
                <a:spcPct val="0"/>
              </a:spcBef>
              <a:buNone/>
            </a:pPr>
            <a:r>
              <a:rPr lang="zh-CN" altLang="en-US" sz="2400" b="1">
                <a:latin typeface="Times New Roman" panose="02020603050405020304" pitchFamily="18" charset="0"/>
                <a:ea typeface="宋体" panose="02010600030101010101" pitchFamily="2" charset="-122"/>
              </a:rPr>
              <a:t>  </a:t>
            </a:r>
            <a:r>
              <a:rPr lang="zh-CN" altLang="en-US" sz="2400" b="1">
                <a:solidFill>
                  <a:srgbClr val="993366"/>
                </a:solidFill>
                <a:latin typeface="Times New Roman" panose="02020603050405020304" pitchFamily="18" charset="0"/>
                <a:ea typeface="宋体" panose="02010600030101010101" pitchFamily="2" charset="-122"/>
              </a:rPr>
              <a:t>（黛玉眼中）</a:t>
            </a:r>
          </a:p>
        </p:txBody>
      </p:sp>
      <p:sp>
        <p:nvSpPr>
          <p:cNvPr id="83995" name="AutoShape 27">
            <a:hlinkClick r:id="rId29" action="ppaction://hlinksldjump"/>
          </p:cNvPr>
          <p:cNvSpPr/>
          <p:nvPr>
            <p:custDataLst>
              <p:tags r:id="rId28"/>
            </p:custDataLst>
          </p:nvPr>
        </p:nvSpPr>
        <p:spPr>
          <a:xfrm>
            <a:off x="7260590" y="5959475"/>
            <a:ext cx="914400" cy="304800"/>
          </a:xfrm>
          <a:prstGeom prst="rightArrow">
            <a:avLst>
              <a:gd name="adj1" fmla="val 50000"/>
              <a:gd name="adj2" fmla="val 75000"/>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73442"/>
                                        </p:tgtEl>
                                        <p:attrNameLst>
                                          <p:attrName>style.visibility</p:attrName>
                                        </p:attrNameLst>
                                      </p:cBhvr>
                                      <p:to>
                                        <p:strVal val="visible"/>
                                      </p:to>
                                    </p:set>
                                    <p:anim calcmode="lin" valueType="num">
                                      <p:cBhvr additive="base">
                                        <p:cTn id="7" dur="500" fill="hold"/>
                                        <p:tgtEl>
                                          <p:spTgt spid="573442"/>
                                        </p:tgtEl>
                                        <p:attrNameLst>
                                          <p:attrName>ppt_x</p:attrName>
                                        </p:attrNameLst>
                                      </p:cBhvr>
                                      <p:tavLst>
                                        <p:tav tm="0">
                                          <p:val>
                                            <p:strVal val="0-#ppt_w/2"/>
                                          </p:val>
                                        </p:tav>
                                        <p:tav tm="100000">
                                          <p:val>
                                            <p:strVal val="#ppt_x"/>
                                          </p:val>
                                        </p:tav>
                                      </p:tavLst>
                                    </p:anim>
                                    <p:anim calcmode="lin" valueType="num">
                                      <p:cBhvr additive="base">
                                        <p:cTn id="8" dur="500" fill="hold"/>
                                        <p:tgtEl>
                                          <p:spTgt spid="5734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73444"/>
                                        </p:tgtEl>
                                        <p:attrNameLst>
                                          <p:attrName>style.visibility</p:attrName>
                                        </p:attrNameLst>
                                      </p:cBhvr>
                                      <p:to>
                                        <p:strVal val="visible"/>
                                      </p:to>
                                    </p:set>
                                    <p:anim calcmode="lin" valueType="num">
                                      <p:cBhvr additive="base">
                                        <p:cTn id="13" dur="500" fill="hold"/>
                                        <p:tgtEl>
                                          <p:spTgt spid="573444"/>
                                        </p:tgtEl>
                                        <p:attrNameLst>
                                          <p:attrName>ppt_x</p:attrName>
                                        </p:attrNameLst>
                                      </p:cBhvr>
                                      <p:tavLst>
                                        <p:tav tm="0">
                                          <p:val>
                                            <p:strVal val="0-#ppt_w/2"/>
                                          </p:val>
                                        </p:tav>
                                        <p:tav tm="100000">
                                          <p:val>
                                            <p:strVal val="#ppt_x"/>
                                          </p:val>
                                        </p:tav>
                                      </p:tavLst>
                                    </p:anim>
                                    <p:anim calcmode="lin" valueType="num">
                                      <p:cBhvr additive="base">
                                        <p:cTn id="14" dur="500" fill="hold"/>
                                        <p:tgtEl>
                                          <p:spTgt spid="5734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73445"/>
                                        </p:tgtEl>
                                        <p:attrNameLst>
                                          <p:attrName>style.visibility</p:attrName>
                                        </p:attrNameLst>
                                      </p:cBhvr>
                                      <p:to>
                                        <p:strVal val="visible"/>
                                      </p:to>
                                    </p:set>
                                    <p:anim calcmode="lin" valueType="num">
                                      <p:cBhvr additive="base">
                                        <p:cTn id="19" dur="500" fill="hold"/>
                                        <p:tgtEl>
                                          <p:spTgt spid="573445"/>
                                        </p:tgtEl>
                                        <p:attrNameLst>
                                          <p:attrName>ppt_x</p:attrName>
                                        </p:attrNameLst>
                                      </p:cBhvr>
                                      <p:tavLst>
                                        <p:tav tm="0">
                                          <p:val>
                                            <p:strVal val="0-#ppt_w/2"/>
                                          </p:val>
                                        </p:tav>
                                        <p:tav tm="100000">
                                          <p:val>
                                            <p:strVal val="#ppt_x"/>
                                          </p:val>
                                        </p:tav>
                                      </p:tavLst>
                                    </p:anim>
                                    <p:anim calcmode="lin" valueType="num">
                                      <p:cBhvr additive="base">
                                        <p:cTn id="20" dur="500" fill="hold"/>
                                        <p:tgtEl>
                                          <p:spTgt spid="5734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73447"/>
                                        </p:tgtEl>
                                        <p:attrNameLst>
                                          <p:attrName>style.visibility</p:attrName>
                                        </p:attrNameLst>
                                      </p:cBhvr>
                                      <p:to>
                                        <p:strVal val="visible"/>
                                      </p:to>
                                    </p:set>
                                    <p:anim calcmode="lin" valueType="num">
                                      <p:cBhvr additive="base">
                                        <p:cTn id="25" dur="500" fill="hold"/>
                                        <p:tgtEl>
                                          <p:spTgt spid="573447"/>
                                        </p:tgtEl>
                                        <p:attrNameLst>
                                          <p:attrName>ppt_x</p:attrName>
                                        </p:attrNameLst>
                                      </p:cBhvr>
                                      <p:tavLst>
                                        <p:tav tm="0">
                                          <p:val>
                                            <p:strVal val="0-#ppt_w/2"/>
                                          </p:val>
                                        </p:tav>
                                        <p:tav tm="100000">
                                          <p:val>
                                            <p:strVal val="#ppt_x"/>
                                          </p:val>
                                        </p:tav>
                                      </p:tavLst>
                                    </p:anim>
                                    <p:anim calcmode="lin" valueType="num">
                                      <p:cBhvr additive="base">
                                        <p:cTn id="26" dur="500" fill="hold"/>
                                        <p:tgtEl>
                                          <p:spTgt spid="57344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73448"/>
                                        </p:tgtEl>
                                        <p:attrNameLst>
                                          <p:attrName>style.visibility</p:attrName>
                                        </p:attrNameLst>
                                      </p:cBhvr>
                                      <p:to>
                                        <p:strVal val="visible"/>
                                      </p:to>
                                    </p:set>
                                    <p:anim calcmode="lin" valueType="num">
                                      <p:cBhvr additive="base">
                                        <p:cTn id="31" dur="500" fill="hold"/>
                                        <p:tgtEl>
                                          <p:spTgt spid="573448"/>
                                        </p:tgtEl>
                                        <p:attrNameLst>
                                          <p:attrName>ppt_x</p:attrName>
                                        </p:attrNameLst>
                                      </p:cBhvr>
                                      <p:tavLst>
                                        <p:tav tm="0">
                                          <p:val>
                                            <p:strVal val="0-#ppt_w/2"/>
                                          </p:val>
                                        </p:tav>
                                        <p:tav tm="100000">
                                          <p:val>
                                            <p:strVal val="#ppt_x"/>
                                          </p:val>
                                        </p:tav>
                                      </p:tavLst>
                                    </p:anim>
                                    <p:anim calcmode="lin" valueType="num">
                                      <p:cBhvr additive="base">
                                        <p:cTn id="32" dur="500" fill="hold"/>
                                        <p:tgtEl>
                                          <p:spTgt spid="57344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73457"/>
                                        </p:tgtEl>
                                        <p:attrNameLst>
                                          <p:attrName>style.visibility</p:attrName>
                                        </p:attrNameLst>
                                      </p:cBhvr>
                                      <p:to>
                                        <p:strVal val="visible"/>
                                      </p:to>
                                    </p:set>
                                    <p:anim calcmode="lin" valueType="num">
                                      <p:cBhvr additive="base">
                                        <p:cTn id="37" dur="500" fill="hold"/>
                                        <p:tgtEl>
                                          <p:spTgt spid="573457"/>
                                        </p:tgtEl>
                                        <p:attrNameLst>
                                          <p:attrName>ppt_x</p:attrName>
                                        </p:attrNameLst>
                                      </p:cBhvr>
                                      <p:tavLst>
                                        <p:tav tm="0">
                                          <p:val>
                                            <p:strVal val="0-#ppt_w/2"/>
                                          </p:val>
                                        </p:tav>
                                        <p:tav tm="100000">
                                          <p:val>
                                            <p:strVal val="#ppt_x"/>
                                          </p:val>
                                        </p:tav>
                                      </p:tavLst>
                                    </p:anim>
                                    <p:anim calcmode="lin" valueType="num">
                                      <p:cBhvr additive="base">
                                        <p:cTn id="38" dur="500" fill="hold"/>
                                        <p:tgtEl>
                                          <p:spTgt spid="57345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73458"/>
                                        </p:tgtEl>
                                        <p:attrNameLst>
                                          <p:attrName>style.visibility</p:attrName>
                                        </p:attrNameLst>
                                      </p:cBhvr>
                                      <p:to>
                                        <p:strVal val="visible"/>
                                      </p:to>
                                    </p:set>
                                    <p:anim calcmode="lin" valueType="num">
                                      <p:cBhvr additive="base">
                                        <p:cTn id="43" dur="500" fill="hold"/>
                                        <p:tgtEl>
                                          <p:spTgt spid="573458"/>
                                        </p:tgtEl>
                                        <p:attrNameLst>
                                          <p:attrName>ppt_x</p:attrName>
                                        </p:attrNameLst>
                                      </p:cBhvr>
                                      <p:tavLst>
                                        <p:tav tm="0">
                                          <p:val>
                                            <p:strVal val="0-#ppt_w/2"/>
                                          </p:val>
                                        </p:tav>
                                        <p:tav tm="100000">
                                          <p:val>
                                            <p:strVal val="#ppt_x"/>
                                          </p:val>
                                        </p:tav>
                                      </p:tavLst>
                                    </p:anim>
                                    <p:anim calcmode="lin" valueType="num">
                                      <p:cBhvr additive="base">
                                        <p:cTn id="44" dur="500" fill="hold"/>
                                        <p:tgtEl>
                                          <p:spTgt spid="57345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73455"/>
                                        </p:tgtEl>
                                        <p:attrNameLst>
                                          <p:attrName>style.visibility</p:attrName>
                                        </p:attrNameLst>
                                      </p:cBhvr>
                                      <p:to>
                                        <p:strVal val="visible"/>
                                      </p:to>
                                    </p:set>
                                    <p:anim calcmode="lin" valueType="num">
                                      <p:cBhvr additive="base">
                                        <p:cTn id="49" dur="500" fill="hold"/>
                                        <p:tgtEl>
                                          <p:spTgt spid="573455"/>
                                        </p:tgtEl>
                                        <p:attrNameLst>
                                          <p:attrName>ppt_x</p:attrName>
                                        </p:attrNameLst>
                                      </p:cBhvr>
                                      <p:tavLst>
                                        <p:tav tm="0">
                                          <p:val>
                                            <p:strVal val="0-#ppt_w/2"/>
                                          </p:val>
                                        </p:tav>
                                        <p:tav tm="100000">
                                          <p:val>
                                            <p:strVal val="#ppt_x"/>
                                          </p:val>
                                        </p:tav>
                                      </p:tavLst>
                                    </p:anim>
                                    <p:anim calcmode="lin" valueType="num">
                                      <p:cBhvr additive="base">
                                        <p:cTn id="50" dur="500" fill="hold"/>
                                        <p:tgtEl>
                                          <p:spTgt spid="573455"/>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73450"/>
                                        </p:tgtEl>
                                        <p:attrNameLst>
                                          <p:attrName>style.visibility</p:attrName>
                                        </p:attrNameLst>
                                      </p:cBhvr>
                                      <p:to>
                                        <p:strVal val="visible"/>
                                      </p:to>
                                    </p:set>
                                    <p:anim calcmode="lin" valueType="num">
                                      <p:cBhvr additive="base">
                                        <p:cTn id="55" dur="500" fill="hold"/>
                                        <p:tgtEl>
                                          <p:spTgt spid="573450"/>
                                        </p:tgtEl>
                                        <p:attrNameLst>
                                          <p:attrName>ppt_x</p:attrName>
                                        </p:attrNameLst>
                                      </p:cBhvr>
                                      <p:tavLst>
                                        <p:tav tm="0">
                                          <p:val>
                                            <p:strVal val="0-#ppt_w/2"/>
                                          </p:val>
                                        </p:tav>
                                        <p:tav tm="100000">
                                          <p:val>
                                            <p:strVal val="#ppt_x"/>
                                          </p:val>
                                        </p:tav>
                                      </p:tavLst>
                                    </p:anim>
                                    <p:anim calcmode="lin" valueType="num">
                                      <p:cBhvr additive="base">
                                        <p:cTn id="56" dur="500" fill="hold"/>
                                        <p:tgtEl>
                                          <p:spTgt spid="573450"/>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73452"/>
                                        </p:tgtEl>
                                        <p:attrNameLst>
                                          <p:attrName>style.visibility</p:attrName>
                                        </p:attrNameLst>
                                      </p:cBhvr>
                                      <p:to>
                                        <p:strVal val="visible"/>
                                      </p:to>
                                    </p:set>
                                    <p:anim calcmode="lin" valueType="num">
                                      <p:cBhvr additive="base">
                                        <p:cTn id="61" dur="500" fill="hold"/>
                                        <p:tgtEl>
                                          <p:spTgt spid="573452"/>
                                        </p:tgtEl>
                                        <p:attrNameLst>
                                          <p:attrName>ppt_x</p:attrName>
                                        </p:attrNameLst>
                                      </p:cBhvr>
                                      <p:tavLst>
                                        <p:tav tm="0">
                                          <p:val>
                                            <p:strVal val="0-#ppt_w/2"/>
                                          </p:val>
                                        </p:tav>
                                        <p:tav tm="100000">
                                          <p:val>
                                            <p:strVal val="#ppt_x"/>
                                          </p:val>
                                        </p:tav>
                                      </p:tavLst>
                                    </p:anim>
                                    <p:anim calcmode="lin" valueType="num">
                                      <p:cBhvr additive="base">
                                        <p:cTn id="62" dur="500" fill="hold"/>
                                        <p:tgtEl>
                                          <p:spTgt spid="573452"/>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73451"/>
                                        </p:tgtEl>
                                        <p:attrNameLst>
                                          <p:attrName>style.visibility</p:attrName>
                                        </p:attrNameLst>
                                      </p:cBhvr>
                                      <p:to>
                                        <p:strVal val="visible"/>
                                      </p:to>
                                    </p:set>
                                    <p:anim calcmode="lin" valueType="num">
                                      <p:cBhvr additive="base">
                                        <p:cTn id="67" dur="500" fill="hold"/>
                                        <p:tgtEl>
                                          <p:spTgt spid="573451"/>
                                        </p:tgtEl>
                                        <p:attrNameLst>
                                          <p:attrName>ppt_x</p:attrName>
                                        </p:attrNameLst>
                                      </p:cBhvr>
                                      <p:tavLst>
                                        <p:tav tm="0">
                                          <p:val>
                                            <p:strVal val="0-#ppt_w/2"/>
                                          </p:val>
                                        </p:tav>
                                        <p:tav tm="100000">
                                          <p:val>
                                            <p:strVal val="#ppt_x"/>
                                          </p:val>
                                        </p:tav>
                                      </p:tavLst>
                                    </p:anim>
                                    <p:anim calcmode="lin" valueType="num">
                                      <p:cBhvr additive="base">
                                        <p:cTn id="68" dur="500" fill="hold"/>
                                        <p:tgtEl>
                                          <p:spTgt spid="573451"/>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73453"/>
                                        </p:tgtEl>
                                        <p:attrNameLst>
                                          <p:attrName>style.visibility</p:attrName>
                                        </p:attrNameLst>
                                      </p:cBhvr>
                                      <p:to>
                                        <p:strVal val="visible"/>
                                      </p:to>
                                    </p:set>
                                    <p:anim calcmode="lin" valueType="num">
                                      <p:cBhvr additive="base">
                                        <p:cTn id="73" dur="500" fill="hold"/>
                                        <p:tgtEl>
                                          <p:spTgt spid="573453"/>
                                        </p:tgtEl>
                                        <p:attrNameLst>
                                          <p:attrName>ppt_x</p:attrName>
                                        </p:attrNameLst>
                                      </p:cBhvr>
                                      <p:tavLst>
                                        <p:tav tm="0">
                                          <p:val>
                                            <p:strVal val="0-#ppt_w/2"/>
                                          </p:val>
                                        </p:tav>
                                        <p:tav tm="100000">
                                          <p:val>
                                            <p:strVal val="#ppt_x"/>
                                          </p:val>
                                        </p:tav>
                                      </p:tavLst>
                                    </p:anim>
                                    <p:anim calcmode="lin" valueType="num">
                                      <p:cBhvr additive="base">
                                        <p:cTn id="74" dur="500" fill="hold"/>
                                        <p:tgtEl>
                                          <p:spTgt spid="573453"/>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73454"/>
                                        </p:tgtEl>
                                        <p:attrNameLst>
                                          <p:attrName>style.visibility</p:attrName>
                                        </p:attrNameLst>
                                      </p:cBhvr>
                                      <p:to>
                                        <p:strVal val="visible"/>
                                      </p:to>
                                    </p:set>
                                    <p:anim calcmode="lin" valueType="num">
                                      <p:cBhvr additive="base">
                                        <p:cTn id="79" dur="500" fill="hold"/>
                                        <p:tgtEl>
                                          <p:spTgt spid="573454"/>
                                        </p:tgtEl>
                                        <p:attrNameLst>
                                          <p:attrName>ppt_x</p:attrName>
                                        </p:attrNameLst>
                                      </p:cBhvr>
                                      <p:tavLst>
                                        <p:tav tm="0">
                                          <p:val>
                                            <p:strVal val="0-#ppt_w/2"/>
                                          </p:val>
                                        </p:tav>
                                        <p:tav tm="100000">
                                          <p:val>
                                            <p:strVal val="#ppt_x"/>
                                          </p:val>
                                        </p:tav>
                                      </p:tavLst>
                                    </p:anim>
                                    <p:anim calcmode="lin" valueType="num">
                                      <p:cBhvr additive="base">
                                        <p:cTn id="80" dur="500" fill="hold"/>
                                        <p:tgtEl>
                                          <p:spTgt spid="573454"/>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573459"/>
                                        </p:tgtEl>
                                        <p:attrNameLst>
                                          <p:attrName>style.visibility</p:attrName>
                                        </p:attrNameLst>
                                      </p:cBhvr>
                                      <p:to>
                                        <p:strVal val="visible"/>
                                      </p:to>
                                    </p:set>
                                    <p:anim calcmode="lin" valueType="num">
                                      <p:cBhvr additive="base">
                                        <p:cTn id="85" dur="500" fill="hold"/>
                                        <p:tgtEl>
                                          <p:spTgt spid="573459"/>
                                        </p:tgtEl>
                                        <p:attrNameLst>
                                          <p:attrName>ppt_x</p:attrName>
                                        </p:attrNameLst>
                                      </p:cBhvr>
                                      <p:tavLst>
                                        <p:tav tm="0">
                                          <p:val>
                                            <p:strVal val="0-#ppt_w/2"/>
                                          </p:val>
                                        </p:tav>
                                        <p:tav tm="100000">
                                          <p:val>
                                            <p:strVal val="#ppt_x"/>
                                          </p:val>
                                        </p:tav>
                                      </p:tavLst>
                                    </p:anim>
                                    <p:anim calcmode="lin" valueType="num">
                                      <p:cBhvr additive="base">
                                        <p:cTn id="86" dur="500" fill="hold"/>
                                        <p:tgtEl>
                                          <p:spTgt spid="573459"/>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73460"/>
                                        </p:tgtEl>
                                        <p:attrNameLst>
                                          <p:attrName>style.visibility</p:attrName>
                                        </p:attrNameLst>
                                      </p:cBhvr>
                                      <p:to>
                                        <p:strVal val="visible"/>
                                      </p:to>
                                    </p:set>
                                    <p:anim calcmode="lin" valueType="num">
                                      <p:cBhvr additive="base">
                                        <p:cTn id="91" dur="500" fill="hold"/>
                                        <p:tgtEl>
                                          <p:spTgt spid="573460"/>
                                        </p:tgtEl>
                                        <p:attrNameLst>
                                          <p:attrName>ppt_x</p:attrName>
                                        </p:attrNameLst>
                                      </p:cBhvr>
                                      <p:tavLst>
                                        <p:tav tm="0">
                                          <p:val>
                                            <p:strVal val="0-#ppt_w/2"/>
                                          </p:val>
                                        </p:tav>
                                        <p:tav tm="100000">
                                          <p:val>
                                            <p:strVal val="#ppt_x"/>
                                          </p:val>
                                        </p:tav>
                                      </p:tavLst>
                                    </p:anim>
                                    <p:anim calcmode="lin" valueType="num">
                                      <p:cBhvr additive="base">
                                        <p:cTn id="92" dur="500" fill="hold"/>
                                        <p:tgtEl>
                                          <p:spTgt spid="573460"/>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573462"/>
                                        </p:tgtEl>
                                        <p:attrNameLst>
                                          <p:attrName>style.visibility</p:attrName>
                                        </p:attrNameLst>
                                      </p:cBhvr>
                                      <p:to>
                                        <p:strVal val="visible"/>
                                      </p:to>
                                    </p:set>
                                    <p:anim calcmode="lin" valueType="num">
                                      <p:cBhvr additive="base">
                                        <p:cTn id="97" dur="500" fill="hold"/>
                                        <p:tgtEl>
                                          <p:spTgt spid="573462"/>
                                        </p:tgtEl>
                                        <p:attrNameLst>
                                          <p:attrName>ppt_x</p:attrName>
                                        </p:attrNameLst>
                                      </p:cBhvr>
                                      <p:tavLst>
                                        <p:tav tm="0">
                                          <p:val>
                                            <p:strVal val="0-#ppt_w/2"/>
                                          </p:val>
                                        </p:tav>
                                        <p:tav tm="100000">
                                          <p:val>
                                            <p:strVal val="#ppt_x"/>
                                          </p:val>
                                        </p:tav>
                                      </p:tavLst>
                                    </p:anim>
                                    <p:anim calcmode="lin" valueType="num">
                                      <p:cBhvr additive="base">
                                        <p:cTn id="98" dur="500" fill="hold"/>
                                        <p:tgtEl>
                                          <p:spTgt spid="573462"/>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573463"/>
                                        </p:tgtEl>
                                        <p:attrNameLst>
                                          <p:attrName>style.visibility</p:attrName>
                                        </p:attrNameLst>
                                      </p:cBhvr>
                                      <p:to>
                                        <p:strVal val="visible"/>
                                      </p:to>
                                    </p:set>
                                    <p:anim calcmode="lin" valueType="num">
                                      <p:cBhvr additive="base">
                                        <p:cTn id="103" dur="500" fill="hold"/>
                                        <p:tgtEl>
                                          <p:spTgt spid="573463"/>
                                        </p:tgtEl>
                                        <p:attrNameLst>
                                          <p:attrName>ppt_x</p:attrName>
                                        </p:attrNameLst>
                                      </p:cBhvr>
                                      <p:tavLst>
                                        <p:tav tm="0">
                                          <p:val>
                                            <p:strVal val="0-#ppt_w/2"/>
                                          </p:val>
                                        </p:tav>
                                        <p:tav tm="100000">
                                          <p:val>
                                            <p:strVal val="#ppt_x"/>
                                          </p:val>
                                        </p:tav>
                                      </p:tavLst>
                                    </p:anim>
                                    <p:anim calcmode="lin" valueType="num">
                                      <p:cBhvr additive="base">
                                        <p:cTn id="104" dur="500" fill="hold"/>
                                        <p:tgtEl>
                                          <p:spTgt spid="573463"/>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573464"/>
                                        </p:tgtEl>
                                        <p:attrNameLst>
                                          <p:attrName>style.visibility</p:attrName>
                                        </p:attrNameLst>
                                      </p:cBhvr>
                                      <p:to>
                                        <p:strVal val="visible"/>
                                      </p:to>
                                    </p:set>
                                    <p:anim calcmode="lin" valueType="num">
                                      <p:cBhvr additive="base">
                                        <p:cTn id="109" dur="500" fill="hold"/>
                                        <p:tgtEl>
                                          <p:spTgt spid="573464"/>
                                        </p:tgtEl>
                                        <p:attrNameLst>
                                          <p:attrName>ppt_x</p:attrName>
                                        </p:attrNameLst>
                                      </p:cBhvr>
                                      <p:tavLst>
                                        <p:tav tm="0">
                                          <p:val>
                                            <p:strVal val="0-#ppt_w/2"/>
                                          </p:val>
                                        </p:tav>
                                        <p:tav tm="100000">
                                          <p:val>
                                            <p:strVal val="#ppt_x"/>
                                          </p:val>
                                        </p:tav>
                                      </p:tavLst>
                                    </p:anim>
                                    <p:anim calcmode="lin" valueType="num">
                                      <p:cBhvr additive="base">
                                        <p:cTn id="110" dur="500" fill="hold"/>
                                        <p:tgtEl>
                                          <p:spTgt spid="573464"/>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573465"/>
                                        </p:tgtEl>
                                        <p:attrNameLst>
                                          <p:attrName>style.visibility</p:attrName>
                                        </p:attrNameLst>
                                      </p:cBhvr>
                                      <p:to>
                                        <p:strVal val="visible"/>
                                      </p:to>
                                    </p:set>
                                    <p:anim calcmode="lin" valueType="num">
                                      <p:cBhvr additive="base">
                                        <p:cTn id="115" dur="500" fill="hold"/>
                                        <p:tgtEl>
                                          <p:spTgt spid="573465"/>
                                        </p:tgtEl>
                                        <p:attrNameLst>
                                          <p:attrName>ppt_x</p:attrName>
                                        </p:attrNameLst>
                                      </p:cBhvr>
                                      <p:tavLst>
                                        <p:tav tm="0">
                                          <p:val>
                                            <p:strVal val="0-#ppt_w/2"/>
                                          </p:val>
                                        </p:tav>
                                        <p:tav tm="100000">
                                          <p:val>
                                            <p:strVal val="#ppt_x"/>
                                          </p:val>
                                        </p:tav>
                                      </p:tavLst>
                                    </p:anim>
                                    <p:anim calcmode="lin" valueType="num">
                                      <p:cBhvr additive="base">
                                        <p:cTn id="116" dur="500" fill="hold"/>
                                        <p:tgtEl>
                                          <p:spTgt spid="573465"/>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573466"/>
                                        </p:tgtEl>
                                        <p:attrNameLst>
                                          <p:attrName>style.visibility</p:attrName>
                                        </p:attrNameLst>
                                      </p:cBhvr>
                                      <p:to>
                                        <p:strVal val="visible"/>
                                      </p:to>
                                    </p:set>
                                    <p:anim calcmode="lin" valueType="num">
                                      <p:cBhvr additive="base">
                                        <p:cTn id="121" dur="500" fill="hold"/>
                                        <p:tgtEl>
                                          <p:spTgt spid="573466"/>
                                        </p:tgtEl>
                                        <p:attrNameLst>
                                          <p:attrName>ppt_x</p:attrName>
                                        </p:attrNameLst>
                                      </p:cBhvr>
                                      <p:tavLst>
                                        <p:tav tm="0">
                                          <p:val>
                                            <p:strVal val="0-#ppt_w/2"/>
                                          </p:val>
                                        </p:tav>
                                        <p:tav tm="100000">
                                          <p:val>
                                            <p:strVal val="#ppt_x"/>
                                          </p:val>
                                        </p:tav>
                                      </p:tavLst>
                                    </p:anim>
                                    <p:anim calcmode="lin" valueType="num">
                                      <p:cBhvr additive="base">
                                        <p:cTn id="122" dur="500" fill="hold"/>
                                        <p:tgtEl>
                                          <p:spTgt spid="573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2" grpId="0"/>
      <p:bldP spid="573444" grpId="0"/>
      <p:bldP spid="573445" grpId="0"/>
      <p:bldP spid="573447" grpId="0"/>
      <p:bldP spid="573448" grpId="0"/>
      <p:bldP spid="573450" grpId="0"/>
      <p:bldP spid="573451" grpId="0"/>
      <p:bldP spid="573452" grpId="0"/>
      <p:bldP spid="573453" grpId="0"/>
      <p:bldP spid="573454" grpId="0"/>
      <p:bldP spid="573455" grpId="0"/>
      <p:bldP spid="573457" grpId="0"/>
      <p:bldP spid="573458" grpId="0"/>
      <p:bldP spid="573459" grpId="0"/>
      <p:bldP spid="573460" grpId="0"/>
      <p:bldP spid="573462" grpId="0"/>
      <p:bldP spid="573463" grpId="0"/>
      <p:bldP spid="573464" grpId="0"/>
      <p:bldP spid="573465" grpId="0"/>
      <p:bldP spid="57346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2289" name="Picture 3" descr="曹雪芹"/>
          <p:cNvPicPr>
            <a:picLocks noChangeAspect="1"/>
          </p:cNvPicPr>
          <p:nvPr>
            <p:custDataLst>
              <p:tags r:id="rId4"/>
            </p:custDataLst>
          </p:nvPr>
        </p:nvPicPr>
        <p:blipFill>
          <a:blip r:embed="rId3">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
        <p:nvSpPr>
          <p:cNvPr id="12290" name="Rectangle 5"/>
          <p:cNvSpPr/>
          <p:nvPr>
            <p:custDataLst>
              <p:tags r:id="rId5"/>
            </p:custDataLst>
          </p:nvPr>
        </p:nvSpPr>
        <p:spPr>
          <a:xfrm>
            <a:off x="5398776" y="3515494"/>
            <a:ext cx="4930972" cy="1641475"/>
          </a:xfrm>
          <a:prstGeom prst="rect">
            <a:avLst/>
          </a:prstGeom>
          <a:noFill/>
          <a:ln w="9525">
            <a:noFill/>
          </a:ln>
        </p:spPr>
        <p:txBody>
          <a:bodyPr anchor="ctr">
            <a:spAutoFit/>
          </a:bodyPr>
          <a:lstStyle/>
          <a:p>
            <a:pPr>
              <a:lnSpc>
                <a:spcPct val="140000"/>
              </a:lnSpc>
            </a:pPr>
            <a:r>
              <a:rPr lang="zh-CN" altLang="en-US" sz="3600">
                <a:latin typeface="华文新魏" panose="02010800040101010101" pitchFamily="2" charset="-122"/>
              </a:rPr>
              <a:t>　　</a:t>
            </a:r>
            <a:r>
              <a:rPr lang="zh-CN" altLang="en-US" sz="3600">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成长于一个藏书丰富的书香门第 </a:t>
            </a:r>
          </a:p>
        </p:txBody>
      </p:sp>
      <p:sp>
        <p:nvSpPr>
          <p:cNvPr id="11268" name="Text Box 6"/>
          <p:cNvSpPr txBox="1"/>
          <p:nvPr>
            <p:custDataLst>
              <p:tags r:id="rId6"/>
            </p:custDataLst>
          </p:nvPr>
        </p:nvSpPr>
        <p:spPr>
          <a:xfrm>
            <a:off x="6378250"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sp>
        <p:nvSpPr>
          <p:cNvPr id="11269" name="Text Box 7"/>
          <p:cNvSpPr txBox="1"/>
          <p:nvPr>
            <p:custDataLst>
              <p:tags r:id="rId7"/>
            </p:custDataLst>
          </p:nvPr>
        </p:nvSpPr>
        <p:spPr>
          <a:xfrm>
            <a:off x="5808710" y="1268445"/>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3313" name="Picture 2" descr="曹雪芹"/>
          <p:cNvPicPr>
            <a:picLocks noChangeAspect="1"/>
          </p:cNvPicPr>
          <p:nvPr>
            <p:custDataLst>
              <p:tags r:id="rId4"/>
            </p:custDataLst>
          </p:nvPr>
        </p:nvPicPr>
        <p:blipFill>
          <a:blip r:embed="rId3">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
        <p:nvSpPr>
          <p:cNvPr id="12291" name="Text Box 3"/>
          <p:cNvSpPr txBox="1"/>
          <p:nvPr>
            <p:custDataLst>
              <p:tags r:id="rId5"/>
            </p:custDataLst>
          </p:nvPr>
        </p:nvSpPr>
        <p:spPr>
          <a:xfrm>
            <a:off x="6394125"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sp>
        <p:nvSpPr>
          <p:cNvPr id="13315" name="Text Box 4"/>
          <p:cNvSpPr txBox="1"/>
          <p:nvPr>
            <p:custDataLst>
              <p:tags r:id="rId6"/>
            </p:custDataLst>
          </p:nvPr>
        </p:nvSpPr>
        <p:spPr>
          <a:xfrm>
            <a:off x="5182048" y="3429001"/>
            <a:ext cx="5718920" cy="1918335"/>
          </a:xfrm>
          <a:prstGeom prst="rect">
            <a:avLst/>
          </a:prstGeom>
          <a:noFill/>
          <a:ln w="28575">
            <a:noFill/>
          </a:ln>
        </p:spPr>
        <p:txBody>
          <a:bodyPr>
            <a:spAutoFit/>
          </a:bodyPr>
          <a:lstStyle/>
          <a:p>
            <a:pPr>
              <a:lnSpc>
                <a:spcPct val="110000"/>
              </a:lnSpc>
              <a:spcBef>
                <a:spcPct val="50000"/>
              </a:spcBef>
            </a:pPr>
            <a:r>
              <a:rPr lang="zh-CN" altLang="en-US" sz="3600">
                <a:latin typeface="华文新魏" panose="02010800040101010101" pitchFamily="2" charset="-122"/>
              </a:rPr>
              <a:t>　　</a:t>
            </a:r>
            <a:r>
              <a:rPr lang="zh-CN" altLang="en-US" sz="3600">
                <a:solidFill>
                  <a:schemeClr val="bg1"/>
                </a:solidFill>
                <a:latin typeface="华文新魏" panose="02010800040101010101" pitchFamily="2" charset="-122"/>
                <a:ea typeface="华文新魏" panose="02010800040101010101" pitchFamily="2" charset="-122"/>
              </a:rPr>
              <a:t>博览群书，文化底蕴丰厚，琴棋书画无所不能，诗词曲赋无所不精。</a:t>
            </a:r>
          </a:p>
        </p:txBody>
      </p:sp>
      <p:sp>
        <p:nvSpPr>
          <p:cNvPr id="12293" name="Text Box 5"/>
          <p:cNvSpPr txBox="1"/>
          <p:nvPr>
            <p:custDataLst>
              <p:tags r:id="rId7"/>
            </p:custDataLst>
          </p:nvPr>
        </p:nvSpPr>
        <p:spPr>
          <a:xfrm>
            <a:off x="5809345" y="1252570"/>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4337" name="Picture 3" descr="曹雪芹"/>
          <p:cNvPicPr>
            <a:picLocks noChangeAspect="1"/>
          </p:cNvPicPr>
          <p:nvPr>
            <p:custDataLst>
              <p:tags r:id="rId4"/>
            </p:custDataLst>
          </p:nvPr>
        </p:nvPicPr>
        <p:blipFill>
          <a:blip r:embed="rId3">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
        <p:nvSpPr>
          <p:cNvPr id="14338" name="Rectangle 5"/>
          <p:cNvSpPr/>
          <p:nvPr>
            <p:custDataLst>
              <p:tags r:id="rId5"/>
            </p:custDataLst>
          </p:nvPr>
        </p:nvSpPr>
        <p:spPr>
          <a:xfrm>
            <a:off x="5229090" y="3254984"/>
            <a:ext cx="5305626" cy="2251710"/>
          </a:xfrm>
          <a:prstGeom prst="rect">
            <a:avLst/>
          </a:prstGeom>
          <a:noFill/>
          <a:ln w="9525">
            <a:noFill/>
          </a:ln>
        </p:spPr>
        <p:txBody>
          <a:bodyPr anchor="ctr">
            <a:spAutoFit/>
          </a:bodyPr>
          <a:lstStyle/>
          <a:p>
            <a:pPr>
              <a:lnSpc>
                <a:spcPct val="130000"/>
              </a:lnSpc>
            </a:pPr>
            <a:r>
              <a:rPr lang="zh-CN" altLang="en-US" sz="3600">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生活于所谓的“康乾盛世”，经历了大家族由盛而衰的巨大变故。</a:t>
            </a:r>
          </a:p>
        </p:txBody>
      </p:sp>
      <p:sp>
        <p:nvSpPr>
          <p:cNvPr id="13316" name="Text Box 6"/>
          <p:cNvSpPr txBox="1"/>
          <p:nvPr>
            <p:custDataLst>
              <p:tags r:id="rId6"/>
            </p:custDataLst>
          </p:nvPr>
        </p:nvSpPr>
        <p:spPr>
          <a:xfrm>
            <a:off x="6378250"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sp>
        <p:nvSpPr>
          <p:cNvPr id="13317" name="Text Box 7"/>
          <p:cNvSpPr txBox="1"/>
          <p:nvPr>
            <p:custDataLst>
              <p:tags r:id="rId7"/>
            </p:custDataLst>
          </p:nvPr>
        </p:nvSpPr>
        <p:spPr>
          <a:xfrm>
            <a:off x="5808710" y="1268445"/>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4338" name="Text Box 6"/>
          <p:cNvSpPr txBox="1"/>
          <p:nvPr>
            <p:custDataLst>
              <p:tags r:id="rId3"/>
            </p:custDataLst>
          </p:nvPr>
        </p:nvSpPr>
        <p:spPr>
          <a:xfrm>
            <a:off x="6378250"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sp>
        <p:nvSpPr>
          <p:cNvPr id="14339" name="Text Box 7"/>
          <p:cNvSpPr txBox="1"/>
          <p:nvPr>
            <p:custDataLst>
              <p:tags r:id="rId4"/>
            </p:custDataLst>
          </p:nvPr>
        </p:nvSpPr>
        <p:spPr>
          <a:xfrm>
            <a:off x="5225730" y="3644048"/>
            <a:ext cx="5954128" cy="1630045"/>
          </a:xfrm>
          <a:prstGeom prst="rect">
            <a:avLst/>
          </a:prstGeom>
          <a:noFill/>
          <a:ln w="9525">
            <a:noFill/>
          </a:ln>
        </p:spPr>
        <p:txBody>
          <a:bodyPr>
            <a:spAutoFit/>
          </a:bodyPr>
          <a:lstStyle/>
          <a:p>
            <a:pPr>
              <a:spcBef>
                <a:spcPct val="50000"/>
              </a:spcBef>
            </a:pPr>
            <a:r>
              <a:rPr lang="en-US" altLang="zh-CN" sz="4000" noProof="1">
                <a:solidFill>
                  <a:schemeClr val="bg1"/>
                </a:solidFill>
                <a:latin typeface="宋体" panose="02010600030101010101" pitchFamily="2" charset="-122"/>
                <a:ea typeface="宋体" panose="02010600030101010101" pitchFamily="2" charset="-122"/>
                <a:cs typeface="+mn-cs"/>
              </a:rPr>
              <a:t>“</a:t>
            </a:r>
            <a:r>
              <a:rPr lang="zh-CN" altLang="en-US" sz="4000" noProof="1">
                <a:solidFill>
                  <a:schemeClr val="bg1"/>
                </a:solidFill>
                <a:latin typeface="华文新魏" panose="02010800040101010101" pitchFamily="2" charset="-122"/>
                <a:ea typeface="华文新魏" panose="02010800040101010101" pitchFamily="2" charset="-122"/>
                <a:cs typeface="+mn-cs"/>
              </a:rPr>
              <a:t>蓬牖茅椽，绳床瓦灶</a:t>
            </a:r>
            <a:r>
              <a:rPr lang="zh-CN" altLang="en-US" sz="4000" noProof="1">
                <a:solidFill>
                  <a:schemeClr val="bg1"/>
                </a:solidFill>
                <a:latin typeface="宋体" panose="02010600030101010101" pitchFamily="2" charset="-122"/>
                <a:ea typeface="宋体" panose="02010600030101010101" pitchFamily="2" charset="-122"/>
                <a:cs typeface="+mn-cs"/>
              </a:rPr>
              <a:t>”</a:t>
            </a:r>
            <a:endParaRPr lang="zh-CN" altLang="en-US" sz="4000" noProof="1">
              <a:solidFill>
                <a:schemeClr val="bg1"/>
              </a:solidFill>
              <a:latin typeface="宋体" panose="02010600030101010101" pitchFamily="2" charset="-122"/>
              <a:ea typeface="宋体" panose="02010600030101010101" pitchFamily="2" charset="-122"/>
            </a:endParaRPr>
          </a:p>
          <a:p>
            <a:pPr>
              <a:spcBef>
                <a:spcPct val="50000"/>
              </a:spcBef>
            </a:pPr>
            <a:r>
              <a:rPr lang="zh-CN" altLang="en-US" sz="4000" noProof="1">
                <a:solidFill>
                  <a:schemeClr val="bg1"/>
                </a:solidFill>
                <a:latin typeface="宋体" panose="02010600030101010101" pitchFamily="2" charset="-122"/>
                <a:ea typeface="宋体" panose="02010600030101010101" pitchFamily="2" charset="-122"/>
                <a:cs typeface="+mn-cs"/>
              </a:rPr>
              <a:t>“</a:t>
            </a:r>
            <a:r>
              <a:rPr lang="zh-CN" altLang="en-US" sz="4000" noProof="1">
                <a:solidFill>
                  <a:schemeClr val="bg1"/>
                </a:solidFill>
                <a:latin typeface="华文新魏" panose="02010800040101010101" pitchFamily="2" charset="-122"/>
                <a:ea typeface="华文新魏" panose="02010800040101010101" pitchFamily="2" charset="-122"/>
                <a:cs typeface="+mn-cs"/>
              </a:rPr>
              <a:t>举家食粥酒常赊</a:t>
            </a:r>
            <a:r>
              <a:rPr lang="zh-CN" altLang="en-US" sz="4000" noProof="1">
                <a:solidFill>
                  <a:schemeClr val="bg1"/>
                </a:solidFill>
                <a:latin typeface="宋体" panose="02010600030101010101" pitchFamily="2" charset="-122"/>
                <a:ea typeface="宋体" panose="02010600030101010101" pitchFamily="2" charset="-122"/>
                <a:cs typeface="+mn-cs"/>
              </a:rPr>
              <a:t>”</a:t>
            </a:r>
          </a:p>
        </p:txBody>
      </p:sp>
      <p:sp>
        <p:nvSpPr>
          <p:cNvPr id="14340" name="Text Box 8"/>
          <p:cNvSpPr txBox="1"/>
          <p:nvPr>
            <p:custDataLst>
              <p:tags r:id="rId5"/>
            </p:custDataLst>
          </p:nvPr>
        </p:nvSpPr>
        <p:spPr>
          <a:xfrm>
            <a:off x="5808710" y="1268445"/>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pic>
        <p:nvPicPr>
          <p:cNvPr id="15364" name="Picture 9" descr="曹雪芹"/>
          <p:cNvPicPr>
            <a:picLocks noChangeAspect="1"/>
          </p:cNvPicPr>
          <p:nvPr>
            <p:custDataLst>
              <p:tags r:id="rId7"/>
            </p:custDataLst>
          </p:nvPr>
        </p:nvPicPr>
        <p:blipFill>
          <a:blip r:embed="rId6">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6385" name="Rectangle 2"/>
          <p:cNvSpPr/>
          <p:nvPr>
            <p:custDataLst>
              <p:tags r:id="rId3"/>
            </p:custDataLst>
          </p:nvPr>
        </p:nvSpPr>
        <p:spPr>
          <a:xfrm>
            <a:off x="689571" y="566180"/>
            <a:ext cx="1152520" cy="1152520"/>
          </a:xfrm>
          <a:prstGeom prst="rect">
            <a:avLst/>
          </a:prstGeom>
          <a:solidFill>
            <a:schemeClr val="accent1"/>
          </a:solidFill>
          <a:ln w="76200" cap="flat" cmpd="tri">
            <a:solidFill>
              <a:srgbClr val="FF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15363" name="Text Box 3"/>
          <p:cNvSpPr txBox="1"/>
          <p:nvPr>
            <p:custDataLst>
              <p:tags r:id="rId4"/>
            </p:custDataLst>
          </p:nvPr>
        </p:nvSpPr>
        <p:spPr>
          <a:xfrm>
            <a:off x="2683801" y="594741"/>
            <a:ext cx="6947044" cy="5754370"/>
          </a:xfrm>
          <a:prstGeom prst="rect">
            <a:avLst/>
          </a:prstGeom>
          <a:noFill/>
          <a:ln w="9525">
            <a:noFill/>
          </a:ln>
        </p:spPr>
        <p:txBody>
          <a:bodyPr>
            <a:spAutoFit/>
          </a:bodyPr>
          <a:lstStyle/>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我也曾金马玉堂，我也曾瓦灶绳床，</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你笑我名门落拓，一腔惆怅，</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怎知我看透了天上人间世态炎凉！</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褴裳藏傲骨，愤世写群芳，</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字字皆血泪，十年不寻常！</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身前身后漫评量，今世看，</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真真切切，虚虚幻幻，悲悲啼啼的</a:t>
            </a:r>
            <a:endParaRPr lang="zh-CN" altLang="en-US" sz="3200" noProof="1">
              <a:solidFill>
                <a:schemeClr val="bg1"/>
              </a:solidFill>
              <a:latin typeface="Arial" panose="020b0604020202020204" pitchFamily="34" charset="0"/>
              <a:ea typeface="黑体" panose="02010609060101010101" charset="-122"/>
            </a:endParaRPr>
          </a:p>
          <a:p>
            <a:pPr>
              <a:spcBef>
                <a:spcPct val="50000"/>
              </a:spcBef>
            </a:pPr>
            <a:r>
              <a:rPr lang="zh-CN" altLang="en-US" sz="3200" noProof="1">
                <a:solidFill>
                  <a:schemeClr val="bg1"/>
                </a:solidFill>
                <a:latin typeface="Arial" panose="020b0604020202020204" pitchFamily="34" charset="0"/>
                <a:ea typeface="黑体" panose="02010609060101010101" charset="-122"/>
                <a:cs typeface="+mn-cs"/>
              </a:rPr>
              <a:t>千古文章。</a:t>
            </a:r>
          </a:p>
        </p:txBody>
      </p:sp>
      <p:sp>
        <p:nvSpPr>
          <p:cNvPr id="15364" name="Text Box 4"/>
          <p:cNvSpPr txBox="1"/>
          <p:nvPr>
            <p:custDataLst>
              <p:tags r:id="rId5"/>
            </p:custDataLst>
          </p:nvPr>
        </p:nvSpPr>
        <p:spPr>
          <a:xfrm>
            <a:off x="644210" y="999636"/>
            <a:ext cx="791308" cy="706755"/>
          </a:xfrm>
          <a:prstGeom prst="rect">
            <a:avLst/>
          </a:prstGeom>
          <a:noFill/>
          <a:ln w="9525">
            <a:noFill/>
          </a:ln>
        </p:spPr>
        <p:txBody>
          <a:bodyPr>
            <a:spAutoFit/>
          </a:bodyPr>
          <a:lstStyle/>
          <a:p>
            <a:pPr>
              <a:spcBef>
                <a:spcPct val="50000"/>
              </a:spcBef>
            </a:pPr>
            <a:r>
              <a:rPr lang="zh-CN" altLang="en-US" sz="4000" noProof="1">
                <a:solidFill>
                  <a:srgbClr val="FF3300"/>
                </a:solidFill>
                <a:latin typeface="Arial" panose="020b0604020202020204" pitchFamily="34" charset="0"/>
                <a:ea typeface="黑体" panose="02010609060101010101" charset="-122"/>
                <a:cs typeface="+mn-cs"/>
              </a:rPr>
              <a:t>芹</a:t>
            </a:r>
            <a:endParaRPr lang="zh-CN" altLang="en-US" sz="4000" noProof="1">
              <a:solidFill>
                <a:srgbClr val="FF3300"/>
              </a:solidFill>
              <a:latin typeface="Arial" panose="020b0604020202020204" pitchFamily="34" charset="0"/>
              <a:ea typeface="黑体" panose="02010609060101010101" charset="-122"/>
            </a:endParaRPr>
          </a:p>
        </p:txBody>
      </p:sp>
      <p:sp>
        <p:nvSpPr>
          <p:cNvPr id="15365" name="Rectangle 5"/>
          <p:cNvSpPr/>
          <p:nvPr>
            <p:custDataLst>
              <p:tags r:id="rId6"/>
            </p:custDataLst>
          </p:nvPr>
        </p:nvSpPr>
        <p:spPr>
          <a:xfrm>
            <a:off x="1148227" y="999636"/>
            <a:ext cx="690880" cy="706755"/>
          </a:xfrm>
          <a:prstGeom prst="rect">
            <a:avLst/>
          </a:prstGeom>
          <a:noFill/>
          <a:ln w="9525">
            <a:noFill/>
          </a:ln>
        </p:spPr>
        <p:txBody>
          <a:bodyPr wrap="none">
            <a:spAutoFit/>
          </a:bodyPr>
          <a:lstStyle/>
          <a:p>
            <a:pPr fontAlgn="base"/>
            <a:r>
              <a:rPr lang="zh-CN" altLang="en-US" sz="4000" strike="noStrike" noProof="1">
                <a:solidFill>
                  <a:srgbClr val="FF3300"/>
                </a:solidFill>
                <a:latin typeface="Arial" panose="020b0604020202020204" pitchFamily="34" charset="0"/>
                <a:ea typeface="黑体" panose="02010609060101010101" charset="-122"/>
                <a:cs typeface="+mn-cs"/>
              </a:rPr>
              <a:t>印</a:t>
            </a:r>
            <a:endParaRPr lang="zh-CN" altLang="en-US" sz="4000" strike="noStrike" noProof="1">
              <a:solidFill>
                <a:srgbClr val="FF3300"/>
              </a:solidFill>
              <a:latin typeface="Arial" panose="020b0604020202020204" pitchFamily="34" charset="0"/>
              <a:ea typeface="黑体" panose="02010609060101010101" charset="-122"/>
            </a:endParaRPr>
          </a:p>
        </p:txBody>
      </p:sp>
      <p:sp>
        <p:nvSpPr>
          <p:cNvPr id="15366" name="Rectangle 6"/>
          <p:cNvSpPr/>
          <p:nvPr>
            <p:custDataLst>
              <p:tags r:id="rId7"/>
            </p:custDataLst>
          </p:nvPr>
        </p:nvSpPr>
        <p:spPr>
          <a:xfrm>
            <a:off x="1148227" y="509058"/>
            <a:ext cx="690880" cy="706755"/>
          </a:xfrm>
          <a:prstGeom prst="rect">
            <a:avLst/>
          </a:prstGeom>
          <a:noFill/>
          <a:ln w="9525">
            <a:noFill/>
          </a:ln>
        </p:spPr>
        <p:txBody>
          <a:bodyPr wrap="none">
            <a:spAutoFit/>
          </a:bodyPr>
          <a:lstStyle/>
          <a:p>
            <a:pPr fontAlgn="base"/>
            <a:r>
              <a:rPr lang="zh-CN" altLang="en-US" sz="4000" strike="noStrike" noProof="1">
                <a:solidFill>
                  <a:srgbClr val="FF3300"/>
                </a:solidFill>
                <a:latin typeface="Arial" panose="020b0604020202020204" pitchFamily="34" charset="0"/>
                <a:ea typeface="黑体" panose="02010609060101010101" charset="-122"/>
                <a:cs typeface="+mn-cs"/>
              </a:rPr>
              <a:t>曹</a:t>
            </a:r>
            <a:endParaRPr lang="zh-CN" altLang="en-US" sz="4000" strike="noStrike" noProof="1">
              <a:solidFill>
                <a:srgbClr val="FF3300"/>
              </a:solidFill>
              <a:latin typeface="Arial" panose="020b0604020202020204" pitchFamily="34" charset="0"/>
              <a:ea typeface="黑体" panose="02010609060101010101" charset="-122"/>
            </a:endParaRPr>
          </a:p>
        </p:txBody>
      </p:sp>
      <p:sp>
        <p:nvSpPr>
          <p:cNvPr id="15367" name="Rectangle 7"/>
          <p:cNvSpPr/>
          <p:nvPr>
            <p:custDataLst>
              <p:tags r:id="rId8"/>
            </p:custDataLst>
          </p:nvPr>
        </p:nvSpPr>
        <p:spPr>
          <a:xfrm>
            <a:off x="644210" y="495618"/>
            <a:ext cx="690880" cy="706755"/>
          </a:xfrm>
          <a:prstGeom prst="rect">
            <a:avLst/>
          </a:prstGeom>
          <a:noFill/>
          <a:ln w="9525">
            <a:noFill/>
          </a:ln>
        </p:spPr>
        <p:txBody>
          <a:bodyPr wrap="none">
            <a:spAutoFit/>
          </a:bodyPr>
          <a:lstStyle/>
          <a:p>
            <a:pPr fontAlgn="base"/>
            <a:r>
              <a:rPr lang="zh-CN" altLang="en-US" sz="4000" strike="noStrike" noProof="1">
                <a:solidFill>
                  <a:srgbClr val="FF3300"/>
                </a:solidFill>
                <a:latin typeface="Arial" panose="020b0604020202020204" pitchFamily="34" charset="0"/>
                <a:ea typeface="黑体" panose="02010609060101010101" charset="-122"/>
                <a:cs typeface="+mn-cs"/>
              </a:rPr>
              <a:t>雪</a:t>
            </a:r>
            <a:endParaRPr lang="zh-CN" altLang="en-US" sz="4000" strike="noStrike" noProof="1">
              <a:solidFill>
                <a:srgbClr val="FF3300"/>
              </a:solidFill>
              <a:latin typeface="Arial" panose="020b0604020202020204" pitchFamily="34" charset="0"/>
              <a:ea typeface="黑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5"/>
          <a:stretch>
            <a:fillRect/>
          </a:stretch>
        </a:blipFill>
        <a:effectLst/>
      </p:bgPr>
    </p:bg>
    <p:spTree>
      <p:nvGrpSpPr>
        <p:cNvPr id="1" name=""/>
        <p:cNvGrpSpPr/>
        <p:nvPr>
          <p:custDataLst>
            <p:tags r:id="rId2"/>
          </p:custDataLst>
        </p:nvPr>
      </p:nvGrpSpPr>
      <p:grpSpPr>
        <a:xfrm>
          <a:off x="0" y="0"/>
          <a:ext cx="0" cy="0"/>
        </a:xfrm>
      </p:grpSpPr>
      <p:sp>
        <p:nvSpPr>
          <p:cNvPr id="18434"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8435"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107522"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7523"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8"/>
          <a:stretch>
            <a:fillRect/>
          </a:stretch>
        </a:blipFill>
        <a:effectLst/>
      </p:bgPr>
    </p:bg>
    <p:spTree>
      <p:nvGrpSpPr>
        <p:cNvPr id="1" name=""/>
        <p:cNvGrpSpPr/>
        <p:nvPr>
          <p:custDataLst>
            <p:tags r:id="rId2"/>
          </p:custDataLst>
        </p:nvPr>
      </p:nvGrpSpPr>
      <p:grpSpPr>
        <a:xfrm>
          <a:off x="0" y="0"/>
          <a:ext cx="0" cy="0"/>
        </a:xfrm>
      </p:grpSpPr>
      <p:sp>
        <p:nvSpPr>
          <p:cNvPr id="97282"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97283"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
        <p:nvSpPr>
          <p:cNvPr id="531462" name="Text Box 6"/>
          <p:cNvSpPr txBox="1"/>
          <p:nvPr>
            <p:custDataLst>
              <p:tags r:id="rId7"/>
            </p:custDataLst>
          </p:nvPr>
        </p:nvSpPr>
        <p:spPr>
          <a:xfrm>
            <a:off x="2727483" y="4005260"/>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大荒山无稽崖青埂峰下</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9"/>
          <a:stretch>
            <a:fillRect/>
          </a:stretch>
        </a:blipFill>
        <a:effectLst/>
      </p:bgPr>
    </p:bg>
    <p:spTree>
      <p:nvGrpSpPr>
        <p:cNvPr id="1" name=""/>
        <p:cNvGrpSpPr/>
        <p:nvPr>
          <p:custDataLst>
            <p:tags r:id="rId2"/>
          </p:custDataLst>
        </p:nvPr>
      </p:nvGrpSpPr>
      <p:grpSpPr>
        <a:xfrm>
          <a:off x="0" y="0"/>
          <a:ext cx="0" cy="0"/>
        </a:xfrm>
      </p:grpSpPr>
      <p:sp>
        <p:nvSpPr>
          <p:cNvPr id="100354"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0355"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华文行楷" panose="02010800040101010101" pitchFamily="2" charset="-122"/>
              </a:rPr>
              <a:t>女娲补天   木石前盟</a:t>
            </a:r>
          </a:p>
        </p:txBody>
      </p:sp>
      <p:sp>
        <p:nvSpPr>
          <p:cNvPr id="531462" name="Text Box 6"/>
          <p:cNvSpPr txBox="1"/>
          <p:nvPr>
            <p:custDataLst>
              <p:tags r:id="rId7"/>
            </p:custDataLst>
          </p:nvPr>
        </p:nvSpPr>
        <p:spPr>
          <a:xfrm>
            <a:off x="2727483" y="4005260"/>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大荒山无稽崖青埂峰下</a:t>
            </a:r>
          </a:p>
        </p:txBody>
      </p:sp>
      <p:sp>
        <p:nvSpPr>
          <p:cNvPr id="531463" name="Text Box 7"/>
          <p:cNvSpPr txBox="1"/>
          <p:nvPr>
            <p:custDataLst>
              <p:tags r:id="rId8"/>
            </p:custDataLst>
          </p:nvPr>
        </p:nvSpPr>
        <p:spPr>
          <a:xfrm>
            <a:off x="2727483" y="4796568"/>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离恨天外赤瑕宫神瑛侍者</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3"/>
          <a:stretch>
            <a:fillRect/>
          </a:stretch>
        </a:blipFill>
        <a:effectLst/>
      </p:bgPr>
    </p:bg>
    <p:spTree>
      <p:nvGrpSpPr>
        <p:cNvPr id="1" name=""/>
        <p:cNvGrpSpPr/>
        <p:nvPr>
          <p:custDataLst>
            <p:tags r:id="rId2"/>
          </p:custDataLst>
        </p:nvPr>
      </p:nvGrpSpPr>
      <p:grpSpPr>
        <a:xfrm>
          <a:off x="0" y="0"/>
          <a:ext cx="0" cy="0"/>
        </a:xfrm>
      </p:grpSpPr>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10"/>
          <a:stretch>
            <a:fillRect/>
          </a:stretch>
        </a:blipFill>
        <a:effectLst/>
      </p:bgPr>
    </p:bg>
    <p:spTree>
      <p:nvGrpSpPr>
        <p:cNvPr id="1" name=""/>
        <p:cNvGrpSpPr/>
        <p:nvPr>
          <p:custDataLst>
            <p:tags r:id="rId2"/>
          </p:custDataLst>
        </p:nvPr>
      </p:nvGrpSpPr>
      <p:grpSpPr>
        <a:xfrm>
          <a:off x="0" y="0"/>
          <a:ext cx="0" cy="0"/>
        </a:xfrm>
      </p:grpSpPr>
      <p:sp>
        <p:nvSpPr>
          <p:cNvPr id="101378"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1379"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
        <p:nvSpPr>
          <p:cNvPr id="531462" name="Text Box 6"/>
          <p:cNvSpPr txBox="1"/>
          <p:nvPr>
            <p:custDataLst>
              <p:tags r:id="rId7"/>
            </p:custDataLst>
          </p:nvPr>
        </p:nvSpPr>
        <p:spPr>
          <a:xfrm>
            <a:off x="2727483" y="4005260"/>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大荒山无稽崖青埂峰下</a:t>
            </a:r>
          </a:p>
        </p:txBody>
      </p:sp>
      <p:sp>
        <p:nvSpPr>
          <p:cNvPr id="531463" name="Text Box 7"/>
          <p:cNvSpPr txBox="1"/>
          <p:nvPr>
            <p:custDataLst>
              <p:tags r:id="rId8"/>
            </p:custDataLst>
          </p:nvPr>
        </p:nvSpPr>
        <p:spPr>
          <a:xfrm>
            <a:off x="2727483" y="4796568"/>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离恨天外赤瑕宫神瑛侍者</a:t>
            </a:r>
          </a:p>
        </p:txBody>
      </p:sp>
      <p:sp>
        <p:nvSpPr>
          <p:cNvPr id="531464" name="Text Box 8"/>
          <p:cNvSpPr txBox="1"/>
          <p:nvPr>
            <p:custDataLst>
              <p:tags r:id="rId9"/>
            </p:custDataLst>
          </p:nvPr>
        </p:nvSpPr>
        <p:spPr>
          <a:xfrm>
            <a:off x="2727483" y="5589556"/>
            <a:ext cx="7165450"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灵河岸边三生石畔绛珠仙草</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11"/>
          <a:stretch>
            <a:fillRect/>
          </a:stretch>
        </a:blipFill>
        <a:effectLst/>
      </p:bgPr>
    </p:bg>
    <p:spTree>
      <p:nvGrpSpPr>
        <p:cNvPr id="1" name=""/>
        <p:cNvGrpSpPr/>
        <p:nvPr>
          <p:custDataLst>
            <p:tags r:id="rId2"/>
          </p:custDataLst>
        </p:nvPr>
      </p:nvGrpSpPr>
      <p:grpSpPr>
        <a:xfrm>
          <a:off x="0" y="0"/>
          <a:ext cx="0" cy="0"/>
        </a:xfrm>
      </p:grpSpPr>
      <p:sp>
        <p:nvSpPr>
          <p:cNvPr id="104450"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4451"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
        <p:nvSpPr>
          <p:cNvPr id="531462" name="Text Box 6"/>
          <p:cNvSpPr txBox="1"/>
          <p:nvPr>
            <p:custDataLst>
              <p:tags r:id="rId7"/>
            </p:custDataLst>
          </p:nvPr>
        </p:nvSpPr>
        <p:spPr>
          <a:xfrm>
            <a:off x="2727483" y="4005260"/>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大荒山无稽崖青埂峰下</a:t>
            </a:r>
          </a:p>
        </p:txBody>
      </p:sp>
      <p:sp>
        <p:nvSpPr>
          <p:cNvPr id="531463" name="Text Box 7"/>
          <p:cNvSpPr txBox="1"/>
          <p:nvPr>
            <p:custDataLst>
              <p:tags r:id="rId8"/>
            </p:custDataLst>
          </p:nvPr>
        </p:nvSpPr>
        <p:spPr>
          <a:xfrm>
            <a:off x="2727483" y="4796568"/>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离恨天外赤瑕宫神瑛侍者</a:t>
            </a:r>
          </a:p>
        </p:txBody>
      </p:sp>
      <p:sp>
        <p:nvSpPr>
          <p:cNvPr id="531464" name="Text Box 8"/>
          <p:cNvSpPr txBox="1"/>
          <p:nvPr>
            <p:custDataLst>
              <p:tags r:id="rId9"/>
            </p:custDataLst>
          </p:nvPr>
        </p:nvSpPr>
        <p:spPr>
          <a:xfrm>
            <a:off x="2727483" y="5589556"/>
            <a:ext cx="7165450"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灵河岸边三生石畔绛珠仙草</a:t>
            </a:r>
          </a:p>
        </p:txBody>
      </p:sp>
      <p:sp>
        <p:nvSpPr>
          <p:cNvPr id="531465" name="Oval 9"/>
          <p:cNvSpPr/>
          <p:nvPr>
            <p:custDataLst>
              <p:tags r:id="rId10"/>
            </p:custDataLst>
          </p:nvPr>
        </p:nvSpPr>
        <p:spPr>
          <a:xfrm>
            <a:off x="8696731" y="4324471"/>
            <a:ext cx="1658219" cy="791308"/>
          </a:xfrm>
          <a:prstGeom prst="ellipse">
            <a:avLst/>
          </a:prstGeom>
          <a:solidFill>
            <a:srgbClr val="990000"/>
          </a:solidFill>
          <a:ln w="28575" cap="flat" cmpd="sng">
            <a:solidFill>
              <a:schemeClr val="bg1"/>
            </a:solidFill>
            <a:prstDash val="solid"/>
            <a:headEnd type="none" w="med" len="med"/>
            <a:tailEnd type="none" w="med" len="med"/>
          </a:ln>
        </p:spPr>
        <p:txBody>
          <a:bodyPr wrap="none" anchor="ctr"/>
          <a:lstStyle/>
          <a:p>
            <a:pPr algn="ctr"/>
            <a:r>
              <a:rPr lang="zh-CN" altLang="en-US" sz="3600" b="1">
                <a:solidFill>
                  <a:schemeClr val="bg1"/>
                </a:solidFill>
                <a:latin typeface="华文新魏" panose="02010800040101010101" pitchFamily="2" charset="-122"/>
                <a:ea typeface="华文新魏" panose="02010800040101010101" pitchFamily="2" charset="-122"/>
              </a:rPr>
              <a:t>宝玉</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12"/>
          <a:stretch>
            <a:fillRect/>
          </a:stretch>
        </a:blipFill>
        <a:effectLst/>
      </p:bgPr>
    </p:bg>
    <p:spTree>
      <p:nvGrpSpPr>
        <p:cNvPr id="1" name=""/>
        <p:cNvGrpSpPr/>
        <p:nvPr>
          <p:custDataLst>
            <p:tags r:id="rId2"/>
          </p:custDataLst>
        </p:nvPr>
      </p:nvGrpSpPr>
      <p:grpSpPr>
        <a:xfrm>
          <a:off x="0" y="0"/>
          <a:ext cx="0" cy="0"/>
        </a:xfrm>
      </p:grpSpPr>
      <p:sp>
        <p:nvSpPr>
          <p:cNvPr id="105474"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5475"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
        <p:nvSpPr>
          <p:cNvPr id="531462" name="Text Box 6"/>
          <p:cNvSpPr txBox="1"/>
          <p:nvPr>
            <p:custDataLst>
              <p:tags r:id="rId7"/>
            </p:custDataLst>
          </p:nvPr>
        </p:nvSpPr>
        <p:spPr>
          <a:xfrm>
            <a:off x="2727483" y="4005260"/>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大荒山无稽崖青埂峰下</a:t>
            </a:r>
          </a:p>
        </p:txBody>
      </p:sp>
      <p:sp>
        <p:nvSpPr>
          <p:cNvPr id="531463" name="Text Box 7"/>
          <p:cNvSpPr txBox="1"/>
          <p:nvPr>
            <p:custDataLst>
              <p:tags r:id="rId8"/>
            </p:custDataLst>
          </p:nvPr>
        </p:nvSpPr>
        <p:spPr>
          <a:xfrm>
            <a:off x="2727483" y="4796568"/>
            <a:ext cx="6624471"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离恨天外赤瑕宫神瑛侍者</a:t>
            </a:r>
          </a:p>
        </p:txBody>
      </p:sp>
      <p:sp>
        <p:nvSpPr>
          <p:cNvPr id="531464" name="Text Box 8"/>
          <p:cNvSpPr txBox="1"/>
          <p:nvPr>
            <p:custDataLst>
              <p:tags r:id="rId9"/>
            </p:custDataLst>
          </p:nvPr>
        </p:nvSpPr>
        <p:spPr>
          <a:xfrm>
            <a:off x="2727483" y="5589556"/>
            <a:ext cx="7165450" cy="64516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灵河岸边三生石畔绛珠仙草</a:t>
            </a:r>
          </a:p>
        </p:txBody>
      </p:sp>
      <p:sp>
        <p:nvSpPr>
          <p:cNvPr id="531465" name="Oval 9"/>
          <p:cNvSpPr/>
          <p:nvPr>
            <p:custDataLst>
              <p:tags r:id="rId10"/>
            </p:custDataLst>
          </p:nvPr>
        </p:nvSpPr>
        <p:spPr>
          <a:xfrm>
            <a:off x="8696731" y="4324471"/>
            <a:ext cx="1658219" cy="791308"/>
          </a:xfrm>
          <a:prstGeom prst="ellipse">
            <a:avLst/>
          </a:prstGeom>
          <a:solidFill>
            <a:srgbClr val="990000"/>
          </a:solidFill>
          <a:ln w="28575" cap="flat" cmpd="sng">
            <a:solidFill>
              <a:schemeClr val="bg1"/>
            </a:solidFill>
            <a:prstDash val="solid"/>
            <a:headEnd type="none" w="med" len="med"/>
            <a:tailEnd type="none" w="med" len="med"/>
          </a:ln>
        </p:spPr>
        <p:txBody>
          <a:bodyPr wrap="none" anchor="ctr"/>
          <a:lstStyle/>
          <a:p>
            <a:pPr algn="ctr"/>
            <a:r>
              <a:rPr lang="zh-CN" altLang="en-US" sz="3600" b="1">
                <a:solidFill>
                  <a:schemeClr val="bg1"/>
                </a:solidFill>
                <a:latin typeface="华文新魏" panose="02010800040101010101" pitchFamily="2" charset="-122"/>
                <a:ea typeface="华文新魏" panose="02010800040101010101" pitchFamily="2" charset="-122"/>
              </a:rPr>
              <a:t>宝玉</a:t>
            </a:r>
          </a:p>
        </p:txBody>
      </p:sp>
      <p:sp>
        <p:nvSpPr>
          <p:cNvPr id="531466" name="Oval 10"/>
          <p:cNvSpPr/>
          <p:nvPr>
            <p:custDataLst>
              <p:tags r:id="rId11"/>
            </p:custDataLst>
          </p:nvPr>
        </p:nvSpPr>
        <p:spPr>
          <a:xfrm>
            <a:off x="8696731" y="5359388"/>
            <a:ext cx="1658219" cy="791308"/>
          </a:xfrm>
          <a:prstGeom prst="ellipse">
            <a:avLst/>
          </a:prstGeom>
          <a:solidFill>
            <a:srgbClr val="990000"/>
          </a:solidFill>
          <a:ln w="28575" cap="flat" cmpd="sng">
            <a:solidFill>
              <a:schemeClr val="bg1"/>
            </a:solidFill>
            <a:prstDash val="solid"/>
            <a:headEnd type="none" w="med" len="med"/>
            <a:tailEnd type="none" w="med" len="med"/>
          </a:ln>
        </p:spPr>
        <p:txBody>
          <a:bodyPr wrap="none" anchor="ctr"/>
          <a:lstStyle/>
          <a:p>
            <a:pPr algn="ctr"/>
            <a:r>
              <a:rPr lang="zh-CN" altLang="en-US" sz="3600" b="1">
                <a:solidFill>
                  <a:schemeClr val="bg1"/>
                </a:solidFill>
                <a:latin typeface="华文新魏" panose="02010800040101010101" pitchFamily="2" charset="-122"/>
                <a:ea typeface="华文新魏" panose="02010800040101010101" pitchFamily="2" charset="-122"/>
              </a:rPr>
              <a:t>黛玉</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10"/>
          <a:stretch>
            <a:fillRect/>
          </a:stretch>
        </a:blipFill>
        <a:effectLst/>
      </p:bgPr>
    </p:bg>
    <p:spTree>
      <p:nvGrpSpPr>
        <p:cNvPr id="1" name=""/>
        <p:cNvGrpSpPr/>
        <p:nvPr>
          <p:custDataLst>
            <p:tags r:id="rId2"/>
          </p:custDataLst>
        </p:nvPr>
      </p:nvGrpSpPr>
      <p:grpSpPr>
        <a:xfrm>
          <a:off x="0" y="0"/>
          <a:ext cx="0" cy="0"/>
        </a:xfrm>
      </p:grpSpPr>
      <p:sp>
        <p:nvSpPr>
          <p:cNvPr id="105474" name="Text Box 2"/>
          <p:cNvSpPr txBox="1"/>
          <p:nvPr>
            <p:custDataLst>
              <p:tags r:id="rId3"/>
            </p:custDataLst>
          </p:nvPr>
        </p:nvSpPr>
        <p:spPr>
          <a:xfrm>
            <a:off x="1921054" y="388094"/>
            <a:ext cx="786268"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第一回</a:t>
            </a:r>
          </a:p>
        </p:txBody>
      </p:sp>
      <p:sp>
        <p:nvSpPr>
          <p:cNvPr id="105475" name="Text Box 3"/>
          <p:cNvSpPr txBox="1"/>
          <p:nvPr>
            <p:custDataLst>
              <p:tags r:id="rId4"/>
            </p:custDataLst>
          </p:nvPr>
        </p:nvSpPr>
        <p:spPr>
          <a:xfrm>
            <a:off x="3955605" y="762747"/>
            <a:ext cx="4463917" cy="1309370"/>
          </a:xfrm>
          <a:prstGeom prst="rect">
            <a:avLst/>
          </a:prstGeom>
          <a:noFill/>
          <a:ln w="9525">
            <a:noFill/>
          </a:ln>
        </p:spPr>
        <p:txBody>
          <a:bodyPr>
            <a:spAutoFit/>
          </a:bodyPr>
          <a:lstStyle/>
          <a:p>
            <a:pPr>
              <a:lnSpc>
                <a:spcPct val="110000"/>
              </a:lnSpc>
              <a:spcBef>
                <a:spcPct val="50000"/>
              </a:spcBef>
            </a:pP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甄士隐梦幻识通灵</a:t>
            </a:r>
            <a:b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贾雨村风尘怀闺秀</a:t>
            </a:r>
          </a:p>
        </p:txBody>
      </p:sp>
      <p:sp>
        <p:nvSpPr>
          <p:cNvPr id="531460" name="AutoShape 4"/>
          <p:cNvSpPr/>
          <p:nvPr>
            <p:custDataLst>
              <p:tags r:id="rId5"/>
            </p:custDataLst>
          </p:nvPr>
        </p:nvSpPr>
        <p:spPr>
          <a:xfrm>
            <a:off x="5665905" y="2115195"/>
            <a:ext cx="411615" cy="589700"/>
          </a:xfrm>
          <a:prstGeom prst="downArrow">
            <a:avLst>
              <a:gd name="adj1" fmla="val 50000"/>
              <a:gd name="adj2" fmla="val 35809"/>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531461" name="Text Box 5"/>
          <p:cNvSpPr txBox="1"/>
          <p:nvPr>
            <p:custDataLst>
              <p:tags r:id="rId6"/>
            </p:custDataLst>
          </p:nvPr>
        </p:nvSpPr>
        <p:spPr>
          <a:xfrm>
            <a:off x="3271822" y="2866180"/>
            <a:ext cx="5243464"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女娲补天   木石前盟</a:t>
            </a:r>
          </a:p>
        </p:txBody>
      </p:sp>
      <p:sp>
        <p:nvSpPr>
          <p:cNvPr id="531462" name="Text Box 6"/>
          <p:cNvSpPr txBox="1"/>
          <p:nvPr>
            <p:custDataLst>
              <p:tags r:id="rId7"/>
            </p:custDataLst>
          </p:nvPr>
        </p:nvSpPr>
        <p:spPr>
          <a:xfrm>
            <a:off x="2727483" y="4005260"/>
            <a:ext cx="6624471" cy="1198880"/>
          </a:xfrm>
          <a:prstGeom prst="rect">
            <a:avLst/>
          </a:prstGeom>
          <a:noFill/>
          <a:ln w="28575">
            <a:noFill/>
          </a:ln>
        </p:spPr>
        <p:txBody>
          <a:bodyPr>
            <a:spAutoFit/>
          </a:bodyPr>
          <a:lstStyle/>
          <a:p>
            <a:pP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“女祸补天”——对贾宝玉的叛逆性格有隐喻作用</a:t>
            </a:r>
          </a:p>
        </p:txBody>
      </p:sp>
      <p:sp>
        <p:nvSpPr>
          <p:cNvPr id="587782" name="文本框 587781"/>
          <p:cNvSpPr txBox="1"/>
          <p:nvPr>
            <p:custDataLst>
              <p:tags r:id="rId8"/>
            </p:custDataLst>
          </p:nvPr>
        </p:nvSpPr>
        <p:spPr>
          <a:xfrm>
            <a:off x="3530918" y="5368608"/>
            <a:ext cx="4724400" cy="579437"/>
          </a:xfrm>
          <a:prstGeom prst="rect">
            <a:avLst/>
          </a:prstGeom>
          <a:noFill/>
          <a:ln w="9525">
            <a:noFill/>
          </a:ln>
        </p:spPr>
        <p:txBody>
          <a:bodyPr anchor="t">
            <a:spAutoFit/>
          </a:bodyPr>
          <a:lstStyle/>
          <a:p>
            <a:pPr>
              <a:spcBef>
                <a:spcPct val="50000"/>
              </a:spcBef>
            </a:pPr>
            <a:r>
              <a:rPr lang="zh-CN" altLang="en-US" sz="3200" b="1">
                <a:solidFill>
                  <a:srgbClr val="000808"/>
                </a:solidFill>
                <a:latin typeface="Times New Roman" panose="02020603050405020304" pitchFamily="18" charset="0"/>
                <a:ea typeface="黑体" panose="02010609060101010101" charset="-122"/>
              </a:rPr>
              <a:t>木石前盟</a:t>
            </a:r>
            <a:r>
              <a:rPr lang="en-US" altLang="zh-CN" sz="3200" b="1">
                <a:solidFill>
                  <a:srgbClr val="000808"/>
                </a:solidFill>
                <a:latin typeface="Times New Roman" panose="02020603050405020304" pitchFamily="18" charset="0"/>
                <a:ea typeface="黑体" panose="02010609060101010101" charset="-122"/>
              </a:rPr>
              <a:t>——</a:t>
            </a:r>
            <a:r>
              <a:rPr lang="zh-CN" altLang="en-US" sz="3200" b="1">
                <a:solidFill>
                  <a:srgbClr val="000808"/>
                </a:solidFill>
                <a:latin typeface="Times New Roman" panose="02020603050405020304" pitchFamily="18" charset="0"/>
                <a:ea typeface="黑体" panose="02010609060101010101" charset="-122"/>
              </a:rPr>
              <a:t>金玉良缘</a:t>
            </a:r>
          </a:p>
        </p:txBody>
      </p:sp>
      <p:sp>
        <p:nvSpPr>
          <p:cNvPr id="587784" name="矩形 587783"/>
          <p:cNvSpPr/>
          <p:nvPr>
            <p:custDataLst>
              <p:tags r:id="rId9"/>
            </p:custDataLst>
          </p:nvPr>
        </p:nvSpPr>
        <p:spPr>
          <a:xfrm>
            <a:off x="4346893" y="6095048"/>
            <a:ext cx="3384550" cy="579437"/>
          </a:xfrm>
          <a:prstGeom prst="rect">
            <a:avLst/>
          </a:prstGeom>
          <a:noFill/>
          <a:ln w="9525">
            <a:noFill/>
          </a:ln>
        </p:spPr>
        <p:txBody>
          <a:bodyPr anchor="t">
            <a:spAutoFit/>
          </a:bodyPr>
          <a:lstStyle/>
          <a:p>
            <a:r>
              <a:rPr lang="zh-CN" altLang="en-US" sz="3200" b="1">
                <a:solidFill>
                  <a:srgbClr val="000808"/>
                </a:solidFill>
                <a:latin typeface="Times New Roman" panose="02020603050405020304" pitchFamily="18" charset="0"/>
                <a:ea typeface="黑体" panose="02010609060101010101" charset="-122"/>
              </a:rPr>
              <a:t>仙缘</a:t>
            </a:r>
            <a:r>
              <a:rPr lang="en-US" altLang="zh-CN" sz="3200" b="1">
                <a:solidFill>
                  <a:srgbClr val="000808"/>
                </a:solidFill>
                <a:latin typeface="Times New Roman" panose="02020603050405020304" pitchFamily="18" charset="0"/>
                <a:ea typeface="黑体" panose="02010609060101010101" charset="-122"/>
              </a:rPr>
              <a:t>——</a:t>
            </a:r>
            <a:r>
              <a:rPr lang="zh-CN" altLang="en-US" sz="3200" b="1">
                <a:solidFill>
                  <a:srgbClr val="000808"/>
                </a:solidFill>
                <a:latin typeface="Times New Roman" panose="02020603050405020304" pitchFamily="18" charset="0"/>
                <a:ea typeface="黑体" panose="02010609060101010101" charset="-122"/>
              </a:rPr>
              <a:t>俗缘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7782"/>
                                        </p:tgtEl>
                                        <p:attrNameLst>
                                          <p:attrName>style.visibility</p:attrName>
                                        </p:attrNameLst>
                                      </p:cBhvr>
                                      <p:to>
                                        <p:strVal val="visible"/>
                                      </p:to>
                                    </p:set>
                                    <p:anim calcmode="lin" valueType="num">
                                      <p:cBhvr additive="base">
                                        <p:cTn id="7" dur="500" fill="hold"/>
                                        <p:tgtEl>
                                          <p:spTgt spid="587782"/>
                                        </p:tgtEl>
                                        <p:attrNameLst>
                                          <p:attrName>ppt_x</p:attrName>
                                        </p:attrNameLst>
                                      </p:cBhvr>
                                      <p:tavLst>
                                        <p:tav tm="0">
                                          <p:val>
                                            <p:strVal val="0-#ppt_w/2"/>
                                          </p:val>
                                        </p:tav>
                                        <p:tav tm="100000">
                                          <p:val>
                                            <p:strVal val="#ppt_x"/>
                                          </p:val>
                                        </p:tav>
                                      </p:tavLst>
                                    </p:anim>
                                    <p:anim calcmode="lin" valueType="num">
                                      <p:cBhvr additive="base">
                                        <p:cTn id="8" dur="500" fill="hold"/>
                                        <p:tgtEl>
                                          <p:spTgt spid="58778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7784"/>
                                        </p:tgtEl>
                                        <p:attrNameLst>
                                          <p:attrName>style.visibility</p:attrName>
                                        </p:attrNameLst>
                                      </p:cBhvr>
                                      <p:to>
                                        <p:strVal val="visible"/>
                                      </p:to>
                                    </p:set>
                                    <p:anim calcmode="lin" valueType="num">
                                      <p:cBhvr additive="base">
                                        <p:cTn id="13" dur="500" fill="hold"/>
                                        <p:tgtEl>
                                          <p:spTgt spid="587784"/>
                                        </p:tgtEl>
                                        <p:attrNameLst>
                                          <p:attrName>ppt_x</p:attrName>
                                        </p:attrNameLst>
                                      </p:cBhvr>
                                      <p:tavLst>
                                        <p:tav tm="0">
                                          <p:val>
                                            <p:strVal val="0-#ppt_w/2"/>
                                          </p:val>
                                        </p:tav>
                                        <p:tav tm="100000">
                                          <p:val>
                                            <p:strVal val="#ppt_x"/>
                                          </p:val>
                                        </p:tav>
                                      </p:tavLst>
                                    </p:anim>
                                    <p:anim calcmode="lin" valueType="num">
                                      <p:cBhvr additive="base">
                                        <p:cTn id="14" dur="500" fill="hold"/>
                                        <p:tgtEl>
                                          <p:spTgt spid="5877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782" grpId="0"/>
      <p:bldP spid="58778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8"/>
          <a:stretch>
            <a:fillRect/>
          </a:stretch>
        </a:blipFill>
        <a:effectLst/>
      </p:bgPr>
    </p:bg>
    <p:spTree>
      <p:nvGrpSpPr>
        <p:cNvPr id="1" name=""/>
        <p:cNvGrpSpPr/>
        <p:nvPr>
          <p:custDataLst>
            <p:tags r:id="rId2"/>
          </p:custDataLst>
        </p:nvPr>
      </p:nvGrpSpPr>
      <p:grpSpPr>
        <a:xfrm>
          <a:off x="0" y="0"/>
          <a:ext cx="0" cy="0"/>
        </a:xfrm>
      </p:grpSpPr>
      <p:sp>
        <p:nvSpPr>
          <p:cNvPr id="18434" name="Text Box 2"/>
          <p:cNvSpPr txBox="1"/>
          <p:nvPr>
            <p:custDataLst>
              <p:tags r:id="rId3"/>
            </p:custDataLst>
          </p:nvPr>
        </p:nvSpPr>
        <p:spPr>
          <a:xfrm>
            <a:off x="2078980" y="581300"/>
            <a:ext cx="7951719" cy="5569585"/>
          </a:xfrm>
          <a:prstGeom prst="rect">
            <a:avLst/>
          </a:prstGeom>
          <a:noFill/>
          <a:ln w="28575">
            <a:noFill/>
          </a:ln>
        </p:spPr>
        <p:txBody>
          <a:bodyPr>
            <a:spAutoFit/>
          </a:bodyPr>
          <a:lstStyle/>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世人都晓神仙好，惟有功名忘不了</a:t>
            </a:r>
            <a:r>
              <a:rPr lang="en-US" altLang="zh-CN"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古今将相在何方？荒冢一堆草没了。</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世人都晓神仙好，只有金银忘不了</a:t>
            </a:r>
            <a:r>
              <a:rPr lang="en-US" altLang="zh-CN"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终朝只恨聚无多，及到多时眼闭了。</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世人都晓神仙好，只有娇妻忘不了</a:t>
            </a:r>
            <a:r>
              <a:rPr lang="en-US" altLang="zh-CN"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君生日日说恩情，君死又随人去了。</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世人都晓神仙好，只有儿孙忘不了</a:t>
            </a:r>
            <a:r>
              <a:rPr lang="en-US" altLang="zh-CN"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p>
          <a:p>
            <a:pPr>
              <a:lnSpc>
                <a:spcPct val="140000"/>
              </a:lnSpc>
            </a:pPr>
            <a:r>
              <a:rPr lang="zh-CN" altLang="en-US"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痴心父母古来多，孝顺儿孙谁见了</a:t>
            </a:r>
            <a:r>
              <a:rPr lang="en-US" altLang="zh-CN" sz="3175"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a:t>
            </a:r>
          </a:p>
        </p:txBody>
      </p:sp>
      <p:pic>
        <p:nvPicPr>
          <p:cNvPr id="2" name="电影原声 - 好了歌 Song Of Goodness And Regrets">
            <a:hlinkClick action="ppaction://media"/>
          </p:cNvPr>
          <p:cNvPicPr>
            <a:picLocks noRot="1" noChangeAspect="1"/>
          </p:cNvPicPr>
          <p:nvPr>
            <a:audioFile r:link="rId6"/>
            <p:custDataLst>
              <p:tags r:id="rId5"/>
            </p:custDataLst>
            <p:extLst>
              <p:ext uri="{DAA4B4D4-6D71-4841-9C94-3DE7FCFB9230}">
                <p14:media xmlns:p14="http://schemas.microsoft.com/office/powerpoint/2010/main" r:embed="rId7">
                  <p14:trim st="50310" end="35847"/>
                </p14:media>
              </p:ext>
            </p:extLst>
          </p:nvPr>
        </p:nvPicPr>
        <p:blipFill>
          <a:blip r:embed="rId4"/>
          <a:stretch>
            <a:fillRect/>
          </a:stretch>
        </p:blipFill>
        <p:spPr>
          <a:xfrm>
            <a:off x="10902950" y="213360"/>
            <a:ext cx="619125" cy="619125"/>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additive="base">
                                        <p:cTn id="6" dur="253440" fill="hold"/>
                                        <p:tgtEl>
                                          <p:spTgt spid="2"/>
                                        </p:tgtEl>
                                      </p:cBhvr>
                                    </p:cmd>
                                  </p:childTnLst>
                                </p:cTn>
                              </p:par>
                            </p:childTnLst>
                          </p:cTn>
                        </p:par>
                      </p:childTnLst>
                    </p:cTn>
                  </p:par>
                </p:childTnLst>
              </p:cTn>
              <p:nextCondLst>
                <p:cond evt="onClick" delay="0">
                  <p:tgtEl>
                    <p:spTgt spid="2"/>
                  </p:tgtEl>
                </p:cond>
              </p:nextCondLst>
            </p:seq>
            <p:audio>
              <p:cMediaNode vol="2000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20481" name="Picture 2" descr="vv"/>
          <p:cNvPicPr>
            <a:picLocks noChangeAspect="1"/>
          </p:cNvPicPr>
          <p:nvPr>
            <p:custDataLst>
              <p:tags r:id="rId4"/>
            </p:custDataLst>
          </p:nvPr>
        </p:nvPicPr>
        <p:blipFill>
          <a:blip r:embed="rId3"/>
          <a:stretch>
            <a:fillRect/>
          </a:stretch>
        </p:blipFill>
        <p:spPr>
          <a:xfrm>
            <a:off x="5761669" y="2145436"/>
            <a:ext cx="4846969" cy="3964939"/>
          </a:xfrm>
          <a:prstGeom prst="rect">
            <a:avLst/>
          </a:prstGeom>
          <a:noFill/>
          <a:ln w="9525">
            <a:noFill/>
          </a:ln>
        </p:spPr>
      </p:pic>
      <p:sp>
        <p:nvSpPr>
          <p:cNvPr id="19459" name="Text Box 5"/>
          <p:cNvSpPr txBox="1"/>
          <p:nvPr>
            <p:custDataLst>
              <p:tags r:id="rId5"/>
            </p:custDataLst>
          </p:nvPr>
        </p:nvSpPr>
        <p:spPr>
          <a:xfrm>
            <a:off x="4385700" y="577940"/>
            <a:ext cx="3892697" cy="955954"/>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800" noProof="1">
                <a:latin typeface="华文行楷" panose="02010800040101010101" pitchFamily="2" charset="-122"/>
                <a:ea typeface="华文行楷" panose="02010800040101010101" pitchFamily="2" charset="-122"/>
                <a:cs typeface="+mn-cs"/>
              </a:rPr>
              <a:t>题石头记</a:t>
            </a:r>
            <a:endParaRPr lang="zh-CN" altLang="en-US" sz="4800" noProof="1">
              <a:latin typeface="华文行楷" panose="02010800040101010101" pitchFamily="2" charset="-122"/>
              <a:ea typeface="华文行楷" panose="02010800040101010101" pitchFamily="2" charset="-122"/>
            </a:endParaRPr>
          </a:p>
        </p:txBody>
      </p:sp>
      <p:sp>
        <p:nvSpPr>
          <p:cNvPr id="20483" name="Text Box 6"/>
          <p:cNvSpPr txBox="1"/>
          <p:nvPr>
            <p:custDataLst>
              <p:tags r:id="rId6"/>
            </p:custDataLst>
          </p:nvPr>
        </p:nvSpPr>
        <p:spPr>
          <a:xfrm>
            <a:off x="1850492" y="2431046"/>
            <a:ext cx="3430680" cy="3192145"/>
          </a:xfrm>
          <a:prstGeom prst="rect">
            <a:avLst/>
          </a:prstGeom>
          <a:noFill/>
          <a:ln w="28575">
            <a:noFill/>
          </a:ln>
        </p:spPr>
        <p:txBody>
          <a:bodyPr>
            <a:spAutoFit/>
          </a:bodyPr>
          <a:lstStyle/>
          <a:p>
            <a:pPr>
              <a:lnSpc>
                <a:spcPct val="140000"/>
              </a:lnSpc>
            </a:pP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满纸荒唐言，</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一把辛酸泪。</a:t>
            </a:r>
          </a:p>
          <a:p>
            <a:pPr>
              <a:lnSpc>
                <a:spcPct val="140000"/>
              </a:lnSpc>
            </a:pP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都云作者痴，</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谁解其中味？ </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5"/>
          <a:stretch>
            <a:fillRect/>
          </a:stretch>
        </a:blipFill>
        <a:effectLst/>
      </p:bgPr>
    </p:bg>
    <p:spTree>
      <p:nvGrpSpPr>
        <p:cNvPr id="1" name=""/>
        <p:cNvGrpSpPr/>
        <p:nvPr>
          <p:custDataLst>
            <p:tags r:id="rId2"/>
          </p:custDataLst>
        </p:nvPr>
      </p:nvGrpSpPr>
      <p:grpSpPr>
        <a:xfrm>
          <a:off x="0" y="0"/>
          <a:ext cx="0" cy="0"/>
        </a:xfrm>
      </p:grpSpPr>
      <p:sp>
        <p:nvSpPr>
          <p:cNvPr id="20482" name="Text Box 2"/>
          <p:cNvSpPr txBox="1"/>
          <p:nvPr>
            <p:custDataLst>
              <p:tags r:id="rId3"/>
            </p:custDataLst>
          </p:nvPr>
        </p:nvSpPr>
        <p:spPr>
          <a:xfrm>
            <a:off x="3706956" y="2274800"/>
            <a:ext cx="4626882"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贾夫人仙逝扬州城</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冷子兴演说荣国府</a:t>
            </a:r>
          </a:p>
        </p:txBody>
      </p:sp>
      <p:sp>
        <p:nvSpPr>
          <p:cNvPr id="21507" name="Text Box 3"/>
          <p:cNvSpPr txBox="1"/>
          <p:nvPr>
            <p:custDataLst>
              <p:tags r:id="rId4"/>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第二回</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20482" name="Text Box 2"/>
          <p:cNvSpPr txBox="1"/>
          <p:nvPr>
            <p:custDataLst>
              <p:tags r:id="rId3"/>
            </p:custDataLst>
          </p:nvPr>
        </p:nvSpPr>
        <p:spPr>
          <a:xfrm>
            <a:off x="3706956" y="2274800"/>
            <a:ext cx="4626882"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贾夫人仙逝扬州城</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冷子兴演说荣国府</a:t>
            </a:r>
          </a:p>
        </p:txBody>
      </p:sp>
      <p:sp>
        <p:nvSpPr>
          <p:cNvPr id="109571" name="Text Box 3"/>
          <p:cNvSpPr txBox="1"/>
          <p:nvPr>
            <p:custDataLst>
              <p:tags r:id="rId4"/>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第二回</a:t>
            </a:r>
          </a:p>
        </p:txBody>
      </p:sp>
      <p:sp>
        <p:nvSpPr>
          <p:cNvPr id="534532" name="Text Box 4"/>
          <p:cNvSpPr txBox="1"/>
          <p:nvPr>
            <p:custDataLst>
              <p:tags r:id="rId5"/>
            </p:custDataLst>
          </p:nvPr>
        </p:nvSpPr>
        <p:spPr>
          <a:xfrm>
            <a:off x="3244941" y="4736086"/>
            <a:ext cx="5189702"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侧写贾府   人物关系</a:t>
            </a:r>
          </a:p>
        </p:txBody>
      </p:sp>
      <p:sp>
        <p:nvSpPr>
          <p:cNvPr id="534533" name="AutoShape 5"/>
          <p:cNvSpPr/>
          <p:nvPr>
            <p:custDataLst>
              <p:tags r:id="rId6"/>
            </p:custDataLst>
          </p:nvPr>
        </p:nvSpPr>
        <p:spPr>
          <a:xfrm>
            <a:off x="5553342" y="3897736"/>
            <a:ext cx="433455" cy="635062"/>
          </a:xfrm>
          <a:prstGeom prst="downArrow">
            <a:avLst>
              <a:gd name="adj1" fmla="val 50000"/>
              <a:gd name="adj2" fmla="val 36621"/>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0834" name="Rectangle 2"/>
          <p:cNvSpPr/>
          <p:nvPr>
            <p:custDataLst>
              <p:tags r:id="rId4"/>
            </p:custDataLst>
          </p:nvPr>
        </p:nvSpPr>
        <p:spPr>
          <a:xfrm>
            <a:off x="3381025" y="38642"/>
            <a:ext cx="5166181" cy="900512"/>
          </a:xfrm>
          <a:prstGeom prst="rect">
            <a:avLst/>
          </a:prstGeom>
          <a:solidFill>
            <a:srgbClr val="990000"/>
          </a:solidFill>
          <a:ln w="28575" cap="flat" cmpd="sng">
            <a:solidFill>
              <a:srgbClr val="990000"/>
            </a:solidFill>
            <a:prstDash val="solid"/>
            <a:miter/>
            <a:headEnd type="none" w="med" len="med"/>
            <a:tailEnd type="none" w="med" len="med"/>
          </a:ln>
        </p:spPr>
        <p:txBody>
          <a:bodyPr wrap="none" anchor="ctr"/>
          <a:lstStyle/>
          <a:p>
            <a:endParaRPr lang="zh-CN" altLang="en-US" sz="3600">
              <a:solidFill>
                <a:schemeClr val="bg1"/>
              </a:solidFill>
              <a:latin typeface="华文新魏" panose="02010800040101010101" pitchFamily="2" charset="-122"/>
            </a:endParaRPr>
          </a:p>
        </p:txBody>
      </p:sp>
      <p:sp>
        <p:nvSpPr>
          <p:cNvPr id="120835" name="Rectangle 3"/>
          <p:cNvSpPr/>
          <p:nvPr>
            <p:custDataLst>
              <p:tags r:id="rId5"/>
            </p:custDataLst>
          </p:nvPr>
        </p:nvSpPr>
        <p:spPr>
          <a:xfrm>
            <a:off x="3779199" y="147845"/>
            <a:ext cx="4897371" cy="645160"/>
          </a:xfrm>
          <a:prstGeom prst="rect">
            <a:avLst/>
          </a:prstGeom>
          <a:noFill/>
          <a:ln w="9525">
            <a:noFill/>
          </a:ln>
        </p:spPr>
        <p:txBody>
          <a:bodyPr>
            <a:spAutoFit/>
          </a:bodyPr>
          <a:lstStyle/>
          <a:p>
            <a:pPr>
              <a:spcBef>
                <a:spcPct val="50000"/>
              </a:spcBef>
            </a:pPr>
            <a:r>
              <a:rPr lang="zh-CN" altLang="en-US" sz="3600">
                <a:latin typeface="Times New Roman" panose="02020603050405020304" pitchFamily="18" charset="0"/>
              </a:rPr>
              <a:t>贾府人物关系一览表</a:t>
            </a:r>
          </a:p>
        </p:txBody>
      </p:sp>
      <p:sp>
        <p:nvSpPr>
          <p:cNvPr id="546820" name="Text Box 4"/>
          <p:cNvSpPr txBox="1"/>
          <p:nvPr>
            <p:custDataLst>
              <p:tags r:id="rId6"/>
            </p:custDataLst>
          </p:nvPr>
        </p:nvSpPr>
        <p:spPr>
          <a:xfrm>
            <a:off x="1724487" y="1293645"/>
            <a:ext cx="3420600" cy="491490"/>
          </a:xfrm>
          <a:prstGeom prst="rect">
            <a:avLst/>
          </a:prstGeom>
          <a:noFill/>
          <a:ln w="9525">
            <a:noFill/>
          </a:ln>
        </p:spPr>
        <p:txBody>
          <a:bodyPr>
            <a:spAutoFit/>
          </a:bodyPr>
          <a:lstStyle/>
          <a:p>
            <a:pPr>
              <a:spcBef>
                <a:spcPct val="50000"/>
              </a:spcBef>
            </a:pPr>
            <a:r>
              <a:rPr lang="zh-CN" altLang="en-US" sz="2600" noProof="1">
                <a:latin typeface="Times New Roman" panose="02020603050405020304" pitchFamily="18" charset="0"/>
                <a:ea typeface="黑体" panose="02010609060101010101" charset="-122"/>
                <a:cs typeface="+mn-cs"/>
              </a:rPr>
              <a:t>宁国公</a:t>
            </a:r>
            <a:r>
              <a:rPr lang="zh-CN" altLang="en-US" sz="2600" u="sng" noProof="1">
                <a:latin typeface="Times New Roman" panose="02020603050405020304" pitchFamily="18" charset="0"/>
                <a:ea typeface="黑体" panose="02010609060101010101" charset="-122"/>
                <a:cs typeface="+mn-cs"/>
              </a:rPr>
              <a:t>贾演</a:t>
            </a:r>
            <a:r>
              <a:rPr lang="zh-CN" altLang="en-US" sz="2600" noProof="1">
                <a:latin typeface="Times New Roman" panose="02020603050405020304" pitchFamily="18" charset="0"/>
                <a:ea typeface="黑体" panose="02010609060101010101" charset="-122"/>
                <a:cs typeface="+mn-cs"/>
              </a:rPr>
              <a:t>－</a:t>
            </a:r>
            <a:r>
              <a:rPr lang="zh-CN" altLang="en-US" sz="2600" u="sng" noProof="1">
                <a:latin typeface="Times New Roman" panose="02020603050405020304" pitchFamily="18" charset="0"/>
                <a:ea typeface="黑体" panose="02010609060101010101" charset="-122"/>
                <a:cs typeface="+mn-cs"/>
              </a:rPr>
              <a:t>贾代化</a:t>
            </a:r>
            <a:endParaRPr lang="zh-CN" altLang="en-US" sz="2600" u="sng" noProof="1">
              <a:latin typeface="Times New Roman" panose="02020603050405020304" pitchFamily="18" charset="0"/>
              <a:ea typeface="黑体" panose="02010609060101010101" charset="-122"/>
            </a:endParaRPr>
          </a:p>
        </p:txBody>
      </p:sp>
      <p:sp>
        <p:nvSpPr>
          <p:cNvPr id="546821" name="AutoShape 5"/>
          <p:cNvSpPr/>
          <p:nvPr>
            <p:custDataLst>
              <p:tags r:id="rId7"/>
            </p:custDataLst>
          </p:nvPr>
        </p:nvSpPr>
        <p:spPr>
          <a:xfrm>
            <a:off x="4852756" y="1258365"/>
            <a:ext cx="218408" cy="710665"/>
          </a:xfrm>
          <a:prstGeom prst="leftBrace">
            <a:avLst>
              <a:gd name="adj1" fmla="val 26992"/>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endParaRPr lang="zh-CN"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22" name="Text Box 6"/>
          <p:cNvSpPr txBox="1"/>
          <p:nvPr>
            <p:custDataLst>
              <p:tags r:id="rId8"/>
            </p:custDataLst>
          </p:nvPr>
        </p:nvSpPr>
        <p:spPr>
          <a:xfrm>
            <a:off x="5161887" y="1097079"/>
            <a:ext cx="1676699" cy="491490"/>
          </a:xfrm>
          <a:prstGeom prst="rect">
            <a:avLst/>
          </a:prstGeom>
          <a:noFill/>
          <a:ln w="9525">
            <a:noFill/>
          </a:ln>
        </p:spPr>
        <p:txBody>
          <a:bodyPr>
            <a:spAutoFit/>
          </a:bodyPr>
          <a:lstStyle/>
          <a:p>
            <a:pPr>
              <a:spcBef>
                <a:spcPct val="50000"/>
              </a:spcBef>
            </a:pPr>
            <a:r>
              <a:rPr lang="zh-CN" altLang="en-US" sz="2600" u="sng" noProof="1">
                <a:latin typeface="黑体" panose="02010609060101010101" charset="-122"/>
                <a:ea typeface="黑体" panose="02010609060101010101" charset="-122"/>
                <a:cs typeface="+mn-cs"/>
              </a:rPr>
              <a:t>贾 敷</a:t>
            </a:r>
            <a:endParaRPr lang="zh-CN" altLang="en-US" sz="2600" u="sng" noProof="1">
              <a:latin typeface="黑体" panose="02010609060101010101" charset="-122"/>
              <a:ea typeface="黑体" panose="02010609060101010101" charset="-122"/>
            </a:endParaRPr>
          </a:p>
        </p:txBody>
      </p:sp>
      <p:sp>
        <p:nvSpPr>
          <p:cNvPr id="546823" name="Text Box 7"/>
          <p:cNvSpPr txBox="1"/>
          <p:nvPr>
            <p:custDataLst>
              <p:tags r:id="rId9"/>
            </p:custDataLst>
          </p:nvPr>
        </p:nvSpPr>
        <p:spPr>
          <a:xfrm>
            <a:off x="5161887" y="1688460"/>
            <a:ext cx="1295326"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敬</a:t>
            </a:r>
            <a:endParaRPr lang="zh-CN" altLang="en-US" sz="2600" noProof="1">
              <a:latin typeface="黑体" panose="02010609060101010101" charset="-122"/>
              <a:ea typeface="黑体" panose="02010609060101010101" charset="-122"/>
            </a:endParaRPr>
          </a:p>
        </p:txBody>
      </p:sp>
      <p:sp>
        <p:nvSpPr>
          <p:cNvPr id="546824" name="AutoShape 8"/>
          <p:cNvSpPr/>
          <p:nvPr>
            <p:custDataLst>
              <p:tags r:id="rId10"/>
            </p:custDataLst>
          </p:nvPr>
        </p:nvSpPr>
        <p:spPr>
          <a:xfrm>
            <a:off x="6294247" y="1169321"/>
            <a:ext cx="136085" cy="935793"/>
          </a:xfrm>
          <a:prstGeom prst="leftBrace">
            <a:avLst>
              <a:gd name="adj1" fmla="val 57745"/>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endParaRPr lang="zh-CN"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25" name="Text Box 9"/>
          <p:cNvSpPr txBox="1"/>
          <p:nvPr>
            <p:custDataLst>
              <p:tags r:id="rId11"/>
            </p:custDataLst>
          </p:nvPr>
        </p:nvSpPr>
        <p:spPr>
          <a:xfrm>
            <a:off x="6539536" y="952594"/>
            <a:ext cx="1281885"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珍</a:t>
            </a:r>
            <a:endParaRPr lang="zh-CN" altLang="en-US" sz="2600" noProof="1">
              <a:latin typeface="黑体" panose="02010609060101010101" charset="-122"/>
              <a:ea typeface="黑体" panose="02010609060101010101" charset="-122"/>
            </a:endParaRPr>
          </a:p>
        </p:txBody>
      </p:sp>
      <p:sp>
        <p:nvSpPr>
          <p:cNvPr id="546826" name="Text Box 10"/>
          <p:cNvSpPr txBox="1"/>
          <p:nvPr>
            <p:custDataLst>
              <p:tags r:id="rId12"/>
            </p:custDataLst>
          </p:nvPr>
        </p:nvSpPr>
        <p:spPr>
          <a:xfrm>
            <a:off x="6566416" y="1737181"/>
            <a:ext cx="1224763"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贾惜春</a:t>
            </a:r>
            <a:endParaRPr lang="zh-CN" altLang="en-US" sz="2600" noProof="1">
              <a:latin typeface="黑体" panose="02010609060101010101" charset="-122"/>
              <a:ea typeface="黑体" panose="02010609060101010101" charset="-122"/>
            </a:endParaRPr>
          </a:p>
        </p:txBody>
      </p:sp>
      <p:sp>
        <p:nvSpPr>
          <p:cNvPr id="546827" name="Text Box 11"/>
          <p:cNvSpPr txBox="1"/>
          <p:nvPr>
            <p:custDataLst>
              <p:tags r:id="rId13"/>
            </p:custDataLst>
          </p:nvPr>
        </p:nvSpPr>
        <p:spPr>
          <a:xfrm>
            <a:off x="8204474" y="1389409"/>
            <a:ext cx="2000951"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（秦可卿）</a:t>
            </a:r>
            <a:endParaRPr lang="zh-CN" altLang="en-US" sz="2600" noProof="1">
              <a:latin typeface="黑体" panose="02010609060101010101" charset="-122"/>
              <a:ea typeface="黑体" panose="02010609060101010101" charset="-122"/>
            </a:endParaRPr>
          </a:p>
        </p:txBody>
      </p:sp>
      <p:sp>
        <p:nvSpPr>
          <p:cNvPr id="546828" name="Text Box 12"/>
          <p:cNvSpPr txBox="1"/>
          <p:nvPr>
            <p:custDataLst>
              <p:tags r:id="rId14"/>
            </p:custDataLst>
          </p:nvPr>
        </p:nvSpPr>
        <p:spPr>
          <a:xfrm>
            <a:off x="1724487" y="4052302"/>
            <a:ext cx="3734771" cy="491490"/>
          </a:xfrm>
          <a:prstGeom prst="rect">
            <a:avLst/>
          </a:prstGeom>
          <a:noFill/>
          <a:ln w="9525">
            <a:noFill/>
          </a:ln>
        </p:spPr>
        <p:txBody>
          <a:bodyPr>
            <a:spAutoFit/>
          </a:bodyPr>
          <a:lstStyle/>
          <a:p>
            <a:pPr>
              <a:spcBef>
                <a:spcPct val="50000"/>
              </a:spcBef>
            </a:pPr>
            <a:r>
              <a:rPr lang="zh-CN" altLang="en-US" sz="2600" noProof="1">
                <a:latin typeface="Times New Roman" panose="02020603050405020304" pitchFamily="18" charset="0"/>
                <a:ea typeface="黑体" panose="02010609060101010101" charset="-122"/>
                <a:cs typeface="+mn-cs"/>
              </a:rPr>
              <a:t>荣国公</a:t>
            </a:r>
            <a:r>
              <a:rPr lang="zh-CN" altLang="en-US" sz="2600" u="sng" noProof="1">
                <a:latin typeface="Times New Roman" panose="02020603050405020304" pitchFamily="18" charset="0"/>
                <a:ea typeface="黑体" panose="02010609060101010101" charset="-122"/>
                <a:cs typeface="+mn-cs"/>
              </a:rPr>
              <a:t>贾源</a:t>
            </a:r>
            <a:r>
              <a:rPr lang="zh-CN" altLang="en-US" sz="2600" noProof="1">
                <a:latin typeface="Times New Roman" panose="02020603050405020304" pitchFamily="18" charset="0"/>
                <a:ea typeface="黑体" panose="02010609060101010101" charset="-122"/>
                <a:cs typeface="+mn-cs"/>
              </a:rPr>
              <a:t>－</a:t>
            </a:r>
            <a:r>
              <a:rPr lang="zh-CN" altLang="en-US" sz="2600" u="sng" noProof="1">
                <a:latin typeface="Times New Roman" panose="02020603050405020304" pitchFamily="18" charset="0"/>
                <a:ea typeface="黑体" panose="02010609060101010101" charset="-122"/>
                <a:cs typeface="+mn-cs"/>
              </a:rPr>
              <a:t>贾代善</a:t>
            </a:r>
            <a:endParaRPr lang="zh-CN" altLang="en-US" sz="2600" u="sng" noProof="1">
              <a:latin typeface="Times New Roman" panose="02020603050405020304" pitchFamily="18" charset="0"/>
              <a:ea typeface="黑体" panose="02010609060101010101" charset="-122"/>
            </a:endParaRPr>
          </a:p>
        </p:txBody>
      </p:sp>
      <p:sp>
        <p:nvSpPr>
          <p:cNvPr id="546829" name="Text Box 13"/>
          <p:cNvSpPr txBox="1"/>
          <p:nvPr>
            <p:custDataLst>
              <p:tags r:id="rId15"/>
            </p:custDataLst>
          </p:nvPr>
        </p:nvSpPr>
        <p:spPr>
          <a:xfrm>
            <a:off x="3545671" y="4552959"/>
            <a:ext cx="1942148"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（贾母）</a:t>
            </a:r>
            <a:endParaRPr lang="zh-CN" altLang="en-US" sz="2600" noProof="1">
              <a:latin typeface="黑体" panose="02010609060101010101" charset="-122"/>
              <a:ea typeface="黑体" panose="02010609060101010101" charset="-122"/>
            </a:endParaRPr>
          </a:p>
        </p:txBody>
      </p:sp>
      <p:sp>
        <p:nvSpPr>
          <p:cNvPr id="21518" name="Text Box 14"/>
          <p:cNvSpPr txBox="1"/>
          <p:nvPr>
            <p:custDataLst>
              <p:tags r:id="rId16"/>
            </p:custDataLst>
          </p:nvPr>
        </p:nvSpPr>
        <p:spPr>
          <a:xfrm>
            <a:off x="5219009" y="3544924"/>
            <a:ext cx="3580206" cy="460375"/>
          </a:xfrm>
          <a:prstGeom prst="rect">
            <a:avLst/>
          </a:prstGeom>
          <a:noFill/>
          <a:ln w="9525">
            <a:noFill/>
          </a:ln>
        </p:spPr>
        <p:txBody>
          <a:bodyPr>
            <a:spAutoFit/>
          </a:bodyPr>
          <a:lstStyle/>
          <a:p>
            <a:pPr>
              <a:spcBef>
                <a:spcPct val="50000"/>
              </a:spcBef>
            </a:pPr>
            <a:endParaRPr lang="zh-CN" altLang="zh-CN" sz="2400" b="0" noProof="1">
              <a:solidFill>
                <a:srgbClr val="F6D798"/>
              </a:solidFill>
              <a:latin typeface="Times New Roman" panose="02020603050405020304" pitchFamily="18" charset="0"/>
              <a:ea typeface="宋体" panose="02010600030101010101" pitchFamily="2" charset="-122"/>
            </a:endParaRPr>
          </a:p>
        </p:txBody>
      </p:sp>
      <p:sp>
        <p:nvSpPr>
          <p:cNvPr id="546831" name="AutoShape 15"/>
          <p:cNvSpPr/>
          <p:nvPr>
            <p:custDataLst>
              <p:tags r:id="rId17"/>
            </p:custDataLst>
          </p:nvPr>
        </p:nvSpPr>
        <p:spPr>
          <a:xfrm>
            <a:off x="4918279" y="2706575"/>
            <a:ext cx="287290" cy="3645728"/>
          </a:xfrm>
          <a:prstGeom prst="leftBrace">
            <a:avLst>
              <a:gd name="adj1" fmla="val 105691"/>
              <a:gd name="adj2" fmla="val 50000"/>
            </a:avLst>
          </a:prstGeom>
          <a:noFill/>
          <a:ln w="25400" cap="flat" cmpd="sng">
            <a:solidFill>
              <a:srgbClr val="F6D798"/>
            </a:solidFill>
            <a:prstDash val="solid"/>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46832" name="Text Box 16"/>
          <p:cNvSpPr txBox="1"/>
          <p:nvPr>
            <p:custDataLst>
              <p:tags r:id="rId18"/>
            </p:custDataLst>
          </p:nvPr>
        </p:nvSpPr>
        <p:spPr>
          <a:xfrm>
            <a:off x="5287892" y="2503288"/>
            <a:ext cx="1634698"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赦</a:t>
            </a:r>
            <a:endParaRPr lang="zh-CN" altLang="en-US" sz="2600" noProof="1">
              <a:latin typeface="黑体" panose="02010609060101010101" charset="-122"/>
              <a:ea typeface="黑体" panose="02010609060101010101" charset="-122"/>
            </a:endParaRPr>
          </a:p>
        </p:txBody>
      </p:sp>
      <p:sp>
        <p:nvSpPr>
          <p:cNvPr id="546833" name="Text Box 17"/>
          <p:cNvSpPr txBox="1"/>
          <p:nvPr>
            <p:custDataLst>
              <p:tags r:id="rId19"/>
            </p:custDataLst>
          </p:nvPr>
        </p:nvSpPr>
        <p:spPr>
          <a:xfrm>
            <a:off x="4911559" y="3010665"/>
            <a:ext cx="1923668"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（邢夫人）</a:t>
            </a:r>
            <a:endParaRPr lang="zh-CN" altLang="en-US" sz="2600" noProof="1">
              <a:latin typeface="黑体" panose="02010609060101010101" charset="-122"/>
              <a:ea typeface="黑体" panose="02010609060101010101" charset="-122"/>
            </a:endParaRPr>
          </a:p>
        </p:txBody>
      </p:sp>
      <p:sp>
        <p:nvSpPr>
          <p:cNvPr id="546834" name="Text Box 18"/>
          <p:cNvSpPr txBox="1"/>
          <p:nvPr>
            <p:custDataLst>
              <p:tags r:id="rId20"/>
            </p:custDataLst>
          </p:nvPr>
        </p:nvSpPr>
        <p:spPr>
          <a:xfrm>
            <a:off x="6742823" y="2553689"/>
            <a:ext cx="2590651" cy="460375"/>
          </a:xfrm>
          <a:prstGeom prst="rect">
            <a:avLst/>
          </a:prstGeom>
          <a:noFill/>
          <a:ln w="9525">
            <a:noFill/>
          </a:ln>
        </p:spPr>
        <p:txBody>
          <a:bodyPr>
            <a:spAutoFit/>
          </a:bodyPr>
          <a:lstStyle/>
          <a:p>
            <a:pPr>
              <a:spcBef>
                <a:spcPct val="50000"/>
              </a:spcBef>
            </a:pPr>
            <a:endParaRPr lang="zh-CN" altLang="zh-CN" sz="2400" b="0" noProof="1">
              <a:solidFill>
                <a:srgbClr val="F6D798"/>
              </a:solidFill>
              <a:latin typeface="Times New Roman" panose="02020603050405020304" pitchFamily="18" charset="0"/>
              <a:ea typeface="宋体" panose="02010600030101010101" pitchFamily="2" charset="-122"/>
            </a:endParaRPr>
          </a:p>
        </p:txBody>
      </p:sp>
      <p:sp>
        <p:nvSpPr>
          <p:cNvPr id="546835" name="AutoShape 19"/>
          <p:cNvSpPr/>
          <p:nvPr>
            <p:custDataLst>
              <p:tags r:id="rId21"/>
            </p:custDataLst>
          </p:nvPr>
        </p:nvSpPr>
        <p:spPr>
          <a:xfrm>
            <a:off x="6584898" y="2399124"/>
            <a:ext cx="137765" cy="1073558"/>
          </a:xfrm>
          <a:prstGeom prst="leftBrace">
            <a:avLst>
              <a:gd name="adj1" fmla="val 65600"/>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r>
              <a:rPr lang="en-US" altLang="zh-CN" sz="2400" b="0" strike="noStrike" noProof="1">
                <a:solidFill>
                  <a:srgbClr val="F6D798"/>
                </a:solidFill>
                <a:latin typeface="Times New Roman" panose="02020603050405020304" pitchFamily="18" charset="0"/>
                <a:ea typeface="宋体" panose="02010600030101010101" pitchFamily="2" charset="-122"/>
                <a:cs typeface="+mn-cs"/>
              </a:rPr>
              <a:t>  </a:t>
            </a:r>
            <a:endParaRPr lang="en-US"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36" name="Text Box 20"/>
          <p:cNvSpPr txBox="1"/>
          <p:nvPr>
            <p:custDataLst>
              <p:tags r:id="rId22"/>
            </p:custDataLst>
          </p:nvPr>
        </p:nvSpPr>
        <p:spPr>
          <a:xfrm>
            <a:off x="6815065" y="2244559"/>
            <a:ext cx="1601097"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琏</a:t>
            </a:r>
            <a:endParaRPr lang="zh-CN" altLang="en-US" sz="2600" noProof="1">
              <a:latin typeface="黑体" panose="02010609060101010101" charset="-122"/>
              <a:ea typeface="黑体" panose="02010609060101010101" charset="-122"/>
            </a:endParaRPr>
          </a:p>
        </p:txBody>
      </p:sp>
      <p:sp>
        <p:nvSpPr>
          <p:cNvPr id="546837" name="Text Box 21"/>
          <p:cNvSpPr txBox="1"/>
          <p:nvPr>
            <p:custDataLst>
              <p:tags r:id="rId23"/>
            </p:custDataLst>
          </p:nvPr>
        </p:nvSpPr>
        <p:spPr>
          <a:xfrm>
            <a:off x="6598338" y="2706575"/>
            <a:ext cx="2819139"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（王熙凤）</a:t>
            </a:r>
            <a:endParaRPr lang="zh-CN" altLang="en-US" sz="2600" noProof="1">
              <a:latin typeface="黑体" panose="02010609060101010101" charset="-122"/>
              <a:ea typeface="黑体" panose="02010609060101010101" charset="-122"/>
            </a:endParaRPr>
          </a:p>
        </p:txBody>
      </p:sp>
      <p:sp>
        <p:nvSpPr>
          <p:cNvPr id="546838" name="AutoShape 22"/>
          <p:cNvSpPr/>
          <p:nvPr>
            <p:custDataLst>
              <p:tags r:id="rId24"/>
            </p:custDataLst>
          </p:nvPr>
        </p:nvSpPr>
        <p:spPr>
          <a:xfrm>
            <a:off x="8298558" y="2402484"/>
            <a:ext cx="94083" cy="831630"/>
          </a:xfrm>
          <a:prstGeom prst="rightBrace">
            <a:avLst>
              <a:gd name="adj1" fmla="val 74011"/>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r>
              <a:rPr lang="en-US" altLang="zh-CN" sz="2400" b="0" strike="noStrike" noProof="1">
                <a:solidFill>
                  <a:srgbClr val="F6D798"/>
                </a:solidFill>
                <a:latin typeface="Times New Roman" panose="02020603050405020304" pitchFamily="18" charset="0"/>
                <a:ea typeface="宋体" panose="02010600030101010101" pitchFamily="2" charset="-122"/>
                <a:cs typeface="+mn-cs"/>
              </a:rPr>
              <a:t>    </a:t>
            </a:r>
            <a:endParaRPr lang="en-US"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39" name="Text Box 23"/>
          <p:cNvSpPr txBox="1"/>
          <p:nvPr>
            <p:custDataLst>
              <p:tags r:id="rId25"/>
            </p:custDataLst>
          </p:nvPr>
        </p:nvSpPr>
        <p:spPr>
          <a:xfrm>
            <a:off x="8357359" y="2553689"/>
            <a:ext cx="1448211"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巧 姐</a:t>
            </a:r>
            <a:endParaRPr lang="zh-CN" altLang="en-US" sz="2600" noProof="1">
              <a:latin typeface="黑体" panose="02010609060101010101" charset="-122"/>
              <a:ea typeface="黑体" panose="02010609060101010101" charset="-122"/>
            </a:endParaRPr>
          </a:p>
        </p:txBody>
      </p:sp>
      <p:sp>
        <p:nvSpPr>
          <p:cNvPr id="546840" name="Text Box 24"/>
          <p:cNvSpPr txBox="1"/>
          <p:nvPr>
            <p:custDataLst>
              <p:tags r:id="rId26"/>
            </p:custDataLst>
          </p:nvPr>
        </p:nvSpPr>
        <p:spPr>
          <a:xfrm>
            <a:off x="6815065" y="3113149"/>
            <a:ext cx="1475092"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贾迎春</a:t>
            </a:r>
            <a:endParaRPr lang="zh-CN" altLang="en-US" sz="2600" noProof="1">
              <a:latin typeface="黑体" panose="02010609060101010101" charset="-122"/>
              <a:ea typeface="黑体" panose="02010609060101010101" charset="-122"/>
            </a:endParaRPr>
          </a:p>
        </p:txBody>
      </p:sp>
      <p:sp>
        <p:nvSpPr>
          <p:cNvPr id="546841" name="Text Box 25"/>
          <p:cNvSpPr txBox="1"/>
          <p:nvPr>
            <p:custDataLst>
              <p:tags r:id="rId27"/>
            </p:custDataLst>
          </p:nvPr>
        </p:nvSpPr>
        <p:spPr>
          <a:xfrm>
            <a:off x="5287892" y="4095983"/>
            <a:ext cx="1743901"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政</a:t>
            </a:r>
            <a:endParaRPr lang="zh-CN" altLang="en-US" sz="2600" noProof="1">
              <a:latin typeface="黑体" panose="02010609060101010101" charset="-122"/>
              <a:ea typeface="黑体" panose="02010609060101010101" charset="-122"/>
            </a:endParaRPr>
          </a:p>
        </p:txBody>
      </p:sp>
      <p:sp>
        <p:nvSpPr>
          <p:cNvPr id="546842" name="Text Box 26"/>
          <p:cNvSpPr txBox="1"/>
          <p:nvPr>
            <p:custDataLst>
              <p:tags r:id="rId28"/>
            </p:custDataLst>
          </p:nvPr>
        </p:nvSpPr>
        <p:spPr>
          <a:xfrm>
            <a:off x="4911559" y="4480717"/>
            <a:ext cx="2209278"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（王夫人）</a:t>
            </a:r>
            <a:endParaRPr lang="zh-CN" altLang="en-US" sz="2600" noProof="1">
              <a:latin typeface="黑体" panose="02010609060101010101" charset="-122"/>
              <a:ea typeface="黑体" panose="02010609060101010101" charset="-122"/>
            </a:endParaRPr>
          </a:p>
        </p:txBody>
      </p:sp>
      <p:sp>
        <p:nvSpPr>
          <p:cNvPr id="546843" name="Text Box 27"/>
          <p:cNvSpPr txBox="1"/>
          <p:nvPr>
            <p:custDataLst>
              <p:tags r:id="rId29"/>
            </p:custDataLst>
          </p:nvPr>
        </p:nvSpPr>
        <p:spPr>
          <a:xfrm>
            <a:off x="6818425" y="3926298"/>
            <a:ext cx="2362163" cy="460375"/>
          </a:xfrm>
          <a:prstGeom prst="rect">
            <a:avLst/>
          </a:prstGeom>
          <a:noFill/>
          <a:ln w="9525">
            <a:noFill/>
          </a:ln>
        </p:spPr>
        <p:txBody>
          <a:bodyPr>
            <a:spAutoFit/>
          </a:bodyPr>
          <a:lstStyle/>
          <a:p>
            <a:pPr>
              <a:spcBef>
                <a:spcPct val="50000"/>
              </a:spcBef>
            </a:pPr>
            <a:endParaRPr lang="zh-CN" altLang="zh-CN" sz="2400" b="0" noProof="1">
              <a:solidFill>
                <a:srgbClr val="F6D798"/>
              </a:solidFill>
              <a:latin typeface="Times New Roman" panose="02020603050405020304" pitchFamily="18" charset="0"/>
              <a:ea typeface="宋体" panose="02010600030101010101" pitchFamily="2" charset="-122"/>
            </a:endParaRPr>
          </a:p>
        </p:txBody>
      </p:sp>
      <p:sp>
        <p:nvSpPr>
          <p:cNvPr id="546844" name="AutoShape 28"/>
          <p:cNvSpPr/>
          <p:nvPr>
            <p:custDataLst>
              <p:tags r:id="rId30"/>
            </p:custDataLst>
          </p:nvPr>
        </p:nvSpPr>
        <p:spPr>
          <a:xfrm>
            <a:off x="6655460" y="3822134"/>
            <a:ext cx="131045" cy="2069832"/>
          </a:xfrm>
          <a:prstGeom prst="leftBrace">
            <a:avLst>
              <a:gd name="adj1" fmla="val 130923"/>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r>
              <a:rPr lang="en-US" altLang="zh-CN" sz="2400" b="0" strike="noStrike" noProof="1">
                <a:solidFill>
                  <a:srgbClr val="F6D798"/>
                </a:solidFill>
                <a:latin typeface="Times New Roman" panose="02020603050405020304" pitchFamily="18" charset="0"/>
                <a:ea typeface="宋体" panose="02010600030101010101" pitchFamily="2" charset="-122"/>
                <a:cs typeface="+mn-cs"/>
              </a:rPr>
              <a:t>    </a:t>
            </a:r>
            <a:endParaRPr lang="en-US"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45" name="Text Box 29"/>
          <p:cNvSpPr txBox="1"/>
          <p:nvPr>
            <p:custDataLst>
              <p:tags r:id="rId31"/>
            </p:custDataLst>
          </p:nvPr>
        </p:nvSpPr>
        <p:spPr>
          <a:xfrm>
            <a:off x="6742823" y="3585245"/>
            <a:ext cx="1523814" cy="491490"/>
          </a:xfrm>
          <a:prstGeom prst="rect">
            <a:avLst/>
          </a:prstGeom>
          <a:noFill/>
          <a:ln w="9525">
            <a:noFill/>
          </a:ln>
        </p:spPr>
        <p:txBody>
          <a:bodyPr>
            <a:spAutoFit/>
          </a:bodyPr>
          <a:lstStyle/>
          <a:p>
            <a:pPr>
              <a:spcBef>
                <a:spcPct val="50000"/>
              </a:spcBef>
            </a:pPr>
            <a:r>
              <a:rPr lang="zh-CN" altLang="en-US" sz="2600" u="sng" noProof="1">
                <a:latin typeface="黑体" panose="02010609060101010101" charset="-122"/>
                <a:ea typeface="黑体" panose="02010609060101010101" charset="-122"/>
                <a:cs typeface="+mn-cs"/>
              </a:rPr>
              <a:t>贾 珠</a:t>
            </a:r>
            <a:endParaRPr lang="zh-CN" altLang="en-US" sz="2600" u="sng" noProof="1">
              <a:latin typeface="黑体" panose="02010609060101010101" charset="-122"/>
              <a:ea typeface="黑体" panose="02010609060101010101" charset="-122"/>
            </a:endParaRPr>
          </a:p>
        </p:txBody>
      </p:sp>
      <p:sp>
        <p:nvSpPr>
          <p:cNvPr id="546846" name="Text Box 30"/>
          <p:cNvSpPr txBox="1"/>
          <p:nvPr>
            <p:custDataLst>
              <p:tags r:id="rId32"/>
            </p:custDataLst>
          </p:nvPr>
        </p:nvSpPr>
        <p:spPr>
          <a:xfrm>
            <a:off x="6569777" y="3993500"/>
            <a:ext cx="1999270"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（李 纨）</a:t>
            </a:r>
            <a:endParaRPr lang="zh-CN" altLang="en-US" sz="2600" noProof="1">
              <a:latin typeface="黑体" panose="02010609060101010101" charset="-122"/>
              <a:ea typeface="黑体" panose="02010609060101010101" charset="-122"/>
            </a:endParaRPr>
          </a:p>
        </p:txBody>
      </p:sp>
      <p:sp>
        <p:nvSpPr>
          <p:cNvPr id="546847" name="AutoShape 31"/>
          <p:cNvSpPr/>
          <p:nvPr>
            <p:custDataLst>
              <p:tags r:id="rId33"/>
            </p:custDataLst>
          </p:nvPr>
        </p:nvSpPr>
        <p:spPr>
          <a:xfrm>
            <a:off x="8110391" y="3701170"/>
            <a:ext cx="171366" cy="739226"/>
          </a:xfrm>
          <a:prstGeom prst="rightBrace">
            <a:avLst>
              <a:gd name="adj1" fmla="val 35956"/>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r>
              <a:rPr lang="en-US" altLang="zh-CN" sz="2400" b="0" strike="noStrike" noProof="1">
                <a:solidFill>
                  <a:srgbClr val="F6D798"/>
                </a:solidFill>
                <a:latin typeface="Times New Roman" panose="02020603050405020304" pitchFamily="18" charset="0"/>
                <a:ea typeface="宋体" panose="02010600030101010101" pitchFamily="2" charset="-122"/>
                <a:cs typeface="+mn-cs"/>
              </a:rPr>
              <a:t>  </a:t>
            </a:r>
            <a:endParaRPr lang="en-US"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48" name="Text Box 32"/>
          <p:cNvSpPr txBox="1"/>
          <p:nvPr>
            <p:custDataLst>
              <p:tags r:id="rId34"/>
            </p:custDataLst>
          </p:nvPr>
        </p:nvSpPr>
        <p:spPr>
          <a:xfrm>
            <a:off x="8372480" y="3758292"/>
            <a:ext cx="1478452"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兰</a:t>
            </a:r>
            <a:endParaRPr lang="zh-CN" altLang="en-US" sz="2600" noProof="1">
              <a:latin typeface="黑体" panose="02010609060101010101" charset="-122"/>
              <a:ea typeface="黑体" panose="02010609060101010101" charset="-122"/>
            </a:endParaRPr>
          </a:p>
        </p:txBody>
      </p:sp>
      <p:sp>
        <p:nvSpPr>
          <p:cNvPr id="546849" name="Text Box 33"/>
          <p:cNvSpPr txBox="1"/>
          <p:nvPr>
            <p:custDataLst>
              <p:tags r:id="rId35"/>
            </p:custDataLst>
          </p:nvPr>
        </p:nvSpPr>
        <p:spPr>
          <a:xfrm>
            <a:off x="6742823" y="4383274"/>
            <a:ext cx="1703580"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贾元春</a:t>
            </a:r>
            <a:endParaRPr lang="zh-CN" altLang="en-US" sz="2600" noProof="1">
              <a:latin typeface="黑体" panose="02010609060101010101" charset="-122"/>
              <a:ea typeface="黑体" panose="02010609060101010101" charset="-122"/>
            </a:endParaRPr>
          </a:p>
        </p:txBody>
      </p:sp>
      <p:sp>
        <p:nvSpPr>
          <p:cNvPr id="546850" name="Text Box 34"/>
          <p:cNvSpPr txBox="1"/>
          <p:nvPr>
            <p:custDataLst>
              <p:tags r:id="rId36"/>
            </p:custDataLst>
          </p:nvPr>
        </p:nvSpPr>
        <p:spPr>
          <a:xfrm>
            <a:off x="6742823" y="4806649"/>
            <a:ext cx="1676699"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贾宝玉</a:t>
            </a:r>
            <a:endParaRPr lang="zh-CN" altLang="en-US" sz="2600" noProof="1">
              <a:latin typeface="黑体" panose="02010609060101010101" charset="-122"/>
              <a:ea typeface="黑体" panose="02010609060101010101" charset="-122"/>
            </a:endParaRPr>
          </a:p>
        </p:txBody>
      </p:sp>
      <p:sp>
        <p:nvSpPr>
          <p:cNvPr id="546851" name="Text Box 35"/>
          <p:cNvSpPr txBox="1"/>
          <p:nvPr>
            <p:custDataLst>
              <p:tags r:id="rId37"/>
            </p:custDataLst>
          </p:nvPr>
        </p:nvSpPr>
        <p:spPr>
          <a:xfrm>
            <a:off x="6742823" y="5552595"/>
            <a:ext cx="1752302"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贾探春</a:t>
            </a:r>
            <a:endParaRPr lang="zh-CN" altLang="en-US" sz="2600" noProof="1">
              <a:latin typeface="黑体" panose="02010609060101010101" charset="-122"/>
              <a:ea typeface="黑体" panose="02010609060101010101" charset="-122"/>
            </a:endParaRPr>
          </a:p>
        </p:txBody>
      </p:sp>
      <p:sp>
        <p:nvSpPr>
          <p:cNvPr id="546852" name="Text Box 36"/>
          <p:cNvSpPr txBox="1"/>
          <p:nvPr>
            <p:custDataLst>
              <p:tags r:id="rId38"/>
            </p:custDataLst>
          </p:nvPr>
        </p:nvSpPr>
        <p:spPr>
          <a:xfrm>
            <a:off x="5353414" y="5861726"/>
            <a:ext cx="1523814" cy="491490"/>
          </a:xfrm>
          <a:prstGeom prst="rect">
            <a:avLst/>
          </a:prstGeom>
          <a:noFill/>
          <a:ln w="9525">
            <a:noFill/>
          </a:ln>
        </p:spPr>
        <p:txBody>
          <a:bodyPr>
            <a:spAutoFit/>
          </a:bodyPr>
          <a:lstStyle/>
          <a:p>
            <a:pPr>
              <a:spcBef>
                <a:spcPct val="50000"/>
              </a:spcBef>
            </a:pPr>
            <a:r>
              <a:rPr lang="zh-CN" altLang="en-US" sz="2600" u="sng" noProof="1">
                <a:latin typeface="黑体" panose="02010609060101010101" charset="-122"/>
                <a:ea typeface="黑体" panose="02010609060101010101" charset="-122"/>
                <a:cs typeface="+mn-cs"/>
              </a:rPr>
              <a:t>贾 敏</a:t>
            </a:r>
            <a:endParaRPr lang="zh-CN" altLang="en-US" sz="2600" noProof="1">
              <a:latin typeface="黑体" panose="02010609060101010101" charset="-122"/>
              <a:ea typeface="黑体" panose="02010609060101010101" charset="-122"/>
            </a:endParaRPr>
          </a:p>
        </p:txBody>
      </p:sp>
      <p:sp>
        <p:nvSpPr>
          <p:cNvPr id="546853" name="Text Box 37"/>
          <p:cNvSpPr txBox="1"/>
          <p:nvPr>
            <p:custDataLst>
              <p:tags r:id="rId39"/>
            </p:custDataLst>
          </p:nvPr>
        </p:nvSpPr>
        <p:spPr>
          <a:xfrm>
            <a:off x="6860427" y="6120455"/>
            <a:ext cx="1905187"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林黛玉</a:t>
            </a:r>
            <a:endParaRPr lang="zh-CN" altLang="en-US" sz="2600" noProof="1">
              <a:latin typeface="黑体" panose="02010609060101010101" charset="-122"/>
              <a:ea typeface="黑体" panose="02010609060101010101" charset="-122"/>
            </a:endParaRPr>
          </a:p>
        </p:txBody>
      </p:sp>
      <p:sp>
        <p:nvSpPr>
          <p:cNvPr id="546854" name="Text Box 38"/>
          <p:cNvSpPr txBox="1"/>
          <p:nvPr>
            <p:custDataLst>
              <p:tags r:id="rId40"/>
            </p:custDataLst>
          </p:nvPr>
        </p:nvSpPr>
        <p:spPr>
          <a:xfrm>
            <a:off x="8454803" y="952594"/>
            <a:ext cx="1585976"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蓉 </a:t>
            </a:r>
            <a:endParaRPr lang="zh-CN" altLang="en-US" sz="2600" noProof="1">
              <a:latin typeface="黑体" panose="02010609060101010101" charset="-122"/>
              <a:ea typeface="黑体" panose="02010609060101010101" charset="-122"/>
            </a:endParaRPr>
          </a:p>
        </p:txBody>
      </p:sp>
      <p:sp>
        <p:nvSpPr>
          <p:cNvPr id="546855" name="Line 39"/>
          <p:cNvSpPr/>
          <p:nvPr>
            <p:custDataLst>
              <p:tags r:id="rId41"/>
            </p:custDataLst>
          </p:nvPr>
        </p:nvSpPr>
        <p:spPr>
          <a:xfrm>
            <a:off x="7676936" y="1285246"/>
            <a:ext cx="650182" cy="0"/>
          </a:xfrm>
          <a:prstGeom prst="line">
            <a:avLst/>
          </a:prstGeom>
          <a:ln w="25400" cap="flat" cmpd="sng">
            <a:solidFill>
              <a:srgbClr val="F6D798"/>
            </a:solidFill>
            <a:prstDash val="solid"/>
            <a:headEnd type="none" w="med" len="med"/>
            <a:tailEnd type="none" w="med" len="med"/>
          </a:ln>
        </p:spPr>
        <p:txBody>
          <a:bodyPr/>
          <a:lstStyle/>
          <a:p/>
        </p:txBody>
      </p:sp>
      <p:sp>
        <p:nvSpPr>
          <p:cNvPr id="546856" name="AutoShape 40"/>
          <p:cNvSpPr/>
          <p:nvPr>
            <p:custDataLst>
              <p:tags r:id="rId42"/>
            </p:custDataLst>
          </p:nvPr>
        </p:nvSpPr>
        <p:spPr>
          <a:xfrm>
            <a:off x="6705862" y="6065012"/>
            <a:ext cx="105844" cy="708985"/>
          </a:xfrm>
          <a:prstGeom prst="rightBrace">
            <a:avLst>
              <a:gd name="adj1" fmla="val 55472"/>
              <a:gd name="adj2" fmla="val 50000"/>
            </a:avLst>
          </a:prstGeom>
          <a:noFill/>
          <a:ln w="25400" cap="flat" cmpd="sng">
            <a:solidFill>
              <a:srgbClr val="F6D798"/>
            </a:solidFill>
            <a:prstDash val="solid"/>
            <a:headEnd type="none" w="med" len="med"/>
            <a:tailEnd type="none" w="med" len="med"/>
          </a:ln>
        </p:spPr>
        <p:txBody>
          <a:bodyPr wrap="none" anchor="ctr"/>
          <a:lstStyle/>
          <a:p>
            <a:pPr algn="ctr" fontAlgn="base"/>
            <a:r>
              <a:rPr lang="en-US" altLang="zh-CN" sz="2400" b="0" strike="noStrike" noProof="1">
                <a:solidFill>
                  <a:srgbClr val="F6D798"/>
                </a:solidFill>
                <a:latin typeface="Times New Roman" panose="02020603050405020304" pitchFamily="18" charset="0"/>
                <a:ea typeface="宋体" panose="02010600030101010101" pitchFamily="2" charset="-122"/>
                <a:cs typeface="+mn-cs"/>
              </a:rPr>
              <a:t>  </a:t>
            </a:r>
            <a:endParaRPr lang="en-US" altLang="zh-CN" sz="2400" b="0" strike="noStrike" noProof="1">
              <a:solidFill>
                <a:srgbClr val="F6D798"/>
              </a:solidFill>
              <a:latin typeface="Times New Roman" panose="02020603050405020304" pitchFamily="18" charset="0"/>
              <a:ea typeface="宋体" panose="02010600030101010101" pitchFamily="2" charset="-122"/>
            </a:endParaRPr>
          </a:p>
        </p:txBody>
      </p:sp>
      <p:sp>
        <p:nvSpPr>
          <p:cNvPr id="546857" name="Text Box 41"/>
          <p:cNvSpPr txBox="1"/>
          <p:nvPr>
            <p:custDataLst>
              <p:tags r:id="rId43"/>
            </p:custDataLst>
          </p:nvPr>
        </p:nvSpPr>
        <p:spPr>
          <a:xfrm>
            <a:off x="4911559" y="4840250"/>
            <a:ext cx="1979109"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（赵姨娘）</a:t>
            </a:r>
            <a:endParaRPr lang="zh-CN" altLang="en-US" sz="2600" noProof="1">
              <a:latin typeface="黑体" panose="02010609060101010101" charset="-122"/>
              <a:ea typeface="黑体" panose="02010609060101010101" charset="-122"/>
            </a:endParaRPr>
          </a:p>
        </p:txBody>
      </p:sp>
      <p:sp>
        <p:nvSpPr>
          <p:cNvPr id="546858" name="Text Box 42"/>
          <p:cNvSpPr txBox="1"/>
          <p:nvPr>
            <p:custDataLst>
              <p:tags r:id="rId44"/>
            </p:custDataLst>
          </p:nvPr>
        </p:nvSpPr>
        <p:spPr>
          <a:xfrm>
            <a:off x="4980441" y="6234699"/>
            <a:ext cx="1932068" cy="491490"/>
          </a:xfrm>
          <a:prstGeom prst="rect">
            <a:avLst/>
          </a:prstGeom>
          <a:noFill/>
          <a:ln w="9525">
            <a:noFill/>
          </a:ln>
        </p:spPr>
        <p:txBody>
          <a:bodyPr>
            <a:spAutoFit/>
          </a:bodyPr>
          <a:lstStyle/>
          <a:p>
            <a:pPr>
              <a:spcBef>
                <a:spcPct val="50000"/>
              </a:spcBef>
            </a:pPr>
            <a:r>
              <a:rPr lang="zh-CN" altLang="en-US" sz="2600" noProof="1">
                <a:latin typeface="Times New Roman" panose="02020603050405020304" pitchFamily="18" charset="0"/>
                <a:ea typeface="黑体" panose="02010609060101010101" charset="-122"/>
                <a:cs typeface="+mn-cs"/>
              </a:rPr>
              <a:t>（林如海）</a:t>
            </a:r>
            <a:endParaRPr lang="zh-CN" altLang="en-US" sz="2600" noProof="1">
              <a:latin typeface="Times New Roman" panose="02020603050405020304" pitchFamily="18" charset="0"/>
              <a:ea typeface="黑体" panose="02010609060101010101" charset="-122"/>
            </a:endParaRPr>
          </a:p>
        </p:txBody>
      </p:sp>
      <p:sp>
        <p:nvSpPr>
          <p:cNvPr id="546859" name="Text Box 43"/>
          <p:cNvSpPr txBox="1"/>
          <p:nvPr>
            <p:custDataLst>
              <p:tags r:id="rId45"/>
            </p:custDataLst>
          </p:nvPr>
        </p:nvSpPr>
        <p:spPr>
          <a:xfrm>
            <a:off x="6742823" y="5193062"/>
            <a:ext cx="1686779"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贾 环</a:t>
            </a:r>
            <a:endParaRPr lang="zh-CN" altLang="en-US" sz="2600" noProof="1">
              <a:latin typeface="黑体" panose="02010609060101010101" charset="-122"/>
              <a:ea typeface="黑体" panose="02010609060101010101" charset="-122"/>
            </a:endParaRPr>
          </a:p>
        </p:txBody>
      </p:sp>
      <p:sp>
        <p:nvSpPr>
          <p:cNvPr id="546860" name="Text Box 44"/>
          <p:cNvSpPr txBox="1"/>
          <p:nvPr>
            <p:custDataLst>
              <p:tags r:id="rId46"/>
            </p:custDataLst>
          </p:nvPr>
        </p:nvSpPr>
        <p:spPr>
          <a:xfrm>
            <a:off x="6358089" y="1298686"/>
            <a:ext cx="1691820" cy="491490"/>
          </a:xfrm>
          <a:prstGeom prst="rect">
            <a:avLst/>
          </a:prstGeom>
          <a:noFill/>
          <a:ln w="9525">
            <a:noFill/>
          </a:ln>
        </p:spPr>
        <p:txBody>
          <a:bodyPr>
            <a:spAutoFit/>
          </a:bodyPr>
          <a:lstStyle/>
          <a:p>
            <a:pPr>
              <a:spcBef>
                <a:spcPct val="50000"/>
              </a:spcBef>
            </a:pPr>
            <a:r>
              <a:rPr lang="zh-CN" altLang="en-US" sz="2600" noProof="1">
                <a:latin typeface="黑体" panose="02010609060101010101" charset="-122"/>
                <a:ea typeface="黑体" panose="02010609060101010101" charset="-122"/>
                <a:cs typeface="+mn-cs"/>
              </a:rPr>
              <a:t>（尤氏）</a:t>
            </a:r>
            <a:endParaRPr lang="zh-CN" altLang="en-US" sz="2600" noProof="1">
              <a:latin typeface="黑体" panose="02010609060101010101" charset="-122"/>
              <a:ea typeface="黑体" panose="02010609060101010101" charset="-122"/>
            </a:endParaRPr>
          </a:p>
        </p:txBody>
      </p:sp>
      <p:graphicFrame>
        <p:nvGraphicFramePr>
          <p:cNvPr id="4" name="对象 3"/>
          <p:cNvGraphicFramePr>
            <a:graphicFrameLocks noChangeAspect="1"/>
          </p:cNvGraphicFramePr>
          <p:nvPr>
            <p:custDataLst>
              <p:tags r:id="rId47"/>
            </p:custDataLst>
          </p:nvPr>
        </p:nvGraphicFramePr>
        <p:xfrm>
          <a:off x="635" y="635"/>
          <a:ext cx="12191365" cy="6858000"/>
        </p:xfrm>
        <a:graphic>
          <a:graphicData uri="http://schemas.openxmlformats.org/presentationml/2006/ole">
            <mc:AlternateContent>
              <mc:Choice xmlns:v="urn:schemas-microsoft-com:vml" Requires="v">
                <p:oleObj spid="_x0000_s1038" r:id="rId48" imgW="7683500" imgH="4318000" progId="PowerPoint.Show.12">
                  <p:embed/>
                </p:oleObj>
              </mc:Choice>
              <mc:Fallback>
                <p:oleObj r:id="rId48" imgW="7683500" imgH="4318000" progId="PowerPoint.Show.12">
                  <p:embed/>
                  <p:pic>
                    <p:nvPicPr>
                      <p:cNvPr id="0" name="OLE substitute image"/>
                      <p:cNvPicPr/>
                      <p:nvPr/>
                    </p:nvPicPr>
                    <p:blipFill>
                      <a:blip r:embed="rId49"/>
                      <a:stretch>
                        <a:fillRect/>
                      </a:stretch>
                    </p:blipFill>
                    <p:spPr>
                      <a:xfrm>
                        <a:off x="635" y="635"/>
                        <a:ext cx="12191365" cy="6858000"/>
                      </a:xfrm>
                      <a:prstGeom prst="rect">
                        <a:avLst/>
                      </a:prstGeom>
                    </p:spPr>
                  </p:pic>
                </p:oleObj>
              </mc:Fallback>
            </mc:AlternateContent>
          </a:graphicData>
        </a:graphic>
      </p:graphicFrame>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5"/>
          <a:stretch>
            <a:fillRect/>
          </a:stretch>
        </a:blipFill>
        <a:effectLst/>
      </p:bgPr>
    </p:bg>
    <p:spTree>
      <p:nvGrpSpPr>
        <p:cNvPr id="1" name=""/>
        <p:cNvGrpSpPr/>
        <p:nvPr>
          <p:custDataLst>
            <p:tags r:id="rId2"/>
          </p:custDataLst>
        </p:nvPr>
      </p:nvGrpSpPr>
      <p:grpSpPr>
        <a:xfrm>
          <a:off x="0" y="0"/>
          <a:ext cx="0" cy="0"/>
        </a:xfrm>
      </p:grpSpPr>
      <p:sp>
        <p:nvSpPr>
          <p:cNvPr id="23554"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第三回</a:t>
            </a:r>
          </a:p>
        </p:txBody>
      </p:sp>
      <p:sp>
        <p:nvSpPr>
          <p:cNvPr id="22531" name="Text Box 3"/>
          <p:cNvSpPr txBox="1"/>
          <p:nvPr>
            <p:custDataLst>
              <p:tags r:id="rId4"/>
            </p:custDataLst>
          </p:nvPr>
        </p:nvSpPr>
        <p:spPr>
          <a:xfrm>
            <a:off x="3659915" y="1989190"/>
            <a:ext cx="4964574"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托内兄如海酬训教</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接外孙贾母惜孤女</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pic>
        <p:nvPicPr>
          <p:cNvPr id="2" name="图片 1" descr="截图20200329135102"/>
          <p:cNvPicPr>
            <a:picLocks noChangeAspect="1"/>
          </p:cNvPicPr>
          <p:nvPr>
            <p:custDataLst>
              <p:tags r:id="rId4"/>
            </p:custDataLst>
          </p:nvPr>
        </p:nvPicPr>
        <p:blipFill>
          <a:blip r:embed="rId3"/>
          <a:stretch>
            <a:fillRect/>
          </a:stretch>
        </p:blipFill>
        <p:spPr>
          <a:xfrm>
            <a:off x="8246110" y="4317365"/>
            <a:ext cx="638175" cy="1793240"/>
          </a:xfrm>
          <a:prstGeom prst="rect">
            <a:avLst/>
          </a:prstGeom>
        </p:spPr>
      </p:pic>
      <p:sp>
        <p:nvSpPr>
          <p:cNvPr id="3" name="文本框 2"/>
          <p:cNvSpPr txBox="1"/>
          <p:nvPr>
            <p:custDataLst>
              <p:tags r:id="rId5"/>
            </p:custDataLst>
          </p:nvPr>
        </p:nvSpPr>
        <p:spPr>
          <a:xfrm>
            <a:off x="8394065" y="4634865"/>
            <a:ext cx="490220" cy="1475740"/>
          </a:xfrm>
          <a:prstGeom prst="rect">
            <a:avLst/>
          </a:prstGeom>
          <a:noFill/>
        </p:spPr>
        <p:txBody>
          <a:bodyPr vert="eaVert" wrap="square" rtlCol="0">
            <a:spAutoFit/>
          </a:bodyPr>
          <a:lstStyle/>
          <a:p>
            <a:r>
              <a:rPr lang="zh-CN" altLang="en-US" sz="2000">
                <a:solidFill>
                  <a:schemeClr val="bg1">
                    <a:lumMod val="85000"/>
                  </a:schemeClr>
                </a:solidFill>
                <a:latin typeface="楷体" panose="02010609060101010101" charset="-122"/>
                <a:ea typeface="楷体" panose="02010609060101010101" charset="-122"/>
              </a:rPr>
              <a:t>主讲：湛润</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122882"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第三回</a:t>
            </a:r>
          </a:p>
        </p:txBody>
      </p:sp>
      <p:sp>
        <p:nvSpPr>
          <p:cNvPr id="22531" name="Text Box 3"/>
          <p:cNvSpPr txBox="1"/>
          <p:nvPr>
            <p:custDataLst>
              <p:tags r:id="rId4"/>
            </p:custDataLst>
          </p:nvPr>
        </p:nvSpPr>
        <p:spPr>
          <a:xfrm>
            <a:off x="3659915" y="1989190"/>
            <a:ext cx="4964574"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托内兄如海酬训教</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接外孙贾母惜孤女</a:t>
            </a:r>
          </a:p>
        </p:txBody>
      </p:sp>
      <p:sp>
        <p:nvSpPr>
          <p:cNvPr id="548868" name="Text Box 4"/>
          <p:cNvSpPr txBox="1"/>
          <p:nvPr>
            <p:custDataLst>
              <p:tags r:id="rId5"/>
            </p:custDataLst>
          </p:nvPr>
        </p:nvSpPr>
        <p:spPr>
          <a:xfrm>
            <a:off x="3347424" y="4574801"/>
            <a:ext cx="5058658"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黛玉进府   实写贾府</a:t>
            </a:r>
          </a:p>
        </p:txBody>
      </p:sp>
      <p:sp>
        <p:nvSpPr>
          <p:cNvPr id="548869" name="AutoShape 5"/>
          <p:cNvSpPr/>
          <p:nvPr>
            <p:custDataLst>
              <p:tags r:id="rId6"/>
            </p:custDataLst>
          </p:nvPr>
        </p:nvSpPr>
        <p:spPr>
          <a:xfrm>
            <a:off x="5610464" y="3541564"/>
            <a:ext cx="421694" cy="693865"/>
          </a:xfrm>
          <a:prstGeom prst="downArrow">
            <a:avLst>
              <a:gd name="adj1" fmla="val 50000"/>
              <a:gd name="adj2" fmla="val 41127"/>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5"/>
          <a:stretch>
            <a:fillRect/>
          </a:stretch>
        </a:blipFill>
        <a:effectLst/>
      </p:bgPr>
    </p:bg>
    <p:spTree>
      <p:nvGrpSpPr>
        <p:cNvPr id="1" name=""/>
        <p:cNvGrpSpPr/>
        <p:nvPr>
          <p:custDataLst>
            <p:tags r:id="rId2"/>
          </p:custDataLst>
        </p:nvPr>
      </p:nvGrpSpPr>
      <p:grpSpPr>
        <a:xfrm>
          <a:off x="0" y="0"/>
          <a:ext cx="0" cy="0"/>
        </a:xfrm>
      </p:grpSpPr>
      <p:sp>
        <p:nvSpPr>
          <p:cNvPr id="24578"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第四回</a:t>
            </a:r>
          </a:p>
        </p:txBody>
      </p:sp>
      <p:sp>
        <p:nvSpPr>
          <p:cNvPr id="23557" name="Text Box 5"/>
          <p:cNvSpPr txBox="1"/>
          <p:nvPr>
            <p:custDataLst>
              <p:tags r:id="rId4"/>
            </p:custDataLst>
          </p:nvPr>
        </p:nvSpPr>
        <p:spPr>
          <a:xfrm>
            <a:off x="3686796" y="2047992"/>
            <a:ext cx="4463917"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薄命女偏逢薄命郎</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葫芦僧乱判葫芦案</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124930"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第四回</a:t>
            </a:r>
          </a:p>
        </p:txBody>
      </p:sp>
      <p:sp>
        <p:nvSpPr>
          <p:cNvPr id="550915" name="Text Box 3"/>
          <p:cNvSpPr txBox="1"/>
          <p:nvPr>
            <p:custDataLst>
              <p:tags r:id="rId4"/>
            </p:custDataLst>
          </p:nvPr>
        </p:nvSpPr>
        <p:spPr>
          <a:xfrm>
            <a:off x="3401186" y="4724325"/>
            <a:ext cx="5191382"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贾史王薛   社会背景</a:t>
            </a:r>
          </a:p>
        </p:txBody>
      </p:sp>
      <p:sp>
        <p:nvSpPr>
          <p:cNvPr id="550916" name="AutoShape 4"/>
          <p:cNvSpPr/>
          <p:nvPr>
            <p:custDataLst>
              <p:tags r:id="rId5"/>
            </p:custDataLst>
          </p:nvPr>
        </p:nvSpPr>
        <p:spPr>
          <a:xfrm>
            <a:off x="5807030" y="3712930"/>
            <a:ext cx="418335" cy="737546"/>
          </a:xfrm>
          <a:prstGeom prst="downArrow">
            <a:avLst>
              <a:gd name="adj1" fmla="val 50000"/>
              <a:gd name="adj2" fmla="val 44068"/>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23557" name="Text Box 5"/>
          <p:cNvSpPr txBox="1"/>
          <p:nvPr>
            <p:custDataLst>
              <p:tags r:id="rId6"/>
            </p:custDataLst>
          </p:nvPr>
        </p:nvSpPr>
        <p:spPr>
          <a:xfrm>
            <a:off x="3686796" y="2047992"/>
            <a:ext cx="4463917"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薄命女偏逢薄命郎</a:t>
            </a:r>
            <a:br>
              <a:rPr lang="zh-CN" altLang="en-US" sz="4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葫芦僧乱判葫芦案</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5601" name="Rectangle 2"/>
          <p:cNvSpPr/>
          <p:nvPr>
            <p:custDataLst>
              <p:tags r:id="rId3"/>
            </p:custDataLst>
          </p:nvPr>
        </p:nvSpPr>
        <p:spPr>
          <a:xfrm>
            <a:off x="3246620" y="1139080"/>
            <a:ext cx="3076188" cy="915633"/>
          </a:xfrm>
          <a:prstGeom prst="rect">
            <a:avLst/>
          </a:prstGeom>
          <a:solidFill>
            <a:schemeClr val="bg1"/>
          </a:solidFill>
          <a:ln w="28575" cap="flat" cmpd="sng">
            <a:solidFill>
              <a:srgbClr val="9900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25602" name="Text Box 4"/>
          <p:cNvSpPr txBox="1"/>
          <p:nvPr>
            <p:custDataLst>
              <p:tags r:id="rId4"/>
            </p:custDataLst>
          </p:nvPr>
        </p:nvSpPr>
        <p:spPr>
          <a:xfrm>
            <a:off x="1511120" y="3024106"/>
            <a:ext cx="8215488" cy="3138170"/>
          </a:xfrm>
          <a:prstGeom prst="rect">
            <a:avLst/>
          </a:prstGeom>
          <a:noFill/>
          <a:ln w="9525">
            <a:noFill/>
          </a:ln>
        </p:spPr>
        <p:txBody>
          <a:bodyPr>
            <a:spAutoFit/>
          </a:bodyPr>
          <a:lstStyle/>
          <a:p>
            <a:pPr>
              <a:spcBef>
                <a:spcPct val="50000"/>
              </a:spcBef>
            </a:pPr>
            <a:r>
              <a:rPr lang="zh-CN" altLang="en-US" sz="3600">
                <a:solidFill>
                  <a:schemeClr val="bg1"/>
                </a:solidFill>
                <a:latin typeface="Times New Roman" panose="02020603050405020304" pitchFamily="18" charset="0"/>
                <a:ea typeface="黑体" panose="02010609060101010101" charset="-122"/>
              </a:rPr>
              <a:t>贾不假，白玉为堂金做马。</a:t>
            </a:r>
          </a:p>
          <a:p>
            <a:pPr>
              <a:spcBef>
                <a:spcPct val="50000"/>
              </a:spcBef>
            </a:pPr>
            <a:r>
              <a:rPr lang="zh-CN" altLang="en-US" sz="3600">
                <a:solidFill>
                  <a:schemeClr val="bg1"/>
                </a:solidFill>
                <a:latin typeface="Times New Roman" panose="02020603050405020304" pitchFamily="18" charset="0"/>
                <a:ea typeface="黑体" panose="02010609060101010101" charset="-122"/>
              </a:rPr>
              <a:t>阿房宫，三百里，住不下金陵一个史。</a:t>
            </a:r>
          </a:p>
          <a:p>
            <a:pPr>
              <a:spcBef>
                <a:spcPct val="50000"/>
              </a:spcBef>
            </a:pPr>
            <a:r>
              <a:rPr lang="zh-CN" altLang="en-US" sz="3600">
                <a:solidFill>
                  <a:schemeClr val="bg1"/>
                </a:solidFill>
                <a:latin typeface="Times New Roman" panose="02020603050405020304" pitchFamily="18" charset="0"/>
                <a:ea typeface="黑体" panose="02010609060101010101" charset="-122"/>
              </a:rPr>
              <a:t>东海缺少白玉床，龙王来请金陵王。</a:t>
            </a:r>
          </a:p>
          <a:p>
            <a:pPr>
              <a:spcBef>
                <a:spcPct val="50000"/>
              </a:spcBef>
            </a:pPr>
            <a:r>
              <a:rPr lang="zh-CN" altLang="en-US" sz="3600">
                <a:solidFill>
                  <a:schemeClr val="bg1"/>
                </a:solidFill>
                <a:latin typeface="Times New Roman" panose="02020603050405020304" pitchFamily="18" charset="0"/>
                <a:ea typeface="黑体" panose="02010609060101010101" charset="-122"/>
              </a:rPr>
              <a:t>丰年好大雪，珍珠如土金如铁。</a:t>
            </a:r>
          </a:p>
        </p:txBody>
      </p:sp>
      <p:pic>
        <p:nvPicPr>
          <p:cNvPr id="25603" name="Picture 5" descr="d1215c15569f455c729349a0752822f9_m"/>
          <p:cNvPicPr>
            <a:picLocks noChangeAspect="1"/>
          </p:cNvPicPr>
          <p:nvPr>
            <p:custDataLst>
              <p:tags r:id="rId6"/>
            </p:custDataLst>
          </p:nvPr>
        </p:nvPicPr>
        <p:blipFill>
          <a:blip r:embed="rId5"/>
          <a:srcRect l="2119" t="2740" r="25082" b="5905"/>
          <a:stretch>
            <a:fillRect/>
          </a:stretch>
        </p:blipFill>
        <p:spPr>
          <a:xfrm>
            <a:off x="8281757" y="183127"/>
            <a:ext cx="2950183" cy="3499562"/>
          </a:xfrm>
          <a:prstGeom prst="rect">
            <a:avLst/>
          </a:prstGeom>
          <a:noFill/>
          <a:ln w="25400" cap="flat" cmpd="sng">
            <a:solidFill>
              <a:schemeClr val="bg1"/>
            </a:solidFill>
            <a:prstDash val="solid"/>
            <a:miter/>
            <a:headEnd type="none" w="med" len="med"/>
            <a:tailEnd type="none" w="med" len="med"/>
          </a:ln>
        </p:spPr>
      </p:pic>
      <p:sp>
        <p:nvSpPr>
          <p:cNvPr id="24581" name="Rectangle 7"/>
          <p:cNvSpPr/>
          <p:nvPr>
            <p:custDataLst>
              <p:tags r:id="rId7"/>
            </p:custDataLst>
          </p:nvPr>
        </p:nvSpPr>
        <p:spPr>
          <a:xfrm>
            <a:off x="3804400" y="1221403"/>
            <a:ext cx="2011680" cy="829945"/>
          </a:xfrm>
          <a:prstGeom prst="rect">
            <a:avLst/>
          </a:prstGeom>
          <a:noFill/>
          <a:ln w="28575">
            <a:noFill/>
          </a:ln>
        </p:spPr>
        <p:txBody>
          <a:bodyPr wrap="none">
            <a:spAutoFit/>
          </a:bodyPr>
          <a:lstStyle/>
          <a:p>
            <a:pPr fontAlgn="base"/>
            <a:r>
              <a:rPr lang="zh-CN" altLang="en-US" sz="4800" strike="noStrike" noProof="1">
                <a:solidFill>
                  <a:schemeClr val="tx1"/>
                </a:solidFill>
                <a:latin typeface="Arial" panose="020b0604020202020204" pitchFamily="34" charset="0"/>
                <a:ea typeface="华文行楷" panose="02010800040101010101" pitchFamily="2" charset="-122"/>
                <a:cs typeface="+mn-cs"/>
              </a:rPr>
              <a:t>护官符</a:t>
            </a:r>
            <a:endParaRPr lang="zh-CN" altLang="en-US" sz="4800" strike="noStrike" noProof="1">
              <a:solidFill>
                <a:schemeClr val="tx1"/>
              </a:solidFill>
              <a:latin typeface="Arial" panose="020b0604020202020204" pitchFamily="34" charset="0"/>
              <a:ea typeface="华文行楷" panose="02010800040101010101" pitchFamily="2" charset="-122"/>
            </a:endParaRPr>
          </a:p>
        </p:txBody>
      </p:sp>
    </p:spTree>
  </p:cSld>
  <p:clrMapOvr>
    <a:masterClrMapping/>
  </p:clrMapOvr>
  <p:transition spd="slow"/>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5"/>
          <a:stretch>
            <a:fillRect/>
          </a:stretch>
        </a:blipFill>
        <a:effectLst/>
      </p:bgPr>
    </p:bg>
    <p:spTree>
      <p:nvGrpSpPr>
        <p:cNvPr id="1" name=""/>
        <p:cNvGrpSpPr/>
        <p:nvPr>
          <p:custDataLst>
            <p:tags r:id="rId2"/>
          </p:custDataLst>
        </p:nvPr>
      </p:nvGrpSpPr>
      <p:grpSpPr>
        <a:xfrm>
          <a:off x="0" y="0"/>
          <a:ext cx="0" cy="0"/>
        </a:xfrm>
      </p:grpSpPr>
      <p:sp>
        <p:nvSpPr>
          <p:cNvPr id="26626"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第五回</a:t>
            </a:r>
          </a:p>
        </p:txBody>
      </p:sp>
      <p:sp>
        <p:nvSpPr>
          <p:cNvPr id="25605" name="Text Box 5"/>
          <p:cNvSpPr txBox="1"/>
          <p:nvPr>
            <p:custDataLst>
              <p:tags r:id="rId4"/>
            </p:custDataLst>
          </p:nvPr>
        </p:nvSpPr>
        <p:spPr>
          <a:xfrm>
            <a:off x="3930405" y="1545654"/>
            <a:ext cx="4463917"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mn-cs"/>
              </a:rPr>
              <a:t>游幻境指迷十二钗</a:t>
            </a:r>
            <a:br>
              <a:rPr lang="zh-CN" altLang="en-US" sz="4000" b="1">
                <a:solidFill>
                  <a:schemeClr val="tx1"/>
                </a:solidFill>
                <a:latin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mn-cs"/>
              </a:rPr>
              <a:t>饮仙醪曲演红楼梦</a:t>
            </a:r>
            <a:endParaRPr lang="zh-CN" altLang="en-US" sz="4000" b="1" noProof="1">
              <a:solidFill>
                <a:schemeClr val="tx1"/>
              </a:solidFill>
              <a:latin typeface="华文新魏" panose="0201080004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129026"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第五回</a:t>
            </a:r>
          </a:p>
        </p:txBody>
      </p:sp>
      <p:sp>
        <p:nvSpPr>
          <p:cNvPr id="552963" name="Text Box 3"/>
          <p:cNvSpPr txBox="1"/>
          <p:nvPr>
            <p:custDataLst>
              <p:tags r:id="rId4"/>
            </p:custDataLst>
          </p:nvPr>
        </p:nvSpPr>
        <p:spPr>
          <a:xfrm>
            <a:off x="3399506" y="3892697"/>
            <a:ext cx="5305626"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太虚梦游   隐喻结局</a:t>
            </a:r>
          </a:p>
        </p:txBody>
      </p:sp>
      <p:sp>
        <p:nvSpPr>
          <p:cNvPr id="552964" name="AutoShape 4"/>
          <p:cNvSpPr/>
          <p:nvPr>
            <p:custDataLst>
              <p:tags r:id="rId5"/>
            </p:custDataLst>
          </p:nvPr>
        </p:nvSpPr>
        <p:spPr>
          <a:xfrm>
            <a:off x="5889353" y="3027466"/>
            <a:ext cx="347772" cy="619942"/>
          </a:xfrm>
          <a:prstGeom prst="downArrow">
            <a:avLst>
              <a:gd name="adj1" fmla="val 50000"/>
              <a:gd name="adj2" fmla="val 44557"/>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25605" name="Text Box 5"/>
          <p:cNvSpPr txBox="1"/>
          <p:nvPr>
            <p:custDataLst>
              <p:tags r:id="rId6"/>
            </p:custDataLst>
          </p:nvPr>
        </p:nvSpPr>
        <p:spPr>
          <a:xfrm>
            <a:off x="3930405" y="1545654"/>
            <a:ext cx="4463917"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mn-cs"/>
              </a:rPr>
              <a:t>游幻境指迷十二钗</a:t>
            </a:r>
            <a:br>
              <a:rPr lang="zh-CN" altLang="en-US" sz="4000" b="1">
                <a:solidFill>
                  <a:schemeClr val="tx1"/>
                </a:solidFill>
                <a:latin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mn-cs"/>
              </a:rPr>
              <a:t>饮仙醪曲演红楼梦</a:t>
            </a:r>
            <a:endParaRPr lang="zh-CN" altLang="en-US" sz="4000" b="1" noProof="1">
              <a:solidFill>
                <a:schemeClr val="tx1"/>
              </a:solidFill>
              <a:latin typeface="华文新魏" panose="02010800040101010101" pitchFamily="2"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0">
          <a:blip r:embed="rId7"/>
          <a:stretch>
            <a:fillRect/>
          </a:stretch>
        </a:blipFill>
        <a:effectLst/>
      </p:bgPr>
    </p:bg>
    <p:spTree>
      <p:nvGrpSpPr>
        <p:cNvPr id="1" name=""/>
        <p:cNvGrpSpPr/>
        <p:nvPr>
          <p:custDataLst>
            <p:tags r:id="rId2"/>
          </p:custDataLst>
        </p:nvPr>
      </p:nvGrpSpPr>
      <p:grpSpPr>
        <a:xfrm>
          <a:off x="0" y="0"/>
          <a:ext cx="0" cy="0"/>
        </a:xfrm>
      </p:grpSpPr>
      <p:sp>
        <p:nvSpPr>
          <p:cNvPr id="126978" name="Text Box 2"/>
          <p:cNvSpPr txBox="1"/>
          <p:nvPr>
            <p:custDataLst>
              <p:tags r:id="rId3"/>
            </p:custDataLst>
          </p:nvPr>
        </p:nvSpPr>
        <p:spPr>
          <a:xfrm>
            <a:off x="2132742" y="441856"/>
            <a:ext cx="771146" cy="1753235"/>
          </a:xfrm>
          <a:prstGeom prst="rect">
            <a:avLst/>
          </a:prstGeom>
          <a:solidFill>
            <a:schemeClr val="bg1"/>
          </a:solidFill>
          <a:ln w="28575" cap="flat" cmpd="sng">
            <a:solidFill>
              <a:srgbClr val="CC0000"/>
            </a:solidFill>
            <a:prstDash val="solid"/>
            <a:miter/>
            <a:headEnd type="none" w="med" len="med"/>
            <a:tailEnd type="none" w="med" len="med"/>
          </a:ln>
        </p:spPr>
        <p:txBody>
          <a:bodyPr>
            <a:spAutoFit/>
          </a:bodyPr>
          <a:lstStyle/>
          <a:p>
            <a:pPr algn="ctr">
              <a:spcBef>
                <a:spcPct val="50000"/>
              </a:spcBef>
            </a:pPr>
            <a:r>
              <a:rPr lang="zh-CN" altLang="en-US" sz="3600" b="1">
                <a:solidFill>
                  <a:schemeClr val="tx1"/>
                </a:solidFill>
                <a:latin typeface="华文新魏" panose="02010800040101010101" pitchFamily="2" charset="-122"/>
                <a:ea typeface="华文新魏" panose="02010800040101010101" pitchFamily="2" charset="-122"/>
              </a:rPr>
              <a:t>第五回</a:t>
            </a:r>
          </a:p>
        </p:txBody>
      </p:sp>
      <p:sp>
        <p:nvSpPr>
          <p:cNvPr id="552963" name="Text Box 3"/>
          <p:cNvSpPr txBox="1"/>
          <p:nvPr>
            <p:custDataLst>
              <p:tags r:id="rId4"/>
            </p:custDataLst>
          </p:nvPr>
        </p:nvSpPr>
        <p:spPr>
          <a:xfrm>
            <a:off x="3399506" y="3892697"/>
            <a:ext cx="5305626" cy="768350"/>
          </a:xfrm>
          <a:prstGeom prst="rect">
            <a:avLst/>
          </a:prstGeom>
          <a:solidFill>
            <a:srgbClr val="990000"/>
          </a:solidFill>
          <a:ln w="9525">
            <a:noFill/>
          </a:ln>
        </p:spPr>
        <p:txBody>
          <a:bodyPr>
            <a:spAutoFit/>
          </a:bodyPr>
          <a:lstStyle/>
          <a:p>
            <a:pPr algn="ctr">
              <a:lnSpc>
                <a:spcPct val="110000"/>
              </a:lnSpc>
              <a:spcBef>
                <a:spcPct val="50000"/>
              </a:spcBef>
            </a:pPr>
            <a:r>
              <a:rPr lang="zh-CN" altLang="en-US" sz="4000" b="1" noProof="1">
                <a:solidFill>
                  <a:schemeClr val="bg1"/>
                </a:solidFill>
                <a:latin typeface="华文行楷" panose="02010800040101010101" pitchFamily="2" charset="-122"/>
                <a:ea typeface="华文行楷" panose="02010800040101010101" pitchFamily="2" charset="-122"/>
                <a:cs typeface="+mn-cs"/>
              </a:rPr>
              <a:t>太虚梦游   隐喻结局</a:t>
            </a:r>
          </a:p>
        </p:txBody>
      </p:sp>
      <p:sp>
        <p:nvSpPr>
          <p:cNvPr id="552964" name="AutoShape 4"/>
          <p:cNvSpPr/>
          <p:nvPr>
            <p:custDataLst>
              <p:tags r:id="rId5"/>
            </p:custDataLst>
          </p:nvPr>
        </p:nvSpPr>
        <p:spPr>
          <a:xfrm>
            <a:off x="5889353" y="3027466"/>
            <a:ext cx="347772" cy="619942"/>
          </a:xfrm>
          <a:prstGeom prst="downArrow">
            <a:avLst>
              <a:gd name="adj1" fmla="val 50000"/>
              <a:gd name="adj2" fmla="val 44557"/>
            </a:avLst>
          </a:prstGeom>
          <a:solidFill>
            <a:srgbClr val="990000"/>
          </a:solidFill>
          <a:ln w="28575" cap="flat" cmpd="sng">
            <a:solidFill>
              <a:schemeClr val="bg1"/>
            </a:solidFill>
            <a:prstDash val="solid"/>
            <a:miter/>
            <a:headEnd type="none" w="med" len="med"/>
            <a:tailEnd type="none" w="med" len="med"/>
          </a:ln>
        </p:spPr>
        <p:txBody>
          <a:bodyPr vert="eaVert" wrap="none" anchor="ctr"/>
          <a:lstStyle/>
          <a:p>
            <a:endParaRPr lang="zh-CN" altLang="en-US" sz="3600">
              <a:latin typeface="华文新魏" panose="02010800040101010101" pitchFamily="2" charset="-122"/>
            </a:endParaRPr>
          </a:p>
        </p:txBody>
      </p:sp>
      <p:sp>
        <p:nvSpPr>
          <p:cNvPr id="25605" name="Text Box 5"/>
          <p:cNvSpPr txBox="1"/>
          <p:nvPr>
            <p:custDataLst>
              <p:tags r:id="rId6"/>
            </p:custDataLst>
          </p:nvPr>
        </p:nvSpPr>
        <p:spPr>
          <a:xfrm>
            <a:off x="3930405" y="1545654"/>
            <a:ext cx="4463917" cy="1445260"/>
          </a:xfrm>
          <a:prstGeom prst="rect">
            <a:avLst/>
          </a:prstGeom>
          <a:noFill/>
          <a:ln w="9525">
            <a:noFill/>
          </a:ln>
        </p:spPr>
        <p:txBody>
          <a:bodyPr>
            <a:spAutoFit/>
          </a:bodyPr>
          <a:lstStyle/>
          <a:p>
            <a:pPr>
              <a:lnSpc>
                <a:spcPct val="110000"/>
              </a:lnSpc>
              <a:spcBef>
                <a:spcPct val="50000"/>
              </a:spcBef>
            </a:pPr>
            <a:r>
              <a:rPr lang="zh-CN" altLang="en-US" sz="4000" b="1" noProof="1">
                <a:solidFill>
                  <a:schemeClr val="tx1"/>
                </a:solidFill>
                <a:latin typeface="华文新魏" panose="02010800040101010101" pitchFamily="2" charset="-122"/>
                <a:ea typeface="华文新魏" panose="02010800040101010101" pitchFamily="2" charset="-122"/>
                <a:cs typeface="+mn-cs"/>
              </a:rPr>
              <a:t>游幻境指迷十二钗</a:t>
            </a:r>
            <a:br>
              <a:rPr lang="zh-CN" altLang="en-US" sz="4000" b="1">
                <a:solidFill>
                  <a:schemeClr val="tx1"/>
                </a:solidFill>
                <a:latin typeface="华文新魏" panose="02010800040101010101" pitchFamily="2" charset="-122"/>
              </a:rPr>
            </a:br>
            <a:r>
              <a:rPr lang="zh-CN" altLang="en-US" sz="4000" b="1" noProof="1">
                <a:solidFill>
                  <a:schemeClr val="tx1"/>
                </a:solidFill>
                <a:latin typeface="华文新魏" panose="02010800040101010101" pitchFamily="2" charset="-122"/>
                <a:ea typeface="华文新魏" panose="02010800040101010101" pitchFamily="2" charset="-122"/>
                <a:cs typeface="+mn-cs"/>
              </a:rPr>
              <a:t>饮仙醪曲演红楼梦</a:t>
            </a:r>
            <a:endParaRPr lang="zh-CN" altLang="en-US" sz="4000" b="1" noProof="1">
              <a:solidFill>
                <a:schemeClr val="tx1"/>
              </a:solidFill>
              <a:latin typeface="华文新魏" panose="02010800040101010101" pitchFamily="2"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6"/>
          <a:stretch>
            <a:fillRect/>
          </a:stretch>
        </a:blipFill>
        <a:effectLst/>
      </p:bgPr>
    </p:bg>
    <p:spTree>
      <p:nvGrpSpPr>
        <p:cNvPr id="1" name=""/>
        <p:cNvGrpSpPr/>
        <p:nvPr>
          <p:custDataLst>
            <p:tags r:id="rId2"/>
          </p:custDataLst>
        </p:nvPr>
      </p:nvGrpSpPr>
      <p:grpSpPr>
        <a:xfrm>
          <a:off x="0" y="0"/>
          <a:ext cx="0" cy="0"/>
        </a:xfrm>
      </p:grpSpPr>
      <p:sp>
        <p:nvSpPr>
          <p:cNvPr id="37891" name="Text Box 3"/>
          <p:cNvSpPr txBox="1"/>
          <p:nvPr>
            <p:custDataLst>
              <p:tags r:id="rId3"/>
            </p:custDataLst>
          </p:nvPr>
        </p:nvSpPr>
        <p:spPr>
          <a:xfrm>
            <a:off x="218440" y="2644775"/>
            <a:ext cx="1524000" cy="1568450"/>
          </a:xfrm>
          <a:prstGeom prst="rect">
            <a:avLst/>
          </a:prstGeom>
          <a:noFill/>
          <a:ln w="9525">
            <a:noFill/>
          </a:ln>
        </p:spPr>
        <p:txBody>
          <a:bodyPr anchor="t">
            <a:spAutoFit/>
          </a:bodyPr>
          <a:lstStyle/>
          <a:p>
            <a:pPr>
              <a:spcBef>
                <a:spcPct val="50000"/>
              </a:spcBef>
            </a:pPr>
            <a:r>
              <a:rPr lang="zh-CN" altLang="en-US" sz="3200" b="1">
                <a:latin typeface="Times New Roman" panose="02020603050405020304" pitchFamily="18" charset="0"/>
                <a:ea typeface="黑体" panose="02010609060101010101" charset="-122"/>
              </a:rPr>
              <a:t>贾宝玉梦游太虚幻境</a:t>
            </a:r>
          </a:p>
        </p:txBody>
      </p:sp>
      <p:sp>
        <p:nvSpPr>
          <p:cNvPr id="37892" name="AutoShape 4"/>
          <p:cNvSpPr/>
          <p:nvPr>
            <p:custDataLst>
              <p:tags r:id="rId4"/>
            </p:custDataLst>
          </p:nvPr>
        </p:nvSpPr>
        <p:spPr>
          <a:xfrm>
            <a:off x="1877060" y="1447800"/>
            <a:ext cx="228600" cy="3810000"/>
          </a:xfrm>
          <a:prstGeom prst="leftBrace">
            <a:avLst>
              <a:gd name="adj1" fmla="val 138811"/>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atin typeface="Arial" panose="020b0604020202020204" pitchFamily="34" charset="0"/>
              <a:ea typeface="宋体" panose="02010600030101010101" pitchFamily="2" charset="-122"/>
            </a:endParaRPr>
          </a:p>
        </p:txBody>
      </p:sp>
      <p:sp>
        <p:nvSpPr>
          <p:cNvPr id="37893" name="Text Box 5"/>
          <p:cNvSpPr txBox="1"/>
          <p:nvPr>
            <p:custDataLst>
              <p:tags r:id="rId5"/>
            </p:custDataLst>
          </p:nvPr>
        </p:nvSpPr>
        <p:spPr>
          <a:xfrm>
            <a:off x="2112010" y="1295400"/>
            <a:ext cx="1001713" cy="583565"/>
          </a:xfrm>
          <a:prstGeom prst="rect">
            <a:avLst/>
          </a:prstGeom>
          <a:noFill/>
          <a:ln w="9525">
            <a:noFill/>
          </a:ln>
        </p:spPr>
        <p:txBody>
          <a:bodyPr anchor="t">
            <a:spAutoFit/>
          </a:bodyPr>
          <a:lstStyle/>
          <a:p>
            <a:pPr>
              <a:spcBef>
                <a:spcPct val="50000"/>
              </a:spcBef>
            </a:pPr>
            <a:r>
              <a:rPr lang="zh-CN" altLang="en-US" sz="3200" b="1">
                <a:solidFill>
                  <a:srgbClr val="0000FF"/>
                </a:solidFill>
                <a:latin typeface="Times New Roman" panose="02020603050405020304" pitchFamily="18" charset="0"/>
                <a:ea typeface="黑体" panose="02010609060101010101" charset="-122"/>
              </a:rPr>
              <a:t>画册</a:t>
            </a:r>
          </a:p>
        </p:txBody>
      </p:sp>
      <p:sp>
        <p:nvSpPr>
          <p:cNvPr id="37894" name="Text Box 6"/>
          <p:cNvSpPr txBox="1"/>
          <p:nvPr>
            <p:custDataLst>
              <p:tags r:id="rId6"/>
            </p:custDataLst>
          </p:nvPr>
        </p:nvSpPr>
        <p:spPr>
          <a:xfrm>
            <a:off x="2198370" y="3060065"/>
            <a:ext cx="1001395" cy="583565"/>
          </a:xfrm>
          <a:prstGeom prst="rect">
            <a:avLst/>
          </a:prstGeom>
          <a:noFill/>
          <a:ln w="9525">
            <a:noFill/>
          </a:ln>
        </p:spPr>
        <p:txBody>
          <a:bodyPr wrap="square" anchor="t">
            <a:spAutoFit/>
          </a:bodyPr>
          <a:lstStyle/>
          <a:p>
            <a:pPr>
              <a:spcBef>
                <a:spcPct val="50000"/>
              </a:spcBef>
            </a:pPr>
            <a:r>
              <a:rPr lang="zh-CN" altLang="en-US" sz="3200" b="1">
                <a:solidFill>
                  <a:srgbClr val="0000FF"/>
                </a:solidFill>
                <a:latin typeface="Times New Roman" panose="02020603050405020304" pitchFamily="18" charset="0"/>
                <a:ea typeface="黑体" panose="02010609060101010101" charset="-122"/>
              </a:rPr>
              <a:t>判词</a:t>
            </a:r>
          </a:p>
        </p:txBody>
      </p:sp>
      <p:sp>
        <p:nvSpPr>
          <p:cNvPr id="37895" name="Text Box 7"/>
          <p:cNvSpPr txBox="1"/>
          <p:nvPr>
            <p:custDataLst>
              <p:tags r:id="rId7"/>
            </p:custDataLst>
          </p:nvPr>
        </p:nvSpPr>
        <p:spPr>
          <a:xfrm>
            <a:off x="2105660" y="4977130"/>
            <a:ext cx="1008063" cy="583565"/>
          </a:xfrm>
          <a:prstGeom prst="rect">
            <a:avLst/>
          </a:prstGeom>
          <a:noFill/>
          <a:ln w="9525">
            <a:noFill/>
          </a:ln>
        </p:spPr>
        <p:txBody>
          <a:bodyPr anchor="t">
            <a:spAutoFit/>
          </a:bodyPr>
          <a:lstStyle/>
          <a:p>
            <a:pPr>
              <a:spcBef>
                <a:spcPct val="50000"/>
              </a:spcBef>
            </a:pPr>
            <a:r>
              <a:rPr lang="zh-CN" altLang="en-US" sz="3200" b="1">
                <a:solidFill>
                  <a:srgbClr val="0000FF"/>
                </a:solidFill>
                <a:latin typeface="Times New Roman" panose="02020603050405020304" pitchFamily="18" charset="0"/>
                <a:ea typeface="黑体" panose="02010609060101010101" charset="-122"/>
              </a:rPr>
              <a:t>歌词</a:t>
            </a:r>
          </a:p>
        </p:txBody>
      </p:sp>
      <p:sp>
        <p:nvSpPr>
          <p:cNvPr id="37896" name="AutoShape 8"/>
          <p:cNvSpPr/>
          <p:nvPr>
            <p:custDataLst>
              <p:tags r:id="rId8"/>
            </p:custDataLst>
          </p:nvPr>
        </p:nvSpPr>
        <p:spPr>
          <a:xfrm>
            <a:off x="3321685" y="1446530"/>
            <a:ext cx="304800" cy="3810000"/>
          </a:xfrm>
          <a:prstGeom prst="rightBrace">
            <a:avLst>
              <a:gd name="adj1" fmla="val 104108"/>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atin typeface="Arial" panose="020b0604020202020204" pitchFamily="34" charset="0"/>
              <a:ea typeface="宋体" panose="02010600030101010101" pitchFamily="2" charset="-122"/>
            </a:endParaRPr>
          </a:p>
        </p:txBody>
      </p:sp>
      <p:sp>
        <p:nvSpPr>
          <p:cNvPr id="37897" name="Text Box 9"/>
          <p:cNvSpPr txBox="1"/>
          <p:nvPr>
            <p:custDataLst>
              <p:tags r:id="rId9"/>
            </p:custDataLst>
          </p:nvPr>
        </p:nvSpPr>
        <p:spPr>
          <a:xfrm>
            <a:off x="3722370" y="1878965"/>
            <a:ext cx="1981200" cy="3046095"/>
          </a:xfrm>
          <a:prstGeom prst="rect">
            <a:avLst/>
          </a:prstGeom>
          <a:noFill/>
          <a:ln w="9525">
            <a:noFill/>
          </a:ln>
        </p:spPr>
        <p:txBody>
          <a:bodyPr anchor="t">
            <a:spAutoFit/>
          </a:bodyPr>
          <a:lstStyle/>
          <a:p>
            <a:pPr>
              <a:spcBef>
                <a:spcPct val="50000"/>
              </a:spcBef>
            </a:pPr>
            <a:r>
              <a:rPr lang="zh-CN" altLang="en-US" sz="3200" b="1">
                <a:solidFill>
                  <a:srgbClr val="008080"/>
                </a:solidFill>
                <a:latin typeface="Times New Roman" panose="02020603050405020304" pitchFamily="18" charset="0"/>
                <a:ea typeface="黑体" panose="02010609060101010101" charset="-122"/>
              </a:rPr>
              <a:t>交代</a:t>
            </a:r>
            <a:r>
              <a:rPr lang="en-US" altLang="zh-CN" sz="3200" b="1">
                <a:solidFill>
                  <a:srgbClr val="008080"/>
                </a:solidFill>
                <a:latin typeface="Times New Roman" panose="02020603050405020304" pitchFamily="18" charset="0"/>
                <a:ea typeface="黑体" panose="02010609060101010101" charset="-122"/>
              </a:rPr>
              <a:t>《</a:t>
            </a:r>
            <a:r>
              <a:rPr lang="zh-CN" altLang="en-US" sz="3200" b="1">
                <a:solidFill>
                  <a:srgbClr val="008080"/>
                </a:solidFill>
                <a:latin typeface="Times New Roman" panose="02020603050405020304" pitchFamily="18" charset="0"/>
                <a:ea typeface="黑体" panose="02010609060101010101" charset="-122"/>
              </a:rPr>
              <a:t>红楼梦</a:t>
            </a:r>
            <a:r>
              <a:rPr lang="en-US" altLang="zh-CN" sz="3200" b="1">
                <a:solidFill>
                  <a:srgbClr val="008080"/>
                </a:solidFill>
                <a:latin typeface="Times New Roman" panose="02020603050405020304" pitchFamily="18" charset="0"/>
                <a:ea typeface="黑体" panose="02010609060101010101" charset="-122"/>
              </a:rPr>
              <a:t>》</a:t>
            </a:r>
            <a:r>
              <a:rPr lang="zh-CN" altLang="en-US" sz="3200" b="1">
                <a:solidFill>
                  <a:srgbClr val="008080"/>
                </a:solidFill>
                <a:latin typeface="Times New Roman" panose="02020603050405020304" pitchFamily="18" charset="0"/>
                <a:ea typeface="黑体" panose="02010609060101010101" charset="-122"/>
              </a:rPr>
              <a:t>众多主要人物和次要人物的发展和结局</a:t>
            </a:r>
          </a:p>
        </p:txBody>
      </p:sp>
      <p:sp>
        <p:nvSpPr>
          <p:cNvPr id="37898" name="AutoShape 10"/>
          <p:cNvSpPr/>
          <p:nvPr>
            <p:custDataLst>
              <p:tags r:id="rId10"/>
            </p:custDataLst>
          </p:nvPr>
        </p:nvSpPr>
        <p:spPr>
          <a:xfrm>
            <a:off x="5703570" y="1294130"/>
            <a:ext cx="304800" cy="4114800"/>
          </a:xfrm>
          <a:prstGeom prst="leftBrace">
            <a:avLst>
              <a:gd name="adj1" fmla="val 112500"/>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atin typeface="Arial" panose="020b0604020202020204" pitchFamily="34" charset="0"/>
              <a:ea typeface="宋体" panose="02010600030101010101" pitchFamily="2" charset="-122"/>
            </a:endParaRPr>
          </a:p>
        </p:txBody>
      </p:sp>
      <p:sp>
        <p:nvSpPr>
          <p:cNvPr id="37900" name="Text Box 12"/>
          <p:cNvSpPr txBox="1"/>
          <p:nvPr>
            <p:custDataLst>
              <p:tags r:id="rId11"/>
            </p:custDataLst>
          </p:nvPr>
        </p:nvSpPr>
        <p:spPr>
          <a:xfrm>
            <a:off x="6186488" y="566420"/>
            <a:ext cx="675005" cy="3276600"/>
          </a:xfrm>
          <a:prstGeom prst="rect">
            <a:avLst/>
          </a:prstGeom>
          <a:noFill/>
          <a:ln w="9525">
            <a:noFill/>
          </a:ln>
        </p:spPr>
        <p:txBody>
          <a:bodyPr vert="eaVert" anchor="t">
            <a:spAutoFit/>
          </a:bodyPr>
          <a:lstStyle/>
          <a:p>
            <a:pPr>
              <a:spcBef>
                <a:spcPct val="50000"/>
              </a:spcBef>
            </a:pPr>
            <a:r>
              <a:rPr lang="zh-CN" altLang="en-US" sz="3200" b="1">
                <a:solidFill>
                  <a:srgbClr val="993366"/>
                </a:solidFill>
                <a:latin typeface="Times New Roman" panose="02020603050405020304" pitchFamily="18" charset="0"/>
                <a:ea typeface="黑体" panose="02010609060101010101" charset="-122"/>
              </a:rPr>
              <a:t>金陵十二钗正册</a:t>
            </a:r>
          </a:p>
        </p:txBody>
      </p:sp>
      <p:sp>
        <p:nvSpPr>
          <p:cNvPr id="37902" name="AutoShape 14"/>
          <p:cNvSpPr/>
          <p:nvPr>
            <p:custDataLst>
              <p:tags r:id="rId12"/>
            </p:custDataLst>
          </p:nvPr>
        </p:nvSpPr>
        <p:spPr>
          <a:xfrm>
            <a:off x="6861810" y="566103"/>
            <a:ext cx="215900" cy="3168650"/>
          </a:xfrm>
          <a:prstGeom prst="leftBrace">
            <a:avLst>
              <a:gd name="adj1" fmla="val 122235"/>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atin typeface="Arial" panose="020b0604020202020204" pitchFamily="34" charset="0"/>
              <a:ea typeface="宋体" panose="02010600030101010101" pitchFamily="2" charset="-122"/>
            </a:endParaRPr>
          </a:p>
        </p:txBody>
      </p:sp>
      <p:sp>
        <p:nvSpPr>
          <p:cNvPr id="37903" name="Text Box 15"/>
          <p:cNvSpPr txBox="1"/>
          <p:nvPr>
            <p:custDataLst>
              <p:tags r:id="rId13"/>
            </p:custDataLst>
          </p:nvPr>
        </p:nvSpPr>
        <p:spPr>
          <a:xfrm>
            <a:off x="7319963" y="274003"/>
            <a:ext cx="2843212" cy="3753485"/>
          </a:xfrm>
          <a:prstGeom prst="rect">
            <a:avLst/>
          </a:prstGeom>
          <a:noFill/>
          <a:ln w="9525">
            <a:noFill/>
          </a:ln>
        </p:spPr>
        <p:txBody>
          <a:bodyPr anchor="t">
            <a:spAutoFit/>
          </a:bodyPr>
          <a:lstStyle/>
          <a:p>
            <a:pPr>
              <a:spcBef>
                <a:spcPct val="50000"/>
              </a:spcBef>
            </a:pPr>
            <a:r>
              <a:rPr lang="zh-CN" altLang="en-US" sz="2800" b="1">
                <a:latin typeface="黑体" panose="02010609060101010101" charset="-122"/>
                <a:ea typeface="黑体" panose="02010609060101010101" charset="-122"/>
              </a:rPr>
              <a:t>林黛玉 薛宝钗</a:t>
            </a:r>
          </a:p>
          <a:p>
            <a:pPr>
              <a:spcBef>
                <a:spcPct val="50000"/>
              </a:spcBef>
            </a:pPr>
            <a:r>
              <a:rPr lang="zh-CN" altLang="en-US" sz="2800" b="1">
                <a:latin typeface="黑体" panose="02010609060101010101" charset="-122"/>
                <a:ea typeface="黑体" panose="02010609060101010101" charset="-122"/>
              </a:rPr>
              <a:t>贾元春 贾迎春</a:t>
            </a:r>
          </a:p>
          <a:p>
            <a:pPr>
              <a:spcBef>
                <a:spcPct val="50000"/>
              </a:spcBef>
            </a:pPr>
            <a:r>
              <a:rPr lang="zh-CN" altLang="en-US" sz="2800" b="1">
                <a:latin typeface="黑体" panose="02010609060101010101" charset="-122"/>
                <a:ea typeface="黑体" panose="02010609060101010101" charset="-122"/>
              </a:rPr>
              <a:t>贾探春 贾惜春</a:t>
            </a:r>
          </a:p>
          <a:p>
            <a:pPr>
              <a:spcBef>
                <a:spcPct val="50000"/>
              </a:spcBef>
            </a:pPr>
            <a:r>
              <a:rPr lang="zh-CN" altLang="en-US" sz="2800" b="1">
                <a:latin typeface="黑体" panose="02010609060101010101" charset="-122"/>
                <a:ea typeface="黑体" panose="02010609060101010101" charset="-122"/>
              </a:rPr>
              <a:t>史湘云 李纨</a:t>
            </a:r>
          </a:p>
          <a:p>
            <a:pPr>
              <a:spcBef>
                <a:spcPct val="50000"/>
              </a:spcBef>
            </a:pPr>
            <a:r>
              <a:rPr lang="zh-CN" altLang="en-US" sz="2800" b="1">
                <a:latin typeface="黑体" panose="02010609060101010101" charset="-122"/>
                <a:ea typeface="黑体" panose="02010609060101010101" charset="-122"/>
              </a:rPr>
              <a:t>王熙凤 巧姐</a:t>
            </a:r>
          </a:p>
          <a:p>
            <a:pPr>
              <a:spcBef>
                <a:spcPct val="50000"/>
              </a:spcBef>
            </a:pPr>
            <a:r>
              <a:rPr lang="zh-CN" altLang="en-US" sz="2800" b="1">
                <a:latin typeface="黑体" panose="02010609060101010101" charset="-122"/>
                <a:ea typeface="黑体" panose="02010609060101010101" charset="-122"/>
              </a:rPr>
              <a:t>秦可卿 妙玉</a:t>
            </a:r>
          </a:p>
        </p:txBody>
      </p:sp>
      <p:sp>
        <p:nvSpPr>
          <p:cNvPr id="37904" name="Text Box 16"/>
          <p:cNvSpPr txBox="1"/>
          <p:nvPr>
            <p:custDataLst>
              <p:tags r:id="rId14"/>
            </p:custDataLst>
          </p:nvPr>
        </p:nvSpPr>
        <p:spPr>
          <a:xfrm>
            <a:off x="6186805" y="4341495"/>
            <a:ext cx="3124200" cy="583565"/>
          </a:xfrm>
          <a:prstGeom prst="rect">
            <a:avLst/>
          </a:prstGeom>
          <a:noFill/>
          <a:ln w="9525">
            <a:noFill/>
          </a:ln>
        </p:spPr>
        <p:txBody>
          <a:bodyPr anchor="t">
            <a:spAutoFit/>
          </a:bodyPr>
          <a:lstStyle/>
          <a:p>
            <a:pPr>
              <a:spcBef>
                <a:spcPct val="50000"/>
              </a:spcBef>
            </a:pPr>
            <a:r>
              <a:rPr lang="zh-CN" altLang="en-US" sz="3200" b="1">
                <a:solidFill>
                  <a:srgbClr val="993366"/>
                </a:solidFill>
                <a:latin typeface="Times New Roman" panose="02020603050405020304" pitchFamily="18" charset="0"/>
                <a:ea typeface="黑体" panose="02010609060101010101" charset="-122"/>
              </a:rPr>
              <a:t>金陵十二钗副册</a:t>
            </a:r>
          </a:p>
        </p:txBody>
      </p:sp>
      <p:sp>
        <p:nvSpPr>
          <p:cNvPr id="37905" name="Text Box 17"/>
          <p:cNvSpPr txBox="1"/>
          <p:nvPr>
            <p:custDataLst>
              <p:tags r:id="rId15"/>
            </p:custDataLst>
          </p:nvPr>
        </p:nvSpPr>
        <p:spPr>
          <a:xfrm>
            <a:off x="6186488" y="5256530"/>
            <a:ext cx="3505200" cy="583565"/>
          </a:xfrm>
          <a:prstGeom prst="rect">
            <a:avLst/>
          </a:prstGeom>
          <a:noFill/>
          <a:ln w="9525">
            <a:noFill/>
          </a:ln>
        </p:spPr>
        <p:txBody>
          <a:bodyPr anchor="t">
            <a:spAutoFit/>
          </a:bodyPr>
          <a:lstStyle/>
          <a:p>
            <a:pPr>
              <a:spcBef>
                <a:spcPct val="50000"/>
              </a:spcBef>
            </a:pPr>
            <a:r>
              <a:rPr lang="zh-CN" altLang="en-US" sz="3200" b="1">
                <a:solidFill>
                  <a:srgbClr val="993366"/>
                </a:solidFill>
                <a:latin typeface="Times New Roman" panose="02020603050405020304" pitchFamily="18" charset="0"/>
                <a:ea typeface="黑体" panose="02010609060101010101" charset="-122"/>
              </a:rPr>
              <a:t>金陵十二钗又副册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0-#ppt_w/2"/>
                                          </p:val>
                                        </p:tav>
                                        <p:tav tm="100000">
                                          <p:val>
                                            <p:strVal val="#ppt_x"/>
                                          </p:val>
                                        </p:tav>
                                      </p:tavLst>
                                    </p:anim>
                                    <p:anim calcmode="lin" valueType="num">
                                      <p:cBhvr additive="base">
                                        <p:cTn id="8" dur="500" fill="hold"/>
                                        <p:tgtEl>
                                          <p:spTgt spid="378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7892"/>
                                        </p:tgtEl>
                                        <p:attrNameLst>
                                          <p:attrName>style.visibility</p:attrName>
                                        </p:attrNameLst>
                                      </p:cBhvr>
                                      <p:to>
                                        <p:strVal val="visible"/>
                                      </p:to>
                                    </p:set>
                                    <p:anim calcmode="lin" valueType="num">
                                      <p:cBhvr additive="base">
                                        <p:cTn id="13" dur="500" fill="hold"/>
                                        <p:tgtEl>
                                          <p:spTgt spid="37892"/>
                                        </p:tgtEl>
                                        <p:attrNameLst>
                                          <p:attrName>ppt_x</p:attrName>
                                        </p:attrNameLst>
                                      </p:cBhvr>
                                      <p:tavLst>
                                        <p:tav tm="0">
                                          <p:val>
                                            <p:strVal val="1+#ppt_w/2"/>
                                          </p:val>
                                        </p:tav>
                                        <p:tav tm="100000">
                                          <p:val>
                                            <p:strVal val="#ppt_x"/>
                                          </p:val>
                                        </p:tav>
                                      </p:tavLst>
                                    </p:anim>
                                    <p:anim calcmode="lin" valueType="num">
                                      <p:cBhvr additive="base">
                                        <p:cTn id="14"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7893"/>
                                        </p:tgtEl>
                                        <p:attrNameLst>
                                          <p:attrName>style.visibility</p:attrName>
                                        </p:attrNameLst>
                                      </p:cBhvr>
                                      <p:to>
                                        <p:strVal val="visible"/>
                                      </p:to>
                                    </p:set>
                                    <p:anim calcmode="lin" valueType="num">
                                      <p:cBhvr additive="base">
                                        <p:cTn id="19" dur="500" fill="hold"/>
                                        <p:tgtEl>
                                          <p:spTgt spid="37893"/>
                                        </p:tgtEl>
                                        <p:attrNameLst>
                                          <p:attrName>ppt_x</p:attrName>
                                        </p:attrNameLst>
                                      </p:cBhvr>
                                      <p:tavLst>
                                        <p:tav tm="0">
                                          <p:val>
                                            <p:strVal val="1+#ppt_w/2"/>
                                          </p:val>
                                        </p:tav>
                                        <p:tav tm="100000">
                                          <p:val>
                                            <p:strVal val="#ppt_x"/>
                                          </p:val>
                                        </p:tav>
                                      </p:tavLst>
                                    </p:anim>
                                    <p:anim calcmode="lin" valueType="num">
                                      <p:cBhvr additive="base">
                                        <p:cTn id="20"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7894"/>
                                        </p:tgtEl>
                                        <p:attrNameLst>
                                          <p:attrName>style.visibility</p:attrName>
                                        </p:attrNameLst>
                                      </p:cBhvr>
                                      <p:to>
                                        <p:strVal val="visible"/>
                                      </p:to>
                                    </p:set>
                                    <p:anim calcmode="lin" valueType="num">
                                      <p:cBhvr additive="base">
                                        <p:cTn id="25" dur="500" fill="hold"/>
                                        <p:tgtEl>
                                          <p:spTgt spid="37894"/>
                                        </p:tgtEl>
                                        <p:attrNameLst>
                                          <p:attrName>ppt_x</p:attrName>
                                        </p:attrNameLst>
                                      </p:cBhvr>
                                      <p:tavLst>
                                        <p:tav tm="0">
                                          <p:val>
                                            <p:strVal val="1+#ppt_w/2"/>
                                          </p:val>
                                        </p:tav>
                                        <p:tav tm="100000">
                                          <p:val>
                                            <p:strVal val="#ppt_x"/>
                                          </p:val>
                                        </p:tav>
                                      </p:tavLst>
                                    </p:anim>
                                    <p:anim calcmode="lin" valueType="num">
                                      <p:cBhvr additive="base">
                                        <p:cTn id="26" dur="500" fill="hold"/>
                                        <p:tgtEl>
                                          <p:spTgt spid="3789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7895"/>
                                        </p:tgtEl>
                                        <p:attrNameLst>
                                          <p:attrName>style.visibility</p:attrName>
                                        </p:attrNameLst>
                                      </p:cBhvr>
                                      <p:to>
                                        <p:strVal val="visible"/>
                                      </p:to>
                                    </p:set>
                                    <p:anim calcmode="lin" valueType="num">
                                      <p:cBhvr additive="base">
                                        <p:cTn id="31" dur="500" fill="hold"/>
                                        <p:tgtEl>
                                          <p:spTgt spid="37895"/>
                                        </p:tgtEl>
                                        <p:attrNameLst>
                                          <p:attrName>ppt_x</p:attrName>
                                        </p:attrNameLst>
                                      </p:cBhvr>
                                      <p:tavLst>
                                        <p:tav tm="0">
                                          <p:val>
                                            <p:strVal val="1+#ppt_w/2"/>
                                          </p:val>
                                        </p:tav>
                                        <p:tav tm="100000">
                                          <p:val>
                                            <p:strVal val="#ppt_x"/>
                                          </p:val>
                                        </p:tav>
                                      </p:tavLst>
                                    </p:anim>
                                    <p:anim calcmode="lin" valueType="num">
                                      <p:cBhvr additive="base">
                                        <p:cTn id="32" dur="500" fill="hold"/>
                                        <p:tgtEl>
                                          <p:spTgt spid="37895"/>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7896"/>
                                        </p:tgtEl>
                                        <p:attrNameLst>
                                          <p:attrName>style.visibility</p:attrName>
                                        </p:attrNameLst>
                                      </p:cBhvr>
                                      <p:to>
                                        <p:strVal val="visible"/>
                                      </p:to>
                                    </p:set>
                                    <p:anim calcmode="lin" valueType="num">
                                      <p:cBhvr additive="base">
                                        <p:cTn id="37" dur="500" fill="hold"/>
                                        <p:tgtEl>
                                          <p:spTgt spid="37896"/>
                                        </p:tgtEl>
                                        <p:attrNameLst>
                                          <p:attrName>ppt_x</p:attrName>
                                        </p:attrNameLst>
                                      </p:cBhvr>
                                      <p:tavLst>
                                        <p:tav tm="0">
                                          <p:val>
                                            <p:strVal val="1+#ppt_w/2"/>
                                          </p:val>
                                        </p:tav>
                                        <p:tav tm="100000">
                                          <p:val>
                                            <p:strVal val="#ppt_x"/>
                                          </p:val>
                                        </p:tav>
                                      </p:tavLst>
                                    </p:anim>
                                    <p:anim calcmode="lin" valueType="num">
                                      <p:cBhvr additive="base">
                                        <p:cTn id="38" dur="500" fill="hold"/>
                                        <p:tgtEl>
                                          <p:spTgt spid="3789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7897"/>
                                        </p:tgtEl>
                                        <p:attrNameLst>
                                          <p:attrName>style.visibility</p:attrName>
                                        </p:attrNameLst>
                                      </p:cBhvr>
                                      <p:to>
                                        <p:strVal val="visible"/>
                                      </p:to>
                                    </p:set>
                                    <p:animEffect transition="in" filter="blinds(horizontal)">
                                      <p:cBhvr>
                                        <p:cTn id="43" dur="500"/>
                                        <p:tgtEl>
                                          <p:spTgt spid="3789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37898"/>
                                        </p:tgtEl>
                                        <p:attrNameLst>
                                          <p:attrName>style.visibility</p:attrName>
                                        </p:attrNameLst>
                                      </p:cBhvr>
                                      <p:to>
                                        <p:strVal val="visible"/>
                                      </p:to>
                                    </p:set>
                                    <p:anim calcmode="lin" valueType="num">
                                      <p:cBhvr additive="base">
                                        <p:cTn id="48" dur="500" fill="hold"/>
                                        <p:tgtEl>
                                          <p:spTgt spid="37898"/>
                                        </p:tgtEl>
                                        <p:attrNameLst>
                                          <p:attrName>ppt_x</p:attrName>
                                        </p:attrNameLst>
                                      </p:cBhvr>
                                      <p:tavLst>
                                        <p:tav tm="0">
                                          <p:val>
                                            <p:strVal val="1+#ppt_w/2"/>
                                          </p:val>
                                        </p:tav>
                                        <p:tav tm="100000">
                                          <p:val>
                                            <p:strVal val="#ppt_x"/>
                                          </p:val>
                                        </p:tav>
                                      </p:tavLst>
                                    </p:anim>
                                    <p:anim calcmode="lin" valueType="num">
                                      <p:cBhvr additive="base">
                                        <p:cTn id="49" dur="500" fill="hold"/>
                                        <p:tgtEl>
                                          <p:spTgt spid="37898"/>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37900"/>
                                        </p:tgtEl>
                                        <p:attrNameLst>
                                          <p:attrName>style.visibility</p:attrName>
                                        </p:attrNameLst>
                                      </p:cBhvr>
                                      <p:to>
                                        <p:strVal val="visible"/>
                                      </p:to>
                                    </p:set>
                                    <p:anim calcmode="lin" valueType="num">
                                      <p:cBhvr additive="base">
                                        <p:cTn id="54" dur="500" fill="hold"/>
                                        <p:tgtEl>
                                          <p:spTgt spid="37900"/>
                                        </p:tgtEl>
                                        <p:attrNameLst>
                                          <p:attrName>ppt_x</p:attrName>
                                        </p:attrNameLst>
                                      </p:cBhvr>
                                      <p:tavLst>
                                        <p:tav tm="0">
                                          <p:val>
                                            <p:strVal val="1+#ppt_w/2"/>
                                          </p:val>
                                        </p:tav>
                                        <p:tav tm="100000">
                                          <p:val>
                                            <p:strVal val="#ppt_x"/>
                                          </p:val>
                                        </p:tav>
                                      </p:tavLst>
                                    </p:anim>
                                    <p:anim calcmode="lin" valueType="num">
                                      <p:cBhvr additive="base">
                                        <p:cTn id="55"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37902"/>
                                        </p:tgtEl>
                                        <p:attrNameLst>
                                          <p:attrName>style.visibility</p:attrName>
                                        </p:attrNameLst>
                                      </p:cBhvr>
                                      <p:to>
                                        <p:strVal val="visible"/>
                                      </p:to>
                                    </p:set>
                                    <p:anim calcmode="lin" valueType="num">
                                      <p:cBhvr additive="base">
                                        <p:cTn id="60" dur="500" fill="hold"/>
                                        <p:tgtEl>
                                          <p:spTgt spid="37902"/>
                                        </p:tgtEl>
                                        <p:attrNameLst>
                                          <p:attrName>ppt_x</p:attrName>
                                        </p:attrNameLst>
                                      </p:cBhvr>
                                      <p:tavLst>
                                        <p:tav tm="0">
                                          <p:val>
                                            <p:strVal val="1+#ppt_w/2"/>
                                          </p:val>
                                        </p:tav>
                                        <p:tav tm="100000">
                                          <p:val>
                                            <p:strVal val="#ppt_x"/>
                                          </p:val>
                                        </p:tav>
                                      </p:tavLst>
                                    </p:anim>
                                    <p:anim calcmode="lin" valueType="num">
                                      <p:cBhvr additive="base">
                                        <p:cTn id="61" dur="500" fill="hold"/>
                                        <p:tgtEl>
                                          <p:spTgt spid="37902"/>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37903"/>
                                        </p:tgtEl>
                                        <p:attrNameLst>
                                          <p:attrName>style.visibility</p:attrName>
                                        </p:attrNameLst>
                                      </p:cBhvr>
                                      <p:to>
                                        <p:strVal val="visible"/>
                                      </p:to>
                                    </p:set>
                                    <p:anim calcmode="lin" valueType="num">
                                      <p:cBhvr additive="base">
                                        <p:cTn id="66" dur="500" fill="hold"/>
                                        <p:tgtEl>
                                          <p:spTgt spid="37903"/>
                                        </p:tgtEl>
                                        <p:attrNameLst>
                                          <p:attrName>ppt_x</p:attrName>
                                        </p:attrNameLst>
                                      </p:cBhvr>
                                      <p:tavLst>
                                        <p:tav tm="0">
                                          <p:val>
                                            <p:strVal val="1+#ppt_w/2"/>
                                          </p:val>
                                        </p:tav>
                                        <p:tav tm="100000">
                                          <p:val>
                                            <p:strVal val="#ppt_x"/>
                                          </p:val>
                                        </p:tav>
                                      </p:tavLst>
                                    </p:anim>
                                    <p:anim calcmode="lin" valueType="num">
                                      <p:cBhvr additive="base">
                                        <p:cTn id="67" dur="500" fill="hold"/>
                                        <p:tgtEl>
                                          <p:spTgt spid="37903"/>
                                        </p:tgtEl>
                                        <p:attrNameLst>
                                          <p:attrName>ppt_y</p:attrName>
                                        </p:attrNameLst>
                                      </p:cBhvr>
                                      <p:tavLst>
                                        <p:tav tm="0">
                                          <p:val>
                                            <p:strVal val="#ppt_y"/>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37904"/>
                                        </p:tgtEl>
                                        <p:attrNameLst>
                                          <p:attrName>style.visibility</p:attrName>
                                        </p:attrNameLst>
                                      </p:cBhvr>
                                      <p:to>
                                        <p:strVal val="visible"/>
                                      </p:to>
                                    </p:set>
                                    <p:anim calcmode="lin" valueType="num">
                                      <p:cBhvr additive="base">
                                        <p:cTn id="72" dur="500" fill="hold"/>
                                        <p:tgtEl>
                                          <p:spTgt spid="37904"/>
                                        </p:tgtEl>
                                        <p:attrNameLst>
                                          <p:attrName>ppt_x</p:attrName>
                                        </p:attrNameLst>
                                      </p:cBhvr>
                                      <p:tavLst>
                                        <p:tav tm="0">
                                          <p:val>
                                            <p:strVal val="1+#ppt_w/2"/>
                                          </p:val>
                                        </p:tav>
                                        <p:tav tm="100000">
                                          <p:val>
                                            <p:strVal val="#ppt_x"/>
                                          </p:val>
                                        </p:tav>
                                      </p:tavLst>
                                    </p:anim>
                                    <p:anim calcmode="lin" valueType="num">
                                      <p:cBhvr additive="base">
                                        <p:cTn id="73" dur="500" fill="hold"/>
                                        <p:tgtEl>
                                          <p:spTgt spid="37904"/>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37905"/>
                                        </p:tgtEl>
                                        <p:attrNameLst>
                                          <p:attrName>style.visibility</p:attrName>
                                        </p:attrNameLst>
                                      </p:cBhvr>
                                      <p:to>
                                        <p:strVal val="visible"/>
                                      </p:to>
                                    </p:set>
                                    <p:anim calcmode="lin" valueType="num">
                                      <p:cBhvr additive="base">
                                        <p:cTn id="78" dur="500" fill="hold"/>
                                        <p:tgtEl>
                                          <p:spTgt spid="37905"/>
                                        </p:tgtEl>
                                        <p:attrNameLst>
                                          <p:attrName>ppt_x</p:attrName>
                                        </p:attrNameLst>
                                      </p:cBhvr>
                                      <p:tavLst>
                                        <p:tav tm="0">
                                          <p:val>
                                            <p:strVal val="1+#ppt_w/2"/>
                                          </p:val>
                                        </p:tav>
                                        <p:tav tm="100000">
                                          <p:val>
                                            <p:strVal val="#ppt_x"/>
                                          </p:val>
                                        </p:tav>
                                      </p:tavLst>
                                    </p:anim>
                                    <p:anim calcmode="lin" valueType="num">
                                      <p:cBhvr additive="base">
                                        <p:cTn id="79" dur="500" fill="hold"/>
                                        <p:tgtEl>
                                          <p:spTgt spid="379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2" grpId="0"/>
      <p:bldP spid="37893" grpId="0"/>
      <p:bldP spid="37894" grpId="0"/>
      <p:bldP spid="37895" grpId="0"/>
      <p:bldP spid="37896" grpId="0"/>
      <p:bldP spid="37897" grpId="0"/>
      <p:bldP spid="37898" grpId="0"/>
      <p:bldP spid="37900" grpId="0"/>
      <p:bldP spid="37902" grpId="0"/>
      <p:bldP spid="37903" grpId="0"/>
      <p:bldP spid="37904" grpId="0"/>
      <p:bldP spid="3790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0962" name="Text Box 2"/>
          <p:cNvSpPr txBox="1"/>
          <p:nvPr>
            <p:custDataLst>
              <p:tags r:id="rId3"/>
            </p:custDataLst>
          </p:nvPr>
        </p:nvSpPr>
        <p:spPr>
          <a:xfrm>
            <a:off x="4516073" y="686136"/>
            <a:ext cx="6281740" cy="4865370"/>
          </a:xfrm>
          <a:prstGeom prst="rect">
            <a:avLst/>
          </a:prstGeom>
          <a:noFill/>
          <a:ln w="9525">
            <a:noFill/>
          </a:ln>
        </p:spPr>
        <p:txBody>
          <a:bodyPr>
            <a:spAutoFit/>
          </a:bodyPr>
          <a:lstStyle/>
          <a:p>
            <a:pPr>
              <a:lnSpc>
                <a:spcPct val="120000"/>
              </a:lnSpc>
              <a:spcBef>
                <a:spcPct val="50000"/>
              </a:spcBef>
            </a:pPr>
            <a:r>
              <a:rPr lang="en-US" altLang="zh-CN" sz="3200" b="1" noProof="1">
                <a:solidFill>
                  <a:schemeClr val="bg1"/>
                </a:solidFill>
                <a:latin typeface="Arial" panose="020b0604020202020204" pitchFamily="34" charset="0"/>
                <a:ea typeface="黑体" panose="02010609060101010101" charset="-122"/>
                <a:cs typeface="+mn-cs"/>
              </a:rPr>
              <a:t>《</a:t>
            </a:r>
            <a:r>
              <a:rPr lang="zh-CN" altLang="en-US" sz="3200" b="1" noProof="1">
                <a:solidFill>
                  <a:schemeClr val="bg1"/>
                </a:solidFill>
                <a:latin typeface="Arial" panose="020b0604020202020204" pitchFamily="34" charset="0"/>
                <a:ea typeface="黑体" panose="02010609060101010101" charset="-122"/>
                <a:cs typeface="+mn-cs"/>
              </a:rPr>
              <a:t>红楼梦</a:t>
            </a:r>
            <a:r>
              <a:rPr lang="en-US" altLang="zh-CN" sz="3200" b="1" noProof="1">
                <a:solidFill>
                  <a:schemeClr val="bg1"/>
                </a:solidFill>
                <a:latin typeface="Arial" panose="020b0604020202020204" pitchFamily="34" charset="0"/>
                <a:ea typeface="黑体" panose="02010609060101010101" charset="-122"/>
                <a:cs typeface="+mn-cs"/>
              </a:rPr>
              <a:t>》</a:t>
            </a:r>
            <a:r>
              <a:rPr lang="zh-CN" altLang="en-US" sz="3200" b="1" noProof="1">
                <a:solidFill>
                  <a:schemeClr val="bg1"/>
                </a:solidFill>
                <a:latin typeface="Arial" panose="020b0604020202020204" pitchFamily="34" charset="0"/>
                <a:ea typeface="黑体" panose="02010609060101010101" charset="-122"/>
                <a:cs typeface="+mn-cs"/>
              </a:rPr>
              <a:t>中，</a:t>
            </a:r>
            <a:endParaRPr lang="zh-CN" altLang="en-US" sz="3200" b="1" noProof="1">
              <a:solidFill>
                <a:schemeClr val="bg1"/>
              </a:solidFill>
              <a:latin typeface="Arial" panose="020b0604020202020204" pitchFamily="34" charset="0"/>
              <a:ea typeface="黑体" panose="02010609060101010101" charset="-122"/>
            </a:endParaRPr>
          </a:p>
          <a:p>
            <a:pPr>
              <a:lnSpc>
                <a:spcPct val="120000"/>
              </a:lnSpc>
              <a:spcBef>
                <a:spcPct val="50000"/>
              </a:spcBef>
            </a:pPr>
            <a:r>
              <a:rPr lang="zh-CN" altLang="en-US" sz="3200" b="1" noProof="1">
                <a:solidFill>
                  <a:schemeClr val="bg1"/>
                </a:solidFill>
                <a:latin typeface="Arial" panose="020b0604020202020204" pitchFamily="34" charset="0"/>
                <a:ea typeface="黑体" panose="02010609060101010101" charset="-122"/>
                <a:cs typeface="+mn-cs"/>
              </a:rPr>
              <a:t>不论贵为皇妃，还是贱为奴隶；</a:t>
            </a:r>
            <a:endParaRPr lang="zh-CN" altLang="en-US" sz="3200" b="1" noProof="1">
              <a:solidFill>
                <a:schemeClr val="bg1"/>
              </a:solidFill>
              <a:latin typeface="Arial" panose="020b0604020202020204" pitchFamily="34" charset="0"/>
              <a:ea typeface="黑体" panose="02010609060101010101" charset="-122"/>
            </a:endParaRPr>
          </a:p>
          <a:p>
            <a:pPr>
              <a:lnSpc>
                <a:spcPct val="120000"/>
              </a:lnSpc>
              <a:spcBef>
                <a:spcPct val="50000"/>
              </a:spcBef>
            </a:pPr>
            <a:r>
              <a:rPr lang="zh-CN" altLang="en-US" sz="3200" b="1" noProof="1">
                <a:solidFill>
                  <a:schemeClr val="bg1"/>
                </a:solidFill>
                <a:latin typeface="Arial" panose="020b0604020202020204" pitchFamily="34" charset="0"/>
                <a:ea typeface="黑体" panose="02010609060101010101" charset="-122"/>
                <a:cs typeface="+mn-cs"/>
              </a:rPr>
              <a:t>不论愤世嫉俗，还是恪守礼教；</a:t>
            </a:r>
            <a:endParaRPr lang="zh-CN" altLang="en-US" sz="3200" b="1" noProof="1">
              <a:solidFill>
                <a:schemeClr val="bg1"/>
              </a:solidFill>
              <a:latin typeface="Arial" panose="020b0604020202020204" pitchFamily="34" charset="0"/>
              <a:ea typeface="黑体" panose="02010609060101010101" charset="-122"/>
            </a:endParaRPr>
          </a:p>
          <a:p>
            <a:pPr>
              <a:lnSpc>
                <a:spcPct val="120000"/>
              </a:lnSpc>
              <a:spcBef>
                <a:spcPct val="50000"/>
              </a:spcBef>
            </a:pPr>
            <a:r>
              <a:rPr lang="zh-CN" altLang="en-US" sz="3200" b="1" noProof="1">
                <a:solidFill>
                  <a:schemeClr val="bg1"/>
                </a:solidFill>
                <a:latin typeface="Arial" panose="020b0604020202020204" pitchFamily="34" charset="0"/>
                <a:ea typeface="黑体" panose="02010609060101010101" charset="-122"/>
                <a:cs typeface="+mn-cs"/>
              </a:rPr>
              <a:t>不论蹈身槛外，还是顺天从命；</a:t>
            </a:r>
            <a:endParaRPr lang="zh-CN" altLang="en-US" sz="3200" b="1" noProof="1">
              <a:solidFill>
                <a:schemeClr val="bg1"/>
              </a:solidFill>
              <a:latin typeface="Arial" panose="020b0604020202020204" pitchFamily="34" charset="0"/>
              <a:ea typeface="黑体" panose="02010609060101010101" charset="-122"/>
            </a:endParaRPr>
          </a:p>
          <a:p>
            <a:pPr>
              <a:lnSpc>
                <a:spcPct val="120000"/>
              </a:lnSpc>
              <a:spcBef>
                <a:spcPct val="50000"/>
              </a:spcBef>
            </a:pPr>
            <a:r>
              <a:rPr lang="zh-CN" altLang="en-US" sz="3200" b="1" noProof="1">
                <a:solidFill>
                  <a:schemeClr val="bg1"/>
                </a:solidFill>
                <a:latin typeface="Arial" panose="020b0604020202020204" pitchFamily="34" charset="0"/>
                <a:ea typeface="黑体" panose="02010609060101010101" charset="-122"/>
                <a:cs typeface="+mn-cs"/>
              </a:rPr>
              <a:t>不论温和静淑，还是旷达不羁，</a:t>
            </a:r>
            <a:endParaRPr lang="zh-CN" altLang="en-US" sz="3200" b="1" noProof="1">
              <a:solidFill>
                <a:schemeClr val="bg1"/>
              </a:solidFill>
              <a:latin typeface="Arial" panose="020b0604020202020204" pitchFamily="34" charset="0"/>
              <a:ea typeface="黑体" panose="02010609060101010101" charset="-122"/>
            </a:endParaRPr>
          </a:p>
          <a:p>
            <a:pPr>
              <a:lnSpc>
                <a:spcPct val="120000"/>
              </a:lnSpc>
              <a:spcBef>
                <a:spcPct val="50000"/>
              </a:spcBef>
            </a:pPr>
            <a:r>
              <a:rPr lang="zh-CN" altLang="en-US" sz="3200" b="1" noProof="1">
                <a:solidFill>
                  <a:schemeClr val="bg1"/>
                </a:solidFill>
                <a:latin typeface="Arial" panose="020b0604020202020204" pitchFamily="34" charset="0"/>
                <a:ea typeface="黑体" panose="02010609060101010101" charset="-122"/>
                <a:cs typeface="+mn-cs"/>
              </a:rPr>
              <a:t>最终都逃脱不掉悲剧的结局。</a:t>
            </a:r>
          </a:p>
        </p:txBody>
      </p:sp>
      <p:pic>
        <p:nvPicPr>
          <p:cNvPr id="41986" name="Picture 10" descr="20060315214726114"/>
          <p:cNvPicPr>
            <a:picLocks noChangeAspect="1"/>
          </p:cNvPicPr>
          <p:nvPr>
            <p:custDataLst>
              <p:tags r:id="rId5"/>
            </p:custDataLst>
          </p:nvPr>
        </p:nvPicPr>
        <p:blipFill>
          <a:blip r:embed="rId4"/>
          <a:srcRect l="1848" t="1515" r="9000" b="1515"/>
          <a:stretch>
            <a:fillRect/>
          </a:stretch>
        </p:blipFill>
        <p:spPr>
          <a:xfrm>
            <a:off x="1195269" y="2353763"/>
            <a:ext cx="2743535" cy="3644047"/>
          </a:xfrm>
          <a:prstGeom prst="rect">
            <a:avLst/>
          </a:prstGeom>
          <a:noFill/>
          <a:ln w="28575" cap="flat" cmpd="sng">
            <a:solidFill>
              <a:srgbClr val="800000"/>
            </a:solidFill>
            <a:prstDash val="solid"/>
            <a:miter/>
            <a:headEnd type="none" w="med" len="med"/>
            <a:tailEnd type="none" w="med" len="med"/>
          </a:ln>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4033" name="Text Box 3"/>
          <p:cNvSpPr txBox="1"/>
          <p:nvPr>
            <p:custDataLst>
              <p:tags r:id="rId3"/>
            </p:custDataLst>
          </p:nvPr>
        </p:nvSpPr>
        <p:spPr>
          <a:xfrm>
            <a:off x="4276497" y="873631"/>
            <a:ext cx="309880" cy="645160"/>
          </a:xfrm>
          <a:prstGeom prst="rect">
            <a:avLst/>
          </a:prstGeom>
          <a:noFill/>
          <a:ln w="28575">
            <a:noFill/>
          </a:ln>
        </p:spPr>
        <p:txBody>
          <a:bodyPr wrap="none">
            <a:spAutoFit/>
          </a:bodyPr>
          <a:lstStyle/>
          <a:p>
            <a:endParaRPr lang="zh-CN" altLang="zh-CN" sz="3600">
              <a:latin typeface="华文新魏" panose="02010800040101010101" pitchFamily="2" charset="-122"/>
            </a:endParaRPr>
          </a:p>
        </p:txBody>
      </p:sp>
      <p:sp>
        <p:nvSpPr>
          <p:cNvPr id="43011" name="Text Box 4"/>
          <p:cNvSpPr txBox="1"/>
          <p:nvPr>
            <p:custDataLst>
              <p:tags r:id="rId4"/>
            </p:custDataLst>
          </p:nvPr>
        </p:nvSpPr>
        <p:spPr>
          <a:xfrm>
            <a:off x="3644795" y="782907"/>
            <a:ext cx="5104019" cy="927392"/>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760" b="1">
                <a:solidFill>
                  <a:schemeClr val="bg1"/>
                </a:solidFill>
                <a:latin typeface="Times New Roman" panose="02020603050405020304" pitchFamily="18" charset="0"/>
                <a:ea typeface="仿宋_GB2312" panose="02010609030101010101" pitchFamily="49" charset="-122"/>
              </a:rPr>
              <a:t>为闺阁昭传</a:t>
            </a:r>
          </a:p>
        </p:txBody>
      </p:sp>
      <p:sp>
        <p:nvSpPr>
          <p:cNvPr id="44035" name="Text Box 5"/>
          <p:cNvSpPr txBox="1"/>
          <p:nvPr>
            <p:custDataLst>
              <p:tags r:id="rId5"/>
            </p:custDataLst>
          </p:nvPr>
        </p:nvSpPr>
        <p:spPr>
          <a:xfrm>
            <a:off x="1642165" y="2610811"/>
            <a:ext cx="5238423" cy="1446530"/>
          </a:xfrm>
          <a:prstGeom prst="rect">
            <a:avLst/>
          </a:prstGeom>
          <a:noFill/>
          <a:ln w="28575">
            <a:noFill/>
          </a:ln>
        </p:spPr>
        <p:txBody>
          <a:bodyPr>
            <a:spAutoFit/>
          </a:bodyPr>
          <a:lstStyle/>
          <a:p>
            <a:pPr>
              <a:lnSpc>
                <a:spcPct val="130000"/>
              </a:lnSpc>
              <a:spcBef>
                <a:spcPct val="50000"/>
              </a:spcBef>
            </a:pPr>
            <a:r>
              <a:rPr lang="en-US" altLang="zh-CN" sz="3385" b="1">
                <a:solidFill>
                  <a:schemeClr val="bg1"/>
                </a:solidFill>
                <a:latin typeface="Times New Roman" panose="02020603050405020304" pitchFamily="18" charset="0"/>
                <a:ea typeface="黑体" panose="02010609060101010101" charset="-122"/>
              </a:rPr>
              <a:t>· 《</a:t>
            </a:r>
            <a:r>
              <a:rPr lang="zh-CN" altLang="en-US" sz="3385" b="1">
                <a:solidFill>
                  <a:schemeClr val="bg1"/>
                </a:solidFill>
                <a:latin typeface="Times New Roman" panose="02020603050405020304" pitchFamily="18" charset="0"/>
                <a:ea typeface="黑体" panose="02010609060101010101" charset="-122"/>
              </a:rPr>
              <a:t>红楼梦</a:t>
            </a:r>
            <a:r>
              <a:rPr lang="en-US" altLang="zh-CN" sz="3385" b="1">
                <a:solidFill>
                  <a:schemeClr val="bg1"/>
                </a:solidFill>
                <a:latin typeface="Times New Roman" panose="02020603050405020304" pitchFamily="18" charset="0"/>
                <a:ea typeface="黑体" panose="02010609060101010101" charset="-122"/>
              </a:rPr>
              <a:t>》</a:t>
            </a:r>
            <a:r>
              <a:rPr lang="zh-CN" altLang="en-US" sz="3385" b="1">
                <a:solidFill>
                  <a:schemeClr val="bg1"/>
                </a:solidFill>
                <a:latin typeface="Times New Roman" panose="02020603050405020304" pitchFamily="18" charset="0"/>
                <a:ea typeface="黑体" panose="02010609060101010101" charset="-122"/>
              </a:rPr>
              <a:t>是一曲女性</a:t>
            </a:r>
            <a:br>
              <a:rPr lang="zh-CN" altLang="en-US" sz="3385" b="1">
                <a:solidFill>
                  <a:schemeClr val="bg1"/>
                </a:solidFill>
                <a:latin typeface="Times New Roman" panose="02020603050405020304" pitchFamily="18" charset="0"/>
                <a:ea typeface="黑体" panose="02010609060101010101" charset="-122"/>
              </a:rPr>
            </a:br>
            <a:r>
              <a:rPr lang="zh-CN" altLang="en-US" sz="3385" b="1">
                <a:solidFill>
                  <a:schemeClr val="bg1"/>
                </a:solidFill>
                <a:latin typeface="Times New Roman" panose="02020603050405020304" pitchFamily="18" charset="0"/>
                <a:ea typeface="黑体" panose="02010609060101010101" charset="-122"/>
              </a:rPr>
              <a:t>    诗意生命的颂歌</a:t>
            </a:r>
          </a:p>
        </p:txBody>
      </p:sp>
      <p:sp>
        <p:nvSpPr>
          <p:cNvPr id="44036" name="Text Box 6"/>
          <p:cNvSpPr txBox="1"/>
          <p:nvPr>
            <p:custDataLst>
              <p:tags r:id="rId6"/>
            </p:custDataLst>
          </p:nvPr>
        </p:nvSpPr>
        <p:spPr>
          <a:xfrm>
            <a:off x="1642165" y="4467277"/>
            <a:ext cx="5238423" cy="1446530"/>
          </a:xfrm>
          <a:prstGeom prst="rect">
            <a:avLst/>
          </a:prstGeom>
          <a:noFill/>
          <a:ln w="28575">
            <a:noFill/>
          </a:ln>
        </p:spPr>
        <p:txBody>
          <a:bodyPr>
            <a:spAutoFit/>
          </a:bodyPr>
          <a:lstStyle/>
          <a:p>
            <a:pPr>
              <a:lnSpc>
                <a:spcPct val="130000"/>
              </a:lnSpc>
              <a:spcBef>
                <a:spcPct val="50000"/>
              </a:spcBef>
            </a:pPr>
            <a:r>
              <a:rPr lang="en-US" altLang="zh-CN" sz="3385" b="1">
                <a:solidFill>
                  <a:schemeClr val="bg1"/>
                </a:solidFill>
                <a:latin typeface="Times New Roman" panose="02020603050405020304" pitchFamily="18" charset="0"/>
                <a:ea typeface="黑体" panose="02010609060101010101" charset="-122"/>
              </a:rPr>
              <a:t>· 《</a:t>
            </a:r>
            <a:r>
              <a:rPr lang="zh-CN" altLang="en-US" sz="3385" b="1">
                <a:solidFill>
                  <a:schemeClr val="bg1"/>
                </a:solidFill>
                <a:latin typeface="Times New Roman" panose="02020603050405020304" pitchFamily="18" charset="0"/>
                <a:ea typeface="黑体" panose="02010609060101010101" charset="-122"/>
              </a:rPr>
              <a:t>红楼梦</a:t>
            </a:r>
            <a:r>
              <a:rPr lang="en-US" altLang="zh-CN" sz="3385" b="1">
                <a:solidFill>
                  <a:schemeClr val="bg1"/>
                </a:solidFill>
                <a:latin typeface="Times New Roman" panose="02020603050405020304" pitchFamily="18" charset="0"/>
                <a:ea typeface="黑体" panose="02010609060101010101" charset="-122"/>
              </a:rPr>
              <a:t>》</a:t>
            </a:r>
            <a:r>
              <a:rPr lang="zh-CN" altLang="en-US" sz="3385" b="1">
                <a:solidFill>
                  <a:schemeClr val="bg1"/>
                </a:solidFill>
                <a:latin typeface="Times New Roman" panose="02020603050405020304" pitchFamily="18" charset="0"/>
                <a:ea typeface="黑体" panose="02010609060101010101" charset="-122"/>
              </a:rPr>
              <a:t>是一首女性</a:t>
            </a:r>
            <a:br>
              <a:rPr lang="zh-CN" altLang="en-US" sz="3385" b="1">
                <a:solidFill>
                  <a:schemeClr val="bg1"/>
                </a:solidFill>
                <a:latin typeface="Times New Roman" panose="02020603050405020304" pitchFamily="18" charset="0"/>
                <a:ea typeface="黑体" panose="02010609060101010101" charset="-122"/>
              </a:rPr>
            </a:br>
            <a:r>
              <a:rPr lang="zh-CN" altLang="en-US" sz="3385" b="1">
                <a:solidFill>
                  <a:schemeClr val="bg1"/>
                </a:solidFill>
                <a:latin typeface="Times New Roman" panose="02020603050405020304" pitchFamily="18" charset="0"/>
                <a:ea typeface="黑体" panose="02010609060101010101" charset="-122"/>
              </a:rPr>
              <a:t>    悲剧命运的挽歌</a:t>
            </a:r>
          </a:p>
        </p:txBody>
      </p:sp>
      <p:pic>
        <p:nvPicPr>
          <p:cNvPr id="44037" name="Picture 13" descr="红"/>
          <p:cNvPicPr>
            <a:picLocks noChangeAspect="1"/>
          </p:cNvPicPr>
          <p:nvPr>
            <p:custDataLst>
              <p:tags r:id="rId8"/>
            </p:custDataLst>
          </p:nvPr>
        </p:nvPicPr>
        <p:blipFill>
          <a:blip r:embed="rId7"/>
          <a:stretch>
            <a:fillRect/>
          </a:stretch>
        </p:blipFill>
        <p:spPr>
          <a:xfrm>
            <a:off x="7826461" y="2627612"/>
            <a:ext cx="2936743" cy="3455881"/>
          </a:xfrm>
          <a:prstGeom prst="rect">
            <a:avLst/>
          </a:prstGeom>
          <a:noFill/>
          <a:ln w="9525" cap="flat" cmpd="sng">
            <a:solidFill>
              <a:schemeClr val="bg1"/>
            </a:solidFill>
            <a:prstDash val="solid"/>
            <a:miter/>
            <a:headEnd type="none" w="med" len="med"/>
            <a:tailEnd type="none" w="med" len="med"/>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26626" name="Text Box 2"/>
          <p:cNvSpPr txBox="1">
            <a:spLocks noChangeArrowheads="1"/>
          </p:cNvSpPr>
          <p:nvPr>
            <p:custDataLst>
              <p:tags r:id="rId4"/>
            </p:custDataLst>
          </p:nvPr>
        </p:nvSpPr>
        <p:spPr bwMode="auto">
          <a:xfrm>
            <a:off x="1524000" y="648335"/>
            <a:ext cx="9144000" cy="5815965"/>
          </a:xfrm>
          <a:prstGeom prst="rect">
            <a:avLst/>
          </a:prstGeom>
          <a:noFill/>
          <a:ln w="9525">
            <a:noFill/>
            <a:miter lim="800000"/>
          </a:ln>
          <a:effectLst/>
        </p:spPr>
        <p:txBody>
          <a:bodyPr>
            <a:spAutoFit/>
          </a:bodyPr>
          <a:lstStyle/>
          <a:p>
            <a:pPr>
              <a:spcBef>
                <a:spcPct val="50000"/>
              </a:spcBef>
              <a:buBlip>
                <a:blip r:embed="rId5"/>
              </a:buBlip>
            </a:pPr>
            <a:r>
              <a:rPr lang="en-US" altLang="zh-CN" sz="2800" b="1" u="sng" noProof="1">
                <a:solidFill>
                  <a:srgbClr val="FFFF00"/>
                </a:solidFill>
                <a:effectLst>
                  <a:outerShdw blurRad="38100" dist="38100" dir="2700000">
                    <a:srgbClr val="C0C0C0"/>
                  </a:outerShdw>
                </a:effectLst>
                <a:latin typeface="Arial" panose="020b0604020202020204" pitchFamily="34" charset="0"/>
                <a:ea typeface="幼圆" panose="02010509060101010101" pitchFamily="49" charset="-122"/>
                <a:cs typeface="+mn-cs"/>
              </a:rPr>
              <a:t>《</a:t>
            </a:r>
            <a:r>
              <a:rPr lang="zh-CN" altLang="en-US" sz="3200" b="1" u="sng" noProof="1">
                <a:solidFill>
                  <a:srgbClr val="FFFF00"/>
                </a:solidFill>
                <a:effectLst>
                  <a:outerShdw blurRad="38100" dist="38100" dir="2700000">
                    <a:srgbClr val="C0C0C0"/>
                  </a:outerShdw>
                </a:effectLst>
                <a:latin typeface="Arial" panose="020b0604020202020204" pitchFamily="34" charset="0"/>
                <a:ea typeface="幼圆" panose="02010509060101010101" pitchFamily="49" charset="-122"/>
                <a:cs typeface="+mn-cs"/>
              </a:rPr>
              <a:t>红楼梦</a:t>
            </a:r>
            <a:r>
              <a:rPr lang="en-US" altLang="zh-CN" sz="3200" b="1" u="sng" noProof="1">
                <a:solidFill>
                  <a:srgbClr val="FFFF00"/>
                </a:solidFill>
                <a:effectLst>
                  <a:outerShdw blurRad="38100" dist="38100" dir="2700000">
                    <a:srgbClr val="C0C0C0"/>
                  </a:outerShdw>
                </a:effectLst>
                <a:latin typeface="Arial" panose="020b0604020202020204" pitchFamily="34" charset="0"/>
                <a:ea typeface="幼圆" panose="02010509060101010101" pitchFamily="49" charset="-122"/>
                <a:cs typeface="+mn-cs"/>
              </a:rPr>
              <a:t>》</a:t>
            </a:r>
            <a:r>
              <a:rPr lang="zh-CN" altLang="en-US" sz="3200" b="1" noProof="1">
                <a:solidFill>
                  <a:srgbClr val="FFFF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rPr>
              <a:t>原名</a:t>
            </a:r>
            <a:r>
              <a:rPr lang="en-US" altLang="zh-CN" sz="3200" b="1" noProof="1">
                <a:solidFill>
                  <a:srgbClr val="FFFF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rPr>
              <a:t>《</a:t>
            </a:r>
            <a:r>
              <a:rPr lang="zh-CN" altLang="en-US" sz="3200" b="1" noProof="1">
                <a:solidFill>
                  <a:srgbClr val="FFFF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rPr>
              <a:t>石头记</a:t>
            </a:r>
            <a:r>
              <a:rPr lang="en-US" altLang="zh-CN" sz="3200" b="1" noProof="1">
                <a:solidFill>
                  <a:srgbClr val="FFFF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rPr>
              <a:t>》</a:t>
            </a:r>
            <a:r>
              <a:rPr lang="zh-CN" altLang="en-US" sz="3200" b="1" noProof="1">
                <a:solidFill>
                  <a:srgbClr val="FFFF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rPr>
              <a:t>，是我国古代小说中最杰出的现实主义作品。</a:t>
            </a:r>
            <a:r>
              <a:rPr lang="zh-CN" altLang="en-US" sz="3200">
                <a:solidFill>
                  <a:schemeClr val="bg1"/>
                </a:solidFill>
                <a:latin typeface="Times New Roman" panose="02020603050405020304" pitchFamily="18" charset="0"/>
                <a:ea typeface="黑体" panose="02010609060101010101" charset="-122"/>
                <a:sym typeface="+mn-ea"/>
              </a:rPr>
              <a:t>它高度的艺术性在我国及世界文学发展史上占有显著的地位。</a:t>
            </a:r>
            <a:r>
              <a:rPr lang="zh-CN" altLang="en-US" sz="3200" noProof="1">
                <a:solidFill>
                  <a:schemeClr val="bg1"/>
                </a:solidFill>
                <a:latin typeface="Times New Roman" panose="02020603050405020304" pitchFamily="18" charset="0"/>
                <a:ea typeface="黑体" panose="02010609060101010101" charset="-122"/>
              </a:rPr>
              <a:t>《红楼梦》</a:t>
            </a:r>
            <a:r>
              <a:rPr lang="zh-CN" altLang="en-US" sz="3200">
                <a:solidFill>
                  <a:schemeClr val="bg1"/>
                </a:solidFill>
                <a:latin typeface="Times New Roman" panose="02020603050405020304" pitchFamily="18" charset="0"/>
                <a:ea typeface="黑体" panose="02010609060101010101" charset="-122"/>
                <a:sym typeface="+mn-ea"/>
              </a:rPr>
              <a:t>拟作120回，定稿80回，后四十回“迷失”。现多为120回，其后40回为乾隆进士高鹗续。</a:t>
            </a:r>
            <a:r>
              <a:rPr lang="en-US" altLang="zh-CN" sz="3200">
                <a:solidFill>
                  <a:schemeClr val="bg1"/>
                </a:solidFill>
                <a:latin typeface="Times New Roman" panose="02020603050405020304" pitchFamily="18" charset="0"/>
                <a:ea typeface="黑体" panose="02010609060101010101" charset="-122"/>
                <a:sym typeface="+mn-ea"/>
              </a:rPr>
              <a:t>《</a:t>
            </a:r>
            <a:r>
              <a:rPr lang="zh-CN" altLang="en-US" sz="3200">
                <a:solidFill>
                  <a:schemeClr val="bg1"/>
                </a:solidFill>
                <a:latin typeface="Times New Roman" panose="02020603050405020304" pitchFamily="18" charset="0"/>
                <a:ea typeface="黑体" panose="02010609060101010101" charset="-122"/>
                <a:sym typeface="+mn-ea"/>
              </a:rPr>
              <a:t>红楼梦</a:t>
            </a:r>
            <a:r>
              <a:rPr lang="en-US" altLang="zh-CN" sz="3200">
                <a:solidFill>
                  <a:schemeClr val="bg1"/>
                </a:solidFill>
                <a:latin typeface="Times New Roman" panose="02020603050405020304" pitchFamily="18" charset="0"/>
                <a:ea typeface="黑体" panose="02010609060101010101" charset="-122"/>
                <a:sym typeface="+mn-ea"/>
              </a:rPr>
              <a:t>》</a:t>
            </a:r>
            <a:r>
              <a:rPr lang="zh-CN" altLang="en-US" sz="3200">
                <a:solidFill>
                  <a:schemeClr val="bg1"/>
                </a:solidFill>
                <a:latin typeface="Times New Roman" panose="02020603050405020304" pitchFamily="18" charset="0"/>
                <a:ea typeface="黑体" panose="02010609060101010101" charset="-122"/>
                <a:sym typeface="+mn-ea"/>
              </a:rPr>
              <a:t>是通过贾、史、王、薛几大家族在政治经济上的内外活动，宫廷贵族的勾结和矛盾，各种男女恋爱的葛藤以及家庭中的日常琐事，生动而又真实地描绘出一场封建家庭衰败历史的图卷。</a:t>
            </a:r>
            <a:endParaRPr lang="zh-CN" altLang="en-US" sz="3200">
              <a:latin typeface="Times New Roman" panose="02020603050405020304" pitchFamily="18" charset="0"/>
              <a:ea typeface="黑体" panose="02010609060101010101" charset="-122"/>
              <a:sym typeface="+mn-ea"/>
            </a:endParaRPr>
          </a:p>
          <a:p>
            <a:pPr>
              <a:spcBef>
                <a:spcPct val="50000"/>
              </a:spcBef>
              <a:buBlip>
                <a:blip r:embed="rId5"/>
              </a:buBlip>
            </a:pPr>
            <a:r>
              <a:rPr lang="zh-CN" altLang="en-US" sz="2800" b="1" u="sng" noProof="1">
                <a:solidFill>
                  <a:schemeClr val="bg1"/>
                </a:solidFill>
                <a:latin typeface="Arial" panose="020b0604020202020204" pitchFamily="34" charset="0"/>
                <a:ea typeface="宋体" panose="02010600030101010101" pitchFamily="2" charset="-122"/>
                <a:cs typeface="+mn-cs"/>
              </a:rPr>
              <a:t>是中国封建社会的百科全书。</a:t>
            </a:r>
            <a:endParaRPr lang="zh-CN" altLang="en-US" sz="2800" b="1" u="sng" noProof="1">
              <a:solidFill>
                <a:schemeClr val="bg1"/>
              </a:solidFill>
              <a:latin typeface="Arial" panose="020b0604020202020204" pitchFamily="34" charset="0"/>
            </a:endParaRPr>
          </a:p>
          <a:p>
            <a:pPr>
              <a:spcBef>
                <a:spcPct val="50000"/>
              </a:spcBef>
              <a:buBlip>
                <a:blip r:embed="rId5"/>
              </a:buBlip>
            </a:pPr>
            <a:r>
              <a:rPr lang="zh-CN" altLang="en-US" sz="2800" b="1" u="sng" noProof="1">
                <a:solidFill>
                  <a:schemeClr val="bg1"/>
                </a:solidFill>
                <a:latin typeface="Arial" panose="020b0604020202020204" pitchFamily="34" charset="0"/>
                <a:ea typeface="宋体" panose="02010600030101010101" pitchFamily="2" charset="-122"/>
                <a:cs typeface="+mn-cs"/>
              </a:rPr>
              <a:t>是中国古典小说的最高峰。</a:t>
            </a:r>
            <a:endParaRPr lang="zh-CN" altLang="en-US" sz="2800" b="1" u="sng" noProof="1">
              <a:solidFill>
                <a:schemeClr val="bg1"/>
              </a:solidFill>
              <a:effectLst>
                <a:outerShdw blurRad="38100" dist="38100" dir="2700000">
                  <a:srgbClr val="C0C0C0"/>
                </a:outerShdw>
              </a:effectLst>
              <a:latin typeface="Arial" panose="020b0604020202020204" pitchFamily="34" charset="0"/>
              <a:ea typeface="宋体" panose="02010600030101010101" pitchFamily="2" charset="-122"/>
              <a:cs typeface="+mn-cs"/>
            </a:endParaRPr>
          </a:p>
        </p:txBody>
      </p:sp>
    </p:spTree>
  </p:cSld>
  <p:clrMapOvr>
    <a:masterClrMapping/>
  </p:clrMapOvr>
  <p:transition spd="med"/>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45057" name="Picture 2" descr="无标题"/>
          <p:cNvPicPr>
            <a:picLocks noChangeAspect="1"/>
          </p:cNvPicPr>
          <p:nvPr>
            <p:custDataLst>
              <p:tags r:id="rId4"/>
            </p:custDataLst>
          </p:nvPr>
        </p:nvPicPr>
        <p:blipFill>
          <a:blip r:embed="rId3"/>
          <a:srcRect r="7466"/>
          <a:stretch>
            <a:fillRect/>
          </a:stretch>
        </p:blipFill>
        <p:spPr>
          <a:xfrm>
            <a:off x="2339389" y="0"/>
            <a:ext cx="4794888" cy="6858000"/>
          </a:xfrm>
          <a:prstGeom prst="rect">
            <a:avLst/>
          </a:prstGeom>
          <a:noFill/>
          <a:ln w="9525">
            <a:noFill/>
          </a:ln>
        </p:spPr>
      </p:pic>
      <p:sp>
        <p:nvSpPr>
          <p:cNvPr id="45058" name="Rectangle 3"/>
          <p:cNvSpPr/>
          <p:nvPr>
            <p:custDataLst>
              <p:tags r:id="rId5"/>
            </p:custDataLst>
          </p:nvPr>
        </p:nvSpPr>
        <p:spPr>
          <a:xfrm>
            <a:off x="8246475" y="1044997"/>
            <a:ext cx="1226443" cy="4815049"/>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solidFill>
                <a:schemeClr val="bg1"/>
              </a:solidFill>
              <a:latin typeface="华文新魏" panose="02010800040101010101" pitchFamily="2" charset="-122"/>
            </a:endParaRPr>
          </a:p>
        </p:txBody>
      </p:sp>
      <p:sp>
        <p:nvSpPr>
          <p:cNvPr id="44036" name="Text Box 4"/>
          <p:cNvSpPr txBox="1"/>
          <p:nvPr>
            <p:custDataLst>
              <p:tags r:id="rId6"/>
            </p:custDataLst>
          </p:nvPr>
        </p:nvSpPr>
        <p:spPr>
          <a:xfrm>
            <a:off x="8428808" y="1798138"/>
            <a:ext cx="1184442" cy="3476625"/>
          </a:xfrm>
          <a:prstGeom prst="rect">
            <a:avLst/>
          </a:prstGeom>
          <a:noFill/>
          <a:ln w="28575">
            <a:noFill/>
          </a:ln>
        </p:spPr>
        <p:txBody>
          <a:bodyPr>
            <a:spAutoFit/>
          </a:bodyPr>
          <a:lstStyle/>
          <a:p>
            <a:r>
              <a:rPr lang="zh-CN" altLang="en-US" sz="4395" b="1" noProof="1">
                <a:solidFill>
                  <a:schemeClr val="bg1"/>
                </a:solidFill>
                <a:latin typeface="华文新魏" panose="02010800040101010101" pitchFamily="2" charset="-122"/>
                <a:ea typeface="华文新魏" panose="02010800040101010101" pitchFamily="2" charset="-122"/>
                <a:cs typeface="+mn-cs"/>
              </a:rPr>
              <a:t>精读第三回</a:t>
            </a:r>
            <a:r>
              <a:rPr lang="en-US" altLang="zh-CN" sz="4395" b="1" noProof="1">
                <a:solidFill>
                  <a:schemeClr val="bg1"/>
                </a:solidFill>
                <a:latin typeface="华文新魏" panose="02010800040101010101" pitchFamily="2" charset="-122"/>
                <a:ea typeface="华文新魏" panose="02010800040101010101" pitchFamily="2" charset="-122"/>
                <a:cs typeface="+mn-cs"/>
              </a:rPr>
              <a:t> </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6081" name="Rectangle 2"/>
          <p:cNvSpPr/>
          <p:nvPr>
            <p:custDataLst>
              <p:tags r:id="rId3"/>
            </p:custDataLst>
          </p:nvPr>
        </p:nvSpPr>
        <p:spPr>
          <a:xfrm>
            <a:off x="1502719" y="2022791"/>
            <a:ext cx="9142880" cy="645160"/>
          </a:xfrm>
          <a:prstGeom prst="rect">
            <a:avLst/>
          </a:prstGeom>
          <a:noFill/>
          <a:ln w="9525">
            <a:noFill/>
          </a:ln>
        </p:spPr>
        <p:txBody>
          <a:bodyPr>
            <a:spAutoFit/>
          </a:bodyPr>
          <a:lstStyle/>
          <a:p>
            <a:endParaRPr lang="zh-CN" altLang="en-US" sz="3600">
              <a:latin typeface="华文新魏" panose="02010800040101010101" pitchFamily="2" charset="-122"/>
            </a:endParaRPr>
          </a:p>
        </p:txBody>
      </p:sp>
      <p:sp>
        <p:nvSpPr>
          <p:cNvPr id="46082" name="Rectangle 3"/>
          <p:cNvSpPr/>
          <p:nvPr>
            <p:custDataLst>
              <p:tags r:id="rId4"/>
            </p:custDataLst>
          </p:nvPr>
        </p:nvSpPr>
        <p:spPr>
          <a:xfrm>
            <a:off x="991981" y="1752302"/>
            <a:ext cx="9142880" cy="645160"/>
          </a:xfrm>
          <a:prstGeom prst="rect">
            <a:avLst/>
          </a:prstGeom>
          <a:noFill/>
          <a:ln w="9525">
            <a:noFill/>
          </a:ln>
        </p:spPr>
        <p:txBody>
          <a:bodyPr>
            <a:spAutoFit/>
          </a:bodyPr>
          <a:lstStyle/>
          <a:p>
            <a:endParaRPr lang="zh-CN" altLang="en-US" sz="3600">
              <a:latin typeface="华文新魏" panose="02010800040101010101" pitchFamily="2" charset="-122"/>
            </a:endParaRPr>
          </a:p>
        </p:txBody>
      </p:sp>
      <p:sp>
        <p:nvSpPr>
          <p:cNvPr id="45061" name="Text Box 5"/>
          <p:cNvSpPr txBox="1"/>
          <p:nvPr>
            <p:custDataLst>
              <p:tags r:id="rId5"/>
            </p:custDataLst>
          </p:nvPr>
        </p:nvSpPr>
        <p:spPr>
          <a:xfrm>
            <a:off x="592127" y="658583"/>
            <a:ext cx="11172391" cy="2489200"/>
          </a:xfrm>
          <a:prstGeom prst="rect">
            <a:avLst/>
          </a:prstGeom>
          <a:noFill/>
          <a:ln w="28575">
            <a:noFill/>
          </a:ln>
        </p:spPr>
        <p:txBody>
          <a:bodyPr>
            <a:spAutoFit/>
          </a:bodyPr>
          <a:lstStyle/>
          <a:p>
            <a:pPr>
              <a:lnSpc>
                <a:spcPct val="120000"/>
              </a:lnSpc>
              <a:spcBef>
                <a:spcPct val="50000"/>
              </a:spcBef>
            </a:pPr>
            <a:r>
              <a:rPr lang="zh-CN" altLang="en-US" sz="3385" b="1">
                <a:solidFill>
                  <a:schemeClr val="bg1"/>
                </a:solidFill>
                <a:latin typeface="黑体" panose="02010609060101010101" charset="-122"/>
                <a:ea typeface="黑体" panose="02010609060101010101" charset="-122"/>
              </a:rPr>
              <a:t>第一次展现了小说中众多人物活动的典型环境</a:t>
            </a:r>
            <a:r>
              <a:rPr lang="en-US" altLang="zh-CN" sz="3385" b="1">
                <a:solidFill>
                  <a:schemeClr val="bg1"/>
                </a:solidFill>
                <a:latin typeface="Arial" panose="020b0604020202020204" pitchFamily="34" charset="0"/>
                <a:ea typeface="黑体" panose="02010609060101010101" charset="-122"/>
              </a:rPr>
              <a:t>——</a:t>
            </a:r>
            <a:r>
              <a:rPr lang="zh-CN" altLang="en-US" sz="3385" b="1">
                <a:solidFill>
                  <a:schemeClr val="bg1"/>
                </a:solidFill>
                <a:latin typeface="黑体" panose="02010609060101010101" charset="-122"/>
                <a:ea typeface="黑体" panose="02010609060101010101" charset="-122"/>
              </a:rPr>
              <a:t>贾府；</a:t>
            </a:r>
          </a:p>
          <a:p>
            <a:pPr>
              <a:lnSpc>
                <a:spcPct val="120000"/>
              </a:lnSpc>
              <a:spcBef>
                <a:spcPct val="50000"/>
              </a:spcBef>
            </a:pPr>
            <a:r>
              <a:rPr lang="zh-CN" altLang="en-US" sz="3385" b="1">
                <a:solidFill>
                  <a:schemeClr val="bg1"/>
                </a:solidFill>
                <a:latin typeface="黑体" panose="02010609060101010101" charset="-122"/>
                <a:ea typeface="黑体" panose="02010609060101010101" charset="-122"/>
              </a:rPr>
              <a:t>第一次描写小说中的一批主要人物；</a:t>
            </a:r>
          </a:p>
          <a:p>
            <a:pPr>
              <a:lnSpc>
                <a:spcPct val="120000"/>
              </a:lnSpc>
              <a:spcBef>
                <a:spcPct val="50000"/>
              </a:spcBef>
            </a:pPr>
            <a:r>
              <a:rPr lang="zh-CN" altLang="en-US" sz="3385" b="1">
                <a:solidFill>
                  <a:schemeClr val="bg1"/>
                </a:solidFill>
                <a:latin typeface="黑体" panose="02010609060101010101" charset="-122"/>
                <a:ea typeface="黑体" panose="02010609060101010101" charset="-122"/>
              </a:rPr>
              <a:t>第一次描写小说主人公贾宝玉与林黛玉的见面。 </a:t>
            </a:r>
          </a:p>
        </p:txBody>
      </p:sp>
      <p:pic>
        <p:nvPicPr>
          <p:cNvPr id="46085" name="Picture 6" descr="IMG0001"/>
          <p:cNvPicPr>
            <a:picLocks noChangeAspect="1"/>
          </p:cNvPicPr>
          <p:nvPr>
            <p:custDataLst>
              <p:tags r:id="rId7"/>
            </p:custDataLst>
          </p:nvPr>
        </p:nvPicPr>
        <p:blipFill>
          <a:blip r:embed="rId6"/>
          <a:stretch>
            <a:fillRect/>
          </a:stretch>
        </p:blipFill>
        <p:spPr>
          <a:xfrm>
            <a:off x="7520690" y="3593646"/>
            <a:ext cx="3141710" cy="2570490"/>
          </a:xfrm>
          <a:prstGeom prst="rect">
            <a:avLst/>
          </a:prstGeom>
          <a:noFill/>
          <a:ln w="28575" cap="flat" cmpd="sng">
            <a:solidFill>
              <a:srgbClr val="FF9966"/>
            </a:solidFill>
            <a:prstDash val="solid"/>
            <a:miter/>
            <a:headEnd type="none" w="med" len="med"/>
            <a:tailEnd type="none" w="med" len="med"/>
          </a:ln>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46081" name="Rectangle 2"/>
          <p:cNvSpPr/>
          <p:nvPr>
            <p:custDataLst>
              <p:tags r:id="rId3"/>
            </p:custDataLst>
          </p:nvPr>
        </p:nvSpPr>
        <p:spPr>
          <a:xfrm>
            <a:off x="1502719" y="2022791"/>
            <a:ext cx="9142880" cy="645160"/>
          </a:xfrm>
          <a:prstGeom prst="rect">
            <a:avLst/>
          </a:prstGeom>
          <a:noFill/>
          <a:ln w="9525">
            <a:noFill/>
          </a:ln>
        </p:spPr>
        <p:txBody>
          <a:bodyPr>
            <a:spAutoFit/>
          </a:bodyPr>
          <a:lstStyle/>
          <a:p>
            <a:endParaRPr lang="zh-CN" altLang="en-US" sz="3600">
              <a:latin typeface="华文新魏" panose="02010800040101010101" pitchFamily="2" charset="-122"/>
            </a:endParaRPr>
          </a:p>
        </p:txBody>
      </p:sp>
      <p:sp>
        <p:nvSpPr>
          <p:cNvPr id="46082" name="Rectangle 3"/>
          <p:cNvSpPr/>
          <p:nvPr>
            <p:custDataLst>
              <p:tags r:id="rId4"/>
            </p:custDataLst>
          </p:nvPr>
        </p:nvSpPr>
        <p:spPr>
          <a:xfrm>
            <a:off x="991981" y="1752302"/>
            <a:ext cx="9142880" cy="645160"/>
          </a:xfrm>
          <a:prstGeom prst="rect">
            <a:avLst/>
          </a:prstGeom>
          <a:noFill/>
          <a:ln w="9525">
            <a:noFill/>
          </a:ln>
        </p:spPr>
        <p:txBody>
          <a:bodyPr>
            <a:spAutoFit/>
          </a:bodyPr>
          <a:lstStyle/>
          <a:p>
            <a:endParaRPr lang="zh-CN" altLang="en-US" sz="3600">
              <a:latin typeface="华文新魏" panose="02010800040101010101" pitchFamily="2" charset="-122"/>
            </a:endParaRPr>
          </a:p>
        </p:txBody>
      </p:sp>
      <p:sp>
        <p:nvSpPr>
          <p:cNvPr id="45061" name="Text Box 5"/>
          <p:cNvSpPr txBox="1"/>
          <p:nvPr>
            <p:custDataLst>
              <p:tags r:id="rId5"/>
            </p:custDataLst>
          </p:nvPr>
        </p:nvSpPr>
        <p:spPr>
          <a:xfrm>
            <a:off x="873432" y="1305648"/>
            <a:ext cx="11172391" cy="903605"/>
          </a:xfrm>
          <a:prstGeom prst="rect">
            <a:avLst/>
          </a:prstGeom>
          <a:noFill/>
          <a:ln w="28575">
            <a:noFill/>
          </a:ln>
        </p:spPr>
        <p:txBody>
          <a:bodyPr>
            <a:spAutoFit/>
          </a:bodyPr>
          <a:lstStyle/>
          <a:p>
            <a:pPr>
              <a:lnSpc>
                <a:spcPct val="120000"/>
              </a:lnSpc>
              <a:spcBef>
                <a:spcPct val="50000"/>
              </a:spcBef>
            </a:pPr>
            <a:r>
              <a:rPr lang="zh-CN" sz="4400" b="1">
                <a:solidFill>
                  <a:srgbClr val="C00000"/>
                </a:solidFill>
                <a:ea typeface="黑体" panose="02010609060101010101" charset="-122"/>
              </a:rPr>
              <a:t>本章回</a:t>
            </a:r>
            <a:r>
              <a:rPr sz="4400" b="1">
                <a:solidFill>
                  <a:srgbClr val="C00000"/>
                </a:solidFill>
                <a:ea typeface="黑体" panose="02010609060101010101" charset="-122"/>
              </a:rPr>
              <a:t>是按照什么样的顺序来安排情节的呢？</a:t>
            </a:r>
            <a:r>
              <a:rPr lang="zh-CN" altLang="en-US" sz="3385" b="1">
                <a:solidFill>
                  <a:srgbClr val="C00000"/>
                </a:solidFill>
                <a:latin typeface="黑体" panose="02010609060101010101" charset="-122"/>
                <a:ea typeface="黑体" panose="02010609060101010101" charset="-122"/>
              </a:rPr>
              <a:t> </a:t>
            </a:r>
          </a:p>
        </p:txBody>
      </p:sp>
      <p:pic>
        <p:nvPicPr>
          <p:cNvPr id="46085" name="Picture 6" descr="IMG0001"/>
          <p:cNvPicPr>
            <a:picLocks noChangeAspect="1"/>
          </p:cNvPicPr>
          <p:nvPr>
            <p:custDataLst>
              <p:tags r:id="rId7"/>
            </p:custDataLst>
          </p:nvPr>
        </p:nvPicPr>
        <p:blipFill>
          <a:blip r:embed="rId6"/>
          <a:stretch>
            <a:fillRect/>
          </a:stretch>
        </p:blipFill>
        <p:spPr>
          <a:xfrm>
            <a:off x="7520690" y="3593646"/>
            <a:ext cx="3141710" cy="2570490"/>
          </a:xfrm>
          <a:prstGeom prst="rect">
            <a:avLst/>
          </a:prstGeom>
          <a:noFill/>
          <a:ln w="28575" cap="flat" cmpd="sng">
            <a:solidFill>
              <a:srgbClr val="FF9966"/>
            </a:solidFill>
            <a:prstDash val="solid"/>
            <a:miter/>
            <a:headEnd type="none" w="med" len="med"/>
            <a:tailEnd type="none" w="med" len="med"/>
          </a:ln>
        </p:spPr>
      </p:pic>
      <p:sp>
        <p:nvSpPr>
          <p:cNvPr id="2" name="文本框 1"/>
          <p:cNvSpPr txBox="1"/>
          <p:nvPr>
            <p:custDataLst>
              <p:tags r:id="rId8"/>
            </p:custDataLst>
          </p:nvPr>
        </p:nvSpPr>
        <p:spPr>
          <a:xfrm>
            <a:off x="1502410" y="3933825"/>
            <a:ext cx="5243195" cy="768350"/>
          </a:xfrm>
          <a:prstGeom prst="rect">
            <a:avLst/>
          </a:prstGeom>
          <a:noFill/>
        </p:spPr>
        <p:txBody>
          <a:bodyPr wrap="square" rtlCol="0">
            <a:spAutoFit/>
          </a:bodyPr>
          <a:lstStyle/>
          <a:p>
            <a:r>
              <a:rPr lang="zh-CN" altLang="en-US" sz="44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时间顺序    黛玉行踪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47"/>
          <a:stretch>
            <a:fillRect/>
          </a:stretch>
        </a:blipFill>
        <a:effectLst/>
      </p:bgPr>
    </p:bg>
    <p:spTree>
      <p:nvGrpSpPr>
        <p:cNvPr id="1" name=""/>
        <p:cNvGrpSpPr/>
        <p:nvPr>
          <p:custDataLst>
            <p:tags r:id="rId2"/>
          </p:custDataLst>
        </p:nvPr>
      </p:nvGrpSpPr>
      <p:grpSpPr>
        <a:xfrm>
          <a:off x="0" y="0"/>
          <a:ext cx="0" cy="0"/>
        </a:xfrm>
      </p:grpSpPr>
      <p:grpSp>
        <p:nvGrpSpPr>
          <p:cNvPr id="79874" name="组合 279553"/>
          <p:cNvGrpSpPr/>
          <p:nvPr>
            <p:custDataLst>
              <p:tags r:id="rId3"/>
            </p:custDataLst>
          </p:nvPr>
        </p:nvGrpSpPr>
        <p:grpSpPr>
          <a:xfrm>
            <a:off x="3232150" y="2435225"/>
            <a:ext cx="1809750" cy="708025"/>
            <a:chOff x="759" y="1054"/>
            <a:chExt cx="1140" cy="446"/>
          </a:xfrm>
        </p:grpSpPr>
        <p:sp>
          <p:nvSpPr>
            <p:cNvPr id="80013" name="矩形 279554"/>
            <p:cNvSpPr/>
            <p:nvPr>
              <p:custDataLst>
                <p:tags r:id="rId4"/>
              </p:custDataLst>
            </p:nvPr>
          </p:nvSpPr>
          <p:spPr>
            <a:xfrm>
              <a:off x="1646" y="1054"/>
              <a:ext cx="253" cy="405"/>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80014" name="矩形 279555"/>
            <p:cNvSpPr/>
            <p:nvPr>
              <p:custDataLst>
                <p:tags r:id="rId5"/>
              </p:custDataLst>
            </p:nvPr>
          </p:nvSpPr>
          <p:spPr>
            <a:xfrm>
              <a:off x="759" y="1054"/>
              <a:ext cx="254" cy="446"/>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grpSp>
      <p:grpSp>
        <p:nvGrpSpPr>
          <p:cNvPr id="79875" name="组合 279556"/>
          <p:cNvGrpSpPr/>
          <p:nvPr>
            <p:custDataLst>
              <p:tags r:id="rId6"/>
            </p:custDataLst>
          </p:nvPr>
        </p:nvGrpSpPr>
        <p:grpSpPr>
          <a:xfrm>
            <a:off x="3246438" y="1727200"/>
            <a:ext cx="1654175" cy="1944688"/>
            <a:chOff x="768" y="608"/>
            <a:chExt cx="1042" cy="1225"/>
          </a:xfrm>
        </p:grpSpPr>
        <p:sp>
          <p:nvSpPr>
            <p:cNvPr id="79996" name="矩形 279557"/>
            <p:cNvSpPr/>
            <p:nvPr>
              <p:custDataLst>
                <p:tags r:id="rId7"/>
              </p:custDataLst>
            </p:nvPr>
          </p:nvSpPr>
          <p:spPr>
            <a:xfrm>
              <a:off x="1097" y="1581"/>
              <a:ext cx="549" cy="243"/>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97" name="矩形 279558"/>
            <p:cNvSpPr/>
            <p:nvPr>
              <p:custDataLst>
                <p:tags r:id="rId8"/>
              </p:custDataLst>
            </p:nvPr>
          </p:nvSpPr>
          <p:spPr>
            <a:xfrm>
              <a:off x="1013" y="689"/>
              <a:ext cx="633" cy="365"/>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98" name="直接连接符 279559"/>
            <p:cNvSpPr/>
            <p:nvPr>
              <p:custDataLst>
                <p:tags r:id="rId9"/>
              </p:custDataLst>
            </p:nvPr>
          </p:nvSpPr>
          <p:spPr>
            <a:xfrm flipH="1" flipV="1">
              <a:off x="864" y="1536"/>
              <a:ext cx="0" cy="240"/>
            </a:xfrm>
            <a:prstGeom prst="line">
              <a:avLst/>
            </a:prstGeom>
            <a:ln w="63500" cap="flat" cmpd="dbl">
              <a:solidFill>
                <a:schemeClr val="tx1"/>
              </a:solidFill>
              <a:prstDash val="sysDot"/>
              <a:headEnd type="none" w="med" len="med"/>
              <a:tailEnd type="none" w="med" len="med"/>
            </a:ln>
          </p:spPr>
          <p:txBody>
            <a:bodyPr/>
            <a:lstStyle/>
            <a:p/>
          </p:txBody>
        </p:sp>
        <p:sp>
          <p:nvSpPr>
            <p:cNvPr id="79999" name="直接连接符 279560"/>
            <p:cNvSpPr/>
            <p:nvPr>
              <p:custDataLst>
                <p:tags r:id="rId10"/>
              </p:custDataLst>
            </p:nvPr>
          </p:nvSpPr>
          <p:spPr>
            <a:xfrm flipH="1" flipV="1">
              <a:off x="1773" y="1459"/>
              <a:ext cx="3" cy="317"/>
            </a:xfrm>
            <a:prstGeom prst="line">
              <a:avLst/>
            </a:prstGeom>
            <a:ln w="63500" cap="flat" cmpd="dbl">
              <a:solidFill>
                <a:schemeClr val="tx1"/>
              </a:solidFill>
              <a:prstDash val="sysDot"/>
              <a:headEnd type="none" w="med" len="med"/>
              <a:tailEnd type="none" w="med" len="med"/>
            </a:ln>
          </p:spPr>
          <p:txBody>
            <a:bodyPr/>
            <a:lstStyle/>
            <a:p/>
          </p:txBody>
        </p:sp>
        <p:sp>
          <p:nvSpPr>
            <p:cNvPr id="80000" name="直接连接符 279561"/>
            <p:cNvSpPr/>
            <p:nvPr>
              <p:custDataLst>
                <p:tags r:id="rId11"/>
              </p:custDataLst>
            </p:nvPr>
          </p:nvSpPr>
          <p:spPr>
            <a:xfrm flipH="1" flipV="1">
              <a:off x="1773" y="851"/>
              <a:ext cx="0" cy="203"/>
            </a:xfrm>
            <a:prstGeom prst="line">
              <a:avLst/>
            </a:prstGeom>
            <a:ln w="63500" cap="flat" cmpd="dbl">
              <a:solidFill>
                <a:schemeClr val="tx1"/>
              </a:solidFill>
              <a:prstDash val="sysDot"/>
              <a:headEnd type="none" w="med" len="med"/>
              <a:tailEnd type="none" w="med" len="med"/>
            </a:ln>
          </p:spPr>
          <p:txBody>
            <a:bodyPr/>
            <a:lstStyle/>
            <a:p/>
          </p:txBody>
        </p:sp>
        <p:sp>
          <p:nvSpPr>
            <p:cNvPr id="80001" name="直接连接符 279562"/>
            <p:cNvSpPr/>
            <p:nvPr>
              <p:custDataLst>
                <p:tags r:id="rId12"/>
              </p:custDataLst>
            </p:nvPr>
          </p:nvSpPr>
          <p:spPr>
            <a:xfrm>
              <a:off x="1603" y="851"/>
              <a:ext cx="170" cy="0"/>
            </a:xfrm>
            <a:prstGeom prst="line">
              <a:avLst/>
            </a:prstGeom>
            <a:ln w="9525" cap="flat" cmpd="sng">
              <a:solidFill>
                <a:schemeClr val="tx1"/>
              </a:solidFill>
              <a:prstDash val="sysDot"/>
              <a:headEnd type="none" w="med" len="med"/>
              <a:tailEnd type="none" w="med" len="med"/>
            </a:ln>
          </p:spPr>
          <p:txBody>
            <a:bodyPr/>
            <a:lstStyle/>
            <a:p/>
          </p:txBody>
        </p:sp>
        <p:sp>
          <p:nvSpPr>
            <p:cNvPr id="80002" name="直接连接符 279563"/>
            <p:cNvSpPr/>
            <p:nvPr>
              <p:custDataLst>
                <p:tags r:id="rId13"/>
              </p:custDataLst>
            </p:nvPr>
          </p:nvSpPr>
          <p:spPr>
            <a:xfrm flipH="1" flipV="1">
              <a:off x="886" y="851"/>
              <a:ext cx="0" cy="203"/>
            </a:xfrm>
            <a:prstGeom prst="line">
              <a:avLst/>
            </a:prstGeom>
            <a:ln w="63500" cap="flat" cmpd="dbl">
              <a:solidFill>
                <a:schemeClr val="tx1"/>
              </a:solidFill>
              <a:prstDash val="sysDot"/>
              <a:headEnd type="none" w="med" len="med"/>
              <a:tailEnd type="none" w="med" len="med"/>
            </a:ln>
          </p:spPr>
          <p:txBody>
            <a:bodyPr/>
            <a:lstStyle/>
            <a:p/>
          </p:txBody>
        </p:sp>
        <p:sp>
          <p:nvSpPr>
            <p:cNvPr id="80003" name="直接连接符 279564"/>
            <p:cNvSpPr/>
            <p:nvPr>
              <p:custDataLst>
                <p:tags r:id="rId14"/>
              </p:custDataLst>
            </p:nvPr>
          </p:nvSpPr>
          <p:spPr>
            <a:xfrm flipH="1">
              <a:off x="886" y="851"/>
              <a:ext cx="0" cy="0"/>
            </a:xfrm>
            <a:prstGeom prst="line">
              <a:avLst/>
            </a:prstGeom>
            <a:ln w="9525" cap="flat" cmpd="sng">
              <a:solidFill>
                <a:schemeClr val="tx1"/>
              </a:solidFill>
              <a:prstDash val="solid"/>
              <a:headEnd type="none" w="med" len="med"/>
              <a:tailEnd type="none" w="med" len="med"/>
            </a:ln>
          </p:spPr>
          <p:txBody>
            <a:bodyPr/>
            <a:lstStyle/>
            <a:p/>
          </p:txBody>
        </p:sp>
        <p:sp>
          <p:nvSpPr>
            <p:cNvPr id="80004" name="直接连接符 279565"/>
            <p:cNvSpPr/>
            <p:nvPr>
              <p:custDataLst>
                <p:tags r:id="rId15"/>
              </p:custDataLst>
            </p:nvPr>
          </p:nvSpPr>
          <p:spPr>
            <a:xfrm>
              <a:off x="886" y="851"/>
              <a:ext cx="169" cy="0"/>
            </a:xfrm>
            <a:prstGeom prst="line">
              <a:avLst/>
            </a:prstGeom>
            <a:ln w="63500" cap="flat" cmpd="dbl">
              <a:solidFill>
                <a:schemeClr val="tx1"/>
              </a:solidFill>
              <a:prstDash val="sysDot"/>
              <a:headEnd type="none" w="med" len="med"/>
              <a:tailEnd type="none" w="med" len="med"/>
            </a:ln>
          </p:spPr>
          <p:txBody>
            <a:bodyPr/>
            <a:lstStyle/>
            <a:p/>
          </p:txBody>
        </p:sp>
        <p:sp>
          <p:nvSpPr>
            <p:cNvPr id="80005" name="直接连接符 279566"/>
            <p:cNvSpPr/>
            <p:nvPr>
              <p:custDataLst>
                <p:tags r:id="rId16"/>
              </p:custDataLst>
            </p:nvPr>
          </p:nvSpPr>
          <p:spPr>
            <a:xfrm flipH="1" flipV="1">
              <a:off x="1646" y="608"/>
              <a:ext cx="0" cy="243"/>
            </a:xfrm>
            <a:prstGeom prst="line">
              <a:avLst/>
            </a:prstGeom>
            <a:ln w="9525" cap="flat" cmpd="sng">
              <a:solidFill>
                <a:schemeClr val="tx1"/>
              </a:solidFill>
              <a:prstDash val="solid"/>
              <a:headEnd type="none" w="med" len="med"/>
              <a:tailEnd type="none" w="med" len="med"/>
            </a:ln>
          </p:spPr>
          <p:txBody>
            <a:bodyPr/>
            <a:lstStyle/>
            <a:p/>
          </p:txBody>
        </p:sp>
        <p:sp>
          <p:nvSpPr>
            <p:cNvPr id="80006" name="文本框 279567"/>
            <p:cNvSpPr txBox="1"/>
            <p:nvPr>
              <p:custDataLst>
                <p:tags r:id="rId17"/>
              </p:custDataLst>
            </p:nvPr>
          </p:nvSpPr>
          <p:spPr>
            <a:xfrm>
              <a:off x="1055" y="1581"/>
              <a:ext cx="625" cy="252"/>
            </a:xfrm>
            <a:prstGeom prst="rect">
              <a:avLst/>
            </a:prstGeom>
            <a:noFill/>
            <a:ln w="9525">
              <a:noFill/>
            </a:ln>
          </p:spPr>
          <p:txBody>
            <a:bodyPr lIns="78586" tIns="39293" rIns="78586" bIns="39293">
              <a:spAutoFit/>
            </a:bodyPr>
            <a:lstStyle/>
            <a:p>
              <a:pPr defTabSz="786130">
                <a:spcBef>
                  <a:spcPct val="50000"/>
                </a:spcBef>
              </a:pPr>
              <a:r>
                <a:rPr lang="zh-CN" altLang="en-US" sz="2100">
                  <a:latin typeface="Times New Roman" panose="02020603050405020304" pitchFamily="18" charset="0"/>
                </a:rPr>
                <a:t>三间厅</a:t>
              </a:r>
            </a:p>
          </p:txBody>
        </p:sp>
        <p:sp>
          <p:nvSpPr>
            <p:cNvPr id="80007" name="直接连接符 279568"/>
            <p:cNvSpPr/>
            <p:nvPr>
              <p:custDataLst>
                <p:tags r:id="rId18"/>
              </p:custDataLst>
            </p:nvPr>
          </p:nvSpPr>
          <p:spPr>
            <a:xfrm flipH="1">
              <a:off x="1140" y="1702"/>
              <a:ext cx="41" cy="0"/>
            </a:xfrm>
            <a:prstGeom prst="line">
              <a:avLst/>
            </a:prstGeom>
            <a:ln w="9525" cap="flat" cmpd="sng">
              <a:solidFill>
                <a:schemeClr val="tx1"/>
              </a:solidFill>
              <a:prstDash val="solid"/>
              <a:headEnd type="none" w="med" len="med"/>
              <a:tailEnd type="none" w="med" len="med"/>
            </a:ln>
          </p:spPr>
          <p:txBody>
            <a:bodyPr/>
            <a:lstStyle/>
            <a:p/>
          </p:txBody>
        </p:sp>
        <p:sp>
          <p:nvSpPr>
            <p:cNvPr id="80008" name="直接连接符 279569"/>
            <p:cNvSpPr/>
            <p:nvPr>
              <p:custDataLst>
                <p:tags r:id="rId19"/>
              </p:custDataLst>
            </p:nvPr>
          </p:nvSpPr>
          <p:spPr>
            <a:xfrm>
              <a:off x="864" y="1776"/>
              <a:ext cx="288" cy="0"/>
            </a:xfrm>
            <a:prstGeom prst="line">
              <a:avLst/>
            </a:prstGeom>
            <a:ln w="63500" cap="rnd" cmpd="dbl">
              <a:solidFill>
                <a:schemeClr val="tx1"/>
              </a:solidFill>
              <a:prstDash val="sysDot"/>
              <a:headEnd type="none" w="med" len="med"/>
              <a:tailEnd type="none" w="med" len="med"/>
            </a:ln>
          </p:spPr>
          <p:txBody>
            <a:bodyPr/>
            <a:lstStyle/>
            <a:p/>
          </p:txBody>
        </p:sp>
        <p:sp>
          <p:nvSpPr>
            <p:cNvPr id="80009" name="文本框 279570"/>
            <p:cNvSpPr txBox="1"/>
            <p:nvPr>
              <p:custDataLst>
                <p:tags r:id="rId20"/>
              </p:custDataLst>
            </p:nvPr>
          </p:nvSpPr>
          <p:spPr>
            <a:xfrm>
              <a:off x="1008" y="1152"/>
              <a:ext cx="802" cy="281"/>
            </a:xfrm>
            <a:prstGeom prst="rect">
              <a:avLst/>
            </a:prstGeom>
            <a:noFill/>
            <a:ln w="9525">
              <a:noFill/>
            </a:ln>
          </p:spPr>
          <p:txBody>
            <a:bodyPr lIns="78586" tIns="39293" rIns="78586" bIns="39293">
              <a:spAutoFit/>
            </a:bodyPr>
            <a:lstStyle/>
            <a:p>
              <a:pPr defTabSz="786130">
                <a:spcBef>
                  <a:spcPct val="50000"/>
                </a:spcBef>
              </a:pPr>
              <a:r>
                <a:rPr lang="zh-CN" altLang="en-US" sz="2400">
                  <a:solidFill>
                    <a:srgbClr val="CC0000"/>
                  </a:solidFill>
                  <a:latin typeface="Times New Roman" panose="02020603050405020304" pitchFamily="18" charset="0"/>
                  <a:ea typeface="华文隶书" panose="02010800040101010101" pitchFamily="2" charset="-122"/>
                </a:rPr>
                <a:t>贾母院</a:t>
              </a:r>
            </a:p>
          </p:txBody>
        </p:sp>
        <p:sp>
          <p:nvSpPr>
            <p:cNvPr id="80010" name="文本框 279571"/>
            <p:cNvSpPr txBox="1"/>
            <p:nvPr>
              <p:custDataLst>
                <p:tags r:id="rId21"/>
              </p:custDataLst>
            </p:nvPr>
          </p:nvSpPr>
          <p:spPr>
            <a:xfrm>
              <a:off x="912" y="720"/>
              <a:ext cx="887" cy="252"/>
            </a:xfrm>
            <a:prstGeom prst="rect">
              <a:avLst/>
            </a:prstGeom>
            <a:noFill/>
            <a:ln w="9525">
              <a:noFill/>
            </a:ln>
          </p:spPr>
          <p:txBody>
            <a:bodyPr lIns="78586" tIns="39293" rIns="78586" bIns="39293">
              <a:spAutoFit/>
            </a:bodyPr>
            <a:lstStyle/>
            <a:p>
              <a:pPr defTabSz="786130">
                <a:spcBef>
                  <a:spcPct val="50000"/>
                </a:spcBef>
              </a:pPr>
              <a:r>
                <a:rPr lang="zh-CN" altLang="en-US" sz="2100">
                  <a:solidFill>
                    <a:srgbClr val="CC0000"/>
                  </a:solidFill>
                  <a:latin typeface="Times New Roman" panose="02020603050405020304" pitchFamily="18" charset="0"/>
                  <a:ea typeface="华文琥珀" panose="02010800040101010101" charset="-122"/>
                </a:rPr>
                <a:t>五间上房</a:t>
              </a:r>
            </a:p>
          </p:txBody>
        </p:sp>
        <p:sp>
          <p:nvSpPr>
            <p:cNvPr id="80011" name="文本框 279572"/>
            <p:cNvSpPr txBox="1"/>
            <p:nvPr>
              <p:custDataLst>
                <p:tags r:id="rId22"/>
              </p:custDataLst>
            </p:nvPr>
          </p:nvSpPr>
          <p:spPr>
            <a:xfrm>
              <a:off x="768" y="1104"/>
              <a:ext cx="302" cy="442"/>
            </a:xfrm>
            <a:prstGeom prst="rect">
              <a:avLst/>
            </a:prstGeom>
            <a:noFill/>
            <a:ln w="9525">
              <a:noFill/>
            </a:ln>
          </p:spPr>
          <p:txBody>
            <a:bodyPr vert="eaVert" lIns="78586" tIns="39293" rIns="78586" bIns="39293">
              <a:spAutoFit/>
            </a:bodyPr>
            <a:lstStyle/>
            <a:p>
              <a:pPr defTabSz="786130">
                <a:spcBef>
                  <a:spcPct val="50000"/>
                </a:spcBef>
              </a:pPr>
              <a:r>
                <a:rPr lang="zh-CN" altLang="en-US" sz="2100">
                  <a:latin typeface="Times New Roman" panose="02020603050405020304" pitchFamily="18" charset="0"/>
                </a:rPr>
                <a:t>厢房</a:t>
              </a:r>
            </a:p>
          </p:txBody>
        </p:sp>
        <p:sp>
          <p:nvSpPr>
            <p:cNvPr id="80012" name="直接连接符 279573"/>
            <p:cNvSpPr/>
            <p:nvPr>
              <p:custDataLst>
                <p:tags r:id="rId23"/>
              </p:custDataLst>
            </p:nvPr>
          </p:nvSpPr>
          <p:spPr>
            <a:xfrm>
              <a:off x="1632" y="1776"/>
              <a:ext cx="144" cy="0"/>
            </a:xfrm>
            <a:prstGeom prst="line">
              <a:avLst/>
            </a:prstGeom>
            <a:ln w="63500" cap="rnd" cmpd="dbl">
              <a:solidFill>
                <a:schemeClr val="tx1"/>
              </a:solidFill>
              <a:prstDash val="sysDot"/>
              <a:headEnd type="none" w="med" len="med"/>
              <a:tailEnd type="none" w="med" len="med"/>
            </a:ln>
          </p:spPr>
          <p:txBody>
            <a:bodyPr/>
            <a:lstStyle/>
            <a:p/>
          </p:txBody>
        </p:sp>
      </p:grpSp>
      <p:sp>
        <p:nvSpPr>
          <p:cNvPr id="79876" name="文本框 279574"/>
          <p:cNvSpPr txBox="1"/>
          <p:nvPr>
            <p:custDataLst>
              <p:tags r:id="rId24"/>
            </p:custDataLst>
          </p:nvPr>
        </p:nvSpPr>
        <p:spPr>
          <a:xfrm>
            <a:off x="7437438" y="1752600"/>
            <a:ext cx="685800" cy="323215"/>
          </a:xfrm>
          <a:prstGeom prst="rect">
            <a:avLst/>
          </a:prstGeom>
          <a:gradFill rotWithShape="0">
            <a:gsLst>
              <a:gs pos="0">
                <a:srgbClr val="33CCCC"/>
              </a:gs>
              <a:gs pos="100000">
                <a:srgbClr val="009900"/>
              </a:gs>
            </a:gsLst>
            <a:lin ang="5400000" scaled="1"/>
          </a:gradFill>
          <a:ln w="9525">
            <a:noFill/>
          </a:ln>
        </p:spPr>
        <p:txBody>
          <a:bodyPr lIns="78586" tIns="39293" rIns="78586" bIns="39293">
            <a:spAutoFit/>
          </a:bodyPr>
          <a:lstStyle/>
          <a:p>
            <a:pPr defTabSz="786130">
              <a:spcBef>
                <a:spcPct val="50000"/>
              </a:spcBef>
            </a:pPr>
            <a:endParaRPr lang="zh-CN" altLang="en-US" sz="1600">
              <a:latin typeface="Times New Roman" panose="02020603050405020304" pitchFamily="18" charset="0"/>
            </a:endParaRPr>
          </a:p>
        </p:txBody>
      </p:sp>
      <p:grpSp>
        <p:nvGrpSpPr>
          <p:cNvPr id="79877" name="组合 279575"/>
          <p:cNvGrpSpPr/>
          <p:nvPr>
            <p:custDataLst>
              <p:tags r:id="rId25"/>
            </p:custDataLst>
          </p:nvPr>
        </p:nvGrpSpPr>
        <p:grpSpPr>
          <a:xfrm>
            <a:off x="4618038" y="1752600"/>
            <a:ext cx="3581400" cy="1984375"/>
            <a:chOff x="1680" y="624"/>
            <a:chExt cx="2256" cy="1250"/>
          </a:xfrm>
        </p:grpSpPr>
        <p:sp>
          <p:nvSpPr>
            <p:cNvPr id="79986" name="矩形 279576"/>
            <p:cNvSpPr/>
            <p:nvPr>
              <p:custDataLst>
                <p:tags r:id="rId26"/>
              </p:custDataLst>
            </p:nvPr>
          </p:nvSpPr>
          <p:spPr>
            <a:xfrm>
              <a:off x="2352" y="672"/>
              <a:ext cx="1055" cy="425"/>
            </a:xfrm>
            <a:prstGeom prst="rect">
              <a:avLst/>
            </a:prstGeom>
            <a:blipFill rotWithShape="0">
              <a:blip r:embed="rId27"/>
              <a:stretch>
                <a:fillRect/>
              </a:stretch>
            </a:blipFill>
            <a:ln w="114300" cap="flat" cmpd="sng">
              <a:pattFill prst="weave">
                <a:fgClr>
                  <a:srgbClr val="FF6600"/>
                </a:fgClr>
                <a:bgClr>
                  <a:schemeClr val="hlink"/>
                </a:bgClr>
              </a:patt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87" name="矩形 279577" descr="花束"/>
            <p:cNvSpPr/>
            <p:nvPr>
              <p:custDataLst>
                <p:tags r:id="rId28"/>
              </p:custDataLst>
            </p:nvPr>
          </p:nvSpPr>
          <p:spPr>
            <a:xfrm>
              <a:off x="3504" y="1104"/>
              <a:ext cx="295" cy="634"/>
            </a:xfrm>
            <a:prstGeom prst="rect">
              <a:avLst/>
            </a:prstGeom>
            <a:blipFill rotWithShape="0">
              <a:blip r:embed="rId29"/>
              <a:stretch>
                <a:fillRect/>
              </a:stretch>
            </a:blipFill>
            <a:ln w="76200" cap="flat" cmpd="sng">
              <a:pattFill prst="weave">
                <a:fgClr>
                  <a:srgbClr val="CC3300"/>
                </a:fgClr>
                <a:bgClr>
                  <a:srgbClr val="FFFFFF"/>
                </a:bgClr>
              </a:patt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88" name="直接连接符 279578"/>
            <p:cNvSpPr/>
            <p:nvPr>
              <p:custDataLst>
                <p:tags r:id="rId30"/>
              </p:custDataLst>
            </p:nvPr>
          </p:nvSpPr>
          <p:spPr>
            <a:xfrm flipH="1" flipV="1">
              <a:off x="2068" y="932"/>
              <a:ext cx="0" cy="162"/>
            </a:xfrm>
            <a:prstGeom prst="line">
              <a:avLst/>
            </a:prstGeom>
            <a:ln w="63500" cap="rnd" cmpd="dbl">
              <a:solidFill>
                <a:schemeClr val="tx1"/>
              </a:solidFill>
              <a:prstDash val="sysDot"/>
              <a:headEnd type="none" w="med" len="med"/>
              <a:tailEnd type="none" w="med" len="med"/>
            </a:ln>
          </p:spPr>
          <p:txBody>
            <a:bodyPr/>
            <a:lstStyle/>
            <a:p/>
          </p:txBody>
        </p:sp>
        <p:sp>
          <p:nvSpPr>
            <p:cNvPr id="79989" name="直接连接符 279579"/>
            <p:cNvSpPr/>
            <p:nvPr>
              <p:custDataLst>
                <p:tags r:id="rId31"/>
              </p:custDataLst>
            </p:nvPr>
          </p:nvSpPr>
          <p:spPr>
            <a:xfrm>
              <a:off x="2068" y="932"/>
              <a:ext cx="295" cy="0"/>
            </a:xfrm>
            <a:prstGeom prst="line">
              <a:avLst/>
            </a:prstGeom>
            <a:ln w="63500" cap="rnd" cmpd="dbl">
              <a:solidFill>
                <a:schemeClr val="tx1"/>
              </a:solidFill>
              <a:prstDash val="sysDot"/>
              <a:headEnd type="none" w="med" len="med"/>
              <a:tailEnd type="none" w="med" len="med"/>
            </a:ln>
          </p:spPr>
          <p:txBody>
            <a:bodyPr/>
            <a:lstStyle/>
            <a:p/>
          </p:txBody>
        </p:sp>
        <p:sp>
          <p:nvSpPr>
            <p:cNvPr id="79990" name="直接连接符 279580"/>
            <p:cNvSpPr/>
            <p:nvPr>
              <p:custDataLst>
                <p:tags r:id="rId32"/>
              </p:custDataLst>
            </p:nvPr>
          </p:nvSpPr>
          <p:spPr>
            <a:xfrm>
              <a:off x="3418" y="932"/>
              <a:ext cx="295" cy="0"/>
            </a:xfrm>
            <a:prstGeom prst="line">
              <a:avLst/>
            </a:prstGeom>
            <a:ln w="63500" cap="rnd" cmpd="dbl">
              <a:solidFill>
                <a:schemeClr val="tx1"/>
              </a:solidFill>
              <a:prstDash val="sysDot"/>
              <a:headEnd type="none" w="med" len="med"/>
              <a:tailEnd type="none" w="med" len="med"/>
            </a:ln>
          </p:spPr>
          <p:txBody>
            <a:bodyPr/>
            <a:lstStyle/>
            <a:p/>
          </p:txBody>
        </p:sp>
        <p:sp>
          <p:nvSpPr>
            <p:cNvPr id="79991" name="文本框 279581"/>
            <p:cNvSpPr txBox="1"/>
            <p:nvPr>
              <p:custDataLst>
                <p:tags r:id="rId33"/>
              </p:custDataLst>
            </p:nvPr>
          </p:nvSpPr>
          <p:spPr>
            <a:xfrm>
              <a:off x="2574" y="770"/>
              <a:ext cx="738" cy="281"/>
            </a:xfrm>
            <a:prstGeom prst="rect">
              <a:avLst/>
            </a:prstGeom>
            <a:noFill/>
            <a:ln w="9525">
              <a:noFill/>
            </a:ln>
          </p:spPr>
          <p:txBody>
            <a:bodyPr lIns="78586" tIns="39293" rIns="78586" bIns="39293">
              <a:spAutoFit/>
            </a:bodyPr>
            <a:lstStyle/>
            <a:p>
              <a:pPr defTabSz="786130">
                <a:spcBef>
                  <a:spcPct val="50000"/>
                </a:spcBef>
              </a:pPr>
              <a:r>
                <a:rPr lang="zh-CN" altLang="en-US" sz="2400">
                  <a:solidFill>
                    <a:srgbClr val="FF0066"/>
                  </a:solidFill>
                  <a:latin typeface="Times New Roman" panose="02020603050405020304" pitchFamily="18" charset="0"/>
                  <a:ea typeface="华文琥珀" panose="02010800040101010101" charset="-122"/>
                </a:rPr>
                <a:t>荣禧堂</a:t>
              </a:r>
            </a:p>
          </p:txBody>
        </p:sp>
        <p:sp>
          <p:nvSpPr>
            <p:cNvPr id="79992" name="文本框 279582"/>
            <p:cNvSpPr txBox="1"/>
            <p:nvPr>
              <p:custDataLst>
                <p:tags r:id="rId34"/>
              </p:custDataLst>
            </p:nvPr>
          </p:nvSpPr>
          <p:spPr>
            <a:xfrm>
              <a:off x="3261" y="1104"/>
              <a:ext cx="564" cy="770"/>
            </a:xfrm>
            <a:prstGeom prst="rect">
              <a:avLst/>
            </a:prstGeom>
            <a:noFill/>
            <a:ln w="9525">
              <a:noFill/>
            </a:ln>
          </p:spPr>
          <p:txBody>
            <a:bodyPr vert="eaVert" lIns="78586" tIns="39293" rIns="78586" bIns="39293">
              <a:spAutoFit/>
            </a:bodyPr>
            <a:lstStyle/>
            <a:p>
              <a:pPr defTabSz="786130">
                <a:spcBef>
                  <a:spcPct val="50000"/>
                </a:spcBef>
              </a:pPr>
              <a:r>
                <a:rPr lang="zh-CN" altLang="en-US" sz="2400">
                  <a:latin typeface="Times New Roman" panose="02020603050405020304" pitchFamily="18" charset="0"/>
                </a:rPr>
                <a:t>东廊三间</a:t>
              </a:r>
            </a:p>
          </p:txBody>
        </p:sp>
        <p:sp>
          <p:nvSpPr>
            <p:cNvPr id="79993" name="文本框 279583" descr="花束"/>
            <p:cNvSpPr txBox="1"/>
            <p:nvPr>
              <p:custDataLst>
                <p:tags r:id="rId35"/>
              </p:custDataLst>
            </p:nvPr>
          </p:nvSpPr>
          <p:spPr>
            <a:xfrm>
              <a:off x="1968" y="1152"/>
              <a:ext cx="273" cy="576"/>
            </a:xfrm>
            <a:prstGeom prst="rect">
              <a:avLst/>
            </a:prstGeom>
            <a:blipFill rotWithShape="0">
              <a:blip r:embed="rId29"/>
              <a:stretch>
                <a:fillRect/>
              </a:stretch>
            </a:blipFill>
            <a:ln w="76200" cap="flat" cmpd="sng">
              <a:pattFill prst="weave">
                <a:fgClr>
                  <a:srgbClr val="CC3300"/>
                </a:fgClr>
                <a:bgClr>
                  <a:srgbClr val="FFFFFF"/>
                </a:bgClr>
              </a:pattFill>
              <a:prstDash val="solid"/>
              <a:miter/>
              <a:headEnd type="none" w="med" len="med"/>
              <a:tailEnd type="none" w="med" len="med"/>
            </a:ln>
          </p:spPr>
          <p:txBody>
            <a:bodyPr wrap="none" anchor="ctr"/>
            <a:lstStyle/>
            <a:p>
              <a:pPr defTabSz="786130">
                <a:spcBef>
                  <a:spcPct val="50000"/>
                </a:spcBef>
              </a:pPr>
              <a:endParaRPr lang="zh-CN" altLang="en-US" sz="2400">
                <a:latin typeface="Times New Roman" panose="02020603050405020304" pitchFamily="18" charset="0"/>
              </a:endParaRPr>
            </a:p>
          </p:txBody>
        </p:sp>
        <p:sp>
          <p:nvSpPr>
            <p:cNvPr id="79994" name="文本框 279584"/>
            <p:cNvSpPr txBox="1"/>
            <p:nvPr>
              <p:custDataLst>
                <p:tags r:id="rId36"/>
              </p:custDataLst>
            </p:nvPr>
          </p:nvSpPr>
          <p:spPr>
            <a:xfrm>
              <a:off x="1680" y="624"/>
              <a:ext cx="624" cy="204"/>
            </a:xfrm>
            <a:prstGeom prst="rect">
              <a:avLst/>
            </a:prstGeom>
            <a:gradFill rotWithShape="0">
              <a:gsLst>
                <a:gs pos="0">
                  <a:srgbClr val="33CCCC"/>
                </a:gs>
                <a:gs pos="100000">
                  <a:srgbClr val="009900"/>
                </a:gs>
              </a:gsLst>
              <a:lin ang="5400000" scaled="1"/>
            </a:gradFill>
            <a:ln w="9525">
              <a:noFill/>
            </a:ln>
          </p:spPr>
          <p:txBody>
            <a:bodyPr lIns="78586" tIns="39293" rIns="78586" bIns="39293">
              <a:spAutoFit/>
            </a:bodyPr>
            <a:lstStyle/>
            <a:p>
              <a:pPr defTabSz="786130">
                <a:spcBef>
                  <a:spcPct val="50000"/>
                </a:spcBef>
              </a:pPr>
              <a:r>
                <a:rPr lang="zh-CN" altLang="en-US" sz="1600">
                  <a:latin typeface="Times New Roman" panose="02020603050405020304" pitchFamily="18" charset="0"/>
                  <a:ea typeface="华文隶书" panose="02010800040101010101" pitchFamily="2" charset="-122"/>
                </a:rPr>
                <a:t>抱厦厅</a:t>
              </a:r>
            </a:p>
          </p:txBody>
        </p:sp>
        <p:sp>
          <p:nvSpPr>
            <p:cNvPr id="79995" name="文本框 279585"/>
            <p:cNvSpPr txBox="1"/>
            <p:nvPr>
              <p:custDataLst>
                <p:tags r:id="rId37"/>
              </p:custDataLst>
            </p:nvPr>
          </p:nvSpPr>
          <p:spPr>
            <a:xfrm>
              <a:off x="3312" y="624"/>
              <a:ext cx="624" cy="204"/>
            </a:xfrm>
            <a:prstGeom prst="rect">
              <a:avLst/>
            </a:prstGeom>
            <a:noFill/>
            <a:ln w="9525">
              <a:noFill/>
            </a:ln>
          </p:spPr>
          <p:txBody>
            <a:bodyPr lIns="78586" tIns="39293" rIns="78586" bIns="39293">
              <a:spAutoFit/>
            </a:bodyPr>
            <a:lstStyle/>
            <a:p>
              <a:pPr defTabSz="786130">
                <a:spcBef>
                  <a:spcPct val="50000"/>
                </a:spcBef>
              </a:pPr>
              <a:r>
                <a:rPr lang="zh-CN" altLang="en-US" sz="1600">
                  <a:latin typeface="Times New Roman" panose="02020603050405020304" pitchFamily="18" charset="0"/>
                  <a:ea typeface="华文隶书" panose="02010800040101010101" pitchFamily="2" charset="-122"/>
                </a:rPr>
                <a:t>三间耳房</a:t>
              </a:r>
            </a:p>
          </p:txBody>
        </p:sp>
      </p:grpSp>
      <p:sp>
        <p:nvSpPr>
          <p:cNvPr id="79878" name="直接连接符 279586"/>
          <p:cNvSpPr/>
          <p:nvPr>
            <p:custDataLst>
              <p:tags r:id="rId38"/>
            </p:custDataLst>
          </p:nvPr>
        </p:nvSpPr>
        <p:spPr>
          <a:xfrm flipH="1" flipV="1">
            <a:off x="5108575" y="2112963"/>
            <a:ext cx="0" cy="322262"/>
          </a:xfrm>
          <a:prstGeom prst="line">
            <a:avLst/>
          </a:prstGeom>
          <a:ln w="9525" cap="flat" cmpd="sng">
            <a:solidFill>
              <a:schemeClr val="tx1"/>
            </a:solidFill>
            <a:prstDash val="sysDot"/>
            <a:headEnd type="none" w="med" len="med"/>
            <a:tailEnd type="none" w="med" len="med"/>
          </a:ln>
        </p:spPr>
        <p:txBody>
          <a:bodyPr/>
          <a:lstStyle/>
          <a:p/>
        </p:txBody>
      </p:sp>
      <p:sp>
        <p:nvSpPr>
          <p:cNvPr id="79879" name="直接连接符 279587"/>
          <p:cNvSpPr/>
          <p:nvPr>
            <p:custDataLst>
              <p:tags r:id="rId39"/>
            </p:custDataLst>
          </p:nvPr>
        </p:nvSpPr>
        <p:spPr>
          <a:xfrm flipH="1" flipV="1">
            <a:off x="4694238" y="1371600"/>
            <a:ext cx="0" cy="374650"/>
          </a:xfrm>
          <a:prstGeom prst="line">
            <a:avLst/>
          </a:prstGeom>
          <a:ln w="107950" cap="flat" cmpd="sng">
            <a:pattFill prst="diagBrick">
              <a:fgClr>
                <a:srgbClr val="00FF00"/>
              </a:fgClr>
              <a:bgClr>
                <a:srgbClr val="CC3300"/>
              </a:bgClr>
            </a:pattFill>
            <a:prstDash val="solid"/>
            <a:headEnd type="none" w="med" len="med"/>
            <a:tailEnd type="none" w="med" len="med"/>
          </a:ln>
        </p:spPr>
        <p:txBody>
          <a:bodyPr/>
          <a:lstStyle/>
          <a:p/>
        </p:txBody>
      </p:sp>
      <p:sp>
        <p:nvSpPr>
          <p:cNvPr id="79880" name="直接连接符 279588"/>
          <p:cNvSpPr/>
          <p:nvPr>
            <p:custDataLst>
              <p:tags r:id="rId40"/>
            </p:custDataLst>
          </p:nvPr>
        </p:nvSpPr>
        <p:spPr>
          <a:xfrm>
            <a:off x="5310188" y="3722688"/>
            <a:ext cx="2611437" cy="0"/>
          </a:xfrm>
          <a:prstGeom prst="line">
            <a:avLst/>
          </a:prstGeom>
          <a:ln w="63500" cap="rnd" cmpd="dbl">
            <a:solidFill>
              <a:schemeClr val="tx1"/>
            </a:solidFill>
            <a:prstDash val="sysDot"/>
            <a:headEnd type="none" w="med" len="med"/>
            <a:tailEnd type="none" w="med" len="med"/>
          </a:ln>
        </p:spPr>
        <p:txBody>
          <a:bodyPr/>
          <a:lstStyle/>
          <a:p/>
        </p:txBody>
      </p:sp>
      <p:grpSp>
        <p:nvGrpSpPr>
          <p:cNvPr id="79881" name="组合 279589"/>
          <p:cNvGrpSpPr/>
          <p:nvPr>
            <p:custDataLst>
              <p:tags r:id="rId41"/>
            </p:custDataLst>
          </p:nvPr>
        </p:nvGrpSpPr>
        <p:grpSpPr>
          <a:xfrm>
            <a:off x="5310188" y="2241550"/>
            <a:ext cx="2611437" cy="1481138"/>
            <a:chOff x="2068" y="932"/>
            <a:chExt cx="1645" cy="933"/>
          </a:xfrm>
        </p:grpSpPr>
        <p:sp>
          <p:nvSpPr>
            <p:cNvPr id="79983" name="直接连接符 279590"/>
            <p:cNvSpPr/>
            <p:nvPr>
              <p:custDataLst>
                <p:tags r:id="rId42"/>
              </p:custDataLst>
            </p:nvPr>
          </p:nvSpPr>
          <p:spPr>
            <a:xfrm flipH="1" flipV="1">
              <a:off x="3713" y="932"/>
              <a:ext cx="0" cy="162"/>
            </a:xfrm>
            <a:prstGeom prst="line">
              <a:avLst/>
            </a:prstGeom>
            <a:ln w="63500" cap="rnd" cmpd="dbl">
              <a:solidFill>
                <a:schemeClr val="tx1"/>
              </a:solidFill>
              <a:prstDash val="sysDot"/>
              <a:headEnd type="none" w="med" len="med"/>
              <a:tailEnd type="none" w="med" len="med"/>
            </a:ln>
          </p:spPr>
          <p:txBody>
            <a:bodyPr/>
            <a:lstStyle/>
            <a:p/>
          </p:txBody>
        </p:sp>
        <p:sp>
          <p:nvSpPr>
            <p:cNvPr id="79984" name="直接连接符 279591"/>
            <p:cNvSpPr/>
            <p:nvPr>
              <p:custDataLst>
                <p:tags r:id="rId43"/>
              </p:custDataLst>
            </p:nvPr>
          </p:nvSpPr>
          <p:spPr>
            <a:xfrm flipH="1">
              <a:off x="3713" y="1662"/>
              <a:ext cx="0" cy="203"/>
            </a:xfrm>
            <a:prstGeom prst="line">
              <a:avLst/>
            </a:prstGeom>
            <a:ln w="63500" cap="rnd" cmpd="dbl">
              <a:solidFill>
                <a:schemeClr val="tx1"/>
              </a:solidFill>
              <a:prstDash val="sysDot"/>
              <a:headEnd type="none" w="med" len="med"/>
              <a:tailEnd type="none" w="med" len="med"/>
            </a:ln>
          </p:spPr>
          <p:txBody>
            <a:bodyPr/>
            <a:lstStyle/>
            <a:p/>
          </p:txBody>
        </p:sp>
        <p:sp>
          <p:nvSpPr>
            <p:cNvPr id="79985" name="直接连接符 279592"/>
            <p:cNvSpPr/>
            <p:nvPr>
              <p:custDataLst>
                <p:tags r:id="rId44"/>
              </p:custDataLst>
            </p:nvPr>
          </p:nvSpPr>
          <p:spPr>
            <a:xfrm flipH="1">
              <a:off x="2068" y="1702"/>
              <a:ext cx="0" cy="163"/>
            </a:xfrm>
            <a:prstGeom prst="line">
              <a:avLst/>
            </a:prstGeom>
            <a:ln w="63500" cap="rnd" cmpd="dbl">
              <a:solidFill>
                <a:schemeClr val="tx1"/>
              </a:solidFill>
              <a:prstDash val="sysDot"/>
              <a:headEnd type="none" w="med" len="med"/>
              <a:tailEnd type="none" w="med" len="med"/>
            </a:ln>
          </p:spPr>
          <p:txBody>
            <a:bodyPr/>
            <a:lstStyle/>
            <a:p/>
          </p:txBody>
        </p:sp>
      </p:grpSp>
      <p:sp>
        <p:nvSpPr>
          <p:cNvPr id="79882" name="文本框 279593"/>
          <p:cNvSpPr txBox="1"/>
          <p:nvPr>
            <p:custDataLst>
              <p:tags r:id="rId45"/>
            </p:custDataLst>
          </p:nvPr>
        </p:nvSpPr>
        <p:spPr>
          <a:xfrm>
            <a:off x="6142038" y="5562600"/>
            <a:ext cx="936625" cy="384810"/>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二门</a:t>
            </a:r>
          </a:p>
        </p:txBody>
      </p:sp>
      <p:grpSp>
        <p:nvGrpSpPr>
          <p:cNvPr id="79883" name="组合 279594"/>
          <p:cNvGrpSpPr/>
          <p:nvPr>
            <p:custDataLst>
              <p:tags r:id="rId46"/>
            </p:custDataLst>
          </p:nvPr>
        </p:nvGrpSpPr>
        <p:grpSpPr>
          <a:xfrm>
            <a:off x="3251200" y="3979863"/>
            <a:ext cx="1724025" cy="1285875"/>
            <a:chOff x="771" y="2027"/>
            <a:chExt cx="1086" cy="810"/>
          </a:xfrm>
        </p:grpSpPr>
        <p:sp>
          <p:nvSpPr>
            <p:cNvPr id="79979" name="矩形 279595"/>
            <p:cNvSpPr/>
            <p:nvPr>
              <p:custDataLst>
                <p:tags r:id="rId47"/>
              </p:custDataLst>
            </p:nvPr>
          </p:nvSpPr>
          <p:spPr>
            <a:xfrm>
              <a:off x="970" y="2027"/>
              <a:ext cx="887" cy="770"/>
            </a:xfrm>
            <a:prstGeom prst="rect">
              <a:avLst/>
            </a:prstGeom>
            <a:no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80" name="矩形 279596"/>
            <p:cNvSpPr/>
            <p:nvPr>
              <p:custDataLst>
                <p:tags r:id="rId48"/>
              </p:custDataLst>
            </p:nvPr>
          </p:nvSpPr>
          <p:spPr>
            <a:xfrm>
              <a:off x="1097" y="2148"/>
              <a:ext cx="633" cy="649"/>
            </a:xfrm>
            <a:prstGeom prst="rect">
              <a:avLst/>
            </a:prstGeom>
            <a:noFill/>
            <a:ln w="9525" cap="rnd" cmpd="sng">
              <a:solidFill>
                <a:schemeClr val="tx1"/>
              </a:solidFill>
              <a:prstDash val="sysDot"/>
              <a:miter/>
              <a:headEnd type="none" w="med" len="med"/>
              <a:tailEnd type="none" w="med" len="med"/>
            </a:ln>
          </p:spPr>
          <p:txBody>
            <a:bodyPr/>
            <a:lstStyle/>
            <a:p>
              <a:endParaRPr lang="zh-CN" altLang="en-US" sz="2400">
                <a:latin typeface="Arial" panose="020b0604020202020204" pitchFamily="34" charset="0"/>
              </a:endParaRPr>
            </a:p>
          </p:txBody>
        </p:sp>
        <p:sp>
          <p:nvSpPr>
            <p:cNvPr id="79981" name="文本框 279597"/>
            <p:cNvSpPr txBox="1"/>
            <p:nvPr>
              <p:custDataLst>
                <p:tags r:id="rId49"/>
              </p:custDataLst>
            </p:nvPr>
          </p:nvSpPr>
          <p:spPr>
            <a:xfrm>
              <a:off x="1140" y="2513"/>
              <a:ext cx="674"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垂花门</a:t>
              </a:r>
            </a:p>
          </p:txBody>
        </p:sp>
        <p:sp>
          <p:nvSpPr>
            <p:cNvPr id="79982" name="文本框 279598"/>
            <p:cNvSpPr txBox="1"/>
            <p:nvPr>
              <p:custDataLst>
                <p:tags r:id="rId50"/>
              </p:custDataLst>
            </p:nvPr>
          </p:nvSpPr>
          <p:spPr>
            <a:xfrm>
              <a:off x="771" y="2108"/>
              <a:ext cx="292" cy="729"/>
            </a:xfrm>
            <a:prstGeom prst="rect">
              <a:avLst/>
            </a:prstGeom>
            <a:noFill/>
            <a:ln w="9525">
              <a:noFill/>
            </a:ln>
          </p:spPr>
          <p:txBody>
            <a:bodyPr vert="eaVert" lIns="78586" tIns="39293" rIns="78586" bIns="39293">
              <a:spAutoFit/>
            </a:bodyPr>
            <a:lstStyle/>
            <a:p>
              <a:pPr defTabSz="786130">
                <a:spcBef>
                  <a:spcPct val="50000"/>
                </a:spcBef>
              </a:pPr>
              <a:r>
                <a:rPr lang="zh-CN" altLang="en-US" sz="2000">
                  <a:latin typeface="Times New Roman" panose="02020603050405020304" pitchFamily="18" charset="0"/>
                </a:rPr>
                <a:t>抄手游廊</a:t>
              </a:r>
            </a:p>
          </p:txBody>
        </p:sp>
      </p:grpSp>
      <p:sp>
        <p:nvSpPr>
          <p:cNvPr id="79884" name="文本框 279599"/>
          <p:cNvSpPr txBox="1"/>
          <p:nvPr>
            <p:custDataLst>
              <p:tags r:id="rId51"/>
            </p:custDataLst>
          </p:nvPr>
        </p:nvSpPr>
        <p:spPr>
          <a:xfrm>
            <a:off x="8458200" y="2757488"/>
            <a:ext cx="1608138" cy="446405"/>
          </a:xfrm>
          <a:prstGeom prst="rect">
            <a:avLst/>
          </a:prstGeom>
          <a:noFill/>
          <a:ln w="9525">
            <a:noFill/>
          </a:ln>
        </p:spPr>
        <p:txBody>
          <a:bodyPr lIns="78586" tIns="39293" rIns="78586" bIns="39293">
            <a:spAutoFit/>
          </a:bodyPr>
          <a:lstStyle/>
          <a:p>
            <a:pPr defTabSz="786130">
              <a:spcBef>
                <a:spcPct val="50000"/>
              </a:spcBef>
            </a:pPr>
            <a:r>
              <a:rPr lang="zh-CN" altLang="en-US" sz="2400">
                <a:solidFill>
                  <a:srgbClr val="003300"/>
                </a:solidFill>
                <a:latin typeface="Times New Roman" panose="02020603050405020304" pitchFamily="18" charset="0"/>
                <a:ea typeface="华文隶书" panose="02010800040101010101" pitchFamily="2" charset="-122"/>
              </a:rPr>
              <a:t>贾赦院</a:t>
            </a:r>
          </a:p>
        </p:txBody>
      </p:sp>
      <p:grpSp>
        <p:nvGrpSpPr>
          <p:cNvPr id="79885" name="组合 279600"/>
          <p:cNvGrpSpPr/>
          <p:nvPr>
            <p:custDataLst>
              <p:tags r:id="rId52"/>
            </p:custDataLst>
          </p:nvPr>
        </p:nvGrpSpPr>
        <p:grpSpPr>
          <a:xfrm>
            <a:off x="4618038" y="2133600"/>
            <a:ext cx="3557587" cy="0"/>
            <a:chOff x="1632" y="864"/>
            <a:chExt cx="2241" cy="0"/>
          </a:xfrm>
        </p:grpSpPr>
        <p:sp>
          <p:nvSpPr>
            <p:cNvPr id="79977" name="直接连接符 279601"/>
            <p:cNvSpPr/>
            <p:nvPr>
              <p:custDataLst>
                <p:tags r:id="rId53"/>
              </p:custDataLst>
            </p:nvPr>
          </p:nvSpPr>
          <p:spPr>
            <a:xfrm flipV="1">
              <a:off x="1632" y="864"/>
              <a:ext cx="720" cy="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78" name="直接连接符 279602"/>
            <p:cNvSpPr/>
            <p:nvPr>
              <p:custDataLst>
                <p:tags r:id="rId54"/>
              </p:custDataLst>
            </p:nvPr>
          </p:nvSpPr>
          <p:spPr>
            <a:xfrm>
              <a:off x="3408" y="864"/>
              <a:ext cx="465" cy="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grpSp>
      <p:grpSp>
        <p:nvGrpSpPr>
          <p:cNvPr id="79886" name="组合 279603"/>
          <p:cNvGrpSpPr/>
          <p:nvPr>
            <p:custDataLst>
              <p:tags r:id="rId55"/>
            </p:custDataLst>
          </p:nvPr>
        </p:nvGrpSpPr>
        <p:grpSpPr>
          <a:xfrm>
            <a:off x="8926513" y="1179513"/>
            <a:ext cx="334962" cy="965200"/>
            <a:chOff x="4346" y="263"/>
            <a:chExt cx="211" cy="608"/>
          </a:xfrm>
        </p:grpSpPr>
        <p:sp>
          <p:nvSpPr>
            <p:cNvPr id="79975" name="直接连接符 279604"/>
            <p:cNvSpPr/>
            <p:nvPr>
              <p:custDataLst>
                <p:tags r:id="rId56"/>
              </p:custDataLst>
            </p:nvPr>
          </p:nvSpPr>
          <p:spPr>
            <a:xfrm>
              <a:off x="4346" y="567"/>
              <a:ext cx="211" cy="0"/>
            </a:xfrm>
            <a:prstGeom prst="line">
              <a:avLst/>
            </a:prstGeom>
            <a:ln w="9525" cap="flat" cmpd="sng">
              <a:solidFill>
                <a:schemeClr val="tx1"/>
              </a:solidFill>
              <a:prstDash val="solid"/>
              <a:headEnd type="none" w="med" len="med"/>
              <a:tailEnd type="none" w="med" len="med"/>
            </a:ln>
          </p:spPr>
          <p:txBody>
            <a:bodyPr/>
            <a:lstStyle/>
            <a:p/>
          </p:txBody>
        </p:sp>
        <p:sp>
          <p:nvSpPr>
            <p:cNvPr id="79976" name="直接连接符 279605"/>
            <p:cNvSpPr/>
            <p:nvPr>
              <p:custDataLst>
                <p:tags r:id="rId57"/>
              </p:custDataLst>
            </p:nvPr>
          </p:nvSpPr>
          <p:spPr>
            <a:xfrm flipH="1" flipV="1">
              <a:off x="4431" y="263"/>
              <a:ext cx="0" cy="608"/>
            </a:xfrm>
            <a:prstGeom prst="line">
              <a:avLst/>
            </a:prstGeom>
            <a:ln w="9525" cap="flat" cmpd="sng">
              <a:solidFill>
                <a:schemeClr val="tx1"/>
              </a:solidFill>
              <a:prstDash val="solid"/>
              <a:headEnd type="none" w="med" len="med"/>
              <a:tailEnd type="triangle" w="med" len="med"/>
            </a:ln>
          </p:spPr>
          <p:txBody>
            <a:bodyPr/>
            <a:lstStyle/>
            <a:p/>
          </p:txBody>
        </p:sp>
      </p:grpSp>
      <p:sp>
        <p:nvSpPr>
          <p:cNvPr id="79887" name="文本框 279606"/>
          <p:cNvSpPr txBox="1"/>
          <p:nvPr>
            <p:custDataLst>
              <p:tags r:id="rId58"/>
            </p:custDataLst>
          </p:nvPr>
        </p:nvSpPr>
        <p:spPr>
          <a:xfrm>
            <a:off x="8861425" y="762000"/>
            <a:ext cx="669925" cy="400050"/>
          </a:xfrm>
          <a:prstGeom prst="rect">
            <a:avLst/>
          </a:prstGeom>
          <a:noFill/>
          <a:ln w="9525">
            <a:noFill/>
          </a:ln>
        </p:spPr>
        <p:txBody>
          <a:bodyPr lIns="78586" tIns="39293" rIns="78586" bIns="39293">
            <a:spAutoFit/>
          </a:bodyPr>
          <a:lstStyle/>
          <a:p>
            <a:pPr defTabSz="786130">
              <a:spcBef>
                <a:spcPct val="50000"/>
              </a:spcBef>
            </a:pPr>
            <a:r>
              <a:rPr lang="zh-CN" altLang="en-US" sz="2100">
                <a:latin typeface="Times New Roman" panose="02020603050405020304" pitchFamily="18" charset="0"/>
              </a:rPr>
              <a:t>北</a:t>
            </a:r>
          </a:p>
        </p:txBody>
      </p:sp>
      <p:sp>
        <p:nvSpPr>
          <p:cNvPr id="79888" name="直接连接符 279607"/>
          <p:cNvSpPr/>
          <p:nvPr>
            <p:custDataLst>
              <p:tags r:id="rId59"/>
            </p:custDataLst>
          </p:nvPr>
        </p:nvSpPr>
        <p:spPr>
          <a:xfrm flipV="1">
            <a:off x="8199438" y="3810000"/>
            <a:ext cx="533400" cy="0"/>
          </a:xfrm>
          <a:prstGeom prst="line">
            <a:avLst/>
          </a:prstGeom>
          <a:ln w="76200" cap="flat" cmpd="sng">
            <a:pattFill prst="diagBrick">
              <a:fgClr>
                <a:srgbClr val="00FF00"/>
              </a:fgClr>
              <a:bgClr>
                <a:srgbClr val="CC3300"/>
              </a:bgClr>
            </a:pattFill>
            <a:prstDash val="solid"/>
            <a:headEnd type="none" w="med" len="med"/>
            <a:tailEnd type="none" w="med" len="med"/>
          </a:ln>
        </p:spPr>
        <p:txBody>
          <a:bodyPr/>
          <a:lstStyle/>
          <a:p/>
        </p:txBody>
      </p:sp>
      <p:grpSp>
        <p:nvGrpSpPr>
          <p:cNvPr id="79889" name="组合 279608"/>
          <p:cNvGrpSpPr/>
          <p:nvPr>
            <p:custDataLst>
              <p:tags r:id="rId60"/>
            </p:custDataLst>
          </p:nvPr>
        </p:nvGrpSpPr>
        <p:grpSpPr>
          <a:xfrm>
            <a:off x="8199438" y="762000"/>
            <a:ext cx="1600200" cy="5789613"/>
            <a:chOff x="3888" y="0"/>
            <a:chExt cx="1008" cy="3647"/>
          </a:xfrm>
        </p:grpSpPr>
        <p:sp>
          <p:nvSpPr>
            <p:cNvPr id="79971" name="直接连接符 279609"/>
            <p:cNvSpPr/>
            <p:nvPr>
              <p:custDataLst>
                <p:tags r:id="rId61"/>
              </p:custDataLst>
            </p:nvPr>
          </p:nvSpPr>
          <p:spPr>
            <a:xfrm flipV="1">
              <a:off x="3888" y="2784"/>
              <a:ext cx="336" cy="0"/>
            </a:xfrm>
            <a:prstGeom prst="line">
              <a:avLst/>
            </a:prstGeom>
            <a:ln w="76200" cap="flat" cmpd="sng">
              <a:pattFill prst="diagBrick">
                <a:fgClr>
                  <a:srgbClr val="00FF00"/>
                </a:fgClr>
                <a:bgClr>
                  <a:srgbClr val="CC3300"/>
                </a:bgClr>
              </a:pattFill>
              <a:prstDash val="solid"/>
              <a:headEnd type="none" w="med" len="med"/>
              <a:tailEnd type="none" w="med" len="med"/>
            </a:ln>
          </p:spPr>
          <p:txBody>
            <a:bodyPr/>
            <a:lstStyle/>
            <a:p/>
          </p:txBody>
        </p:sp>
        <p:sp>
          <p:nvSpPr>
            <p:cNvPr id="79972" name="文本框 279610"/>
            <p:cNvSpPr txBox="1"/>
            <p:nvPr>
              <p:custDataLst>
                <p:tags r:id="rId62"/>
              </p:custDataLst>
            </p:nvPr>
          </p:nvSpPr>
          <p:spPr>
            <a:xfrm>
              <a:off x="4051" y="3405"/>
              <a:ext cx="717"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东角门</a:t>
              </a:r>
            </a:p>
          </p:txBody>
        </p:sp>
        <p:sp>
          <p:nvSpPr>
            <p:cNvPr id="79973" name="直接连接符 279611"/>
            <p:cNvSpPr/>
            <p:nvPr>
              <p:custDataLst>
                <p:tags r:id="rId63"/>
              </p:custDataLst>
            </p:nvPr>
          </p:nvSpPr>
          <p:spPr>
            <a:xfrm flipH="1">
              <a:off x="3888" y="2784"/>
              <a:ext cx="0" cy="24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74" name="直接连接符 279612"/>
            <p:cNvSpPr/>
            <p:nvPr>
              <p:custDataLst>
                <p:tags r:id="rId64"/>
              </p:custDataLst>
            </p:nvPr>
          </p:nvSpPr>
          <p:spPr>
            <a:xfrm flipH="1" flipV="1">
              <a:off x="4896" y="0"/>
              <a:ext cx="0" cy="3019"/>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grpSp>
      <p:grpSp>
        <p:nvGrpSpPr>
          <p:cNvPr id="79890" name="组合 279613"/>
          <p:cNvGrpSpPr/>
          <p:nvPr>
            <p:custDataLst>
              <p:tags r:id="rId65"/>
            </p:custDataLst>
          </p:nvPr>
        </p:nvGrpSpPr>
        <p:grpSpPr>
          <a:xfrm>
            <a:off x="1847850" y="1295400"/>
            <a:ext cx="6303963" cy="549275"/>
            <a:chOff x="0" y="288"/>
            <a:chExt cx="3839" cy="384"/>
          </a:xfrm>
        </p:grpSpPr>
        <p:sp>
          <p:nvSpPr>
            <p:cNvPr id="79967" name="直接连接符 279614"/>
            <p:cNvSpPr/>
            <p:nvPr>
              <p:custDataLst>
                <p:tags r:id="rId66"/>
              </p:custDataLst>
            </p:nvPr>
          </p:nvSpPr>
          <p:spPr>
            <a:xfrm>
              <a:off x="0" y="384"/>
              <a:ext cx="2352" cy="0"/>
            </a:xfrm>
            <a:prstGeom prst="line">
              <a:avLst/>
            </a:prstGeom>
            <a:ln w="101600" cap="flat" cmpd="sng">
              <a:pattFill prst="horzBrick">
                <a:fgClr>
                  <a:srgbClr val="CC3300"/>
                </a:fgClr>
                <a:bgClr>
                  <a:srgbClr val="003300"/>
                </a:bgClr>
              </a:pattFill>
              <a:prstDash val="solid"/>
              <a:headEnd type="none" w="med" len="med"/>
              <a:tailEnd type="none" w="med" len="med"/>
            </a:ln>
          </p:spPr>
          <p:txBody>
            <a:bodyPr/>
            <a:lstStyle/>
            <a:p/>
          </p:txBody>
        </p:sp>
        <p:sp>
          <p:nvSpPr>
            <p:cNvPr id="79968" name="直接连接符 279615"/>
            <p:cNvSpPr/>
            <p:nvPr>
              <p:custDataLst>
                <p:tags r:id="rId67"/>
              </p:custDataLst>
            </p:nvPr>
          </p:nvSpPr>
          <p:spPr>
            <a:xfrm flipH="1">
              <a:off x="2352" y="288"/>
              <a:ext cx="0" cy="384"/>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69" name="直接连接符 279616"/>
            <p:cNvSpPr/>
            <p:nvPr>
              <p:custDataLst>
                <p:tags r:id="rId68"/>
              </p:custDataLst>
            </p:nvPr>
          </p:nvSpPr>
          <p:spPr>
            <a:xfrm>
              <a:off x="2736" y="528"/>
              <a:ext cx="1103" cy="0"/>
            </a:xfrm>
            <a:prstGeom prst="line">
              <a:avLst/>
            </a:prstGeom>
            <a:ln w="38100" cap="rnd" cmpd="dbl">
              <a:solidFill>
                <a:schemeClr val="tx1"/>
              </a:solidFill>
              <a:prstDash val="sysDot"/>
              <a:headEnd type="none" w="med" len="med"/>
              <a:tailEnd type="none" w="med" len="med"/>
            </a:ln>
          </p:spPr>
          <p:txBody>
            <a:bodyPr/>
            <a:lstStyle/>
            <a:p/>
          </p:txBody>
        </p:sp>
        <p:sp>
          <p:nvSpPr>
            <p:cNvPr id="79970" name="文本框 279617"/>
            <p:cNvSpPr txBox="1"/>
            <p:nvPr>
              <p:custDataLst>
                <p:tags r:id="rId69"/>
              </p:custDataLst>
            </p:nvPr>
          </p:nvSpPr>
          <p:spPr>
            <a:xfrm>
              <a:off x="1248" y="385"/>
              <a:ext cx="480" cy="279"/>
            </a:xfrm>
            <a:prstGeom prst="rect">
              <a:avLst/>
            </a:prstGeom>
            <a:noFill/>
            <a:ln w="9525">
              <a:noFill/>
            </a:ln>
          </p:spPr>
          <p:txBody>
            <a:bodyPr>
              <a:spAutoFit/>
            </a:bodyPr>
            <a:lstStyle/>
            <a:p>
              <a:pPr>
                <a:spcBef>
                  <a:spcPct val="50000"/>
                </a:spcBef>
              </a:pPr>
              <a:r>
                <a:rPr lang="zh-CN" altLang="en-US" sz="2000">
                  <a:latin typeface="Times New Roman" panose="02020603050405020304" pitchFamily="18" charset="0"/>
                </a:rPr>
                <a:t>穿堂</a:t>
              </a:r>
            </a:p>
          </p:txBody>
        </p:sp>
      </p:grpSp>
      <p:grpSp>
        <p:nvGrpSpPr>
          <p:cNvPr id="79891" name="组合 279618"/>
          <p:cNvGrpSpPr/>
          <p:nvPr>
            <p:custDataLst>
              <p:tags r:id="rId70"/>
            </p:custDataLst>
          </p:nvPr>
        </p:nvGrpSpPr>
        <p:grpSpPr>
          <a:xfrm>
            <a:off x="4572000" y="762000"/>
            <a:ext cx="4237038" cy="5789613"/>
            <a:chOff x="1603" y="0"/>
            <a:chExt cx="2669" cy="3647"/>
          </a:xfrm>
        </p:grpSpPr>
        <p:sp>
          <p:nvSpPr>
            <p:cNvPr id="79950" name="矩形 279619"/>
            <p:cNvSpPr/>
            <p:nvPr>
              <p:custDataLst>
                <p:tags r:id="rId71"/>
              </p:custDataLst>
            </p:nvPr>
          </p:nvSpPr>
          <p:spPr>
            <a:xfrm>
              <a:off x="2448" y="3312"/>
              <a:ext cx="759" cy="144"/>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51" name="直接连接符 279620"/>
            <p:cNvSpPr/>
            <p:nvPr>
              <p:custDataLst>
                <p:tags r:id="rId72"/>
              </p:custDataLst>
            </p:nvPr>
          </p:nvSpPr>
          <p:spPr>
            <a:xfrm flipV="1">
              <a:off x="1603" y="3360"/>
              <a:ext cx="845" cy="4"/>
            </a:xfrm>
            <a:prstGeom prst="line">
              <a:avLst/>
            </a:prstGeom>
            <a:ln w="190500" cap="flat" cmpd="sng">
              <a:pattFill prst="shingle">
                <a:fgClr>
                  <a:srgbClr val="FFFF00"/>
                </a:fgClr>
                <a:bgClr>
                  <a:schemeClr val="hlink"/>
                </a:bgClr>
              </a:pattFill>
              <a:prstDash val="solid"/>
              <a:headEnd type="none" w="med" len="med"/>
              <a:tailEnd type="none" w="med" len="med"/>
            </a:ln>
          </p:spPr>
          <p:txBody>
            <a:bodyPr/>
            <a:lstStyle/>
            <a:p/>
          </p:txBody>
        </p:sp>
        <p:sp>
          <p:nvSpPr>
            <p:cNvPr id="79952" name="直接连接符 279621"/>
            <p:cNvSpPr/>
            <p:nvPr>
              <p:custDataLst>
                <p:tags r:id="rId73"/>
              </p:custDataLst>
            </p:nvPr>
          </p:nvSpPr>
          <p:spPr>
            <a:xfrm>
              <a:off x="3216" y="3360"/>
              <a:ext cx="1046" cy="4"/>
            </a:xfrm>
            <a:prstGeom prst="line">
              <a:avLst/>
            </a:prstGeom>
            <a:ln w="190500" cap="flat" cmpd="sng">
              <a:pattFill prst="shingle">
                <a:fgClr>
                  <a:srgbClr val="FFFF00"/>
                </a:fgClr>
                <a:bgClr>
                  <a:schemeClr val="hlink"/>
                </a:bgClr>
              </a:pattFill>
              <a:prstDash val="solid"/>
              <a:headEnd type="none" w="med" len="med"/>
              <a:tailEnd type="none" w="med" len="med"/>
            </a:ln>
          </p:spPr>
          <p:txBody>
            <a:bodyPr/>
            <a:lstStyle/>
            <a:p/>
          </p:txBody>
        </p:sp>
        <p:sp>
          <p:nvSpPr>
            <p:cNvPr id="79953" name="矩形 279622"/>
            <p:cNvSpPr/>
            <p:nvPr>
              <p:custDataLst>
                <p:tags r:id="rId74"/>
              </p:custDataLst>
            </p:nvPr>
          </p:nvSpPr>
          <p:spPr>
            <a:xfrm>
              <a:off x="2640" y="2928"/>
              <a:ext cx="432" cy="144"/>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54" name="直接连接符 279623"/>
            <p:cNvSpPr/>
            <p:nvPr>
              <p:custDataLst>
                <p:tags r:id="rId75"/>
              </p:custDataLst>
            </p:nvPr>
          </p:nvSpPr>
          <p:spPr>
            <a:xfrm flipV="1">
              <a:off x="1603" y="2976"/>
              <a:ext cx="1037" cy="23"/>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55" name="直接连接符 279624"/>
            <p:cNvSpPr/>
            <p:nvPr>
              <p:custDataLst>
                <p:tags r:id="rId76"/>
              </p:custDataLst>
            </p:nvPr>
          </p:nvSpPr>
          <p:spPr>
            <a:xfrm flipV="1">
              <a:off x="1920" y="1920"/>
              <a:ext cx="816" cy="22"/>
            </a:xfrm>
            <a:prstGeom prst="line">
              <a:avLst/>
            </a:prstGeom>
            <a:ln w="114300" cap="flat" cmpd="sng">
              <a:pattFill prst="diagBrick">
                <a:fgClr>
                  <a:srgbClr val="00FF00"/>
                </a:fgClr>
                <a:bgClr>
                  <a:srgbClr val="CC3300"/>
                </a:bgClr>
              </a:pattFill>
              <a:prstDash val="solid"/>
              <a:headEnd type="none" w="med" len="med"/>
              <a:tailEnd type="none" w="med" len="med"/>
            </a:ln>
          </p:spPr>
          <p:txBody>
            <a:bodyPr/>
            <a:lstStyle/>
            <a:p/>
          </p:txBody>
        </p:sp>
        <p:sp>
          <p:nvSpPr>
            <p:cNvPr id="79956" name="矩形 279625"/>
            <p:cNvSpPr/>
            <p:nvPr>
              <p:custDataLst>
                <p:tags r:id="rId77"/>
              </p:custDataLst>
            </p:nvPr>
          </p:nvSpPr>
          <p:spPr>
            <a:xfrm>
              <a:off x="2736" y="1872"/>
              <a:ext cx="338" cy="89"/>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57" name="矩形 279626" descr="软木塞"/>
            <p:cNvSpPr/>
            <p:nvPr>
              <p:custDataLst>
                <p:tags r:id="rId78"/>
              </p:custDataLst>
            </p:nvPr>
          </p:nvSpPr>
          <p:spPr>
            <a:xfrm>
              <a:off x="2406" y="2123"/>
              <a:ext cx="970" cy="469"/>
            </a:xfrm>
            <a:prstGeom prst="rect">
              <a:avLst/>
            </a:prstGeom>
            <a:blipFill rotWithShape="0">
              <a:blip r:embed="rId79"/>
              <a:stretch>
                <a:fillRect/>
              </a:stretch>
            </a:blipFill>
            <a:ln w="76200" cap="flat" cmpd="sng">
              <a:pattFill prst="shingle">
                <a:fgClr>
                  <a:srgbClr val="CC3300"/>
                </a:fgClr>
                <a:bgClr>
                  <a:srgbClr val="FFFFFF"/>
                </a:bgClr>
              </a:patt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58" name="直接连接符 279627"/>
            <p:cNvSpPr/>
            <p:nvPr>
              <p:custDataLst>
                <p:tags r:id="rId80"/>
              </p:custDataLst>
            </p:nvPr>
          </p:nvSpPr>
          <p:spPr>
            <a:xfrm>
              <a:off x="3072" y="1920"/>
              <a:ext cx="768" cy="0"/>
            </a:xfrm>
            <a:prstGeom prst="line">
              <a:avLst/>
            </a:prstGeom>
            <a:ln w="114300" cap="flat" cmpd="sng">
              <a:pattFill prst="diagBrick">
                <a:fgClr>
                  <a:srgbClr val="00FF00"/>
                </a:fgClr>
                <a:bgClr>
                  <a:srgbClr val="CC3300"/>
                </a:bgClr>
              </a:pattFill>
              <a:prstDash val="solid"/>
              <a:headEnd type="none" w="med" len="med"/>
              <a:tailEnd type="none" w="med" len="med"/>
            </a:ln>
          </p:spPr>
          <p:txBody>
            <a:bodyPr/>
            <a:lstStyle/>
            <a:p/>
          </p:txBody>
        </p:sp>
        <p:sp>
          <p:nvSpPr>
            <p:cNvPr id="79959" name="文本框 279628"/>
            <p:cNvSpPr txBox="1"/>
            <p:nvPr>
              <p:custDataLst>
                <p:tags r:id="rId81"/>
              </p:custDataLst>
            </p:nvPr>
          </p:nvSpPr>
          <p:spPr>
            <a:xfrm>
              <a:off x="2490" y="3405"/>
              <a:ext cx="886"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荣府正门</a:t>
              </a:r>
            </a:p>
          </p:txBody>
        </p:sp>
        <p:sp>
          <p:nvSpPr>
            <p:cNvPr id="79960" name="直接连接符 279629"/>
            <p:cNvSpPr/>
            <p:nvPr>
              <p:custDataLst>
                <p:tags r:id="rId82"/>
              </p:custDataLst>
            </p:nvPr>
          </p:nvSpPr>
          <p:spPr>
            <a:xfrm flipH="1" flipV="1">
              <a:off x="1920" y="864"/>
              <a:ext cx="0" cy="216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61" name="矩形 279630"/>
            <p:cNvSpPr/>
            <p:nvPr>
              <p:custDataLst>
                <p:tags r:id="rId83"/>
              </p:custDataLst>
            </p:nvPr>
          </p:nvSpPr>
          <p:spPr>
            <a:xfrm>
              <a:off x="1872" y="2208"/>
              <a:ext cx="96" cy="192"/>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62" name="文本框 279631"/>
            <p:cNvSpPr txBox="1"/>
            <p:nvPr>
              <p:custDataLst>
                <p:tags r:id="rId84"/>
              </p:custDataLst>
            </p:nvPr>
          </p:nvSpPr>
          <p:spPr>
            <a:xfrm>
              <a:off x="2496" y="2160"/>
              <a:ext cx="864" cy="320"/>
            </a:xfrm>
            <a:prstGeom prst="rect">
              <a:avLst/>
            </a:prstGeom>
            <a:noFill/>
            <a:ln w="9525">
              <a:noFill/>
            </a:ln>
          </p:spPr>
          <p:txBody>
            <a:bodyPr lIns="78586" tIns="39293" rIns="78586" bIns="39293">
              <a:spAutoFit/>
            </a:bodyPr>
            <a:lstStyle/>
            <a:p>
              <a:pPr defTabSz="786130">
                <a:spcBef>
                  <a:spcPct val="50000"/>
                </a:spcBef>
              </a:pPr>
              <a:r>
                <a:rPr lang="zh-CN" altLang="en-US" sz="2800">
                  <a:solidFill>
                    <a:srgbClr val="00FF00"/>
                  </a:solidFill>
                  <a:latin typeface="Times New Roman" panose="02020603050405020304" pitchFamily="18" charset="0"/>
                  <a:ea typeface="华文隶书" panose="02010800040101010101" pitchFamily="2" charset="-122"/>
                </a:rPr>
                <a:t>南大厅</a:t>
              </a:r>
              <a:r>
                <a:rPr lang="zh-CN" altLang="en-US" sz="2100">
                  <a:latin typeface="Times New Roman" panose="02020603050405020304" pitchFamily="18" charset="0"/>
                </a:rPr>
                <a:t>  </a:t>
              </a:r>
            </a:p>
          </p:txBody>
        </p:sp>
        <p:sp>
          <p:nvSpPr>
            <p:cNvPr id="79963" name="文本框 279632"/>
            <p:cNvSpPr txBox="1"/>
            <p:nvPr>
              <p:custDataLst>
                <p:tags r:id="rId85"/>
              </p:custDataLst>
            </p:nvPr>
          </p:nvSpPr>
          <p:spPr>
            <a:xfrm>
              <a:off x="1968" y="2112"/>
              <a:ext cx="296" cy="514"/>
            </a:xfrm>
            <a:prstGeom prst="rect">
              <a:avLst/>
            </a:prstGeom>
            <a:noFill/>
            <a:ln w="9525">
              <a:noFill/>
            </a:ln>
          </p:spPr>
          <p:txBody>
            <a:bodyPr lIns="78586" tIns="39293" rIns="78586" bIns="39293">
              <a:spAutoFit/>
            </a:bodyPr>
            <a:lstStyle/>
            <a:p>
              <a:pPr defTabSz="786130">
                <a:spcBef>
                  <a:spcPct val="50000"/>
                </a:spcBef>
              </a:pPr>
              <a:r>
                <a:rPr lang="zh-CN" altLang="en-US" sz="2400">
                  <a:latin typeface="Times New Roman" panose="02020603050405020304" pitchFamily="18" charset="0"/>
                </a:rPr>
                <a:t>穿堂</a:t>
              </a:r>
            </a:p>
          </p:txBody>
        </p:sp>
        <p:sp>
          <p:nvSpPr>
            <p:cNvPr id="79964" name="文本框 279633"/>
            <p:cNvSpPr txBox="1"/>
            <p:nvPr>
              <p:custDataLst>
                <p:tags r:id="rId86"/>
              </p:custDataLst>
            </p:nvPr>
          </p:nvSpPr>
          <p:spPr>
            <a:xfrm>
              <a:off x="2592" y="1632"/>
              <a:ext cx="720" cy="251"/>
            </a:xfrm>
            <a:prstGeom prst="rect">
              <a:avLst/>
            </a:prstGeom>
            <a:noFill/>
            <a:ln w="9525">
              <a:noFill/>
            </a:ln>
          </p:spPr>
          <p:txBody>
            <a:bodyPr>
              <a:spAutoFit/>
            </a:bodyPr>
            <a:lstStyle/>
            <a:p>
              <a:pPr>
                <a:spcBef>
                  <a:spcPct val="50000"/>
                </a:spcBef>
              </a:pPr>
              <a:r>
                <a:rPr lang="zh-CN" altLang="en-US" sz="2000">
                  <a:latin typeface="Times New Roman" panose="02020603050405020304" pitchFamily="18" charset="0"/>
                  <a:ea typeface="华文细黑" panose="02010600040101010101" pitchFamily="2" charset="-122"/>
                </a:rPr>
                <a:t>内仪门</a:t>
              </a:r>
            </a:p>
          </p:txBody>
        </p:sp>
        <p:sp>
          <p:nvSpPr>
            <p:cNvPr id="79965" name="直接连接符 279634"/>
            <p:cNvSpPr/>
            <p:nvPr>
              <p:custDataLst>
                <p:tags r:id="rId87"/>
              </p:custDataLst>
            </p:nvPr>
          </p:nvSpPr>
          <p:spPr>
            <a:xfrm flipH="1" flipV="1">
              <a:off x="3888" y="0"/>
              <a:ext cx="0" cy="2779"/>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66" name="直接连接符 279635"/>
            <p:cNvSpPr/>
            <p:nvPr>
              <p:custDataLst>
                <p:tags r:id="rId88"/>
              </p:custDataLst>
            </p:nvPr>
          </p:nvSpPr>
          <p:spPr>
            <a:xfrm>
              <a:off x="3072" y="3024"/>
              <a:ext cx="1200" cy="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grpSp>
      <p:grpSp>
        <p:nvGrpSpPr>
          <p:cNvPr id="79892" name="组合 279636"/>
          <p:cNvGrpSpPr/>
          <p:nvPr>
            <p:custDataLst>
              <p:tags r:id="rId89"/>
            </p:custDataLst>
          </p:nvPr>
        </p:nvGrpSpPr>
        <p:grpSpPr>
          <a:xfrm>
            <a:off x="1774825" y="188913"/>
            <a:ext cx="3148013" cy="6324600"/>
            <a:chExt cx="1824" cy="3625"/>
          </a:xfrm>
        </p:grpSpPr>
        <p:sp>
          <p:nvSpPr>
            <p:cNvPr id="79943" name="直接连接符 279637"/>
            <p:cNvSpPr/>
            <p:nvPr>
              <p:custDataLst>
                <p:tags r:id="rId90"/>
              </p:custDataLst>
            </p:nvPr>
          </p:nvSpPr>
          <p:spPr>
            <a:xfrm>
              <a:off x="0" y="3360"/>
              <a:ext cx="1296" cy="0"/>
            </a:xfrm>
            <a:prstGeom prst="line">
              <a:avLst/>
            </a:prstGeom>
            <a:ln w="190500" cap="flat" cmpd="sng">
              <a:pattFill prst="shingle">
                <a:fgClr>
                  <a:srgbClr val="FFFF00"/>
                </a:fgClr>
                <a:bgClr>
                  <a:schemeClr val="hlink"/>
                </a:bgClr>
              </a:pattFill>
              <a:prstDash val="solid"/>
              <a:headEnd type="none" w="med" len="med"/>
              <a:tailEnd type="none" w="med" len="med"/>
            </a:ln>
          </p:spPr>
          <p:txBody>
            <a:bodyPr/>
            <a:lstStyle/>
            <a:p/>
          </p:txBody>
        </p:sp>
        <p:sp>
          <p:nvSpPr>
            <p:cNvPr id="79944" name="矩形 279638"/>
            <p:cNvSpPr/>
            <p:nvPr>
              <p:custDataLst>
                <p:tags r:id="rId91"/>
              </p:custDataLst>
            </p:nvPr>
          </p:nvSpPr>
          <p:spPr>
            <a:xfrm>
              <a:off x="1248" y="3312"/>
              <a:ext cx="337" cy="144"/>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45" name="矩形 279639"/>
            <p:cNvSpPr/>
            <p:nvPr>
              <p:custDataLst>
                <p:tags r:id="rId92"/>
              </p:custDataLst>
            </p:nvPr>
          </p:nvSpPr>
          <p:spPr>
            <a:xfrm>
              <a:off x="1248" y="2959"/>
              <a:ext cx="355" cy="161"/>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46" name="直接连接符 279640"/>
            <p:cNvSpPr/>
            <p:nvPr>
              <p:custDataLst>
                <p:tags r:id="rId93"/>
              </p:custDataLst>
            </p:nvPr>
          </p:nvSpPr>
          <p:spPr>
            <a:xfrm flipH="1" flipV="1">
              <a:off x="672" y="0"/>
              <a:ext cx="0" cy="2976"/>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47" name="文本框 279641"/>
            <p:cNvSpPr txBox="1"/>
            <p:nvPr>
              <p:custDataLst>
                <p:tags r:id="rId94"/>
              </p:custDataLst>
            </p:nvPr>
          </p:nvSpPr>
          <p:spPr>
            <a:xfrm>
              <a:off x="1152" y="3396"/>
              <a:ext cx="672" cy="229"/>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西角门</a:t>
              </a:r>
              <a:r>
                <a:rPr lang="zh-CN" altLang="en-US" sz="2100">
                  <a:latin typeface="Times New Roman" panose="02020603050405020304" pitchFamily="18" charset="0"/>
                </a:rPr>
                <a:t>  </a:t>
              </a:r>
            </a:p>
          </p:txBody>
        </p:sp>
        <p:sp>
          <p:nvSpPr>
            <p:cNvPr id="79948" name="文本框 279642"/>
            <p:cNvSpPr txBox="1"/>
            <p:nvPr>
              <p:custDataLst>
                <p:tags r:id="rId95"/>
              </p:custDataLst>
            </p:nvPr>
          </p:nvSpPr>
          <p:spPr>
            <a:xfrm>
              <a:off x="1200" y="3072"/>
              <a:ext cx="506" cy="221"/>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二门</a:t>
              </a:r>
            </a:p>
          </p:txBody>
        </p:sp>
        <p:sp>
          <p:nvSpPr>
            <p:cNvPr id="79949" name="直接连接符 279643"/>
            <p:cNvSpPr/>
            <p:nvPr>
              <p:custDataLst>
                <p:tags r:id="rId96"/>
              </p:custDataLst>
            </p:nvPr>
          </p:nvSpPr>
          <p:spPr>
            <a:xfrm>
              <a:off x="0" y="3024"/>
              <a:ext cx="1248" cy="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grpSp>
      <p:grpSp>
        <p:nvGrpSpPr>
          <p:cNvPr id="79893" name="组合 279644"/>
          <p:cNvGrpSpPr/>
          <p:nvPr>
            <p:custDataLst>
              <p:tags r:id="rId97"/>
            </p:custDataLst>
          </p:nvPr>
        </p:nvGrpSpPr>
        <p:grpSpPr>
          <a:xfrm>
            <a:off x="8591550" y="3776663"/>
            <a:ext cx="1474788" cy="2452687"/>
            <a:chOff x="4135" y="1899"/>
            <a:chExt cx="929" cy="1545"/>
          </a:xfrm>
        </p:grpSpPr>
        <p:sp>
          <p:nvSpPr>
            <p:cNvPr id="79932" name="矩形 279645"/>
            <p:cNvSpPr/>
            <p:nvPr>
              <p:custDataLst>
                <p:tags r:id="rId98"/>
              </p:custDataLst>
            </p:nvPr>
          </p:nvSpPr>
          <p:spPr>
            <a:xfrm flipH="1">
              <a:off x="4262" y="3324"/>
              <a:ext cx="295" cy="4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33" name="直接连接符 279646"/>
            <p:cNvSpPr/>
            <p:nvPr>
              <p:custDataLst>
                <p:tags r:id="rId99"/>
              </p:custDataLst>
            </p:nvPr>
          </p:nvSpPr>
          <p:spPr>
            <a:xfrm flipV="1">
              <a:off x="4262" y="3360"/>
              <a:ext cx="802" cy="4"/>
            </a:xfrm>
            <a:prstGeom prst="line">
              <a:avLst/>
            </a:prstGeom>
            <a:ln w="190500" cap="flat" cmpd="sng">
              <a:pattFill prst="shingle">
                <a:fgClr>
                  <a:srgbClr val="FFFF00"/>
                </a:fgClr>
                <a:bgClr>
                  <a:schemeClr val="hlink"/>
                </a:bgClr>
              </a:pattFill>
              <a:prstDash val="solid"/>
              <a:headEnd type="none" w="med" len="med"/>
              <a:tailEnd type="none" w="med" len="med"/>
            </a:ln>
          </p:spPr>
          <p:txBody>
            <a:bodyPr/>
            <a:lstStyle/>
            <a:p/>
          </p:txBody>
        </p:sp>
        <p:sp>
          <p:nvSpPr>
            <p:cNvPr id="79934" name="矩形 279647"/>
            <p:cNvSpPr/>
            <p:nvPr>
              <p:custDataLst>
                <p:tags r:id="rId100"/>
              </p:custDataLst>
            </p:nvPr>
          </p:nvSpPr>
          <p:spPr>
            <a:xfrm>
              <a:off x="4220" y="2999"/>
              <a:ext cx="296" cy="41"/>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35" name="直接连接符 279648"/>
            <p:cNvSpPr/>
            <p:nvPr>
              <p:custDataLst>
                <p:tags r:id="rId101"/>
              </p:custDataLst>
            </p:nvPr>
          </p:nvSpPr>
          <p:spPr>
            <a:xfrm flipV="1">
              <a:off x="4512" y="3024"/>
              <a:ext cx="552" cy="0"/>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36" name="矩形 279649"/>
            <p:cNvSpPr/>
            <p:nvPr>
              <p:custDataLst>
                <p:tags r:id="rId102"/>
              </p:custDataLst>
            </p:nvPr>
          </p:nvSpPr>
          <p:spPr>
            <a:xfrm>
              <a:off x="4220" y="2756"/>
              <a:ext cx="296" cy="41"/>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37" name="矩形 279650"/>
            <p:cNvSpPr/>
            <p:nvPr>
              <p:custDataLst>
                <p:tags r:id="rId103"/>
              </p:custDataLst>
            </p:nvPr>
          </p:nvSpPr>
          <p:spPr>
            <a:xfrm>
              <a:off x="4220" y="1899"/>
              <a:ext cx="296" cy="47"/>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38" name="直接连接符 279651"/>
            <p:cNvSpPr/>
            <p:nvPr>
              <p:custDataLst>
                <p:tags r:id="rId104"/>
              </p:custDataLst>
            </p:nvPr>
          </p:nvSpPr>
          <p:spPr>
            <a:xfrm>
              <a:off x="4512" y="1920"/>
              <a:ext cx="345" cy="0"/>
            </a:xfrm>
            <a:prstGeom prst="line">
              <a:avLst/>
            </a:prstGeom>
            <a:ln w="76200" cap="flat" cmpd="sng">
              <a:pattFill prst="diagBrick">
                <a:fgClr>
                  <a:srgbClr val="00FF00"/>
                </a:fgClr>
                <a:bgClr>
                  <a:srgbClr val="CC3300"/>
                </a:bgClr>
              </a:pattFill>
              <a:prstDash val="solid"/>
              <a:headEnd type="none" w="med" len="med"/>
              <a:tailEnd type="none" w="med" len="med"/>
            </a:ln>
          </p:spPr>
          <p:txBody>
            <a:bodyPr/>
            <a:lstStyle/>
            <a:p/>
          </p:txBody>
        </p:sp>
        <p:sp>
          <p:nvSpPr>
            <p:cNvPr id="79939" name="文本框 279652"/>
            <p:cNvSpPr txBox="1"/>
            <p:nvPr>
              <p:custDataLst>
                <p:tags r:id="rId105"/>
              </p:custDataLst>
            </p:nvPr>
          </p:nvSpPr>
          <p:spPr>
            <a:xfrm>
              <a:off x="4135" y="2756"/>
              <a:ext cx="507"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仪门</a:t>
              </a:r>
            </a:p>
          </p:txBody>
        </p:sp>
        <p:sp>
          <p:nvSpPr>
            <p:cNvPr id="79940" name="文本框 279653"/>
            <p:cNvSpPr txBox="1"/>
            <p:nvPr>
              <p:custDataLst>
                <p:tags r:id="rId106"/>
              </p:custDataLst>
            </p:nvPr>
          </p:nvSpPr>
          <p:spPr>
            <a:xfrm>
              <a:off x="4220" y="1946"/>
              <a:ext cx="464"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仪门</a:t>
              </a:r>
            </a:p>
          </p:txBody>
        </p:sp>
        <p:sp>
          <p:nvSpPr>
            <p:cNvPr id="79941" name="直接连接符 279654"/>
            <p:cNvSpPr/>
            <p:nvPr>
              <p:custDataLst>
                <p:tags r:id="rId107"/>
              </p:custDataLst>
            </p:nvPr>
          </p:nvSpPr>
          <p:spPr>
            <a:xfrm>
              <a:off x="4512" y="2784"/>
              <a:ext cx="345" cy="0"/>
            </a:xfrm>
            <a:prstGeom prst="line">
              <a:avLst/>
            </a:prstGeom>
            <a:ln w="76200" cap="flat" cmpd="sng">
              <a:pattFill prst="diagBrick">
                <a:fgClr>
                  <a:srgbClr val="00FF00"/>
                </a:fgClr>
                <a:bgClr>
                  <a:srgbClr val="CC3300"/>
                </a:bgClr>
              </a:pattFill>
              <a:prstDash val="solid"/>
              <a:headEnd type="none" w="med" len="med"/>
              <a:tailEnd type="none" w="med" len="med"/>
            </a:ln>
          </p:spPr>
          <p:txBody>
            <a:bodyPr/>
            <a:lstStyle/>
            <a:p/>
          </p:txBody>
        </p:sp>
        <p:sp>
          <p:nvSpPr>
            <p:cNvPr id="79942" name="矩形 279655"/>
            <p:cNvSpPr/>
            <p:nvPr>
              <p:custDataLst>
                <p:tags r:id="rId108"/>
              </p:custDataLst>
            </p:nvPr>
          </p:nvSpPr>
          <p:spPr>
            <a:xfrm>
              <a:off x="4224" y="3312"/>
              <a:ext cx="337" cy="132"/>
            </a:xfrm>
            <a:prstGeom prst="rect">
              <a:avLst/>
            </a:prstGeom>
            <a:solidFill>
              <a:schemeClr val="accent1"/>
            </a:solidFill>
            <a:ln w="12700"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grpSp>
      <p:sp>
        <p:nvSpPr>
          <p:cNvPr id="79894" name="直接连接符 279656"/>
          <p:cNvSpPr/>
          <p:nvPr>
            <p:custDataLst>
              <p:tags r:id="rId109"/>
            </p:custDataLst>
          </p:nvPr>
        </p:nvSpPr>
        <p:spPr>
          <a:xfrm flipV="1">
            <a:off x="3094038" y="3810000"/>
            <a:ext cx="1905000" cy="0"/>
          </a:xfrm>
          <a:prstGeom prst="line">
            <a:avLst/>
          </a:prstGeom>
          <a:ln w="76200" cap="flat" cmpd="sng">
            <a:pattFill prst="diagBrick">
              <a:fgClr>
                <a:srgbClr val="00FF00"/>
              </a:fgClr>
              <a:bgClr>
                <a:srgbClr val="CC0000"/>
              </a:bgClr>
            </a:pattFill>
            <a:prstDash val="solid"/>
            <a:headEnd type="none" w="med" len="med"/>
            <a:tailEnd type="none" w="med" len="med"/>
          </a:ln>
        </p:spPr>
        <p:txBody>
          <a:bodyPr/>
          <a:lstStyle/>
          <a:p/>
        </p:txBody>
      </p:sp>
      <p:grpSp>
        <p:nvGrpSpPr>
          <p:cNvPr id="79895" name="组合 279657"/>
          <p:cNvGrpSpPr/>
          <p:nvPr>
            <p:custDataLst>
              <p:tags r:id="rId110"/>
            </p:custDataLst>
          </p:nvPr>
        </p:nvGrpSpPr>
        <p:grpSpPr>
          <a:xfrm>
            <a:off x="3702050" y="3733800"/>
            <a:ext cx="1139825" cy="1468438"/>
            <a:chOff x="1055" y="1872"/>
            <a:chExt cx="718" cy="925"/>
          </a:xfrm>
        </p:grpSpPr>
        <p:sp>
          <p:nvSpPr>
            <p:cNvPr id="79928" name="矩形 279658"/>
            <p:cNvSpPr/>
            <p:nvPr>
              <p:custDataLst>
                <p:tags r:id="rId111"/>
              </p:custDataLst>
            </p:nvPr>
          </p:nvSpPr>
          <p:spPr>
            <a:xfrm>
              <a:off x="1266" y="2756"/>
              <a:ext cx="296" cy="41"/>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29" name="矩形 279659"/>
            <p:cNvSpPr/>
            <p:nvPr>
              <p:custDataLst>
                <p:tags r:id="rId112"/>
              </p:custDataLst>
            </p:nvPr>
          </p:nvSpPr>
          <p:spPr>
            <a:xfrm>
              <a:off x="1055" y="2108"/>
              <a:ext cx="718" cy="689"/>
            </a:xfrm>
            <a:prstGeom prst="rect">
              <a:avLst/>
            </a:prstGeom>
            <a:noFill/>
            <a:ln w="9525" cap="rnd" cmpd="sng">
              <a:solidFill>
                <a:schemeClr val="tx1"/>
              </a:solidFill>
              <a:prstDash val="sysDot"/>
              <a:miter/>
              <a:headEnd type="none" w="med" len="med"/>
              <a:tailEnd type="none" w="med" len="med"/>
            </a:ln>
          </p:spPr>
          <p:txBody>
            <a:bodyPr/>
            <a:lstStyle/>
            <a:p>
              <a:endParaRPr lang="zh-CN" altLang="en-US" sz="2400">
                <a:latin typeface="Arial" panose="020b0604020202020204" pitchFamily="34" charset="0"/>
              </a:endParaRPr>
            </a:p>
          </p:txBody>
        </p:sp>
        <p:sp>
          <p:nvSpPr>
            <p:cNvPr id="79930" name="直接连接符 279660"/>
            <p:cNvSpPr/>
            <p:nvPr>
              <p:custDataLst>
                <p:tags r:id="rId113"/>
              </p:custDataLst>
            </p:nvPr>
          </p:nvSpPr>
          <p:spPr>
            <a:xfrm>
              <a:off x="1056" y="2784"/>
              <a:ext cx="210" cy="13"/>
            </a:xfrm>
            <a:prstGeom prst="line">
              <a:avLst/>
            </a:prstGeom>
            <a:ln w="9525" cap="flat" cmpd="sng">
              <a:solidFill>
                <a:schemeClr val="tx1"/>
              </a:solidFill>
              <a:prstDash val="solid"/>
              <a:headEnd type="none" w="med" len="med"/>
              <a:tailEnd type="none" w="med" len="med"/>
            </a:ln>
          </p:spPr>
          <p:txBody>
            <a:bodyPr/>
            <a:lstStyle/>
            <a:p/>
          </p:txBody>
        </p:sp>
        <p:sp>
          <p:nvSpPr>
            <p:cNvPr id="79931" name="矩形 279661"/>
            <p:cNvSpPr/>
            <p:nvPr>
              <p:custDataLst>
                <p:tags r:id="rId114"/>
              </p:custDataLst>
            </p:nvPr>
          </p:nvSpPr>
          <p:spPr>
            <a:xfrm>
              <a:off x="1200" y="1872"/>
              <a:ext cx="296" cy="96"/>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grpSp>
      <p:grpSp>
        <p:nvGrpSpPr>
          <p:cNvPr id="79896" name="组合 279662"/>
          <p:cNvGrpSpPr/>
          <p:nvPr>
            <p:custDataLst>
              <p:tags r:id="rId115"/>
            </p:custDataLst>
          </p:nvPr>
        </p:nvGrpSpPr>
        <p:grpSpPr>
          <a:xfrm>
            <a:off x="3398838" y="762000"/>
            <a:ext cx="3810000" cy="965200"/>
            <a:chOff x="864" y="0"/>
            <a:chExt cx="2400" cy="608"/>
          </a:xfrm>
        </p:grpSpPr>
        <p:sp>
          <p:nvSpPr>
            <p:cNvPr id="79913" name="直接连接符 279663"/>
            <p:cNvSpPr/>
            <p:nvPr>
              <p:custDataLst>
                <p:tags r:id="rId116"/>
              </p:custDataLst>
            </p:nvPr>
          </p:nvSpPr>
          <p:spPr>
            <a:xfrm>
              <a:off x="1646" y="608"/>
              <a:ext cx="717" cy="0"/>
            </a:xfrm>
            <a:prstGeom prst="line">
              <a:avLst/>
            </a:prstGeom>
            <a:ln w="9525" cap="rnd" cmpd="sng">
              <a:solidFill>
                <a:schemeClr val="tx1"/>
              </a:solidFill>
              <a:prstDash val="sysDot"/>
              <a:headEnd type="none" w="med" len="med"/>
              <a:tailEnd type="none" w="med" len="med"/>
            </a:ln>
          </p:spPr>
          <p:txBody>
            <a:bodyPr/>
            <a:lstStyle/>
            <a:p/>
          </p:txBody>
        </p:sp>
        <p:sp>
          <p:nvSpPr>
            <p:cNvPr id="79914" name="矩形 279664"/>
            <p:cNvSpPr/>
            <p:nvPr>
              <p:custDataLst>
                <p:tags r:id="rId117"/>
              </p:custDataLst>
            </p:nvPr>
          </p:nvSpPr>
          <p:spPr>
            <a:xfrm>
              <a:off x="1857" y="365"/>
              <a:ext cx="253" cy="4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15" name="矩形 279665"/>
            <p:cNvSpPr/>
            <p:nvPr>
              <p:custDataLst>
                <p:tags r:id="rId118"/>
              </p:custDataLst>
            </p:nvPr>
          </p:nvSpPr>
          <p:spPr>
            <a:xfrm>
              <a:off x="1899" y="365"/>
              <a:ext cx="211" cy="4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16" name="矩形 279666"/>
            <p:cNvSpPr/>
            <p:nvPr>
              <p:custDataLst>
                <p:tags r:id="rId119"/>
              </p:custDataLst>
            </p:nvPr>
          </p:nvSpPr>
          <p:spPr>
            <a:xfrm>
              <a:off x="1857" y="365"/>
              <a:ext cx="253" cy="4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17" name="矩形 279667"/>
            <p:cNvSpPr/>
            <p:nvPr>
              <p:custDataLst>
                <p:tags r:id="rId120"/>
              </p:custDataLst>
            </p:nvPr>
          </p:nvSpPr>
          <p:spPr>
            <a:xfrm>
              <a:off x="1857" y="365"/>
              <a:ext cx="295" cy="4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latin typeface="Arial" panose="020b0604020202020204" pitchFamily="34" charset="0"/>
              </a:endParaRPr>
            </a:p>
          </p:txBody>
        </p:sp>
        <p:sp>
          <p:nvSpPr>
            <p:cNvPr id="79918" name="直接连接符 279668"/>
            <p:cNvSpPr/>
            <p:nvPr>
              <p:custDataLst>
                <p:tags r:id="rId121"/>
              </p:custDataLst>
            </p:nvPr>
          </p:nvSpPr>
          <p:spPr>
            <a:xfrm flipH="1" flipV="1">
              <a:off x="2544" y="288"/>
              <a:ext cx="0" cy="284"/>
            </a:xfrm>
            <a:prstGeom prst="line">
              <a:avLst/>
            </a:prstGeom>
            <a:ln w="38100" cap="rnd" cmpd="dbl">
              <a:solidFill>
                <a:schemeClr val="tx1"/>
              </a:solidFill>
              <a:prstDash val="sysDot"/>
              <a:headEnd type="none" w="med" len="med"/>
              <a:tailEnd type="none" w="med" len="med"/>
            </a:ln>
          </p:spPr>
          <p:txBody>
            <a:bodyPr/>
            <a:lstStyle/>
            <a:p/>
          </p:txBody>
        </p:sp>
        <p:sp>
          <p:nvSpPr>
            <p:cNvPr id="79919" name="直接连接符 279669"/>
            <p:cNvSpPr/>
            <p:nvPr>
              <p:custDataLst>
                <p:tags r:id="rId122"/>
              </p:custDataLst>
            </p:nvPr>
          </p:nvSpPr>
          <p:spPr>
            <a:xfrm flipH="1" flipV="1">
              <a:off x="2736" y="288"/>
              <a:ext cx="0" cy="240"/>
            </a:xfrm>
            <a:prstGeom prst="line">
              <a:avLst/>
            </a:prstGeom>
            <a:ln w="38100" cap="rnd" cmpd="dbl">
              <a:solidFill>
                <a:schemeClr val="tx1"/>
              </a:solidFill>
              <a:prstDash val="sysDot"/>
              <a:headEnd type="none" w="med" len="med"/>
              <a:tailEnd type="none" w="med" len="med"/>
            </a:ln>
          </p:spPr>
          <p:txBody>
            <a:bodyPr/>
            <a:lstStyle/>
            <a:p/>
          </p:txBody>
        </p:sp>
        <p:sp>
          <p:nvSpPr>
            <p:cNvPr id="79920" name="文本框 279670"/>
            <p:cNvSpPr txBox="1"/>
            <p:nvPr>
              <p:custDataLst>
                <p:tags r:id="rId123"/>
              </p:custDataLst>
            </p:nvPr>
          </p:nvSpPr>
          <p:spPr>
            <a:xfrm>
              <a:off x="864" y="122"/>
              <a:ext cx="698" cy="281"/>
            </a:xfrm>
            <a:prstGeom prst="rect">
              <a:avLst/>
            </a:prstGeom>
            <a:noFill/>
            <a:ln w="9525">
              <a:noFill/>
            </a:ln>
          </p:spPr>
          <p:txBody>
            <a:bodyPr lIns="78586" tIns="39293" rIns="78586" bIns="39293">
              <a:spAutoFit/>
            </a:bodyPr>
            <a:lstStyle/>
            <a:p>
              <a:pPr defTabSz="786130">
                <a:spcBef>
                  <a:spcPct val="50000"/>
                </a:spcBef>
              </a:pPr>
              <a:r>
                <a:rPr lang="zh-CN" altLang="en-US" sz="2400">
                  <a:solidFill>
                    <a:srgbClr val="FF00FF"/>
                  </a:solidFill>
                  <a:latin typeface="Times New Roman" panose="02020603050405020304" pitchFamily="18" charset="0"/>
                  <a:ea typeface="华文隶书" panose="02010800040101010101" pitchFamily="2" charset="-122"/>
                </a:rPr>
                <a:t>凤姐院</a:t>
              </a:r>
            </a:p>
          </p:txBody>
        </p:sp>
        <p:sp>
          <p:nvSpPr>
            <p:cNvPr id="79921" name="文本框 279671"/>
            <p:cNvSpPr txBox="1"/>
            <p:nvPr>
              <p:custDataLst>
                <p:tags r:id="rId124"/>
              </p:custDataLst>
            </p:nvPr>
          </p:nvSpPr>
          <p:spPr>
            <a:xfrm>
              <a:off x="1773" y="122"/>
              <a:ext cx="506"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ea typeface="华文细黑" panose="02010600040101010101" pitchFamily="2" charset="-122"/>
                </a:rPr>
                <a:t>大门</a:t>
              </a:r>
            </a:p>
          </p:txBody>
        </p:sp>
        <p:sp>
          <p:nvSpPr>
            <p:cNvPr id="79922" name="文本框 279672"/>
            <p:cNvSpPr txBox="1"/>
            <p:nvPr>
              <p:custDataLst>
                <p:tags r:id="rId125"/>
              </p:custDataLst>
            </p:nvPr>
          </p:nvSpPr>
          <p:spPr>
            <a:xfrm>
              <a:off x="1680" y="384"/>
              <a:ext cx="624" cy="204"/>
            </a:xfrm>
            <a:prstGeom prst="rect">
              <a:avLst/>
            </a:prstGeom>
            <a:noFill/>
            <a:ln w="9525">
              <a:noFill/>
            </a:ln>
          </p:spPr>
          <p:txBody>
            <a:bodyPr lIns="78586" tIns="39293" rIns="78586" bIns="39293">
              <a:spAutoFit/>
            </a:bodyPr>
            <a:lstStyle/>
            <a:p>
              <a:pPr defTabSz="786130">
                <a:spcBef>
                  <a:spcPct val="50000"/>
                </a:spcBef>
              </a:pPr>
              <a:r>
                <a:rPr lang="zh-CN" altLang="en-US" sz="1600">
                  <a:latin typeface="Times New Roman" panose="02020603050405020304" pitchFamily="18" charset="0"/>
                </a:rPr>
                <a:t>粉油影壁</a:t>
              </a:r>
            </a:p>
          </p:txBody>
        </p:sp>
        <p:sp>
          <p:nvSpPr>
            <p:cNvPr id="79923" name="文本框 279673"/>
            <p:cNvSpPr txBox="1"/>
            <p:nvPr>
              <p:custDataLst>
                <p:tags r:id="rId126"/>
              </p:custDataLst>
            </p:nvPr>
          </p:nvSpPr>
          <p:spPr>
            <a:xfrm>
              <a:off x="2363" y="0"/>
              <a:ext cx="421" cy="514"/>
            </a:xfrm>
            <a:prstGeom prst="rect">
              <a:avLst/>
            </a:prstGeom>
            <a:noFill/>
            <a:ln w="9525">
              <a:noFill/>
            </a:ln>
          </p:spPr>
          <p:txBody>
            <a:bodyPr lIns="78586" tIns="39293" rIns="78586" bIns="39293">
              <a:spAutoFit/>
            </a:bodyPr>
            <a:lstStyle/>
            <a:p>
              <a:pPr defTabSz="786130">
                <a:spcBef>
                  <a:spcPct val="50000"/>
                </a:spcBef>
              </a:pPr>
              <a:r>
                <a:rPr lang="zh-CN" altLang="en-US" sz="2400">
                  <a:latin typeface="Times New Roman" panose="02020603050405020304" pitchFamily="18" charset="0"/>
                  <a:ea typeface="华文细黑" panose="02010600040101010101" pitchFamily="2" charset="-122"/>
                </a:rPr>
                <a:t>角门</a:t>
              </a:r>
            </a:p>
          </p:txBody>
        </p:sp>
        <p:sp>
          <p:nvSpPr>
            <p:cNvPr id="79924" name="文本框 279674"/>
            <p:cNvSpPr txBox="1"/>
            <p:nvPr>
              <p:custDataLst>
                <p:tags r:id="rId127"/>
              </p:custDataLst>
            </p:nvPr>
          </p:nvSpPr>
          <p:spPr>
            <a:xfrm>
              <a:off x="2784" y="288"/>
              <a:ext cx="480" cy="242"/>
            </a:xfrm>
            <a:prstGeom prst="rect">
              <a:avLst/>
            </a:prstGeom>
            <a:noFill/>
            <a:ln w="9525">
              <a:noFill/>
            </a:ln>
          </p:spPr>
          <p:txBody>
            <a:bodyPr lIns="78586" tIns="39293" rIns="78586" bIns="39293">
              <a:spAutoFit/>
            </a:bodyPr>
            <a:lstStyle/>
            <a:p>
              <a:pPr defTabSz="786130">
                <a:spcBef>
                  <a:spcPct val="50000"/>
                </a:spcBef>
              </a:pPr>
              <a:r>
                <a:rPr lang="zh-CN" altLang="en-US" sz="2000">
                  <a:latin typeface="Times New Roman" panose="02020603050405020304" pitchFamily="18" charset="0"/>
                </a:rPr>
                <a:t>后廊</a:t>
              </a:r>
            </a:p>
          </p:txBody>
        </p:sp>
        <p:sp>
          <p:nvSpPr>
            <p:cNvPr id="79925" name="直接连接符 279675"/>
            <p:cNvSpPr/>
            <p:nvPr>
              <p:custDataLst>
                <p:tags r:id="rId128"/>
              </p:custDataLst>
            </p:nvPr>
          </p:nvSpPr>
          <p:spPr>
            <a:xfrm flipH="1">
              <a:off x="2352" y="0"/>
              <a:ext cx="0" cy="192"/>
            </a:xfrm>
            <a:prstGeom prst="line">
              <a:avLst/>
            </a:prstGeom>
            <a:ln w="127000" cap="flat" cmpd="sng">
              <a:pattFill prst="horzBrick">
                <a:fgClr>
                  <a:srgbClr val="CC3300"/>
                </a:fgClr>
                <a:bgClr>
                  <a:srgbClr val="003300"/>
                </a:bgClr>
              </a:pattFill>
              <a:prstDash val="solid"/>
              <a:headEnd type="none" w="med" len="med"/>
              <a:tailEnd type="none" w="med" len="med"/>
            </a:ln>
          </p:spPr>
          <p:txBody>
            <a:bodyPr/>
            <a:lstStyle/>
            <a:p/>
          </p:txBody>
        </p:sp>
        <p:sp>
          <p:nvSpPr>
            <p:cNvPr id="79926" name="直接连接符 279676"/>
            <p:cNvSpPr/>
            <p:nvPr>
              <p:custDataLst>
                <p:tags r:id="rId129"/>
              </p:custDataLst>
            </p:nvPr>
          </p:nvSpPr>
          <p:spPr>
            <a:xfrm>
              <a:off x="1728" y="576"/>
              <a:ext cx="528" cy="0"/>
            </a:xfrm>
            <a:prstGeom prst="line">
              <a:avLst/>
            </a:prstGeom>
            <a:ln w="63500" cap="flat" cmpd="sng">
              <a:pattFill prst="weave">
                <a:fgClr>
                  <a:srgbClr val="800000"/>
                </a:fgClr>
                <a:bgClr>
                  <a:srgbClr val="CCCC00"/>
                </a:bgClr>
              </a:pattFill>
              <a:prstDash val="solid"/>
              <a:headEnd type="none" w="med" len="med"/>
              <a:tailEnd type="none" w="med" len="med"/>
            </a:ln>
          </p:spPr>
          <p:txBody>
            <a:bodyPr/>
            <a:lstStyle/>
            <a:p/>
          </p:txBody>
        </p:sp>
        <p:sp>
          <p:nvSpPr>
            <p:cNvPr id="79927" name="直接连接符 279677"/>
            <p:cNvSpPr/>
            <p:nvPr>
              <p:custDataLst>
                <p:tags r:id="rId130"/>
              </p:custDataLst>
            </p:nvPr>
          </p:nvSpPr>
          <p:spPr>
            <a:xfrm>
              <a:off x="1632" y="480"/>
              <a:ext cx="96" cy="0"/>
            </a:xfrm>
            <a:prstGeom prst="line">
              <a:avLst/>
            </a:prstGeom>
            <a:ln w="114300" cap="flat" cmpd="sng">
              <a:solidFill>
                <a:srgbClr val="009900"/>
              </a:solidFill>
              <a:prstDash val="solid"/>
              <a:headEnd type="none" w="med" len="med"/>
              <a:tailEnd type="none" w="med" len="med"/>
            </a:ln>
          </p:spPr>
          <p:txBody>
            <a:bodyPr/>
            <a:lstStyle/>
            <a:p/>
          </p:txBody>
        </p:sp>
      </p:grpSp>
      <p:sp>
        <p:nvSpPr>
          <p:cNvPr id="279680" name="文本框 279679"/>
          <p:cNvSpPr txBox="1"/>
          <p:nvPr>
            <p:custDataLst>
              <p:tags r:id="rId131"/>
            </p:custDataLst>
          </p:nvPr>
        </p:nvSpPr>
        <p:spPr>
          <a:xfrm>
            <a:off x="1833245" y="549275"/>
            <a:ext cx="675005" cy="3455988"/>
          </a:xfrm>
          <a:prstGeom prst="rect">
            <a:avLst/>
          </a:prstGeom>
          <a:solidFill>
            <a:srgbClr val="FFFF99"/>
          </a:solidFill>
          <a:ln w="9525">
            <a:noFill/>
          </a:ln>
        </p:spPr>
        <p:txBody>
          <a:bodyPr vert="eaVert">
            <a:spAutoFit/>
          </a:bodyPr>
          <a:lstStyle/>
          <a:p>
            <a:pPr>
              <a:spcBef>
                <a:spcPct val="50000"/>
              </a:spcBef>
            </a:pPr>
            <a:r>
              <a:rPr lang="en-US" altLang="zh-CN" sz="3200" u="sng">
                <a:solidFill>
                  <a:srgbClr val="FF3300"/>
                </a:solidFill>
                <a:latin typeface="Arial" panose="020b0604020202020204" pitchFamily="34" charset="0"/>
              </a:rPr>
              <a:t>  </a:t>
            </a:r>
            <a:r>
              <a:rPr lang="zh-CN" altLang="en-US" sz="3200" u="sng">
                <a:solidFill>
                  <a:srgbClr val="FF3300"/>
                </a:solidFill>
                <a:latin typeface="Arial" panose="020b0604020202020204" pitchFamily="34" charset="0"/>
              </a:rPr>
              <a:t>是不是这样走？</a:t>
            </a:r>
          </a:p>
        </p:txBody>
      </p:sp>
      <p:sp>
        <p:nvSpPr>
          <p:cNvPr id="279684" name="直接连接符 279683"/>
          <p:cNvSpPr/>
          <p:nvPr>
            <p:custDataLst>
              <p:tags r:id="rId132"/>
            </p:custDataLst>
          </p:nvPr>
        </p:nvSpPr>
        <p:spPr>
          <a:xfrm flipH="1">
            <a:off x="4008438" y="6381750"/>
            <a:ext cx="5181600" cy="0"/>
          </a:xfrm>
          <a:prstGeom prst="line">
            <a:avLst/>
          </a:prstGeom>
          <a:ln w="38100" cap="flat" cmpd="sng">
            <a:solidFill>
              <a:srgbClr val="FF3300"/>
            </a:solidFill>
            <a:prstDash val="solid"/>
            <a:headEnd type="none" w="med" len="med"/>
            <a:tailEnd type="triangle" w="med" len="med"/>
          </a:ln>
        </p:spPr>
        <p:txBody>
          <a:bodyPr/>
          <a:lstStyle/>
          <a:p/>
        </p:txBody>
      </p:sp>
      <p:sp>
        <p:nvSpPr>
          <p:cNvPr id="279685" name="直接连接符 279684"/>
          <p:cNvSpPr/>
          <p:nvPr>
            <p:custDataLst>
              <p:tags r:id="rId133"/>
            </p:custDataLst>
          </p:nvPr>
        </p:nvSpPr>
        <p:spPr>
          <a:xfrm flipH="1" flipV="1">
            <a:off x="4079875" y="2852738"/>
            <a:ext cx="7938" cy="3517900"/>
          </a:xfrm>
          <a:prstGeom prst="line">
            <a:avLst/>
          </a:prstGeom>
          <a:ln w="38100" cap="flat" cmpd="sng">
            <a:solidFill>
              <a:srgbClr val="FF3300"/>
            </a:solidFill>
            <a:prstDash val="solid"/>
            <a:headEnd type="none" w="med" len="med"/>
            <a:tailEnd type="triangle" w="med" len="med"/>
          </a:ln>
        </p:spPr>
        <p:txBody>
          <a:bodyPr/>
          <a:lstStyle/>
          <a:p/>
        </p:txBody>
      </p:sp>
      <p:sp>
        <p:nvSpPr>
          <p:cNvPr id="279686" name="直接连接符 279685"/>
          <p:cNvSpPr/>
          <p:nvPr>
            <p:custDataLst>
              <p:tags r:id="rId134"/>
            </p:custDataLst>
          </p:nvPr>
        </p:nvSpPr>
        <p:spPr>
          <a:xfrm flipH="1">
            <a:off x="4367213" y="2924175"/>
            <a:ext cx="0" cy="3657600"/>
          </a:xfrm>
          <a:prstGeom prst="line">
            <a:avLst/>
          </a:prstGeom>
          <a:ln w="38100" cap="flat" cmpd="sng">
            <a:solidFill>
              <a:srgbClr val="0066FF"/>
            </a:solidFill>
            <a:prstDash val="solid"/>
            <a:headEnd type="none" w="med" len="med"/>
            <a:tailEnd type="triangle" w="med" len="med"/>
          </a:ln>
        </p:spPr>
        <p:txBody>
          <a:bodyPr/>
          <a:lstStyle/>
          <a:p/>
        </p:txBody>
      </p:sp>
      <p:sp>
        <p:nvSpPr>
          <p:cNvPr id="279687" name="直接连接符 279686"/>
          <p:cNvSpPr/>
          <p:nvPr>
            <p:custDataLst>
              <p:tags r:id="rId135"/>
            </p:custDataLst>
          </p:nvPr>
        </p:nvSpPr>
        <p:spPr>
          <a:xfrm flipV="1">
            <a:off x="4440238" y="6524625"/>
            <a:ext cx="4535487" cy="1588"/>
          </a:xfrm>
          <a:prstGeom prst="line">
            <a:avLst/>
          </a:prstGeom>
          <a:ln w="38100" cap="flat" cmpd="sng">
            <a:solidFill>
              <a:srgbClr val="0066FF"/>
            </a:solidFill>
            <a:prstDash val="solid"/>
            <a:headEnd type="none" w="med" len="med"/>
            <a:tailEnd type="triangle" w="med" len="med"/>
          </a:ln>
        </p:spPr>
        <p:txBody>
          <a:bodyPr/>
          <a:lstStyle/>
          <a:p/>
        </p:txBody>
      </p:sp>
      <p:sp>
        <p:nvSpPr>
          <p:cNvPr id="279688" name="直接连接符 279687"/>
          <p:cNvSpPr/>
          <p:nvPr>
            <p:custDataLst>
              <p:tags r:id="rId136"/>
            </p:custDataLst>
          </p:nvPr>
        </p:nvSpPr>
        <p:spPr>
          <a:xfrm flipH="1" flipV="1">
            <a:off x="8975725" y="3284538"/>
            <a:ext cx="0" cy="3217862"/>
          </a:xfrm>
          <a:prstGeom prst="line">
            <a:avLst/>
          </a:prstGeom>
          <a:ln w="38100" cap="flat" cmpd="sng">
            <a:solidFill>
              <a:srgbClr val="0066FF"/>
            </a:solidFill>
            <a:prstDash val="solid"/>
            <a:headEnd type="none" w="med" len="med"/>
            <a:tailEnd type="triangle" w="med" len="med"/>
          </a:ln>
        </p:spPr>
        <p:txBody>
          <a:bodyPr/>
          <a:lstStyle/>
          <a:p/>
        </p:txBody>
      </p:sp>
      <p:sp>
        <p:nvSpPr>
          <p:cNvPr id="279689" name="直接连接符 279688"/>
          <p:cNvSpPr/>
          <p:nvPr>
            <p:custDataLst>
              <p:tags r:id="rId137"/>
            </p:custDataLst>
          </p:nvPr>
        </p:nvSpPr>
        <p:spPr>
          <a:xfrm flipH="1">
            <a:off x="9191625" y="3284538"/>
            <a:ext cx="0" cy="3429000"/>
          </a:xfrm>
          <a:prstGeom prst="line">
            <a:avLst/>
          </a:prstGeom>
          <a:ln w="38100" cap="flat" cmpd="sng">
            <a:solidFill>
              <a:srgbClr val="990099"/>
            </a:solidFill>
            <a:prstDash val="solid"/>
            <a:headEnd type="none" w="med" len="med"/>
            <a:tailEnd type="triangle" w="med" len="med"/>
          </a:ln>
        </p:spPr>
        <p:txBody>
          <a:bodyPr/>
          <a:lstStyle/>
          <a:p/>
        </p:txBody>
      </p:sp>
      <p:sp>
        <p:nvSpPr>
          <p:cNvPr id="279690" name="直接连接符 279689"/>
          <p:cNvSpPr/>
          <p:nvPr>
            <p:custDataLst>
              <p:tags r:id="rId138"/>
            </p:custDataLst>
          </p:nvPr>
        </p:nvSpPr>
        <p:spPr>
          <a:xfrm flipH="1">
            <a:off x="4583113" y="6669088"/>
            <a:ext cx="4181475" cy="0"/>
          </a:xfrm>
          <a:prstGeom prst="line">
            <a:avLst/>
          </a:prstGeom>
          <a:ln w="38100" cap="flat" cmpd="sng">
            <a:solidFill>
              <a:srgbClr val="990099"/>
            </a:solidFill>
            <a:prstDash val="solid"/>
            <a:headEnd type="none" w="med" len="med"/>
            <a:tailEnd type="triangle" w="med" len="med"/>
          </a:ln>
        </p:spPr>
        <p:txBody>
          <a:bodyPr/>
          <a:lstStyle/>
          <a:p/>
        </p:txBody>
      </p:sp>
      <p:sp>
        <p:nvSpPr>
          <p:cNvPr id="279691" name="直接连接符 279690"/>
          <p:cNvSpPr/>
          <p:nvPr>
            <p:custDataLst>
              <p:tags r:id="rId139"/>
            </p:custDataLst>
          </p:nvPr>
        </p:nvSpPr>
        <p:spPr>
          <a:xfrm flipH="1" flipV="1">
            <a:off x="4583113" y="4514850"/>
            <a:ext cx="0" cy="2133600"/>
          </a:xfrm>
          <a:prstGeom prst="line">
            <a:avLst/>
          </a:prstGeom>
          <a:ln w="38100" cap="flat" cmpd="sng">
            <a:solidFill>
              <a:srgbClr val="990099"/>
            </a:solidFill>
            <a:prstDash val="solid"/>
            <a:headEnd type="none" w="med" len="med"/>
            <a:tailEnd type="triangle" w="med" len="med"/>
          </a:ln>
        </p:spPr>
        <p:txBody>
          <a:bodyPr/>
          <a:lstStyle/>
          <a:p/>
        </p:txBody>
      </p:sp>
      <p:sp>
        <p:nvSpPr>
          <p:cNvPr id="279692" name="直接连接符 279691"/>
          <p:cNvSpPr/>
          <p:nvPr>
            <p:custDataLst>
              <p:tags r:id="rId140"/>
            </p:custDataLst>
          </p:nvPr>
        </p:nvSpPr>
        <p:spPr>
          <a:xfrm flipV="1">
            <a:off x="4502150" y="4437063"/>
            <a:ext cx="2241550" cy="19050"/>
          </a:xfrm>
          <a:prstGeom prst="line">
            <a:avLst/>
          </a:prstGeom>
          <a:ln w="38100" cap="flat" cmpd="sng">
            <a:solidFill>
              <a:srgbClr val="990099"/>
            </a:solidFill>
            <a:prstDash val="solid"/>
            <a:headEnd type="none" w="med" len="med"/>
            <a:tailEnd type="triangle" w="med" len="med"/>
          </a:ln>
        </p:spPr>
        <p:txBody>
          <a:bodyPr/>
          <a:lstStyle/>
          <a:p/>
        </p:txBody>
      </p:sp>
      <p:sp>
        <p:nvSpPr>
          <p:cNvPr id="279693" name="直接连接符 279692"/>
          <p:cNvSpPr/>
          <p:nvPr>
            <p:custDataLst>
              <p:tags r:id="rId141"/>
            </p:custDataLst>
          </p:nvPr>
        </p:nvSpPr>
        <p:spPr>
          <a:xfrm flipH="1" flipV="1">
            <a:off x="6743700" y="2060575"/>
            <a:ext cx="0" cy="2319338"/>
          </a:xfrm>
          <a:prstGeom prst="line">
            <a:avLst/>
          </a:prstGeom>
          <a:ln w="38100" cap="flat" cmpd="sng">
            <a:solidFill>
              <a:srgbClr val="990099"/>
            </a:solidFill>
            <a:prstDash val="solid"/>
            <a:headEnd type="none" w="med" len="med"/>
            <a:tailEnd type="triangle" w="med" len="med"/>
          </a:ln>
        </p:spPr>
        <p:txBody>
          <a:bodyPr/>
          <a:lstStyle/>
          <a:p/>
        </p:txBody>
      </p:sp>
      <p:sp>
        <p:nvSpPr>
          <p:cNvPr id="279694" name="直接连接符 279693"/>
          <p:cNvSpPr/>
          <p:nvPr>
            <p:custDataLst>
              <p:tags r:id="rId142"/>
            </p:custDataLst>
          </p:nvPr>
        </p:nvSpPr>
        <p:spPr>
          <a:xfrm>
            <a:off x="7248525" y="1989138"/>
            <a:ext cx="504825" cy="0"/>
          </a:xfrm>
          <a:prstGeom prst="line">
            <a:avLst/>
          </a:prstGeom>
          <a:ln w="38100" cap="flat" cmpd="sng">
            <a:solidFill>
              <a:srgbClr val="990099"/>
            </a:solidFill>
            <a:prstDash val="solid"/>
            <a:headEnd type="none" w="med" len="med"/>
            <a:tailEnd type="triangle" w="med" len="med"/>
          </a:ln>
        </p:spPr>
        <p:txBody>
          <a:bodyPr/>
          <a:lstStyle/>
          <a:p/>
        </p:txBody>
      </p:sp>
      <p:sp>
        <p:nvSpPr>
          <p:cNvPr id="279695" name="直接连接符 279694"/>
          <p:cNvSpPr/>
          <p:nvPr>
            <p:custDataLst>
              <p:tags r:id="rId143"/>
            </p:custDataLst>
          </p:nvPr>
        </p:nvSpPr>
        <p:spPr>
          <a:xfrm flipH="1">
            <a:off x="7824788" y="2133600"/>
            <a:ext cx="0" cy="719138"/>
          </a:xfrm>
          <a:prstGeom prst="line">
            <a:avLst/>
          </a:prstGeom>
          <a:ln w="38100" cap="flat" cmpd="sng">
            <a:solidFill>
              <a:srgbClr val="990099"/>
            </a:solidFill>
            <a:prstDash val="solid"/>
            <a:headEnd type="none" w="med" len="med"/>
            <a:tailEnd type="triangle" w="med" len="med"/>
          </a:ln>
        </p:spPr>
        <p:txBody>
          <a:bodyPr/>
          <a:lstStyle/>
          <a:p/>
        </p:txBody>
      </p:sp>
      <p:sp>
        <p:nvSpPr>
          <p:cNvPr id="279696" name="直接连接符 279695"/>
          <p:cNvSpPr/>
          <p:nvPr>
            <p:custDataLst>
              <p:tags r:id="rId144"/>
            </p:custDataLst>
          </p:nvPr>
        </p:nvSpPr>
        <p:spPr>
          <a:xfrm flipH="1" flipV="1">
            <a:off x="8040688" y="1125538"/>
            <a:ext cx="0" cy="1655762"/>
          </a:xfrm>
          <a:prstGeom prst="line">
            <a:avLst/>
          </a:prstGeom>
          <a:ln w="38100" cap="flat" cmpd="sng">
            <a:solidFill>
              <a:srgbClr val="990099"/>
            </a:solidFill>
            <a:prstDash val="solid"/>
            <a:headEnd type="none" w="med" len="med"/>
            <a:tailEnd type="triangle" w="med" len="med"/>
          </a:ln>
        </p:spPr>
        <p:txBody>
          <a:bodyPr/>
          <a:lstStyle/>
          <a:p/>
        </p:txBody>
      </p:sp>
      <p:sp>
        <p:nvSpPr>
          <p:cNvPr id="279697" name="直接连接符 279696"/>
          <p:cNvSpPr/>
          <p:nvPr>
            <p:custDataLst>
              <p:tags r:id="rId145"/>
            </p:custDataLst>
          </p:nvPr>
        </p:nvSpPr>
        <p:spPr>
          <a:xfrm flipH="1" flipV="1">
            <a:off x="4367213" y="1196975"/>
            <a:ext cx="3475037" cy="4763"/>
          </a:xfrm>
          <a:prstGeom prst="line">
            <a:avLst/>
          </a:prstGeom>
          <a:ln w="38100" cap="flat" cmpd="sng">
            <a:solidFill>
              <a:srgbClr val="990099"/>
            </a:solidFill>
            <a:prstDash val="solid"/>
            <a:headEnd type="none" w="med" len="med"/>
            <a:tailEnd type="triangle" w="med" len="med"/>
          </a:ln>
        </p:spPr>
        <p:txBody>
          <a:bodyPr/>
          <a:lstStyle/>
          <a:p/>
        </p:txBody>
      </p:sp>
      <p:sp>
        <p:nvSpPr>
          <p:cNvPr id="279698" name="直接连接符 279697"/>
          <p:cNvSpPr/>
          <p:nvPr>
            <p:custDataLst>
              <p:tags r:id="rId146"/>
            </p:custDataLst>
          </p:nvPr>
        </p:nvSpPr>
        <p:spPr>
          <a:xfrm flipH="1">
            <a:off x="4367213" y="1196975"/>
            <a:ext cx="0" cy="1439863"/>
          </a:xfrm>
          <a:prstGeom prst="line">
            <a:avLst/>
          </a:prstGeom>
          <a:ln w="38100" cap="flat" cmpd="sng">
            <a:solidFill>
              <a:srgbClr val="990099"/>
            </a:solidFill>
            <a:prstDash val="soli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9680"/>
                                        </p:tgtEl>
                                        <p:attrNameLst>
                                          <p:attrName>style.visibility</p:attrName>
                                        </p:attrNameLst>
                                      </p:cBhvr>
                                      <p:to>
                                        <p:strVal val="visible"/>
                                      </p:to>
                                    </p:set>
                                    <p:animEffect transition="in" filter="fade">
                                      <p:cBhvr>
                                        <p:cTn id="7" dur="1000"/>
                                        <p:tgtEl>
                                          <p:spTgt spid="279680"/>
                                        </p:tgtEl>
                                      </p:cBhvr>
                                    </p:animEffect>
                                    <p:anim calcmode="lin" valueType="num">
                                      <p:cBhvr>
                                        <p:cTn id="8" dur="1000" fill="hold"/>
                                        <p:tgtEl>
                                          <p:spTgt spid="279680"/>
                                        </p:tgtEl>
                                        <p:attrNameLst>
                                          <p:attrName>ppt_x</p:attrName>
                                        </p:attrNameLst>
                                      </p:cBhvr>
                                      <p:tavLst>
                                        <p:tav tm="0">
                                          <p:val>
                                            <p:strVal val="#ppt_x"/>
                                          </p:val>
                                        </p:tav>
                                        <p:tav tm="100000">
                                          <p:val>
                                            <p:strVal val="#ppt_x"/>
                                          </p:val>
                                        </p:tav>
                                      </p:tavLst>
                                    </p:anim>
                                    <p:anim calcmode="lin" valueType="num">
                                      <p:cBhvr>
                                        <p:cTn id="9" dur="1000" fill="hold"/>
                                        <p:tgtEl>
                                          <p:spTgt spid="27968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2" fill="hold" nodeType="clickEffect">
                                  <p:stCondLst>
                                    <p:cond delay="0"/>
                                  </p:stCondLst>
                                  <p:childTnLst>
                                    <p:set>
                                      <p:cBhvr>
                                        <p:cTn id="13" dur="1" fill="hold">
                                          <p:stCondLst>
                                            <p:cond delay="0"/>
                                          </p:stCondLst>
                                        </p:cTn>
                                        <p:tgtEl>
                                          <p:spTgt spid="279684"/>
                                        </p:tgtEl>
                                        <p:attrNameLst>
                                          <p:attrName>style.visibility</p:attrName>
                                        </p:attrNameLst>
                                      </p:cBhvr>
                                      <p:to>
                                        <p:strVal val="visible"/>
                                      </p:to>
                                    </p:set>
                                    <p:animEffect transition="in" filter="wipe(right)">
                                      <p:cBhvr>
                                        <p:cTn id="14" dur="500"/>
                                        <p:tgtEl>
                                          <p:spTgt spid="27968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79685"/>
                                        </p:tgtEl>
                                        <p:attrNameLst>
                                          <p:attrName>style.visibility</p:attrName>
                                        </p:attrNameLst>
                                      </p:cBhvr>
                                      <p:to>
                                        <p:strVal val="visible"/>
                                      </p:to>
                                    </p:set>
                                    <p:animEffect transition="in" filter="wipe(down)">
                                      <p:cBhvr>
                                        <p:cTn id="19" dur="500"/>
                                        <p:tgtEl>
                                          <p:spTgt spid="27968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1" fill="hold" nodeType="clickEffect">
                                  <p:stCondLst>
                                    <p:cond delay="0"/>
                                  </p:stCondLst>
                                  <p:childTnLst>
                                    <p:set>
                                      <p:cBhvr>
                                        <p:cTn id="23" dur="1" fill="hold">
                                          <p:stCondLst>
                                            <p:cond delay="0"/>
                                          </p:stCondLst>
                                        </p:cTn>
                                        <p:tgtEl>
                                          <p:spTgt spid="279686"/>
                                        </p:tgtEl>
                                        <p:attrNameLst>
                                          <p:attrName>style.visibility</p:attrName>
                                        </p:attrNameLst>
                                      </p:cBhvr>
                                      <p:to>
                                        <p:strVal val="visible"/>
                                      </p:to>
                                    </p:set>
                                    <p:animEffect transition="in" filter="wipe(up)">
                                      <p:cBhvr>
                                        <p:cTn id="24" dur="500"/>
                                        <p:tgtEl>
                                          <p:spTgt spid="27968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79687"/>
                                        </p:tgtEl>
                                        <p:attrNameLst>
                                          <p:attrName>style.visibility</p:attrName>
                                        </p:attrNameLst>
                                      </p:cBhvr>
                                      <p:to>
                                        <p:strVal val="visible"/>
                                      </p:to>
                                    </p:set>
                                    <p:animEffect transition="in" filter="wipe(left)">
                                      <p:cBhvr>
                                        <p:cTn id="29" dur="500"/>
                                        <p:tgtEl>
                                          <p:spTgt spid="27968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279688"/>
                                        </p:tgtEl>
                                        <p:attrNameLst>
                                          <p:attrName>style.visibility</p:attrName>
                                        </p:attrNameLst>
                                      </p:cBhvr>
                                      <p:to>
                                        <p:strVal val="visible"/>
                                      </p:to>
                                    </p:set>
                                    <p:animEffect transition="in" filter="wipe(down)">
                                      <p:cBhvr>
                                        <p:cTn id="34" dur="500"/>
                                        <p:tgtEl>
                                          <p:spTgt spid="27968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279689"/>
                                        </p:tgtEl>
                                        <p:attrNameLst>
                                          <p:attrName>style.visibility</p:attrName>
                                        </p:attrNameLst>
                                      </p:cBhvr>
                                      <p:to>
                                        <p:strVal val="visible"/>
                                      </p:to>
                                    </p:set>
                                    <p:animEffect transition="in" filter="wipe(up)">
                                      <p:cBhvr>
                                        <p:cTn id="39" dur="500"/>
                                        <p:tgtEl>
                                          <p:spTgt spid="279689"/>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2" fill="hold" nodeType="clickEffect">
                                  <p:stCondLst>
                                    <p:cond delay="0"/>
                                  </p:stCondLst>
                                  <p:childTnLst>
                                    <p:set>
                                      <p:cBhvr>
                                        <p:cTn id="43" dur="1" fill="hold">
                                          <p:stCondLst>
                                            <p:cond delay="0"/>
                                          </p:stCondLst>
                                        </p:cTn>
                                        <p:tgtEl>
                                          <p:spTgt spid="279690"/>
                                        </p:tgtEl>
                                        <p:attrNameLst>
                                          <p:attrName>style.visibility</p:attrName>
                                        </p:attrNameLst>
                                      </p:cBhvr>
                                      <p:to>
                                        <p:strVal val="visible"/>
                                      </p:to>
                                    </p:set>
                                    <p:animEffect transition="in" filter="wipe(right)">
                                      <p:cBhvr>
                                        <p:cTn id="44" dur="500"/>
                                        <p:tgtEl>
                                          <p:spTgt spid="279690"/>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nodeType="clickEffect">
                                  <p:stCondLst>
                                    <p:cond delay="0"/>
                                  </p:stCondLst>
                                  <p:childTnLst>
                                    <p:set>
                                      <p:cBhvr>
                                        <p:cTn id="48" dur="1" fill="hold">
                                          <p:stCondLst>
                                            <p:cond delay="0"/>
                                          </p:stCondLst>
                                        </p:cTn>
                                        <p:tgtEl>
                                          <p:spTgt spid="279691"/>
                                        </p:tgtEl>
                                        <p:attrNameLst>
                                          <p:attrName>style.visibility</p:attrName>
                                        </p:attrNameLst>
                                      </p:cBhvr>
                                      <p:to>
                                        <p:strVal val="visible"/>
                                      </p:to>
                                    </p:set>
                                    <p:animEffect transition="in" filter="wipe(down)">
                                      <p:cBhvr>
                                        <p:cTn id="49" dur="500"/>
                                        <p:tgtEl>
                                          <p:spTgt spid="279691"/>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279692"/>
                                        </p:tgtEl>
                                        <p:attrNameLst>
                                          <p:attrName>style.visibility</p:attrName>
                                        </p:attrNameLst>
                                      </p:cBhvr>
                                      <p:to>
                                        <p:strVal val="visible"/>
                                      </p:to>
                                    </p:set>
                                    <p:animEffect transition="in" filter="wipe(left)">
                                      <p:cBhvr>
                                        <p:cTn id="54" dur="500"/>
                                        <p:tgtEl>
                                          <p:spTgt spid="279692"/>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2" presetClass="entr" presetSubtype="4" fill="hold" nodeType="clickEffect">
                                  <p:stCondLst>
                                    <p:cond delay="0"/>
                                  </p:stCondLst>
                                  <p:childTnLst>
                                    <p:set>
                                      <p:cBhvr>
                                        <p:cTn id="58" dur="1" fill="hold">
                                          <p:stCondLst>
                                            <p:cond delay="0"/>
                                          </p:stCondLst>
                                        </p:cTn>
                                        <p:tgtEl>
                                          <p:spTgt spid="279693"/>
                                        </p:tgtEl>
                                        <p:attrNameLst>
                                          <p:attrName>style.visibility</p:attrName>
                                        </p:attrNameLst>
                                      </p:cBhvr>
                                      <p:to>
                                        <p:strVal val="visible"/>
                                      </p:to>
                                    </p:set>
                                    <p:animEffect transition="in" filter="wipe(down)">
                                      <p:cBhvr>
                                        <p:cTn id="59" dur="500"/>
                                        <p:tgtEl>
                                          <p:spTgt spid="279693"/>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22" presetClass="entr" presetSubtype="8" fill="hold" nodeType="clickEffect">
                                  <p:stCondLst>
                                    <p:cond delay="0"/>
                                  </p:stCondLst>
                                  <p:childTnLst>
                                    <p:set>
                                      <p:cBhvr>
                                        <p:cTn id="63" dur="1" fill="hold">
                                          <p:stCondLst>
                                            <p:cond delay="0"/>
                                          </p:stCondLst>
                                        </p:cTn>
                                        <p:tgtEl>
                                          <p:spTgt spid="279694"/>
                                        </p:tgtEl>
                                        <p:attrNameLst>
                                          <p:attrName>style.visibility</p:attrName>
                                        </p:attrNameLst>
                                      </p:cBhvr>
                                      <p:to>
                                        <p:strVal val="visible"/>
                                      </p:to>
                                    </p:set>
                                    <p:animEffect transition="in" filter="wipe(left)">
                                      <p:cBhvr>
                                        <p:cTn id="64" dur="500"/>
                                        <p:tgtEl>
                                          <p:spTgt spid="279694"/>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2" presetClass="entr" presetSubtype="1" fill="hold" nodeType="clickEffect">
                                  <p:stCondLst>
                                    <p:cond delay="0"/>
                                  </p:stCondLst>
                                  <p:childTnLst>
                                    <p:set>
                                      <p:cBhvr>
                                        <p:cTn id="68" dur="1" fill="hold">
                                          <p:stCondLst>
                                            <p:cond delay="0"/>
                                          </p:stCondLst>
                                        </p:cTn>
                                        <p:tgtEl>
                                          <p:spTgt spid="279695"/>
                                        </p:tgtEl>
                                        <p:attrNameLst>
                                          <p:attrName>style.visibility</p:attrName>
                                        </p:attrNameLst>
                                      </p:cBhvr>
                                      <p:to>
                                        <p:strVal val="visible"/>
                                      </p:to>
                                    </p:set>
                                    <p:animEffect transition="in" filter="wipe(up)">
                                      <p:cBhvr>
                                        <p:cTn id="69" dur="500"/>
                                        <p:tgtEl>
                                          <p:spTgt spid="279695"/>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22" presetClass="entr" presetSubtype="4" fill="hold" nodeType="clickEffect">
                                  <p:stCondLst>
                                    <p:cond delay="0"/>
                                  </p:stCondLst>
                                  <p:childTnLst>
                                    <p:set>
                                      <p:cBhvr>
                                        <p:cTn id="73" dur="1" fill="hold">
                                          <p:stCondLst>
                                            <p:cond delay="0"/>
                                          </p:stCondLst>
                                        </p:cTn>
                                        <p:tgtEl>
                                          <p:spTgt spid="279696"/>
                                        </p:tgtEl>
                                        <p:attrNameLst>
                                          <p:attrName>style.visibility</p:attrName>
                                        </p:attrNameLst>
                                      </p:cBhvr>
                                      <p:to>
                                        <p:strVal val="visible"/>
                                      </p:to>
                                    </p:set>
                                    <p:animEffect transition="in" filter="wipe(down)">
                                      <p:cBhvr>
                                        <p:cTn id="74" dur="500"/>
                                        <p:tgtEl>
                                          <p:spTgt spid="279696"/>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22" presetClass="entr" presetSubtype="2" fill="hold" nodeType="clickEffect">
                                  <p:stCondLst>
                                    <p:cond delay="0"/>
                                  </p:stCondLst>
                                  <p:childTnLst>
                                    <p:set>
                                      <p:cBhvr>
                                        <p:cTn id="78" dur="1" fill="hold">
                                          <p:stCondLst>
                                            <p:cond delay="0"/>
                                          </p:stCondLst>
                                        </p:cTn>
                                        <p:tgtEl>
                                          <p:spTgt spid="279697"/>
                                        </p:tgtEl>
                                        <p:attrNameLst>
                                          <p:attrName>style.visibility</p:attrName>
                                        </p:attrNameLst>
                                      </p:cBhvr>
                                      <p:to>
                                        <p:strVal val="visible"/>
                                      </p:to>
                                    </p:set>
                                    <p:animEffect transition="in" filter="wipe(right)">
                                      <p:cBhvr>
                                        <p:cTn id="79" dur="500"/>
                                        <p:tgtEl>
                                          <p:spTgt spid="279697"/>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2" presetClass="entr" presetSubtype="1" fill="hold" nodeType="clickEffect">
                                  <p:stCondLst>
                                    <p:cond delay="0"/>
                                  </p:stCondLst>
                                  <p:childTnLst>
                                    <p:set>
                                      <p:cBhvr>
                                        <p:cTn id="83" dur="1" fill="hold">
                                          <p:stCondLst>
                                            <p:cond delay="0"/>
                                          </p:stCondLst>
                                        </p:cTn>
                                        <p:tgtEl>
                                          <p:spTgt spid="279698"/>
                                        </p:tgtEl>
                                        <p:attrNameLst>
                                          <p:attrName>style.visibility</p:attrName>
                                        </p:attrNameLst>
                                      </p:cBhvr>
                                      <p:to>
                                        <p:strVal val="visible"/>
                                      </p:to>
                                    </p:set>
                                    <p:animEffect transition="in" filter="wipe(up)">
                                      <p:cBhvr>
                                        <p:cTn id="84" dur="500"/>
                                        <p:tgtEl>
                                          <p:spTgt spid="27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8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68609" name="标题 485377"/>
          <p:cNvSpPr>
            <a:spLocks noGrp="1" noRot="1"/>
          </p:cNvSpPr>
          <p:nvPr>
            <p:ph type="title"/>
            <p:custDataLst>
              <p:tags r:id="rId3"/>
            </p:custDataLst>
          </p:nvPr>
        </p:nvSpPr>
        <p:spPr>
          <a:xfrm>
            <a:off x="401743" y="750570"/>
            <a:ext cx="11387667" cy="1143000"/>
          </a:xfrm>
        </p:spPr>
        <p:txBody>
          <a:bodyPr anchor="ctr"/>
          <a:lstStyle/>
          <a:p>
            <a:r>
              <a:rPr lang="zh-CN" altLang="en-US" sz="6000" b="1">
                <a:solidFill>
                  <a:srgbClr val="C00000"/>
                </a:solidFill>
                <a:ea typeface="华文行楷" panose="02010800040101010101" pitchFamily="2" charset="-122"/>
              </a:rPr>
              <a:t>小说的典型环境</a:t>
            </a:r>
            <a:endParaRPr lang="zh-CN" altLang="en-US" sz="6000" b="1" i="1">
              <a:solidFill>
                <a:srgbClr val="C00000"/>
              </a:solidFill>
              <a:ea typeface="华文行楷" panose="02010800040101010101" pitchFamily="2" charset="-122"/>
            </a:endParaRPr>
          </a:p>
        </p:txBody>
      </p:sp>
      <p:sp>
        <p:nvSpPr>
          <p:cNvPr id="485379" name="内容占位符 485378"/>
          <p:cNvSpPr>
            <a:spLocks noGrp="1" noRot="1"/>
          </p:cNvSpPr>
          <p:nvPr>
            <p:ph idx="1"/>
            <p:custDataLst>
              <p:tags r:id="rId4"/>
            </p:custDataLst>
          </p:nvPr>
        </p:nvSpPr>
        <p:spPr>
          <a:xfrm>
            <a:off x="660400" y="2691130"/>
            <a:ext cx="10871200" cy="3616960"/>
          </a:xfrm>
        </p:spPr>
        <p:txBody>
          <a:bodyPr anchor="t"/>
          <a:lstStyle/>
          <a:p>
            <a:pPr>
              <a:buNone/>
            </a:pPr>
            <a:r>
              <a:rPr lang="en-US" altLang="zh-CN" sz="6000" b="1" i="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60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“这林黛玉常听得母亲说过她外祖母家与别家不同。”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5379">
                                            <p:txEl>
                                              <p:pRg st="0" end="0"/>
                                            </p:txEl>
                                          </p:spTgt>
                                        </p:tgtEl>
                                        <p:attrNameLst>
                                          <p:attrName>style.visibility</p:attrName>
                                        </p:attrNameLst>
                                      </p:cBhvr>
                                      <p:to>
                                        <p:strVal val="visible"/>
                                      </p:to>
                                    </p:set>
                                    <p:animEffect transition="in" filter="wipe(up)">
                                      <p:cBhvr>
                                        <p:cTn id="7" dur="500"/>
                                        <p:tgtEl>
                                          <p:spTgt spid="4853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9" grpId="0" build="p"/>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24579" name="Rectangle 3"/>
          <p:cNvSpPr/>
          <p:nvPr>
            <p:custDataLst>
              <p:tags r:id="rId3"/>
            </p:custDataLst>
          </p:nvPr>
        </p:nvSpPr>
        <p:spPr>
          <a:xfrm>
            <a:off x="1919288" y="585470"/>
            <a:ext cx="8353425" cy="2061210"/>
          </a:xfrm>
          <a:prstGeom prst="rect">
            <a:avLst/>
          </a:prstGeom>
          <a:noFill/>
          <a:ln w="9525">
            <a:noFill/>
          </a:ln>
        </p:spPr>
        <p:txBody>
          <a:bodyPr anchor="ctr">
            <a:spAutoFit/>
          </a:bodyPr>
          <a:lstStyle/>
          <a:p>
            <a:pPr algn="just"/>
            <a:r>
              <a:rPr lang="en-US" altLang="zh-CN" sz="3200" b="1">
                <a:solidFill>
                  <a:schemeClr val="bg1"/>
                </a:solidFill>
                <a:latin typeface="华文新魏" panose="02010800040101010101" pitchFamily="2" charset="-122"/>
                <a:ea typeface="华文新魏" panose="02010800040101010101" pitchFamily="2" charset="-122"/>
              </a:rPr>
              <a:t>     </a:t>
            </a:r>
            <a:r>
              <a:rPr lang="zh-CN" altLang="en-US" sz="3200" b="1">
                <a:latin typeface="黑体" panose="02010609060101010101" charset="-122"/>
                <a:ea typeface="黑体" panose="02010609060101010101" charset="-122"/>
              </a:rPr>
              <a:t>街北蹲着两个</a:t>
            </a:r>
            <a:r>
              <a:rPr lang="zh-CN" altLang="en-US" sz="3200" b="1">
                <a:solidFill>
                  <a:srgbClr val="FF0000"/>
                </a:solidFill>
                <a:latin typeface="黑体" panose="02010609060101010101" charset="-122"/>
                <a:ea typeface="黑体" panose="02010609060101010101" charset="-122"/>
              </a:rPr>
              <a:t>大</a:t>
            </a:r>
            <a:r>
              <a:rPr lang="zh-CN" altLang="en-US" sz="3200" b="1">
                <a:latin typeface="黑体" panose="02010609060101010101" charset="-122"/>
                <a:ea typeface="黑体" panose="02010609060101010101" charset="-122"/>
              </a:rPr>
              <a:t>石狮子，三间兽头</a:t>
            </a:r>
            <a:r>
              <a:rPr lang="zh-CN" altLang="en-US" sz="3200" b="1">
                <a:solidFill>
                  <a:srgbClr val="FF0000"/>
                </a:solidFill>
                <a:latin typeface="黑体" panose="02010609060101010101" charset="-122"/>
                <a:ea typeface="黑体" panose="02010609060101010101" charset="-122"/>
              </a:rPr>
              <a:t>大</a:t>
            </a:r>
            <a:r>
              <a:rPr lang="zh-CN" altLang="en-US" sz="3200" b="1">
                <a:latin typeface="黑体" panose="02010609060101010101" charset="-122"/>
                <a:ea typeface="黑体" panose="02010609060101010101" charset="-122"/>
              </a:rPr>
              <a:t>门，门前列坐着十来个华冠丽服之人。正门却不开，只有东西两角门有人出入。 正门之上有一匾，匾上</a:t>
            </a:r>
            <a:r>
              <a:rPr lang="zh-CN" altLang="en-US" sz="3200" b="1">
                <a:solidFill>
                  <a:srgbClr val="FF0000"/>
                </a:solidFill>
                <a:latin typeface="黑体" panose="02010609060101010101" charset="-122"/>
                <a:ea typeface="黑体" panose="02010609060101010101" charset="-122"/>
              </a:rPr>
              <a:t>大</a:t>
            </a:r>
            <a:r>
              <a:rPr lang="zh-CN" altLang="en-US" sz="3200" b="1">
                <a:latin typeface="黑体" panose="02010609060101010101" charset="-122"/>
                <a:ea typeface="黑体" panose="02010609060101010101" charset="-122"/>
              </a:rPr>
              <a:t>书“敕造宁国府”五个</a:t>
            </a:r>
            <a:r>
              <a:rPr lang="zh-CN" altLang="en-US" sz="3200" b="1">
                <a:solidFill>
                  <a:srgbClr val="FF0000"/>
                </a:solidFill>
                <a:latin typeface="黑体" panose="02010609060101010101" charset="-122"/>
                <a:ea typeface="黑体" panose="02010609060101010101" charset="-122"/>
              </a:rPr>
              <a:t>大</a:t>
            </a:r>
            <a:r>
              <a:rPr lang="zh-CN" altLang="en-US" sz="3200" b="1">
                <a:latin typeface="黑体" panose="02010609060101010101" charset="-122"/>
                <a:ea typeface="黑体" panose="02010609060101010101" charset="-122"/>
              </a:rPr>
              <a:t>字 。</a:t>
            </a:r>
          </a:p>
        </p:txBody>
      </p:sp>
      <p:sp>
        <p:nvSpPr>
          <p:cNvPr id="95238" name="文本框 95237"/>
          <p:cNvSpPr txBox="1"/>
          <p:nvPr>
            <p:custDataLst>
              <p:tags r:id="rId4"/>
            </p:custDataLst>
          </p:nvPr>
        </p:nvSpPr>
        <p:spPr>
          <a:xfrm>
            <a:off x="4079558" y="3552508"/>
            <a:ext cx="4032250" cy="583565"/>
          </a:xfrm>
          <a:prstGeom prst="rect">
            <a:avLst/>
          </a:prstGeom>
          <a:solidFill>
            <a:srgbClr val="EFF6A8"/>
          </a:solidFill>
          <a:ln w="9525" cap="flat" cmpd="sng">
            <a:solidFill>
              <a:srgbClr val="000000"/>
            </a:solidFill>
            <a:prstDash val="solid"/>
            <a:miter/>
            <a:headEnd type="none" w="med" len="med"/>
            <a:tailEnd type="none" w="med" len="med"/>
          </a:ln>
        </p:spPr>
        <p:txBody>
          <a:bodyPr anchor="t">
            <a:spAutoFit/>
          </a:bodyPr>
          <a:lstStyle/>
          <a:p>
            <a:pPr>
              <a:spcBef>
                <a:spcPct val="50000"/>
              </a:spcBef>
            </a:pPr>
            <a:r>
              <a:rPr lang="zh-CN" altLang="en-US" sz="3200" b="1">
                <a:solidFill>
                  <a:srgbClr val="FD0303"/>
                </a:solidFill>
                <a:latin typeface="黑体" panose="02010609060101010101" charset="-122"/>
                <a:ea typeface="黑体" panose="02010609060101010101" charset="-122"/>
              </a:rPr>
              <a:t>建筑</a:t>
            </a:r>
            <a:r>
              <a:rPr lang="zh-CN" altLang="en-US" sz="3200" b="1">
                <a:solidFill>
                  <a:srgbClr val="0000CC"/>
                </a:solidFill>
                <a:latin typeface="黑体" panose="02010609060101010101" charset="-122"/>
                <a:ea typeface="黑体" panose="02010609060101010101" charset="-122"/>
              </a:rPr>
              <a:t>外观宏伟</a:t>
            </a:r>
            <a:r>
              <a:rPr lang="zh-CN" altLang="en-US" sz="3200" b="1">
                <a:solidFill>
                  <a:srgbClr val="FD0303"/>
                </a:solidFill>
                <a:latin typeface="黑体" panose="02010609060101010101" charset="-122"/>
                <a:ea typeface="黑体" panose="02010609060101010101" charset="-122"/>
              </a:rPr>
              <a:t>气派</a:t>
            </a:r>
            <a:endParaRPr lang="zh-CN" altLang="en-US" sz="3200" b="1">
              <a:latin typeface="黑体" panose="02010609060101010101" charset="-122"/>
              <a:ea typeface="黑体" panose="02010609060101010101" charset="-122"/>
            </a:endParaRPr>
          </a:p>
        </p:txBody>
      </p:sp>
      <p:sp>
        <p:nvSpPr>
          <p:cNvPr id="95239" name="文本框 95238"/>
          <p:cNvSpPr txBox="1"/>
          <p:nvPr>
            <p:custDataLst>
              <p:tags r:id="rId5"/>
            </p:custDataLst>
          </p:nvPr>
        </p:nvSpPr>
        <p:spPr>
          <a:xfrm>
            <a:off x="2423478" y="4946968"/>
            <a:ext cx="7345362" cy="1076325"/>
          </a:xfrm>
          <a:prstGeom prst="rect">
            <a:avLst/>
          </a:prstGeom>
          <a:solidFill>
            <a:srgbClr val="EFF6A8"/>
          </a:solidFill>
          <a:ln w="9525" cap="flat" cmpd="sng">
            <a:solidFill>
              <a:srgbClr val="000000"/>
            </a:solidFill>
            <a:prstDash val="solid"/>
            <a:miter/>
            <a:headEnd type="none" w="med" len="med"/>
            <a:tailEnd type="none" w="med" len="med"/>
          </a:ln>
        </p:spPr>
        <p:txBody>
          <a:bodyPr anchor="t">
            <a:spAutoFit/>
          </a:bodyPr>
          <a:lstStyle/>
          <a:p>
            <a:pPr>
              <a:spcBef>
                <a:spcPct val="50000"/>
              </a:spcBef>
            </a:pPr>
            <a:r>
              <a:rPr lang="zh-CN" altLang="en-US" sz="3200">
                <a:solidFill>
                  <a:srgbClr val="CC00FF"/>
                </a:solidFill>
                <a:latin typeface="微软雅黑" panose="020b0503020204020204" charset="-122"/>
                <a:ea typeface="微软雅黑" panose="020b0503020204020204" charset="-122"/>
              </a:rPr>
              <a:t>“</a:t>
            </a:r>
            <a:r>
              <a:rPr lang="zh-CN" altLang="en-US" sz="3200" b="1">
                <a:solidFill>
                  <a:srgbClr val="CC00FF"/>
                </a:solidFill>
                <a:latin typeface="微软雅黑" panose="020b0503020204020204" charset="-122"/>
                <a:ea typeface="微软雅黑" panose="020b0503020204020204" charset="-122"/>
              </a:rPr>
              <a:t>敕造”——</a:t>
            </a:r>
            <a:r>
              <a:rPr lang="zh-CN" altLang="en-US" sz="3200" b="1">
                <a:solidFill>
                  <a:srgbClr val="0000FF"/>
                </a:solidFill>
                <a:latin typeface="微软雅黑" panose="020b0503020204020204" charset="-122"/>
                <a:ea typeface="微软雅黑" panose="020b0503020204020204" charset="-122"/>
              </a:rPr>
              <a:t>揭示了贾府荣华富贵的来源和威严显赫的社会地位。</a:t>
            </a:r>
            <a:endParaRPr lang="zh-CN" altLang="en-US" sz="3200" b="1">
              <a:latin typeface="微软雅黑" panose="020b0503020204020204" charset="-122"/>
              <a:ea typeface="微软雅黑" panose="020b050302020402020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5238"/>
                                        </p:tgtEl>
                                        <p:attrNameLst>
                                          <p:attrName>style.visibility</p:attrName>
                                        </p:attrNameLst>
                                      </p:cBhvr>
                                      <p:to>
                                        <p:strVal val="visible"/>
                                      </p:to>
                                    </p:set>
                                    <p:animEffect transition="in" filter="box(in)">
                                      <p:cBhvr>
                                        <p:cTn id="13" dur="500"/>
                                        <p:tgtEl>
                                          <p:spTgt spid="9523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5239"/>
                                        </p:tgtEl>
                                        <p:attrNameLst>
                                          <p:attrName>style.visibility</p:attrName>
                                        </p:attrNameLst>
                                      </p:cBhvr>
                                      <p:to>
                                        <p:strVal val="visible"/>
                                      </p:to>
                                    </p:set>
                                    <p:animEffect transition="in" filter="fade">
                                      <p:cBhvr>
                                        <p:cTn id="18" dur="1000"/>
                                        <p:tgtEl>
                                          <p:spTgt spid="95239"/>
                                        </p:tgtEl>
                                      </p:cBhvr>
                                    </p:animEffect>
                                    <p:anim calcmode="lin" valueType="num">
                                      <p:cBhvr>
                                        <p:cTn id="19" dur="1000" fill="hold"/>
                                        <p:tgtEl>
                                          <p:spTgt spid="95239"/>
                                        </p:tgtEl>
                                        <p:attrNameLst>
                                          <p:attrName>ppt_x</p:attrName>
                                        </p:attrNameLst>
                                      </p:cBhvr>
                                      <p:tavLst>
                                        <p:tav tm="0">
                                          <p:val>
                                            <p:strVal val="#ppt_x"/>
                                          </p:val>
                                        </p:tav>
                                        <p:tav tm="100000">
                                          <p:val>
                                            <p:strVal val="#ppt_x"/>
                                          </p:val>
                                        </p:tav>
                                      </p:tavLst>
                                    </p:anim>
                                    <p:anim calcmode="lin" valueType="num">
                                      <p:cBhvr>
                                        <p:cTn id="20" dur="1000" fill="hold"/>
                                        <p:tgtEl>
                                          <p:spTgt spid="952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95238" grpId="0"/>
      <p:bldP spid="9523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5361" name="图片 97281" descr="wallpaper-640"/>
          <p:cNvPicPr>
            <a:picLocks noChangeAspect="1"/>
          </p:cNvPicPr>
          <p:nvPr>
            <p:custDataLst>
              <p:tags r:id="rId5"/>
            </p:custDataLst>
          </p:nvPr>
        </p:nvPicPr>
        <p:blipFill>
          <a:blip r:embed="rId4"/>
          <a:stretch>
            <a:fillRect/>
          </a:stretch>
        </p:blipFill>
        <p:spPr>
          <a:xfrm>
            <a:off x="-635" y="0"/>
            <a:ext cx="12192635" cy="6858000"/>
          </a:xfrm>
          <a:prstGeom prst="rect">
            <a:avLst/>
          </a:prstGeom>
          <a:noFill/>
          <a:ln w="9525">
            <a:noFill/>
          </a:ln>
        </p:spPr>
      </p:pic>
      <p:sp>
        <p:nvSpPr>
          <p:cNvPr id="15362" name="矩形 97283"/>
          <p:cNvSpPr/>
          <p:nvPr>
            <p:custDataLst>
              <p:tags r:id="rId6"/>
            </p:custDataLst>
          </p:nvPr>
        </p:nvSpPr>
        <p:spPr>
          <a:xfrm>
            <a:off x="2235835" y="405130"/>
            <a:ext cx="8432165" cy="1137285"/>
          </a:xfrm>
          <a:prstGeom prst="rect">
            <a:avLst/>
          </a:prstGeom>
          <a:noFill/>
          <a:ln w="9525">
            <a:noFill/>
          </a:ln>
        </p:spPr>
        <p:txBody>
          <a:bodyPr wrap="square" anchor="t">
            <a:spAutoFit/>
          </a:bodyPr>
          <a:lstStyle/>
          <a:p>
            <a:r>
              <a:rPr lang="zh-CN" altLang="en-US" sz="3200" b="1">
                <a:solidFill>
                  <a:srgbClr val="FF0000"/>
                </a:solidFill>
                <a:latin typeface="Times New Roman" panose="02020603050405020304" pitchFamily="18" charset="0"/>
                <a:ea typeface="宋体" panose="02010600030101010101" pitchFamily="2" charset="-122"/>
              </a:rPr>
              <a:t>问题</a:t>
            </a:r>
            <a:r>
              <a:rPr lang="en-US" altLang="zh-CN" sz="3200" b="1">
                <a:solidFill>
                  <a:srgbClr val="FF0000"/>
                </a:solidFill>
                <a:latin typeface="Times New Roman" panose="02020603050405020304" pitchFamily="18" charset="0"/>
                <a:ea typeface="宋体" panose="02010600030101010101" pitchFamily="2" charset="-122"/>
              </a:rPr>
              <a:t>2</a:t>
            </a:r>
            <a:r>
              <a:rPr lang="zh-CN" altLang="en-US" sz="3200" b="1">
                <a:solidFill>
                  <a:srgbClr val="FF0000"/>
                </a:solidFill>
                <a:latin typeface="Times New Roman" panose="02020603050405020304" pitchFamily="18" charset="0"/>
                <a:ea typeface="宋体" panose="02010600030101010101" pitchFamily="2" charset="-122"/>
              </a:rPr>
              <a:t>：</a:t>
            </a:r>
          </a:p>
          <a:p>
            <a:r>
              <a:rPr lang="zh-CN" altLang="en-US" sz="3600">
                <a:solidFill>
                  <a:srgbClr val="0000FF"/>
                </a:solidFill>
                <a:latin typeface="Times New Roman" panose="02020603050405020304" pitchFamily="18" charset="0"/>
                <a:ea typeface="隶书" panose="02010509060101010101" charset="-122"/>
              </a:rPr>
              <a:t>进入贾府到贾母住处，林黛玉看到了什么？</a:t>
            </a:r>
          </a:p>
        </p:txBody>
      </p:sp>
      <p:sp>
        <p:nvSpPr>
          <p:cNvPr id="97285" name="文本框 97284"/>
          <p:cNvSpPr txBox="1"/>
          <p:nvPr>
            <p:custDataLst>
              <p:tags r:id="rId7"/>
            </p:custDataLst>
          </p:nvPr>
        </p:nvSpPr>
        <p:spPr>
          <a:xfrm>
            <a:off x="2840990" y="5866130"/>
            <a:ext cx="6942455" cy="583565"/>
          </a:xfrm>
          <a:prstGeom prst="rect">
            <a:avLst/>
          </a:prstGeom>
          <a:solidFill>
            <a:srgbClr val="EFF6A8"/>
          </a:solidFill>
          <a:ln w="9525" cap="flat" cmpd="sng">
            <a:solidFill>
              <a:schemeClr val="tx2"/>
            </a:solidFill>
            <a:prstDash val="solid"/>
            <a:miter/>
            <a:headEnd type="none" w="med" len="med"/>
            <a:tailEnd type="none" w="med" len="med"/>
          </a:ln>
        </p:spPr>
        <p:txBody>
          <a:bodyPr wrap="square" anchor="t">
            <a:spAutoFit/>
          </a:bodyPr>
          <a:lstStyle/>
          <a:p>
            <a:pPr>
              <a:spcBef>
                <a:spcPct val="50000"/>
              </a:spcBef>
            </a:pPr>
            <a:r>
              <a:rPr lang="zh-CN" altLang="en-US" sz="3200" b="1">
                <a:solidFill>
                  <a:srgbClr val="FD0303"/>
                </a:solidFill>
                <a:latin typeface="黑体" panose="02010609060101010101" charset="-122"/>
                <a:ea typeface="黑体" panose="02010609060101010101" charset="-122"/>
              </a:rPr>
              <a:t>轩峻壮丽</a:t>
            </a:r>
            <a:r>
              <a:rPr lang="en-US" altLang="zh-CN" sz="3200" b="1">
                <a:solidFill>
                  <a:srgbClr val="FD0303"/>
                </a:solidFill>
                <a:latin typeface="黑体" panose="02010609060101010101" charset="-122"/>
                <a:ea typeface="黑体" panose="02010609060101010101" charset="-122"/>
              </a:rPr>
              <a:t>——</a:t>
            </a:r>
            <a:r>
              <a:rPr lang="zh-CN" altLang="en-US" sz="3200" b="1">
                <a:solidFill>
                  <a:srgbClr val="0000CC"/>
                </a:solidFill>
                <a:latin typeface="黑体" panose="02010609060101010101" charset="-122"/>
                <a:ea typeface="黑体" panose="02010609060101010101" charset="-122"/>
              </a:rPr>
              <a:t>布局讲究</a:t>
            </a:r>
            <a:r>
              <a:rPr lang="zh-CN" altLang="en-US" sz="3200" b="1">
                <a:solidFill>
                  <a:srgbClr val="FD0303"/>
                </a:solidFill>
                <a:latin typeface="黑体" panose="02010609060101010101" charset="-122"/>
                <a:ea typeface="黑体" panose="02010609060101010101" charset="-122"/>
              </a:rPr>
              <a:t>，有生活情趣。</a:t>
            </a:r>
          </a:p>
        </p:txBody>
      </p:sp>
      <p:sp>
        <p:nvSpPr>
          <p:cNvPr id="97286" name="文本框 97285"/>
          <p:cNvSpPr txBox="1"/>
          <p:nvPr>
            <p:custDataLst>
              <p:tags r:id="rId8"/>
            </p:custDataLst>
          </p:nvPr>
        </p:nvSpPr>
        <p:spPr>
          <a:xfrm>
            <a:off x="2566988" y="1802130"/>
            <a:ext cx="7489825" cy="3538220"/>
          </a:xfrm>
          <a:prstGeom prst="rect">
            <a:avLst/>
          </a:prstGeom>
          <a:solidFill>
            <a:srgbClr val="CCFFFF"/>
          </a:solidFill>
          <a:ln w="57150" cap="flat" cmpd="thinThick">
            <a:solidFill>
              <a:srgbClr val="0000FF"/>
            </a:solidFill>
            <a:prstDash val="solid"/>
            <a:miter/>
            <a:headEnd type="none" w="med" len="med"/>
            <a:tailEnd type="none" w="med" len="med"/>
          </a:ln>
        </p:spPr>
        <p:txBody>
          <a:bodyPr anchor="t">
            <a:spAutoFit/>
          </a:bodyPr>
          <a:lstStyle/>
          <a:p>
            <a:r>
              <a:rPr lang="en-US" altLang="zh-CN" sz="3200">
                <a:latin typeface="楷体_GB2312" panose="02010609030101010101" pitchFamily="49" charset="-122"/>
                <a:ea typeface="楷体_GB2312" panose="02010609030101010101" pitchFamily="49" charset="-122"/>
              </a:rPr>
              <a:t>    </a:t>
            </a:r>
            <a:r>
              <a:rPr lang="zh-CN" altLang="en-US" sz="3200" b="1">
                <a:latin typeface="黑体" panose="02010609060101010101" charset="-122"/>
                <a:ea typeface="黑体" panose="02010609060101010101" charset="-122"/>
              </a:rPr>
              <a:t>从荣府西角门进去，走了“一射之地”，转至</a:t>
            </a:r>
            <a:r>
              <a:rPr lang="zh-CN" altLang="en-US" sz="3200" b="1">
                <a:solidFill>
                  <a:srgbClr val="FF0000"/>
                </a:solidFill>
                <a:latin typeface="黑体" panose="02010609060101010101" charset="-122"/>
                <a:ea typeface="黑体" panose="02010609060101010101" charset="-122"/>
              </a:rPr>
              <a:t>垂花门</a:t>
            </a:r>
            <a:r>
              <a:rPr lang="zh-CN" altLang="en-US" sz="3200" b="1">
                <a:latin typeface="黑体" panose="02010609060101010101" charset="-122"/>
                <a:ea typeface="黑体" panose="02010609060101010101" charset="-122"/>
              </a:rPr>
              <a:t>，两边是</a:t>
            </a:r>
            <a:r>
              <a:rPr lang="zh-CN" altLang="en-US" sz="3200" b="1">
                <a:solidFill>
                  <a:srgbClr val="FF0000"/>
                </a:solidFill>
                <a:latin typeface="黑体" panose="02010609060101010101" charset="-122"/>
                <a:ea typeface="黑体" panose="02010609060101010101" charset="-122"/>
              </a:rPr>
              <a:t>抄手游廊</a:t>
            </a:r>
            <a:r>
              <a:rPr lang="zh-CN" altLang="en-US" sz="3200" b="1">
                <a:latin typeface="黑体" panose="02010609060101010101" charset="-122"/>
                <a:ea typeface="黑体" panose="02010609060101010101" charset="-122"/>
              </a:rPr>
              <a:t>，当中是</a:t>
            </a:r>
            <a:r>
              <a:rPr lang="zh-CN" altLang="en-US" sz="3200" b="1">
                <a:solidFill>
                  <a:srgbClr val="FF0000"/>
                </a:solidFill>
                <a:latin typeface="黑体" panose="02010609060101010101" charset="-122"/>
                <a:ea typeface="黑体" panose="02010609060101010101" charset="-122"/>
              </a:rPr>
              <a:t>穿堂</a:t>
            </a:r>
            <a:r>
              <a:rPr lang="zh-CN" altLang="en-US" sz="3200" b="1">
                <a:latin typeface="黑体" panose="02010609060101010101" charset="-122"/>
                <a:ea typeface="黑体" panose="02010609060101010101" charset="-122"/>
              </a:rPr>
              <a:t>，绕过那个紫檀架子大理石的</a:t>
            </a:r>
            <a:r>
              <a:rPr lang="zh-CN" altLang="en-US" sz="3200" b="1">
                <a:solidFill>
                  <a:srgbClr val="FF0000"/>
                </a:solidFill>
                <a:latin typeface="黑体" panose="02010609060101010101" charset="-122"/>
                <a:ea typeface="黑体" panose="02010609060101010101" charset="-122"/>
              </a:rPr>
              <a:t>大插屏</a:t>
            </a:r>
            <a:r>
              <a:rPr lang="zh-CN" altLang="en-US" sz="3200" b="1">
                <a:latin typeface="黑体" panose="02010609060101010101" charset="-122"/>
                <a:ea typeface="黑体" panose="02010609060101010101" charset="-122"/>
              </a:rPr>
              <a:t>，再经</a:t>
            </a:r>
            <a:r>
              <a:rPr lang="zh-CN" altLang="en-US" sz="3200" b="1">
                <a:latin typeface="黑体" panose="02010609060101010101" charset="-122"/>
                <a:ea typeface="黑体" panose="02010609060101010101" charset="-122"/>
                <a:sym typeface="+mn-ea"/>
              </a:rPr>
              <a:t>过</a:t>
            </a:r>
            <a:r>
              <a:rPr lang="zh-CN" altLang="en-US" sz="3200" b="1">
                <a:latin typeface="黑体" panose="02010609060101010101" charset="-122"/>
                <a:ea typeface="黑体" panose="02010609060101010101" charset="-122"/>
              </a:rPr>
              <a:t>三间厅，后面方是贾母居住的正房大院。“正面</a:t>
            </a:r>
            <a:r>
              <a:rPr lang="zh-CN" altLang="en-US" sz="3200" b="1">
                <a:solidFill>
                  <a:srgbClr val="FF0000"/>
                </a:solidFill>
                <a:latin typeface="黑体" panose="02010609060101010101" charset="-122"/>
                <a:ea typeface="黑体" panose="02010609060101010101" charset="-122"/>
              </a:rPr>
              <a:t>五间上房，皆</a:t>
            </a:r>
            <a:r>
              <a:rPr lang="zh-CN" altLang="en-US" sz="3200" b="1">
                <a:solidFill>
                  <a:srgbClr val="F2040A"/>
                </a:solidFill>
                <a:latin typeface="黑体" panose="02010609060101010101" charset="-122"/>
                <a:ea typeface="黑体" panose="02010609060101010101" charset="-122"/>
              </a:rPr>
              <a:t>雕梁画栋</a:t>
            </a:r>
            <a:r>
              <a:rPr lang="zh-CN" altLang="en-US" sz="3200" b="1">
                <a:latin typeface="黑体" panose="02010609060101010101" charset="-122"/>
                <a:ea typeface="黑体" panose="02010609060101010101" charset="-122"/>
              </a:rPr>
              <a:t>，两边</a:t>
            </a:r>
            <a:r>
              <a:rPr lang="zh-CN" altLang="en-US" sz="3200" b="1">
                <a:solidFill>
                  <a:srgbClr val="FD0303"/>
                </a:solidFill>
                <a:latin typeface="黑体" panose="02010609060101010101" charset="-122"/>
                <a:ea typeface="黑体" panose="02010609060101010101" charset="-122"/>
              </a:rPr>
              <a:t>穿山游廊厢房</a:t>
            </a:r>
            <a:r>
              <a:rPr lang="zh-CN" altLang="en-US" sz="3200" b="1">
                <a:latin typeface="黑体" panose="02010609060101010101" charset="-122"/>
                <a:ea typeface="黑体" panose="02010609060101010101" charset="-122"/>
              </a:rPr>
              <a:t>，挂着</a:t>
            </a:r>
            <a:r>
              <a:rPr lang="zh-CN" altLang="en-US" sz="3200" b="1">
                <a:solidFill>
                  <a:srgbClr val="FF0000"/>
                </a:solidFill>
                <a:latin typeface="黑体" panose="02010609060101010101" charset="-122"/>
                <a:ea typeface="黑体" panose="02010609060101010101" charset="-122"/>
              </a:rPr>
              <a:t>各色鹦鹉、画眉等鸟雀</a:t>
            </a:r>
            <a:r>
              <a:rPr lang="zh-CN" altLang="en-US" sz="3200" b="1">
                <a:latin typeface="黑体" panose="02010609060101010101" charset="-122"/>
                <a:ea typeface="黑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7286"/>
                                        </p:tgtEl>
                                        <p:attrNameLst>
                                          <p:attrName>style.visibility</p:attrName>
                                        </p:attrNameLst>
                                      </p:cBhvr>
                                      <p:to>
                                        <p:strVal val="visible"/>
                                      </p:to>
                                    </p:set>
                                    <p:animEffect transition="in" filter="box(in)">
                                      <p:cBhvr>
                                        <p:cTn id="7" dur="500"/>
                                        <p:tgtEl>
                                          <p:spTgt spid="972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7285"/>
                                        </p:tgtEl>
                                        <p:attrNameLst>
                                          <p:attrName>style.visibility</p:attrName>
                                        </p:attrNameLst>
                                      </p:cBhvr>
                                      <p:to>
                                        <p:strVal val="visible"/>
                                      </p:to>
                                    </p:set>
                                    <p:anim calcmode="discrete" valueType="clr">
                                      <p:cBhvr override="childStyle">
                                        <p:cTn id="12" dur="80"/>
                                        <p:tgtEl>
                                          <p:spTgt spid="9728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7285"/>
                                        </p:tgtEl>
                                        <p:attrNameLst>
                                          <p:attrName>fillcolor</p:attrName>
                                        </p:attrNameLst>
                                      </p:cBhvr>
                                      <p:tavLst>
                                        <p:tav tm="0">
                                          <p:val>
                                            <p:clrVal>
                                              <a:schemeClr val="accent2"/>
                                            </p:clrVal>
                                          </p:val>
                                        </p:tav>
                                        <p:tav tm="50000">
                                          <p:val>
                                            <p:clrVal>
                                              <a:schemeClr val="hlink"/>
                                            </p:clrVal>
                                          </p:val>
                                        </p:tav>
                                      </p:tavLst>
                                    </p:anim>
                                    <p:set>
                                      <p:cBhvr>
                                        <p:cTn id="14" dur="80"/>
                                        <p:tgtEl>
                                          <p:spTgt spid="972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p:bldP spid="9728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3"/>
          </p:custDataLst>
        </p:nvPr>
      </p:nvGrpSpPr>
      <p:grpSpPr>
        <a:xfrm>
          <a:off x="0" y="0"/>
          <a:ext cx="0" cy="0"/>
        </a:xfrm>
      </p:grpSpPr>
      <p:sp>
        <p:nvSpPr>
          <p:cNvPr id="17409" name="文本框 99329"/>
          <p:cNvSpPr txBox="1"/>
          <p:nvPr>
            <p:custDataLst>
              <p:tags r:id="rId4"/>
            </p:custDataLst>
          </p:nvPr>
        </p:nvSpPr>
        <p:spPr>
          <a:xfrm>
            <a:off x="2908300" y="2492375"/>
            <a:ext cx="6932613" cy="368300"/>
          </a:xfrm>
          <a:prstGeom prst="rect">
            <a:avLst/>
          </a:prstGeom>
          <a:noFill/>
          <a:ln w="9525">
            <a:noFill/>
          </a:ln>
        </p:spPr>
        <p:txBody>
          <a:bodyPr anchor="t">
            <a:spAutoFit/>
          </a:bodyPr>
          <a:lstStyle/>
          <a:p>
            <a:endParaRPr lang="zh-CN" altLang="en-US">
              <a:latin typeface="Times New Roman" panose="02020603050405020304" pitchFamily="18" charset="0"/>
              <a:ea typeface="宋体" panose="02010600030101010101" pitchFamily="2" charset="-122"/>
            </a:endParaRPr>
          </a:p>
        </p:txBody>
      </p:sp>
      <p:sp>
        <p:nvSpPr>
          <p:cNvPr id="17410" name="矩形 99331"/>
          <p:cNvSpPr/>
          <p:nvPr>
            <p:custDataLst>
              <p:tags r:id="rId5"/>
            </p:custDataLst>
          </p:nvPr>
        </p:nvSpPr>
        <p:spPr>
          <a:xfrm>
            <a:off x="1937385" y="181610"/>
            <a:ext cx="8316595" cy="583565"/>
          </a:xfrm>
          <a:prstGeom prst="rect">
            <a:avLst/>
          </a:prstGeom>
          <a:noFill/>
          <a:ln w="9525">
            <a:noFill/>
          </a:ln>
        </p:spPr>
        <p:txBody>
          <a:bodyPr wrap="square" anchor="t">
            <a:spAutoFit/>
          </a:bodyPr>
          <a:lstStyle/>
          <a:p>
            <a:r>
              <a:rPr lang="zh-CN" altLang="en-US" sz="2800" b="1">
                <a:solidFill>
                  <a:srgbClr val="FF0000"/>
                </a:solidFill>
                <a:latin typeface="Times New Roman" panose="02020603050405020304" pitchFamily="18" charset="0"/>
                <a:ea typeface="宋体" panose="02010600030101010101" pitchFamily="2" charset="-122"/>
              </a:rPr>
              <a:t>问题</a:t>
            </a:r>
            <a:r>
              <a:rPr lang="en-US" altLang="zh-CN" sz="2800" b="1">
                <a:solidFill>
                  <a:srgbClr val="FF0000"/>
                </a:solidFill>
                <a:latin typeface="Times New Roman" panose="02020603050405020304" pitchFamily="18" charset="0"/>
                <a:ea typeface="宋体" panose="02010600030101010101" pitchFamily="2" charset="-122"/>
              </a:rPr>
              <a:t>3</a:t>
            </a:r>
            <a:r>
              <a:rPr lang="zh-CN" altLang="en-US" sz="2800" b="1">
                <a:solidFill>
                  <a:srgbClr val="FF0000"/>
                </a:solidFill>
                <a:latin typeface="Times New Roman" panose="02020603050405020304" pitchFamily="18" charset="0"/>
                <a:ea typeface="宋体" panose="02010600030101010101" pitchFamily="2" charset="-122"/>
              </a:rPr>
              <a:t>：</a:t>
            </a:r>
            <a:r>
              <a:rPr lang="zh-CN" altLang="en-US" sz="3200" b="1">
                <a:solidFill>
                  <a:srgbClr val="0000FF"/>
                </a:solidFill>
                <a:latin typeface="Times New Roman" panose="02020603050405020304" pitchFamily="18" charset="0"/>
                <a:ea typeface="楷体_GB2312" panose="02010609030101010101" pitchFamily="49" charset="-122"/>
              </a:rPr>
              <a:t>黛玉去拜见二舅舅时又看到了什么？</a:t>
            </a:r>
          </a:p>
        </p:txBody>
      </p:sp>
      <p:sp>
        <p:nvSpPr>
          <p:cNvPr id="99334" name="文本框 99333"/>
          <p:cNvSpPr txBox="1"/>
          <p:nvPr>
            <p:custDataLst>
              <p:tags r:id="rId6"/>
            </p:custDataLst>
          </p:nvPr>
        </p:nvSpPr>
        <p:spPr>
          <a:xfrm>
            <a:off x="1217295" y="982345"/>
            <a:ext cx="9758045" cy="4892675"/>
          </a:xfrm>
          <a:prstGeom prst="rect">
            <a:avLst/>
          </a:prstGeom>
          <a:solidFill>
            <a:srgbClr val="CCFFFF"/>
          </a:solidFill>
          <a:ln w="57150" cap="flat" cmpd="thinThick">
            <a:solidFill>
              <a:srgbClr val="0000FF"/>
            </a:solidFill>
            <a:prstDash val="solid"/>
            <a:miter/>
            <a:headEnd type="none" w="med" len="med"/>
            <a:tailEnd type="none" w="med" len="med"/>
          </a:ln>
        </p:spPr>
        <p:txBody>
          <a:bodyPr wrap="square" anchor="t">
            <a:spAutoFit/>
          </a:bodyPr>
          <a:lstStyle/>
          <a:p>
            <a:pPr>
              <a:spcBef>
                <a:spcPct val="50000"/>
              </a:spcBef>
            </a:pPr>
            <a:r>
              <a:rPr lang="en-US" altLang="zh-CN" sz="2800">
                <a:latin typeface="楷体_GB2312" panose="02010609030101010101" pitchFamily="49" charset="-122"/>
                <a:ea typeface="楷体_GB2312" panose="02010609030101010101" pitchFamily="49" charset="-122"/>
              </a:rPr>
              <a:t>   </a:t>
            </a:r>
            <a:r>
              <a:rPr lang="zh-CN" altLang="en-US" sz="2800" b="1">
                <a:latin typeface="黑体" panose="02010609060101010101" charset="-122"/>
                <a:ea typeface="黑体" panose="02010609060101010101" charset="-122"/>
              </a:rPr>
              <a:t>往东转弯，穿过一个东西的穿堂，向南大厅之后，仪门内大院落，上面五间大正房，两边厢房鹿顶耳房钻山，</a:t>
            </a:r>
            <a:r>
              <a:rPr lang="zh-CN" altLang="en-US" sz="2800" b="1">
                <a:solidFill>
                  <a:srgbClr val="FF0000"/>
                </a:solidFill>
                <a:latin typeface="黑体" panose="02010609060101010101" charset="-122"/>
                <a:ea typeface="黑体" panose="02010609060101010101" charset="-122"/>
              </a:rPr>
              <a:t>四通八达，轩昂壮丽，</a:t>
            </a:r>
            <a:r>
              <a:rPr lang="zh-CN" altLang="en-US" sz="2800" b="1">
                <a:solidFill>
                  <a:schemeClr val="tx1"/>
                </a:solidFill>
                <a:latin typeface="黑体" panose="02010609060101010101" charset="-122"/>
                <a:ea typeface="黑体" panose="02010609060101010101" charset="-122"/>
              </a:rPr>
              <a:t>比贾母处不同。</a:t>
            </a:r>
            <a:r>
              <a:rPr lang="en-US" altLang="zh-CN" sz="2800" b="1">
                <a:solidFill>
                  <a:schemeClr val="tx1"/>
                </a:solidFill>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抬头迎面先看见一个赤金九龙青地大匾，匾上写着斗</a:t>
            </a:r>
            <a:r>
              <a:rPr lang="zh-CN" altLang="en-US" sz="2800" b="1">
                <a:solidFill>
                  <a:srgbClr val="FF0000"/>
                </a:solidFill>
                <a:latin typeface="黑体" panose="02010609060101010101" charset="-122"/>
                <a:ea typeface="黑体" panose="02010609060101010101" charset="-122"/>
              </a:rPr>
              <a:t>大</a:t>
            </a:r>
            <a:r>
              <a:rPr lang="zh-CN" altLang="en-US" sz="2800" b="1">
                <a:latin typeface="黑体" panose="02010609060101010101" charset="-122"/>
                <a:ea typeface="黑体" panose="02010609060101010101" charset="-122"/>
              </a:rPr>
              <a:t>的三个大字，是</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荣禧堂</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，后有一行小字：</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某年月日，书赐荣国公贾源</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，又有</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万几宸翰之宝</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。屋内摆设有</a:t>
            </a:r>
            <a:r>
              <a:rPr lang="zh-CN" altLang="en-US" sz="2800" b="1">
                <a:solidFill>
                  <a:srgbClr val="FF0000"/>
                </a:solidFill>
                <a:latin typeface="黑体" panose="02010609060101010101" charset="-122"/>
                <a:ea typeface="黑体" panose="02010609060101010101" charset="-122"/>
              </a:rPr>
              <a:t>名贵的家具</a:t>
            </a:r>
            <a:r>
              <a:rPr lang="zh-CN" altLang="en-US"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珍贵的字画、古玩</a:t>
            </a:r>
            <a:r>
              <a:rPr lang="zh-CN" altLang="en-US" sz="2800" b="1">
                <a:latin typeface="黑体" panose="02010609060101010101" charset="-122"/>
                <a:ea typeface="黑体" panose="02010609060101010101" charset="-122"/>
              </a:rPr>
              <a:t>。“又有一副对联，乃乌木联牌，</a:t>
            </a:r>
            <a:r>
              <a:rPr lang="zh-CN" altLang="en-US" sz="2800" b="1">
                <a:solidFill>
                  <a:srgbClr val="FF0000"/>
                </a:solidFill>
                <a:latin typeface="黑体" panose="02010609060101010101" charset="-122"/>
                <a:ea typeface="黑体" panose="02010609060101010101" charset="-122"/>
              </a:rPr>
              <a:t>镶着錾银的字迹</a:t>
            </a:r>
            <a:r>
              <a:rPr lang="zh-CN" altLang="en-US" sz="2800" b="1">
                <a:latin typeface="黑体" panose="02010609060101010101" charset="-122"/>
                <a:ea typeface="黑体" panose="02010609060101010101" charset="-122"/>
              </a:rPr>
              <a:t>，道是：座上珠讥昭日月，堂前黼黻焕烟霞。”由堂屋进入东耳房， 这里是起居室，</a:t>
            </a:r>
            <a:r>
              <a:rPr lang="zh-CN" altLang="en-US" sz="2800" b="1">
                <a:solidFill>
                  <a:srgbClr val="FF0000"/>
                </a:solidFill>
                <a:latin typeface="黑体" panose="02010609060101010101" charset="-122"/>
                <a:ea typeface="黑体" panose="02010609060101010101" charset="-122"/>
              </a:rPr>
              <a:t>另有一番布置</a:t>
            </a:r>
            <a:r>
              <a:rPr lang="zh-CN" altLang="en-US" sz="2800" b="1">
                <a:latin typeface="黑体" panose="02010609060101010101" charset="-122"/>
                <a:ea typeface="黑体" panose="02010609060101010101" charset="-122"/>
              </a:rPr>
              <a:t>，再到东廊三间小正房王夫人的住室，又</a:t>
            </a:r>
            <a:r>
              <a:rPr lang="zh-CN" altLang="en-US" sz="2800" b="1">
                <a:solidFill>
                  <a:srgbClr val="FF0000"/>
                </a:solidFill>
                <a:latin typeface="黑体" panose="02010609060101010101" charset="-122"/>
                <a:ea typeface="黑体" panose="02010609060101010101" charset="-122"/>
              </a:rPr>
              <a:t>别有摆设</a:t>
            </a:r>
            <a:r>
              <a:rPr lang="zh-CN" altLang="en-US" sz="2800" b="1">
                <a:latin typeface="黑体" panose="02010609060101010101" charset="-122"/>
                <a:ea typeface="黑体" panose="02010609060101010101" charset="-122"/>
              </a:rPr>
              <a:t>。这宏伟豪华的府第，那皇帝御书大匾，郡王手题对联，以及等级分明的礼仪，的确与别家不同。</a:t>
            </a:r>
            <a:r>
              <a:rPr lang="zh-CN" altLang="en-US" sz="3200" b="1">
                <a:latin typeface="黑体" panose="02010609060101010101" charset="-122"/>
                <a:ea typeface="黑体" panose="02010609060101010101" charset="-122"/>
              </a:rPr>
              <a:t>   </a:t>
            </a:r>
          </a:p>
        </p:txBody>
      </p:sp>
      <p:sp>
        <p:nvSpPr>
          <p:cNvPr id="99335" name="文本框 99334"/>
          <p:cNvSpPr txBox="1"/>
          <p:nvPr>
            <p:custDataLst>
              <p:tags r:id="rId7"/>
            </p:custDataLst>
          </p:nvPr>
        </p:nvSpPr>
        <p:spPr>
          <a:xfrm>
            <a:off x="2704465" y="6088380"/>
            <a:ext cx="6781800" cy="583565"/>
          </a:xfrm>
          <a:prstGeom prst="rect">
            <a:avLst/>
          </a:prstGeom>
          <a:solidFill>
            <a:srgbClr val="EEFEA0"/>
          </a:solidFill>
          <a:ln w="9525" cap="flat" cmpd="sng">
            <a:solidFill>
              <a:schemeClr val="tx1"/>
            </a:solidFill>
            <a:prstDash val="solid"/>
            <a:miter/>
            <a:headEnd type="none" w="med" len="med"/>
            <a:tailEnd type="none" w="med" len="med"/>
          </a:ln>
        </p:spPr>
        <p:txBody>
          <a:bodyPr anchor="t">
            <a:spAutoFit/>
          </a:bodyPr>
          <a:lstStyle/>
          <a:p>
            <a:r>
              <a:rPr lang="zh-CN" altLang="en-US" sz="3200" b="1">
                <a:solidFill>
                  <a:srgbClr val="FD0303"/>
                </a:solidFill>
                <a:latin typeface="黑体" panose="02010609060101010101" charset="-122"/>
                <a:ea typeface="黑体" panose="02010609060101010101" charset="-122"/>
              </a:rPr>
              <a:t>轩昂壮丽</a:t>
            </a:r>
            <a:r>
              <a:rPr lang="en-US" altLang="zh-CN" sz="3200" b="1">
                <a:solidFill>
                  <a:srgbClr val="FD0303"/>
                </a:solidFill>
                <a:latin typeface="黑体" panose="02010609060101010101" charset="-122"/>
                <a:ea typeface="黑体" panose="02010609060101010101" charset="-122"/>
              </a:rPr>
              <a:t>——</a:t>
            </a:r>
            <a:r>
              <a:rPr lang="zh-CN" altLang="en-US" sz="3200" b="1">
                <a:solidFill>
                  <a:srgbClr val="0000CC"/>
                </a:solidFill>
                <a:latin typeface="黑体" panose="02010609060101010101" charset="-122"/>
                <a:ea typeface="黑体" panose="02010609060101010101" charset="-122"/>
              </a:rPr>
              <a:t>陈设华贵</a:t>
            </a:r>
            <a:r>
              <a:rPr lang="zh-CN" altLang="en-US" sz="3200" b="1">
                <a:solidFill>
                  <a:srgbClr val="FD0303"/>
                </a:solidFill>
                <a:latin typeface="黑体" panose="02010609060101010101" charset="-122"/>
                <a:ea typeface="黑体" panose="02010609060101010101" charset="-122"/>
              </a:rPr>
              <a:t>，得上恩宠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9334"/>
                                        </p:tgtEl>
                                        <p:attrNameLst>
                                          <p:attrName>style.visibility</p:attrName>
                                        </p:attrNameLst>
                                      </p:cBhvr>
                                      <p:to>
                                        <p:strVal val="visible"/>
                                      </p:to>
                                    </p:set>
                                    <p:animEffect transition="in" filter="box(in)">
                                      <p:cBhvr>
                                        <p:cTn id="7" dur="500"/>
                                        <p:tgtEl>
                                          <p:spTgt spid="9933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9335"/>
                                        </p:tgtEl>
                                        <p:attrNameLst>
                                          <p:attrName>style.visibility</p:attrName>
                                        </p:attrNameLst>
                                      </p:cBhvr>
                                      <p:to>
                                        <p:strVal val="visible"/>
                                      </p:to>
                                    </p:set>
                                    <p:anim calcmode="discrete" valueType="clr">
                                      <p:cBhvr override="childStyle">
                                        <p:cTn id="12" dur="80"/>
                                        <p:tgtEl>
                                          <p:spTgt spid="9933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9335"/>
                                        </p:tgtEl>
                                        <p:attrNameLst>
                                          <p:attrName>fillcolor</p:attrName>
                                        </p:attrNameLst>
                                      </p:cBhvr>
                                      <p:tavLst>
                                        <p:tav tm="0">
                                          <p:val>
                                            <p:clrVal>
                                              <a:schemeClr val="accent2"/>
                                            </p:clrVal>
                                          </p:val>
                                        </p:tav>
                                        <p:tav tm="50000">
                                          <p:val>
                                            <p:clrVal>
                                              <a:schemeClr val="hlink"/>
                                            </p:clrVal>
                                          </p:val>
                                        </p:tav>
                                      </p:tavLst>
                                    </p:anim>
                                    <p:set>
                                      <p:cBhvr>
                                        <p:cTn id="14" dur="80"/>
                                        <p:tgtEl>
                                          <p:spTgt spid="9933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4" grpId="0"/>
      <p:bldP spid="99335"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8200" y="2000885"/>
            <a:ext cx="10515600" cy="4351338"/>
          </a:xfrm>
        </p:spPr>
        <p:txBody>
          <a:bodyPr/>
          <a:lstStyle/>
          <a:p>
            <a:pPr marL="0" indent="0">
              <a:buNone/>
            </a:pPr>
            <a:r>
              <a:rPr lang="zh-CN" altLang="en-US" sz="3600" b="1" kern="0" noProof="0" smtClean="0">
                <a:ln>
                  <a:noFill/>
                </a:ln>
                <a:solidFill>
                  <a:srgbClr val="FF0000"/>
                </a:solidFill>
                <a:uLnTx/>
                <a:uFillTx/>
                <a:latin typeface="方正硬笔楷书简体" charset="0"/>
                <a:ea typeface="方正硬笔楷书简体" charset="0"/>
                <a:sym typeface="+mn-ea"/>
              </a:rPr>
              <a:t>三个</a:t>
            </a:r>
            <a:r>
              <a:rPr lang="en-US" altLang="zh-CN" sz="3600" b="1" kern="0" noProof="0" smtClean="0">
                <a:ln>
                  <a:noFill/>
                </a:ln>
                <a:solidFill>
                  <a:srgbClr val="FF0000"/>
                </a:solidFill>
                <a:uLnTx/>
                <a:uFillTx/>
                <a:latin typeface="方正硬笔楷书简体" charset="0"/>
                <a:ea typeface="方正硬笔楷书简体" charset="0"/>
                <a:sym typeface="+mn-ea"/>
              </a:rPr>
              <a:t>“</a:t>
            </a:r>
            <a:r>
              <a:rPr lang="zh-CN" altLang="en-US" sz="3600" b="1" kern="0" noProof="0" smtClean="0">
                <a:ln>
                  <a:noFill/>
                </a:ln>
                <a:solidFill>
                  <a:srgbClr val="FF0000"/>
                </a:solidFill>
                <a:uLnTx/>
                <a:uFillTx/>
                <a:latin typeface="方正硬笔楷书简体" charset="0"/>
                <a:ea typeface="方正硬笔楷书简体" charset="0"/>
                <a:sym typeface="+mn-ea"/>
              </a:rPr>
              <a:t>半旧</a:t>
            </a:r>
            <a:r>
              <a:rPr lang="en-US" altLang="zh-CN" sz="3600" b="1" kern="0" noProof="0" smtClean="0">
                <a:ln>
                  <a:noFill/>
                </a:ln>
                <a:solidFill>
                  <a:srgbClr val="FF0000"/>
                </a:solidFill>
                <a:uLnTx/>
                <a:uFillTx/>
                <a:latin typeface="方正硬笔楷书简体" charset="0"/>
                <a:ea typeface="方正硬笔楷书简体" charset="0"/>
                <a:sym typeface="+mn-ea"/>
              </a:rPr>
              <a:t>”</a:t>
            </a:r>
          </a:p>
          <a:p>
            <a:pPr marL="0" indent="0">
              <a:buNone/>
            </a:pPr>
            <a:endParaRPr lang="en-US" altLang="zh-CN" sz="3600" b="1" kern="0" noProof="0" smtClean="0">
              <a:ln>
                <a:noFill/>
              </a:ln>
              <a:solidFill>
                <a:srgbClr val="FF0000"/>
              </a:solidFill>
              <a:uLnTx/>
              <a:uFillTx/>
              <a:latin typeface="方正硬笔楷书简体" charset="0"/>
              <a:ea typeface="方正硬笔楷书简体" charset="0"/>
              <a:sym typeface="+mn-ea"/>
            </a:endParaRPr>
          </a:p>
          <a:p>
            <a:pPr marL="0" indent="0">
              <a:buNone/>
            </a:pPr>
            <a:r>
              <a:rPr lang="zh-CN" altLang="en-US" sz="3600" b="1" kern="0" noProof="0" smtClean="0">
                <a:ln>
                  <a:noFill/>
                </a:ln>
                <a:solidFill>
                  <a:srgbClr val="FF0000"/>
                </a:solidFill>
                <a:uLnTx/>
                <a:uFillTx/>
                <a:latin typeface="方正硬笔楷书简体" charset="0"/>
                <a:ea typeface="方正硬笔楷书简体" charset="0"/>
                <a:sym typeface="+mn-ea"/>
              </a:rPr>
              <a:t>如何理解三个</a:t>
            </a:r>
            <a:r>
              <a:rPr lang="en-US" altLang="zh-CN" sz="3600" b="1" kern="0" noProof="0" smtClean="0">
                <a:ln>
                  <a:noFill/>
                </a:ln>
                <a:solidFill>
                  <a:srgbClr val="FF0000"/>
                </a:solidFill>
                <a:uLnTx/>
                <a:uFillTx/>
                <a:latin typeface="方正硬笔楷书简体" charset="0"/>
                <a:ea typeface="方正硬笔楷书简体" charset="0"/>
                <a:sym typeface="+mn-ea"/>
              </a:rPr>
              <a:t>“</a:t>
            </a:r>
            <a:r>
              <a:rPr lang="zh-CN" altLang="en-US" sz="3600" b="1" kern="0" noProof="0" smtClean="0">
                <a:ln>
                  <a:noFill/>
                </a:ln>
                <a:solidFill>
                  <a:srgbClr val="FF0000"/>
                </a:solidFill>
                <a:uLnTx/>
                <a:uFillTx/>
                <a:latin typeface="方正硬笔楷书简体" charset="0"/>
                <a:ea typeface="方正硬笔楷书简体" charset="0"/>
                <a:sym typeface="+mn-ea"/>
              </a:rPr>
              <a:t>半旧</a:t>
            </a:r>
            <a:r>
              <a:rPr lang="en-US" altLang="zh-CN" sz="3600" b="1" kern="0" noProof="0" smtClean="0">
                <a:ln>
                  <a:noFill/>
                </a:ln>
                <a:solidFill>
                  <a:srgbClr val="FF0000"/>
                </a:solidFill>
                <a:uLnTx/>
                <a:uFillTx/>
                <a:latin typeface="方正硬笔楷书简体" charset="0"/>
                <a:ea typeface="方正硬笔楷书简体" charset="0"/>
                <a:sym typeface="+mn-ea"/>
              </a:rPr>
              <a:t>”</a:t>
            </a:r>
            <a:r>
              <a:rPr lang="zh-CN" altLang="en-US" sz="3600" b="1" kern="0" noProof="0" smtClean="0">
                <a:ln>
                  <a:noFill/>
                </a:ln>
                <a:solidFill>
                  <a:srgbClr val="FF0000"/>
                </a:solidFill>
                <a:uLnTx/>
                <a:uFillTx/>
                <a:latin typeface="方正硬笔楷书简体" charset="0"/>
                <a:ea typeface="方正硬笔楷书简体" charset="0"/>
                <a:sym typeface="+mn-ea"/>
              </a:rPr>
              <a:t>？</a:t>
            </a:r>
          </a:p>
          <a:p>
            <a:pPr marL="0" indent="0">
              <a:buNone/>
            </a:pPr>
            <a:endParaRPr lang="zh-CN" altLang="en-US" sz="3600" b="1" kern="0" noProof="0" smtClean="0">
              <a:ln>
                <a:noFill/>
              </a:ln>
              <a:solidFill>
                <a:srgbClr val="FF0000"/>
              </a:solidFill>
              <a:uLnTx/>
              <a:uFillTx/>
              <a:latin typeface="方正硬笔楷书简体" charset="0"/>
              <a:ea typeface="方正硬笔楷书简体" charset="0"/>
              <a:sym typeface="+mn-ea"/>
            </a:endParaRPr>
          </a:p>
          <a:p>
            <a:pPr marL="0" indent="0">
              <a:buNone/>
            </a:pPr>
            <a:r>
              <a:rPr lang="zh-CN" altLang="en-US" sz="3600" b="1" kern="0" noProof="0" smtClean="0">
                <a:ln>
                  <a:noFill/>
                </a:ln>
                <a:solidFill>
                  <a:schemeClr val="tx1"/>
                </a:solidFill>
                <a:uLnTx/>
                <a:uFillTx/>
                <a:latin typeface="方正硬笔楷书简体" charset="0"/>
                <a:ea typeface="方正硬笔楷书简体" charset="0"/>
                <a:sym typeface="+mn-ea"/>
              </a:rPr>
              <a:t>低调的富贵，低调的奢华</a:t>
            </a:r>
          </a:p>
          <a:p>
            <a:pPr marL="0" indent="0">
              <a:buNone/>
            </a:pPr>
            <a:endParaRPr lang="zh-CN" altLang="en-US" sz="3600" b="1" kern="0" noProof="0" smtClean="0">
              <a:ln>
                <a:noFill/>
              </a:ln>
              <a:solidFill>
                <a:srgbClr val="FF0000"/>
              </a:solidFill>
              <a:uLnTx/>
              <a:uFillTx/>
              <a:latin typeface="方正硬笔楷书简体" charset="0"/>
              <a:ea typeface="方正硬笔楷书简体" charset="0"/>
              <a:sym typeface="+mn-ea"/>
            </a:endParaRPr>
          </a:p>
          <a:p>
            <a:pPr marL="0" indent="0">
              <a:buNone/>
            </a:pPr>
            <a:r>
              <a:rPr lang="zh-CN" altLang="en-US" sz="3600" b="1" kern="0" noProof="0" smtClean="0">
                <a:ln>
                  <a:noFill/>
                </a:ln>
                <a:solidFill>
                  <a:srgbClr val="FF0000"/>
                </a:solidFill>
                <a:uLnTx/>
                <a:uFillTx/>
                <a:latin typeface="方正硬笔楷书简体" charset="0"/>
                <a:ea typeface="方正硬笔楷书简体" charset="0"/>
                <a:sym typeface="+mn-ea"/>
              </a:rPr>
              <a:t>树小墙新画不古，此人必属内务府</a:t>
            </a:r>
            <a:r>
              <a:rPr lang="en-US" altLang="zh-CN" sz="3600" b="1" kern="0" noProof="0" smtClean="0">
                <a:ln>
                  <a:noFill/>
                </a:ln>
                <a:solidFill>
                  <a:srgbClr val="FF0000"/>
                </a:solidFill>
                <a:uLnTx/>
                <a:uFillTx/>
                <a:latin typeface="方正硬笔楷书简体" charset="0"/>
                <a:ea typeface="方正硬笔楷书简体" charset="0"/>
                <a:sym typeface="+mn-ea"/>
              </a:rPr>
              <a:t>——</a:t>
            </a:r>
            <a:r>
              <a:rPr lang="zh-CN" altLang="en-US" sz="3600" b="1" kern="0" noProof="0" smtClean="0">
                <a:ln>
                  <a:noFill/>
                </a:ln>
                <a:solidFill>
                  <a:srgbClr val="FF0000"/>
                </a:solidFill>
                <a:uLnTx/>
                <a:uFillTx/>
                <a:latin typeface="方正硬笔楷书简体" charset="0"/>
                <a:ea typeface="方正硬笔楷书简体" charset="0"/>
                <a:sym typeface="+mn-ea"/>
              </a:rPr>
              <a:t>清初民谚</a:t>
            </a:r>
          </a:p>
        </p:txBody>
      </p:sp>
      <p:sp>
        <p:nvSpPr>
          <p:cNvPr id="2" name="文本框 1"/>
          <p:cNvSpPr txBox="1"/>
          <p:nvPr>
            <p:custDataLst>
              <p:tags r:id="rId4"/>
            </p:custDataLst>
          </p:nvPr>
        </p:nvSpPr>
        <p:spPr>
          <a:xfrm>
            <a:off x="1455420" y="555625"/>
            <a:ext cx="9485630" cy="645160"/>
          </a:xfrm>
          <a:prstGeom prst="rect">
            <a:avLst/>
          </a:prstGeom>
          <a:noFill/>
        </p:spPr>
        <p:txBody>
          <a:bodyPr wrap="square" rtlCol="0">
            <a:spAutoFit/>
          </a:bodyPr>
          <a:lstStyle/>
          <a:p>
            <a:r>
              <a:rPr lang="zh-CN" altLang="en-US" sz="3600" b="1">
                <a:latin typeface="黑体" panose="02010609060101010101" charset="-122"/>
                <a:ea typeface="黑体" panose="02010609060101010101" charset="-122"/>
              </a:rPr>
              <a:t>描写见王夫人时，有没有与富贵不相符的词语？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64226" name="Text Box 2"/>
          <p:cNvSpPr txBox="1"/>
          <p:nvPr>
            <p:custDataLst>
              <p:tags r:id="rId3"/>
            </p:custDataLst>
          </p:nvPr>
        </p:nvSpPr>
        <p:spPr>
          <a:xfrm>
            <a:off x="6363130" y="2726736"/>
            <a:ext cx="3548284" cy="645160"/>
          </a:xfrm>
          <a:prstGeom prst="rect">
            <a:avLst/>
          </a:prstGeom>
          <a:noFill/>
          <a:ln w="28575">
            <a:noFill/>
          </a:ln>
        </p:spPr>
        <p:txBody>
          <a:bodyPr>
            <a:spAutoFit/>
          </a:bodyPr>
          <a:lstStyle/>
          <a:p>
            <a:pPr>
              <a:spcBef>
                <a:spcPct val="50000"/>
              </a:spcBef>
            </a:pPr>
            <a:r>
              <a:rPr lang="zh-CN" altLang="en-US" sz="3600" b="1">
                <a:latin typeface="华文新魏" panose="02010800040101010101" pitchFamily="2" charset="-122"/>
                <a:ea typeface="华文新魏" panose="02010800040101010101" pitchFamily="2" charset="-122"/>
              </a:rPr>
              <a:t>显赫富贵之家</a:t>
            </a:r>
          </a:p>
        </p:txBody>
      </p:sp>
      <p:sp>
        <p:nvSpPr>
          <p:cNvPr id="47108" name="Text Box 4"/>
          <p:cNvSpPr txBox="1"/>
          <p:nvPr>
            <p:custDataLst>
              <p:tags r:id="rId4"/>
            </p:custDataLst>
          </p:nvPr>
        </p:nvSpPr>
        <p:spPr>
          <a:xfrm>
            <a:off x="3727117" y="582981"/>
            <a:ext cx="4830170" cy="895472"/>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r>
              <a:rPr lang="zh-CN" altLang="en-US" sz="4800" noProof="1">
                <a:solidFill>
                  <a:schemeClr val="bg1"/>
                </a:solidFill>
                <a:latin typeface="华文行楷" panose="02010800040101010101" pitchFamily="2" charset="-122"/>
                <a:ea typeface="华文行楷" panose="02010800040101010101" pitchFamily="2" charset="-122"/>
                <a:cs typeface="+mn-cs"/>
              </a:rPr>
              <a:t>与别家不同</a:t>
            </a:r>
          </a:p>
        </p:txBody>
      </p:sp>
      <p:sp>
        <p:nvSpPr>
          <p:cNvPr id="564230" name="AutoShape 6"/>
          <p:cNvSpPr/>
          <p:nvPr>
            <p:custDataLst>
              <p:tags r:id="rId5"/>
            </p:custDataLst>
          </p:nvPr>
        </p:nvSpPr>
        <p:spPr>
          <a:xfrm>
            <a:off x="4887984" y="2400725"/>
            <a:ext cx="231848" cy="1297005"/>
          </a:xfrm>
          <a:prstGeom prst="rightBrace">
            <a:avLst>
              <a:gd name="adj1" fmla="val 46592"/>
              <a:gd name="adj2" fmla="val 50000"/>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txBody>
          <a:bodyPr wrap="none" anchor="ctr"/>
          <a:lstStyle/>
          <a:p>
            <a:endParaRPr lang="zh-CN" altLang="en-US" sz="3600">
              <a:latin typeface="华文新魏" panose="02010800040101010101" pitchFamily="2" charset="-122"/>
            </a:endParaRPr>
          </a:p>
        </p:txBody>
      </p:sp>
      <p:sp>
        <p:nvSpPr>
          <p:cNvPr id="564231" name="AutoShape 7"/>
          <p:cNvSpPr/>
          <p:nvPr>
            <p:custDataLst>
              <p:tags r:id="rId6"/>
            </p:custDataLst>
          </p:nvPr>
        </p:nvSpPr>
        <p:spPr>
          <a:xfrm>
            <a:off x="5454218" y="2877941"/>
            <a:ext cx="661943" cy="315851"/>
          </a:xfrm>
          <a:prstGeom prst="rightArrow">
            <a:avLst>
              <a:gd name="adj1" fmla="val 50000"/>
              <a:gd name="adj2" fmla="val 52383"/>
            </a:avLst>
          </a:prstGeom>
          <a:solidFill>
            <a:srgbClr val="990000"/>
          </a:solidFill>
          <a:ln w="28575" cap="flat" cmpd="sng">
            <a:solidFill>
              <a:schemeClr val="bg1"/>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64232" name="Text Box 8"/>
          <p:cNvSpPr txBox="1"/>
          <p:nvPr>
            <p:custDataLst>
              <p:tags r:id="rId7"/>
            </p:custDataLst>
          </p:nvPr>
        </p:nvSpPr>
        <p:spPr>
          <a:xfrm>
            <a:off x="2564765" y="2103755"/>
            <a:ext cx="1973580" cy="1863090"/>
          </a:xfrm>
          <a:prstGeom prst="rect">
            <a:avLst/>
          </a:prstGeom>
          <a:noFill/>
          <a:ln w="28575">
            <a:noFill/>
          </a:ln>
        </p:spPr>
        <p:txBody>
          <a:bodyPr wrap="square">
            <a:spAutoFit/>
          </a:bodyPr>
          <a:lstStyle/>
          <a:p>
            <a:pPr>
              <a:lnSpc>
                <a:spcPct val="120000"/>
              </a:lnSpc>
            </a:pPr>
            <a:r>
              <a:rPr lang="zh-CN" altLang="en-US" sz="3200" b="1" noProof="1">
                <a:latin typeface="黑体" panose="02010609060101010101" charset="-122"/>
                <a:ea typeface="黑体" panose="02010609060101010101" charset="-122"/>
                <a:cs typeface="+mn-cs"/>
              </a:rPr>
              <a:t>外观宏伟</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solidFill>
                <a:srgbClr val="FFCC00"/>
              </a:solidFill>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布局</a:t>
            </a:r>
            <a:r>
              <a:rPr lang="zh-CN" altLang="en-US" sz="3200" b="1">
                <a:latin typeface="黑体" panose="02010609060101010101" charset="-122"/>
                <a:ea typeface="黑体" panose="02010609060101010101" charset="-122"/>
                <a:sym typeface="+mn-ea"/>
              </a:rPr>
              <a:t>讲究</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solidFill>
                <a:srgbClr val="FFCC00"/>
              </a:solidFill>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陈设</a:t>
            </a:r>
            <a:r>
              <a:rPr lang="zh-CN" altLang="en-US" sz="3200" b="1">
                <a:latin typeface="黑体" panose="02010609060101010101" charset="-122"/>
                <a:ea typeface="黑体" panose="02010609060101010101" charset="-122"/>
                <a:sym typeface="+mn-ea"/>
              </a:rPr>
              <a:t>华贵</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latin typeface="黑体" panose="02010609060101010101" charset="-122"/>
              <a:ea typeface="黑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8193" name="Rectangle 5"/>
          <p:cNvSpPr/>
          <p:nvPr>
            <p:custDataLst>
              <p:tags r:id="rId3"/>
            </p:custDataLst>
          </p:nvPr>
        </p:nvSpPr>
        <p:spPr>
          <a:xfrm>
            <a:off x="1524561" y="981154"/>
            <a:ext cx="9144559" cy="1992550"/>
          </a:xfrm>
          <a:prstGeom prst="rect">
            <a:avLst/>
          </a:prstGeom>
          <a:solidFill>
            <a:srgbClr val="990000"/>
          </a:solidFill>
          <a:ln w="57150" cap="flat" cmpd="thinThick">
            <a:solidFill>
              <a:schemeClr val="bg1"/>
            </a:solidFill>
            <a:prstDash val="solid"/>
            <a:miter/>
            <a:headEnd type="none" w="med" len="med"/>
            <a:tailEnd type="none" w="med" len="med"/>
          </a:ln>
        </p:spPr>
        <p:txBody>
          <a:bodyPr wrap="none" anchor="ctr"/>
          <a:lstStyle/>
          <a:p>
            <a:endParaRPr lang="zh-CN" altLang="en-US" sz="3600">
              <a:latin typeface="华文新魏" panose="02010800040101010101" pitchFamily="2" charset="-122"/>
              <a:ea typeface="华文新魏" panose="02010800040101010101" pitchFamily="2" charset="-122"/>
            </a:endParaRPr>
          </a:p>
        </p:txBody>
      </p:sp>
      <p:sp>
        <p:nvSpPr>
          <p:cNvPr id="8194" name="Rectangle 6"/>
          <p:cNvSpPr/>
          <p:nvPr>
            <p:custDataLst>
              <p:tags r:id="rId4"/>
            </p:custDataLst>
          </p:nvPr>
        </p:nvSpPr>
        <p:spPr>
          <a:xfrm>
            <a:off x="1524561" y="3650768"/>
            <a:ext cx="9144559" cy="1992550"/>
          </a:xfrm>
          <a:prstGeom prst="rect">
            <a:avLst/>
          </a:prstGeom>
          <a:solidFill>
            <a:srgbClr val="990000"/>
          </a:solidFill>
          <a:ln w="57150" cap="flat" cmpd="thinThick">
            <a:solidFill>
              <a:schemeClr val="bg1"/>
            </a:solidFill>
            <a:prstDash val="solid"/>
            <a:miter/>
            <a:headEnd type="none" w="med" len="med"/>
            <a:tailEnd type="none" w="med" len="med"/>
          </a:ln>
        </p:spPr>
        <p:txBody>
          <a:bodyPr wrap="none" anchor="ctr"/>
          <a:lstStyle/>
          <a:p>
            <a:endParaRPr lang="zh-CN" altLang="en-US" sz="3600">
              <a:latin typeface="Times New Roman" panose="02020603050405020304" pitchFamily="18" charset="0"/>
              <a:ea typeface="仿宋_GB2312" panose="02010609030101010101" pitchFamily="49" charset="-122"/>
            </a:endParaRPr>
          </a:p>
        </p:txBody>
      </p:sp>
      <p:sp>
        <p:nvSpPr>
          <p:cNvPr id="8195" name="Text Box 3"/>
          <p:cNvSpPr txBox="1"/>
          <p:nvPr>
            <p:custDataLst>
              <p:tags r:id="rId5"/>
            </p:custDataLst>
          </p:nvPr>
        </p:nvSpPr>
        <p:spPr>
          <a:xfrm>
            <a:off x="1865612" y="4035501"/>
            <a:ext cx="7933238" cy="1419860"/>
          </a:xfrm>
          <a:prstGeom prst="rect">
            <a:avLst/>
          </a:prstGeom>
          <a:noFill/>
          <a:ln w="9525">
            <a:noFill/>
          </a:ln>
        </p:spPr>
        <p:txBody>
          <a:bodyPr>
            <a:spAutoFit/>
          </a:bodyPr>
          <a:lstStyle/>
          <a:p>
            <a:pPr>
              <a:lnSpc>
                <a:spcPct val="120000"/>
              </a:lnSpc>
              <a:spcBef>
                <a:spcPct val="50000"/>
              </a:spcBef>
            </a:pP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大哉红楼梦，再论一千年。  </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冯其庸</a:t>
            </a:r>
          </a:p>
        </p:txBody>
      </p:sp>
      <p:sp>
        <p:nvSpPr>
          <p:cNvPr id="8196" name="Text Box 4"/>
          <p:cNvSpPr txBox="1"/>
          <p:nvPr>
            <p:custDataLst>
              <p:tags r:id="rId6"/>
            </p:custDataLst>
          </p:nvPr>
        </p:nvSpPr>
        <p:spPr>
          <a:xfrm>
            <a:off x="1865612" y="1229803"/>
            <a:ext cx="9082398" cy="1419860"/>
          </a:xfrm>
          <a:prstGeom prst="rect">
            <a:avLst/>
          </a:prstGeom>
          <a:noFill/>
          <a:ln w="9525">
            <a:noFill/>
          </a:ln>
        </p:spPr>
        <p:txBody>
          <a:bodyPr>
            <a:spAutoFit/>
          </a:bodyPr>
          <a:lstStyle/>
          <a:p>
            <a:pPr>
              <a:lnSpc>
                <a:spcPct val="120000"/>
              </a:lnSpc>
            </a:pP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开谈不说</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红楼梦</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，读尽诗书是枉然。</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清</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竹枝词</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12291" name="Rectangle 3"/>
          <p:cNvSpPr>
            <a:spLocks noGrp="1"/>
          </p:cNvSpPr>
          <p:nvPr>
            <p:ph type="body"/>
            <p:custDataLst>
              <p:tags r:id="rId3"/>
            </p:custDataLst>
          </p:nvPr>
        </p:nvSpPr>
        <p:spPr>
          <a:xfrm>
            <a:off x="1841818" y="1269365"/>
            <a:ext cx="8896350" cy="5500688"/>
          </a:xfrm>
          <a:noFill/>
          <a:extLst>
            <a:ext uri="{909E8E84-426E-40DD-AFC4-6F175D3DCCD1}">
              <a14:hiddenFill xmlns:a14="http://schemas.microsoft.com/office/drawing/2010/main">
                <a:solidFill>
                  <a:schemeClr val="bg1"/>
                </a:solidFill>
              </a14:hiddenFill>
            </a:ext>
          </a:extLst>
        </p:spPr>
        <p:txBody>
          <a:bodyPr wrap="square" lIns="91440" tIns="45720" rIns="91440" bIns="45720" anchor="t"/>
          <a:lstStyle/>
          <a:p>
            <a:pPr marL="0" indent="0" eaLnBrk="1" latinLnBrk="0" hangingPunct="1">
              <a:lnSpc>
                <a:spcPts val="3365"/>
              </a:lnSpc>
              <a:spcBef>
                <a:spcPct val="0"/>
              </a:spcBef>
              <a:buNone/>
            </a:pPr>
            <a:r>
              <a:rPr lang="en-US" altLang="zh-CN" sz="2800" b="1">
                <a:latin typeface="黑体" panose="02010609060101010101" charset="-122"/>
                <a:ea typeface="黑体" panose="02010609060101010101" charset="-122"/>
              </a:rPr>
              <a:t>1</a:t>
            </a:r>
            <a:r>
              <a:rPr lang="zh-CN" altLang="en-US"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人物</a:t>
            </a:r>
            <a:r>
              <a:rPr lang="zh-CN" altLang="en-US" sz="2800" b="1">
                <a:solidFill>
                  <a:srgbClr val="0000CC"/>
                </a:solidFill>
                <a:latin typeface="黑体" panose="02010609060101010101" charset="-122"/>
                <a:ea typeface="黑体" panose="02010609060101010101" charset="-122"/>
              </a:rPr>
              <a:t>服</a:t>
            </a:r>
            <a:r>
              <a:rPr lang="zh-CN" altLang="en-US" sz="2800" b="1">
                <a:solidFill>
                  <a:srgbClr val="0000FF"/>
                </a:solidFill>
                <a:latin typeface="黑体" panose="02010609060101010101" charset="-122"/>
                <a:ea typeface="黑体" panose="02010609060101010101" charset="-122"/>
              </a:rPr>
              <a:t>饰精美。</a:t>
            </a:r>
            <a:r>
              <a:rPr lang="zh-CN" altLang="en-US" sz="2800" b="1">
                <a:latin typeface="黑体" panose="02010609060101010101" charset="-122"/>
                <a:ea typeface="黑体" panose="02010609060101010101" charset="-122"/>
              </a:rPr>
              <a:t>如王熙凤的衣饰打扮“彩绣辉煌”，贾宝玉、王夫人等乃至仆妇下人，“包装”都是很“精良”。 </a:t>
            </a:r>
          </a:p>
          <a:p>
            <a:pPr marL="0" indent="0" eaLnBrk="1" latinLnBrk="0" hangingPunct="1">
              <a:lnSpc>
                <a:spcPts val="3365"/>
              </a:lnSpc>
              <a:spcBef>
                <a:spcPct val="0"/>
              </a:spcBef>
              <a:buNone/>
            </a:pP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人物</a:t>
            </a:r>
            <a:r>
              <a:rPr lang="zh-CN" altLang="en-US" sz="2800" b="1">
                <a:solidFill>
                  <a:srgbClr val="0000CC"/>
                </a:solidFill>
                <a:latin typeface="黑体" panose="02010609060101010101" charset="-122"/>
                <a:ea typeface="黑体" panose="02010609060101010101" charset="-122"/>
              </a:rPr>
              <a:t>气</a:t>
            </a:r>
            <a:r>
              <a:rPr lang="zh-CN" altLang="en-US" sz="2800" b="1">
                <a:solidFill>
                  <a:srgbClr val="0000FF"/>
                </a:solidFill>
                <a:latin typeface="黑体" panose="02010609060101010101" charset="-122"/>
                <a:ea typeface="黑体" panose="02010609060101010101" charset="-122"/>
              </a:rPr>
              <a:t>质不凡。</a:t>
            </a:r>
            <a:r>
              <a:rPr lang="zh-CN" altLang="en-US" sz="2800" b="1">
                <a:latin typeface="黑体" panose="02010609060101010101" charset="-122"/>
                <a:ea typeface="黑体" panose="02010609060101010101" charset="-122"/>
              </a:rPr>
              <a:t>贾母、邢夫人、王夫人、李纨、三春等人，身上都有一种</a:t>
            </a:r>
            <a:r>
              <a:rPr lang="zh-CN" altLang="en-US" sz="2800" b="1">
                <a:solidFill>
                  <a:srgbClr val="FF0000"/>
                </a:solidFill>
                <a:latin typeface="黑体" panose="02010609060101010101" charset="-122"/>
                <a:ea typeface="黑体" panose="02010609060101010101" charset="-122"/>
              </a:rPr>
              <a:t>骄矜</a:t>
            </a:r>
            <a:r>
              <a:rPr lang="zh-CN" altLang="en-US" sz="2800" b="1">
                <a:latin typeface="黑体" panose="02010609060101010101" charset="-122"/>
                <a:ea typeface="黑体" panose="02010609060101010101" charset="-122"/>
              </a:rPr>
              <a:t>之气。 </a:t>
            </a:r>
          </a:p>
          <a:p>
            <a:pPr marL="0" indent="0" eaLnBrk="1" latinLnBrk="0" hangingPunct="1">
              <a:lnSpc>
                <a:spcPts val="3365"/>
              </a:lnSpc>
              <a:spcBef>
                <a:spcPct val="0"/>
              </a:spcBef>
              <a:buNone/>
            </a:pPr>
            <a:r>
              <a:rPr lang="en-US" altLang="zh-CN" sz="2800" b="1">
                <a:latin typeface="黑体" panose="02010609060101010101" charset="-122"/>
                <a:ea typeface="黑体" panose="02010609060101010101" charset="-122"/>
              </a:rPr>
              <a:t>3</a:t>
            </a:r>
            <a:r>
              <a:rPr lang="zh-CN" altLang="en-US" sz="2800" b="1">
                <a:latin typeface="黑体" panose="02010609060101010101" charset="-122"/>
                <a:ea typeface="黑体" panose="02010609060101010101" charset="-122"/>
              </a:rPr>
              <a:t>、</a:t>
            </a:r>
            <a:r>
              <a:rPr lang="zh-CN" altLang="en-US" sz="2800" b="1">
                <a:solidFill>
                  <a:srgbClr val="0000FF"/>
                </a:solidFill>
                <a:latin typeface="黑体" panose="02010609060101010101" charset="-122"/>
                <a:ea typeface="黑体" panose="02010609060101010101" charset="-122"/>
              </a:rPr>
              <a:t>礼节</a:t>
            </a:r>
            <a:r>
              <a:rPr lang="zh-CN" altLang="en-US" sz="2800" b="1">
                <a:solidFill>
                  <a:srgbClr val="0000CC"/>
                </a:solidFill>
                <a:latin typeface="黑体" panose="02010609060101010101" charset="-122"/>
                <a:ea typeface="黑体" panose="02010609060101010101" charset="-122"/>
              </a:rPr>
              <a:t>繁琐，等级森严。</a:t>
            </a:r>
            <a:r>
              <a:rPr lang="zh-CN" altLang="en-US" sz="2800" b="1">
                <a:latin typeface="黑体" panose="02010609060101010101" charset="-122"/>
                <a:ea typeface="黑体" panose="02010609060101010101" charset="-122"/>
              </a:rPr>
              <a:t>如用饭时，“李氏捧饭，熙凤安箸，王夫人进羹”，十分讲位次；丫鬟旁边执着拂尘，李纨、熙凤二人立于案旁“布让”，“寂然”吃饭，吃过了漱口洗手，之后吃茶。一套仪节，均不得乱来。</a:t>
            </a:r>
          </a:p>
          <a:p>
            <a:pPr marL="0" indent="0" eaLnBrk="1" latinLnBrk="0" hangingPunct="1">
              <a:lnSpc>
                <a:spcPts val="3365"/>
              </a:lnSpc>
              <a:spcBef>
                <a:spcPct val="0"/>
              </a:spcBef>
              <a:buNone/>
            </a:pPr>
            <a:r>
              <a:rPr lang="zh-CN" altLang="en-US" sz="2800" b="1">
                <a:latin typeface="黑体" panose="02010609060101010101" charset="-122"/>
                <a:ea typeface="黑体" panose="02010609060101010101" charset="-122"/>
              </a:rPr>
              <a:t>    由此，我们不难看出，贾府的富贵尊荣，不仅是物质的，还有礼教的；不仅写出了</a:t>
            </a:r>
            <a:r>
              <a:rPr lang="zh-CN" altLang="en-US" sz="2800" b="1">
                <a:solidFill>
                  <a:srgbClr val="FF0000"/>
                </a:solidFill>
                <a:latin typeface="黑体" panose="02010609060101010101" charset="-122"/>
                <a:ea typeface="黑体" panose="02010609060101010101" charset="-122"/>
              </a:rPr>
              <a:t>富贵尊荣</a:t>
            </a:r>
            <a:r>
              <a:rPr lang="zh-CN" altLang="en-US" sz="2800" b="1">
                <a:latin typeface="黑体" panose="02010609060101010101" charset="-122"/>
                <a:ea typeface="黑体" panose="02010609060101010101" charset="-122"/>
              </a:rPr>
              <a:t>，也写出了封建社会的</a:t>
            </a:r>
            <a:r>
              <a:rPr lang="zh-CN" altLang="en-US" sz="2800" b="1">
                <a:solidFill>
                  <a:srgbClr val="FF0000"/>
                </a:solidFill>
                <a:latin typeface="黑体" panose="02010609060101010101" charset="-122"/>
                <a:ea typeface="黑体" panose="02010609060101010101" charset="-122"/>
              </a:rPr>
              <a:t>等级森严</a:t>
            </a:r>
            <a:r>
              <a:rPr lang="zh-CN" altLang="en-US" sz="2800" b="1">
                <a:latin typeface="黑体" panose="02010609060101010101" charset="-122"/>
                <a:ea typeface="黑体" panose="02010609060101010101" charset="-122"/>
              </a:rPr>
              <a:t>。 </a:t>
            </a:r>
          </a:p>
        </p:txBody>
      </p:sp>
      <p:sp>
        <p:nvSpPr>
          <p:cNvPr id="3" name="文本框 2"/>
          <p:cNvSpPr txBox="1"/>
          <p:nvPr>
            <p:custDataLst>
              <p:tags r:id="rId4"/>
            </p:custDataLst>
          </p:nvPr>
        </p:nvSpPr>
        <p:spPr>
          <a:xfrm>
            <a:off x="4062730" y="260350"/>
            <a:ext cx="4454525" cy="829945"/>
          </a:xfrm>
          <a:prstGeom prst="rect">
            <a:avLst/>
          </a:prstGeom>
          <a:noFill/>
        </p:spPr>
        <p:txBody>
          <a:bodyPr wrap="none" rtlCol="0" anchor="t">
            <a:spAutoFit/>
          </a:bodyPr>
          <a:lstStyle/>
          <a:p>
            <a:r>
              <a:rPr lang="zh-CN" altLang="en-US" sz="4800" b="1">
                <a:solidFill>
                  <a:srgbClr val="FF0000"/>
                </a:solidFill>
                <a:latin typeface="华文新魏" panose="02010800040101010101" pitchFamily="2" charset="-122"/>
                <a:ea typeface="华文新魏" panose="02010800040101010101" pitchFamily="2" charset="-122"/>
                <a:cs typeface="+mj-cs"/>
                <a:sym typeface="+mn-ea"/>
              </a:rPr>
              <a:t>贾府的</a:t>
            </a:r>
            <a:r>
              <a:rPr lang="zh-CN" altLang="en-US" sz="4800" b="1">
                <a:solidFill>
                  <a:srgbClr val="FF0000"/>
                </a:solidFill>
                <a:latin typeface="+mj-lt"/>
                <a:ea typeface="华文新魏" panose="02010800040101010101" pitchFamily="2" charset="-122"/>
                <a:cs typeface="+mj-cs"/>
                <a:sym typeface="+mn-ea"/>
              </a:rPr>
              <a:t>“</a:t>
            </a:r>
            <a:r>
              <a:rPr lang="zh-CN" altLang="en-US" sz="4800" b="1">
                <a:solidFill>
                  <a:srgbClr val="FF0000"/>
                </a:solidFill>
                <a:latin typeface="华文新魏" panose="02010800040101010101" pitchFamily="2" charset="-122"/>
                <a:ea typeface="华文新魏" panose="02010800040101010101" pitchFamily="2" charset="-122"/>
                <a:cs typeface="+mj-cs"/>
                <a:sym typeface="+mn-ea"/>
              </a:rPr>
              <a:t>软件</a:t>
            </a:r>
            <a:r>
              <a:rPr lang="zh-CN" altLang="en-US" sz="4800" b="1">
                <a:solidFill>
                  <a:srgbClr val="FF0000"/>
                </a:solidFill>
                <a:latin typeface="+mj-lt"/>
                <a:ea typeface="华文新魏" panose="02010800040101010101" pitchFamily="2" charset="-122"/>
                <a:cs typeface="+mj-cs"/>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2"/>
          <a:stretch>
            <a:fillRect/>
          </a:stretch>
        </a:blipFill>
        <a:effectLst/>
      </p:bgPr>
    </p:bg>
    <p:spTree>
      <p:nvGrpSpPr>
        <p:cNvPr id="1" name=""/>
        <p:cNvGrpSpPr/>
        <p:nvPr>
          <p:custDataLst>
            <p:tags r:id="rId2"/>
          </p:custDataLst>
        </p:nvPr>
      </p:nvGrpSpPr>
      <p:grpSpPr>
        <a:xfrm>
          <a:off x="0" y="0"/>
          <a:ext cx="0" cy="0"/>
        </a:xfrm>
      </p:grpSpPr>
      <p:sp>
        <p:nvSpPr>
          <p:cNvPr id="564226" name="Text Box 2"/>
          <p:cNvSpPr txBox="1"/>
          <p:nvPr>
            <p:custDataLst>
              <p:tags r:id="rId3"/>
            </p:custDataLst>
          </p:nvPr>
        </p:nvSpPr>
        <p:spPr>
          <a:xfrm>
            <a:off x="6363130" y="2726736"/>
            <a:ext cx="3548284" cy="645160"/>
          </a:xfrm>
          <a:prstGeom prst="rect">
            <a:avLst/>
          </a:prstGeom>
          <a:noFill/>
          <a:ln w="28575">
            <a:noFill/>
          </a:ln>
        </p:spPr>
        <p:txBody>
          <a:bodyPr>
            <a:spAutoFit/>
          </a:bodyPr>
          <a:lstStyle/>
          <a:p>
            <a:pPr>
              <a:spcBef>
                <a:spcPct val="50000"/>
              </a:spcBef>
            </a:pPr>
            <a:r>
              <a:rPr lang="zh-CN" altLang="en-US" sz="3600" b="1">
                <a:latin typeface="华文新魏" panose="02010800040101010101" pitchFamily="2" charset="-122"/>
                <a:ea typeface="华文新魏" panose="02010800040101010101" pitchFamily="2" charset="-122"/>
              </a:rPr>
              <a:t>显赫富贵之家</a:t>
            </a:r>
          </a:p>
        </p:txBody>
      </p:sp>
      <p:sp>
        <p:nvSpPr>
          <p:cNvPr id="564227" name="Text Box 3"/>
          <p:cNvSpPr txBox="1"/>
          <p:nvPr>
            <p:custDataLst>
              <p:tags r:id="rId4"/>
            </p:custDataLst>
          </p:nvPr>
        </p:nvSpPr>
        <p:spPr>
          <a:xfrm>
            <a:off x="6363130" y="4747846"/>
            <a:ext cx="3523083" cy="645160"/>
          </a:xfrm>
          <a:prstGeom prst="rect">
            <a:avLst/>
          </a:prstGeom>
          <a:noFill/>
          <a:ln w="28575">
            <a:noFill/>
          </a:ln>
        </p:spPr>
        <p:txBody>
          <a:bodyPr>
            <a:spAutoFit/>
          </a:bodyPr>
          <a:lstStyle/>
          <a:p>
            <a:pPr>
              <a:spcBef>
                <a:spcPct val="50000"/>
              </a:spcBef>
            </a:pPr>
            <a:r>
              <a:rPr lang="zh-CN" altLang="en-US" sz="3600" b="1">
                <a:latin typeface="华文新魏" panose="02010800040101010101" pitchFamily="2" charset="-122"/>
                <a:ea typeface="华文新魏" panose="02010800040101010101" pitchFamily="2" charset="-122"/>
              </a:rPr>
              <a:t>诗礼簪缨之族</a:t>
            </a:r>
          </a:p>
        </p:txBody>
      </p:sp>
      <p:sp>
        <p:nvSpPr>
          <p:cNvPr id="47108" name="Text Box 4"/>
          <p:cNvSpPr txBox="1"/>
          <p:nvPr>
            <p:custDataLst>
              <p:tags r:id="rId5"/>
            </p:custDataLst>
          </p:nvPr>
        </p:nvSpPr>
        <p:spPr>
          <a:xfrm>
            <a:off x="3727117" y="582981"/>
            <a:ext cx="4830170" cy="895472"/>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r>
              <a:rPr lang="zh-CN" altLang="en-US" sz="4800" noProof="1">
                <a:latin typeface="华文行楷" panose="02010800040101010101" pitchFamily="2" charset="-122"/>
                <a:ea typeface="华文行楷" panose="02010800040101010101" pitchFamily="2" charset="-122"/>
                <a:cs typeface="+mn-cs"/>
              </a:rPr>
              <a:t>与别家不同</a:t>
            </a:r>
            <a:endParaRPr lang="zh-CN" altLang="en-US" sz="4800" noProof="1">
              <a:latin typeface="华文行楷" panose="02010800040101010101" pitchFamily="2" charset="-122"/>
              <a:ea typeface="华文行楷" panose="02010800040101010101" pitchFamily="2" charset="-122"/>
            </a:endParaRPr>
          </a:p>
        </p:txBody>
      </p:sp>
      <p:sp>
        <p:nvSpPr>
          <p:cNvPr id="564229" name="Text Box 5"/>
          <p:cNvSpPr txBox="1"/>
          <p:nvPr>
            <p:custDataLst>
              <p:tags r:id="rId6"/>
            </p:custDataLst>
          </p:nvPr>
        </p:nvSpPr>
        <p:spPr>
          <a:xfrm>
            <a:off x="2574597" y="4070783"/>
            <a:ext cx="2516728" cy="1863090"/>
          </a:xfrm>
          <a:prstGeom prst="rect">
            <a:avLst/>
          </a:prstGeom>
          <a:noFill/>
          <a:ln w="28575">
            <a:noFill/>
          </a:ln>
        </p:spPr>
        <p:txBody>
          <a:bodyPr>
            <a:spAutoFit/>
          </a:bodyPr>
          <a:lstStyle/>
          <a:p>
            <a:pPr>
              <a:lnSpc>
                <a:spcPct val="120000"/>
              </a:lnSpc>
            </a:pPr>
            <a:r>
              <a:rPr lang="zh-CN" altLang="en-US" sz="3200" b="1" noProof="1">
                <a:latin typeface="黑体" panose="02010609060101010101" charset="-122"/>
                <a:ea typeface="黑体" panose="02010609060101010101" charset="-122"/>
                <a:cs typeface="+mn-cs"/>
              </a:rPr>
              <a:t>服饰非凡</a:t>
            </a:r>
            <a:endParaRPr lang="zh-CN" altLang="en-US" sz="3200" b="1" noProof="1">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礼节繁复</a:t>
            </a:r>
            <a:endParaRPr lang="zh-CN" altLang="en-US" sz="3200" b="1" noProof="1">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等级分明</a:t>
            </a:r>
            <a:endParaRPr lang="zh-CN" altLang="en-US" sz="3200" b="1" noProof="1">
              <a:latin typeface="黑体" panose="02010609060101010101" charset="-122"/>
              <a:ea typeface="黑体" panose="02010609060101010101" charset="-122"/>
            </a:endParaRPr>
          </a:p>
        </p:txBody>
      </p:sp>
      <p:sp>
        <p:nvSpPr>
          <p:cNvPr id="564230" name="AutoShape 6"/>
          <p:cNvSpPr/>
          <p:nvPr>
            <p:custDataLst>
              <p:tags r:id="rId7"/>
            </p:custDataLst>
          </p:nvPr>
        </p:nvSpPr>
        <p:spPr>
          <a:xfrm>
            <a:off x="4921639" y="2410885"/>
            <a:ext cx="231848" cy="1297005"/>
          </a:xfrm>
          <a:prstGeom prst="rightBrace">
            <a:avLst>
              <a:gd name="adj1" fmla="val 46592"/>
              <a:gd name="adj2" fmla="val 50000"/>
            </a:avLst>
          </a:prstGeom>
          <a:noFill/>
          <a:ln w="28575" cap="flat" cmpd="sng">
            <a:solidFill>
              <a:schemeClr val="bg1"/>
            </a:solidFill>
            <a:prstDash val="solid"/>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64231" name="AutoShape 7"/>
          <p:cNvSpPr/>
          <p:nvPr>
            <p:custDataLst>
              <p:tags r:id="rId8"/>
            </p:custDataLst>
          </p:nvPr>
        </p:nvSpPr>
        <p:spPr>
          <a:xfrm>
            <a:off x="5454218" y="2877941"/>
            <a:ext cx="661943" cy="315851"/>
          </a:xfrm>
          <a:prstGeom prst="rightArrow">
            <a:avLst>
              <a:gd name="adj1" fmla="val 50000"/>
              <a:gd name="adj2" fmla="val 52383"/>
            </a:avLst>
          </a:prstGeom>
          <a:solidFill>
            <a:srgbClr val="990000"/>
          </a:solidFill>
          <a:ln w="28575" cap="flat" cmpd="sng">
            <a:solidFill>
              <a:schemeClr val="bg1"/>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64232" name="Text Box 8"/>
          <p:cNvSpPr txBox="1"/>
          <p:nvPr>
            <p:custDataLst>
              <p:tags r:id="rId9"/>
            </p:custDataLst>
          </p:nvPr>
        </p:nvSpPr>
        <p:spPr>
          <a:xfrm>
            <a:off x="2357870" y="2051352"/>
            <a:ext cx="2951864" cy="1863090"/>
          </a:xfrm>
          <a:prstGeom prst="rect">
            <a:avLst/>
          </a:prstGeom>
          <a:noFill/>
          <a:ln w="28575">
            <a:noFill/>
          </a:ln>
        </p:spPr>
        <p:txBody>
          <a:bodyPr>
            <a:spAutoFit/>
          </a:bodyPr>
          <a:lstStyle/>
          <a:p>
            <a:pPr>
              <a:lnSpc>
                <a:spcPct val="120000"/>
              </a:lnSpc>
            </a:pPr>
            <a:r>
              <a:rPr lang="zh-CN" altLang="en-US" sz="3200" b="1">
                <a:latin typeface="黑体" panose="02010609060101010101" charset="-122"/>
                <a:ea typeface="黑体" panose="02010609060101010101" charset="-122"/>
                <a:sym typeface="+mn-ea"/>
              </a:rPr>
              <a:t>外观宏伟</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solidFill>
                <a:srgbClr val="FFCC00"/>
              </a:solidFill>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布局</a:t>
            </a:r>
            <a:r>
              <a:rPr lang="zh-CN" altLang="en-US" sz="3200" b="1">
                <a:latin typeface="黑体" panose="02010609060101010101" charset="-122"/>
                <a:ea typeface="黑体" panose="02010609060101010101" charset="-122"/>
                <a:sym typeface="+mn-ea"/>
              </a:rPr>
              <a:t>讲究</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solidFill>
                <a:srgbClr val="FFCC00"/>
              </a:solidFill>
              <a:latin typeface="黑体" panose="02010609060101010101" charset="-122"/>
              <a:ea typeface="黑体" panose="02010609060101010101" charset="-122"/>
            </a:endParaRPr>
          </a:p>
          <a:p>
            <a:pPr>
              <a:lnSpc>
                <a:spcPct val="120000"/>
              </a:lnSpc>
            </a:pPr>
            <a:r>
              <a:rPr lang="zh-CN" altLang="en-US" sz="3200" b="1" noProof="1">
                <a:latin typeface="黑体" panose="02010609060101010101" charset="-122"/>
                <a:ea typeface="黑体" panose="02010609060101010101" charset="-122"/>
                <a:cs typeface="+mn-cs"/>
              </a:rPr>
              <a:t>陈设</a:t>
            </a:r>
            <a:r>
              <a:rPr lang="zh-CN" altLang="en-US" sz="3200" b="1">
                <a:latin typeface="黑体" panose="02010609060101010101" charset="-122"/>
                <a:ea typeface="黑体" panose="02010609060101010101" charset="-122"/>
                <a:sym typeface="+mn-ea"/>
              </a:rPr>
              <a:t>华贵</a:t>
            </a:r>
            <a:r>
              <a:rPr lang="zh-CN" altLang="en-US" sz="3200" b="1" noProof="1">
                <a:solidFill>
                  <a:srgbClr val="FFCC00"/>
                </a:solidFill>
                <a:latin typeface="黑体" panose="02010609060101010101" charset="-122"/>
                <a:ea typeface="黑体" panose="02010609060101010101" charset="-122"/>
                <a:cs typeface="+mn-cs"/>
              </a:rPr>
              <a:t> </a:t>
            </a:r>
            <a:endParaRPr lang="zh-CN" altLang="en-US" sz="3200" b="1" noProof="1">
              <a:latin typeface="黑体" panose="02010609060101010101" charset="-122"/>
              <a:ea typeface="黑体" panose="02010609060101010101" charset="-122"/>
            </a:endParaRPr>
          </a:p>
        </p:txBody>
      </p:sp>
      <p:sp>
        <p:nvSpPr>
          <p:cNvPr id="564233" name="AutoShape 9"/>
          <p:cNvSpPr/>
          <p:nvPr>
            <p:custDataLst>
              <p:tags r:id="rId10"/>
            </p:custDataLst>
          </p:nvPr>
        </p:nvSpPr>
        <p:spPr>
          <a:xfrm>
            <a:off x="4921639" y="4458876"/>
            <a:ext cx="215048" cy="1169321"/>
          </a:xfrm>
          <a:prstGeom prst="rightBrace">
            <a:avLst>
              <a:gd name="adj1" fmla="val 45287"/>
              <a:gd name="adj2" fmla="val 50000"/>
            </a:avLst>
          </a:prstGeom>
          <a:noFill/>
          <a:ln w="28575" cap="flat" cmpd="sng">
            <a:solidFill>
              <a:schemeClr val="bg1"/>
            </a:solidFill>
            <a:prstDash val="solid"/>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64234" name="AutoShape 10"/>
          <p:cNvSpPr/>
          <p:nvPr>
            <p:custDataLst>
              <p:tags r:id="rId11"/>
            </p:custDataLst>
          </p:nvPr>
        </p:nvSpPr>
        <p:spPr>
          <a:xfrm>
            <a:off x="5454218" y="4971295"/>
            <a:ext cx="692184" cy="288970"/>
          </a:xfrm>
          <a:prstGeom prst="rightArrow">
            <a:avLst>
              <a:gd name="adj1" fmla="val 50000"/>
              <a:gd name="adj2" fmla="val 59872"/>
            </a:avLst>
          </a:prstGeom>
          <a:solidFill>
            <a:srgbClr val="990000"/>
          </a:solidFill>
          <a:ln w="28575" cap="flat" cmpd="sng">
            <a:solidFill>
              <a:schemeClr val="bg1"/>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489481" name="Rectangle 9"/>
          <p:cNvSpPr>
            <a:spLocks noRot="1"/>
          </p:cNvSpPr>
          <p:nvPr>
            <p:custDataLst>
              <p:tags r:id="rId3"/>
            </p:custDataLst>
          </p:nvPr>
        </p:nvSpPr>
        <p:spPr>
          <a:xfrm>
            <a:off x="1484630" y="2183130"/>
            <a:ext cx="9435465" cy="4576445"/>
          </a:xfrm>
          <a:prstGeom prst="rect">
            <a:avLst/>
          </a:prstGeom>
          <a:noFill/>
          <a:ln w="9525">
            <a:noFill/>
          </a:ln>
        </p:spPr>
        <p:txBody>
          <a:bodyPr anchor="t"/>
          <a:lstStyle/>
          <a:p>
            <a:pPr fontAlgn="base">
              <a:lnSpc>
                <a:spcPct val="130000"/>
              </a:lnSpc>
              <a:spcBef>
                <a:spcPct val="20000"/>
              </a:spcBef>
              <a:buClr>
                <a:schemeClr val="hlink"/>
              </a:buClr>
              <a:buFont typeface="Arial" panose="020b0604020202020204" pitchFamily="34" charset="0"/>
            </a:pPr>
            <a:r>
              <a:rPr lang="en-US" altLang="zh-CN" sz="3200" b="1" strike="noStrike" noProof="1">
                <a:solidFill>
                  <a:srgbClr val="0A1E15"/>
                </a:solidFill>
                <a:latin typeface="微软雅黑" panose="020b0503020204020204" charset="-122"/>
                <a:ea typeface="微软雅黑" panose="020b0503020204020204" charset="-122"/>
                <a:cs typeface="+mn-cs"/>
                <a:sym typeface="+mn-ea"/>
              </a:rPr>
              <a:t>①</a:t>
            </a:r>
            <a:r>
              <a:rPr lang="zh-CN" altLang="en-US" sz="3200" b="1" strike="noStrike" noProof="1">
                <a:solidFill>
                  <a:srgbClr val="0A1E15"/>
                </a:solidFill>
                <a:latin typeface="微软雅黑" panose="020b0503020204020204" charset="-122"/>
                <a:ea typeface="微软雅黑" panose="020b0503020204020204" charset="-122"/>
                <a:cs typeface="+mn-cs"/>
                <a:sym typeface="+mn-ea"/>
              </a:rPr>
              <a:t>为人物活动、情节展开</a:t>
            </a:r>
            <a:r>
              <a:rPr lang="zh-CN" altLang="en-US" sz="3200" b="1" strike="noStrike" noProof="1">
                <a:solidFill>
                  <a:srgbClr val="FF0000"/>
                </a:solidFill>
                <a:latin typeface="微软雅黑" panose="020b0503020204020204" charset="-122"/>
                <a:ea typeface="微软雅黑" panose="020b0503020204020204" charset="-122"/>
                <a:cs typeface="+mn-cs"/>
                <a:sym typeface="+mn-ea"/>
              </a:rPr>
              <a:t>提供场景，为后面的情节做铺垫。</a:t>
            </a:r>
            <a:r>
              <a:rPr lang="en-US" altLang="zh-CN" sz="3200" b="1" strike="noStrike" noProof="1">
                <a:solidFill>
                  <a:srgbClr val="0000FF"/>
                </a:solidFill>
                <a:latin typeface="+mn-ea"/>
                <a:cs typeface="+mn-ea"/>
                <a:sym typeface="+mn-ea"/>
              </a:rPr>
              <a:t>(</a:t>
            </a:r>
            <a:r>
              <a:rPr lang="zh-CN" altLang="en-US" sz="3200" b="1" strike="noStrike" noProof="1">
                <a:solidFill>
                  <a:srgbClr val="0000FF"/>
                </a:solidFill>
                <a:latin typeface="+mn-ea"/>
                <a:cs typeface="+mn-ea"/>
                <a:sym typeface="+mn-ea"/>
              </a:rPr>
              <a:t>情节、环境</a:t>
            </a:r>
            <a:r>
              <a:rPr lang="en-US" altLang="zh-CN" sz="3200" b="1" strike="noStrike" noProof="1">
                <a:solidFill>
                  <a:srgbClr val="0000FF"/>
                </a:solidFill>
                <a:latin typeface="+mn-ea"/>
                <a:cs typeface="+mn-ea"/>
                <a:sym typeface="+mn-ea"/>
              </a:rPr>
              <a:t>)</a:t>
            </a:r>
            <a:endParaRPr lang="zh-CN" altLang="en-US" sz="3200" b="1" strike="noStrike" noProof="1">
              <a:solidFill>
                <a:srgbClr val="0A1E15"/>
              </a:solidFill>
              <a:latin typeface="+mn-ea"/>
              <a:cs typeface="+mn-ea"/>
            </a:endParaRPr>
          </a:p>
          <a:p>
            <a:pPr fontAlgn="base">
              <a:lnSpc>
                <a:spcPct val="130000"/>
              </a:lnSpc>
              <a:spcBef>
                <a:spcPct val="20000"/>
              </a:spcBef>
              <a:buClr>
                <a:schemeClr val="hlink"/>
              </a:buClr>
              <a:buFont typeface="Arial" panose="020b0604020202020204" pitchFamily="34" charset="0"/>
            </a:pPr>
            <a:r>
              <a:rPr lang="zh-CN" altLang="en-US" sz="3200" b="1" strike="noStrike" noProof="1">
                <a:solidFill>
                  <a:srgbClr val="0A1E15"/>
                </a:solidFill>
                <a:latin typeface="微软雅黑" panose="020b0503020204020204" charset="-122"/>
                <a:ea typeface="微软雅黑" panose="020b0503020204020204" charset="-122"/>
                <a:cs typeface="+mn-cs"/>
              </a:rPr>
              <a:t>②地位身份的象征，人物关系的显现</a:t>
            </a:r>
            <a:r>
              <a:rPr lang="en-US" altLang="zh-CN" sz="3200" b="1" strike="noStrike" noProof="1">
                <a:solidFill>
                  <a:srgbClr val="0000FF"/>
                </a:solidFill>
                <a:latin typeface="+mn-ea"/>
                <a:cs typeface="+mn-ea"/>
                <a:sym typeface="+mn-ea"/>
              </a:rPr>
              <a:t>（人物）</a:t>
            </a:r>
            <a:endParaRPr lang="zh-CN" altLang="en-US" sz="3200" b="1" strike="noStrike" noProof="1">
              <a:solidFill>
                <a:srgbClr val="0000FF"/>
              </a:solidFill>
              <a:latin typeface="Arial" panose="020b0604020202020204" pitchFamily="34" charset="0"/>
              <a:ea typeface="宋体" panose="02010600030101010101" pitchFamily="2" charset="-122"/>
              <a:cs typeface="+mn-cs"/>
              <a:sym typeface="+mn-ea"/>
            </a:endParaRPr>
          </a:p>
          <a:p>
            <a:pPr fontAlgn="base">
              <a:lnSpc>
                <a:spcPct val="130000"/>
              </a:lnSpc>
              <a:spcBef>
                <a:spcPct val="20000"/>
              </a:spcBef>
              <a:buClr>
                <a:schemeClr val="hlink"/>
              </a:buClr>
              <a:buFont typeface="Arial" panose="020b0604020202020204" pitchFamily="34" charset="0"/>
            </a:pPr>
            <a:r>
              <a:rPr lang="zh-CN" altLang="en-US" sz="3200" b="1">
                <a:solidFill>
                  <a:srgbClr val="0000FF"/>
                </a:solidFill>
                <a:latin typeface="微软雅黑" panose="020b0503020204020204" charset="-122"/>
                <a:ea typeface="微软雅黑" panose="020b0503020204020204" charset="-122"/>
                <a:sym typeface="+mn-ea"/>
              </a:rPr>
              <a:t>③人物个性品格和生活情趣的写照。</a:t>
            </a:r>
            <a:r>
              <a:rPr lang="en-US" altLang="zh-CN" sz="3200" b="1">
                <a:solidFill>
                  <a:srgbClr val="0000FF"/>
                </a:solidFill>
                <a:latin typeface="+mn-ea"/>
                <a:cs typeface="+mn-ea"/>
                <a:sym typeface="+mn-ea"/>
              </a:rPr>
              <a:t>（人物）</a:t>
            </a:r>
            <a:endParaRPr lang="zh-CN" altLang="en-US" sz="3200" b="1" strike="noStrike" noProof="1">
              <a:solidFill>
                <a:srgbClr val="0A1E15"/>
              </a:solidFill>
              <a:latin typeface="微软雅黑" panose="020b0503020204020204" charset="-122"/>
              <a:ea typeface="微软雅黑" panose="020b0503020204020204" charset="-122"/>
            </a:endParaRPr>
          </a:p>
          <a:p>
            <a:pPr algn="l" fontAlgn="base">
              <a:lnSpc>
                <a:spcPct val="130000"/>
              </a:lnSpc>
              <a:spcBef>
                <a:spcPct val="20000"/>
              </a:spcBef>
              <a:buClr>
                <a:schemeClr val="hlink"/>
              </a:buClr>
              <a:buSzTx/>
              <a:buFont typeface="Arial" panose="020b0604020202020204" pitchFamily="34" charset="0"/>
            </a:pPr>
            <a:r>
              <a:rPr lang="en-US" altLang="zh-CN" sz="3200" b="1">
                <a:solidFill>
                  <a:schemeClr val="tx1"/>
                </a:solidFill>
                <a:latin typeface="微软雅黑" panose="020b0503020204020204" charset="-122"/>
                <a:ea typeface="微软雅黑" panose="020b0503020204020204" charset="-122"/>
                <a:sym typeface="+mn-ea"/>
              </a:rPr>
              <a:t>④</a:t>
            </a:r>
            <a:r>
              <a:rPr lang="zh-CN" altLang="en-US" sz="3200" b="1" strike="noStrike" noProof="1">
                <a:solidFill>
                  <a:schemeClr val="tx1"/>
                </a:solidFill>
                <a:latin typeface="微软雅黑" panose="020b0503020204020204" charset="-122"/>
                <a:ea typeface="微软雅黑" panose="020b0503020204020204" charset="-122"/>
                <a:cs typeface="+mn-cs"/>
                <a:sym typeface="+mn-ea"/>
              </a:rPr>
              <a:t>展示日常生活情景</a:t>
            </a:r>
            <a:r>
              <a:rPr lang="en-US" altLang="zh-CN" sz="3200" b="1" strike="noStrike" noProof="1">
                <a:solidFill>
                  <a:schemeClr val="tx1"/>
                </a:solidFill>
                <a:latin typeface="微软雅黑" panose="020b0503020204020204" charset="-122"/>
                <a:ea typeface="微软雅黑" panose="020b0503020204020204" charset="-122"/>
                <a:cs typeface="+mn-cs"/>
                <a:sym typeface="+mn-ea"/>
              </a:rPr>
              <a:t>,</a:t>
            </a:r>
            <a:r>
              <a:rPr lang="zh-CN" altLang="en-US" sz="3200" b="1" strike="noStrike" noProof="1">
                <a:solidFill>
                  <a:schemeClr val="tx1"/>
                </a:solidFill>
                <a:latin typeface="微软雅黑" panose="020b0503020204020204" charset="-122"/>
                <a:ea typeface="微软雅黑" panose="020b0503020204020204" charset="-122"/>
                <a:cs typeface="+mn-cs"/>
                <a:sym typeface="+mn-ea"/>
              </a:rPr>
              <a:t>显示</a:t>
            </a:r>
            <a:r>
              <a:rPr lang="zh-CN" altLang="en-US" sz="3200" b="1" strike="noStrike" noProof="1">
                <a:solidFill>
                  <a:srgbClr val="FF0000"/>
                </a:solidFill>
                <a:latin typeface="微软雅黑" panose="020b0503020204020204" charset="-122"/>
                <a:ea typeface="微软雅黑" panose="020b0503020204020204" charset="-122"/>
                <a:cs typeface="+mn-cs"/>
                <a:sym typeface="+mn-ea"/>
              </a:rPr>
              <a:t>贵族生活的豪华奢侈，暗示了贾府即将盛极而衰，走向衰落的命运。</a:t>
            </a:r>
            <a:r>
              <a:rPr lang="en-US" altLang="zh-CN" sz="3200" b="1" strike="noStrike" noProof="1">
                <a:solidFill>
                  <a:srgbClr val="0000FF"/>
                </a:solidFill>
                <a:latin typeface="+mn-ea"/>
                <a:cs typeface="+mn-ea"/>
                <a:sym typeface="+mn-ea"/>
              </a:rPr>
              <a:t>（主题）</a:t>
            </a:r>
            <a:endParaRPr lang="en-US" altLang="zh-CN" sz="3200" b="1" strike="noStrike" noProof="1">
              <a:solidFill>
                <a:srgbClr val="0000FF"/>
              </a:solidFill>
              <a:latin typeface="+mn-ea"/>
              <a:cs typeface="+mn-ea"/>
            </a:endParaRPr>
          </a:p>
          <a:p>
            <a:pPr marL="342900" indent="-342900" fontAlgn="base">
              <a:lnSpc>
                <a:spcPct val="90000"/>
              </a:lnSpc>
              <a:spcBef>
                <a:spcPct val="20000"/>
              </a:spcBef>
              <a:buClr>
                <a:schemeClr val="hlink"/>
              </a:buClr>
              <a:buFont typeface="Arial" panose="020b0604020202020204" pitchFamily="34" charset="0"/>
              <a:buChar char="•"/>
            </a:pPr>
            <a:endParaRPr lang="zh-CN" altLang="en-US" sz="3200" b="1" strike="noStrike" noProof="1">
              <a:solidFill>
                <a:srgbClr val="0A1E15"/>
              </a:solidFill>
              <a:latin typeface="微软雅黑" panose="020b0503020204020204" charset="-122"/>
              <a:ea typeface="微软雅黑" panose="020b0503020204020204" charset="-122"/>
            </a:endParaRPr>
          </a:p>
        </p:txBody>
      </p:sp>
      <p:sp>
        <p:nvSpPr>
          <p:cNvPr id="24578" name="TextBox 1"/>
          <p:cNvSpPr txBox="1"/>
          <p:nvPr>
            <p:custDataLst>
              <p:tags r:id="rId4"/>
            </p:custDataLst>
          </p:nvPr>
        </p:nvSpPr>
        <p:spPr>
          <a:xfrm>
            <a:off x="2105025" y="466090"/>
            <a:ext cx="8194040" cy="1322070"/>
          </a:xfrm>
          <a:prstGeom prst="rect">
            <a:avLst/>
          </a:prstGeom>
          <a:noFill/>
          <a:ln w="9525">
            <a:noFill/>
          </a:ln>
        </p:spPr>
        <p:txBody>
          <a:bodyPr wrap="square" anchor="t">
            <a:spAutoFit/>
          </a:bodyPr>
          <a:lstStyle/>
          <a:p>
            <a:r>
              <a:rPr lang="zh-CN" altLang="en-US" sz="4000" b="1">
                <a:solidFill>
                  <a:schemeClr val="tx1"/>
                </a:solidFill>
                <a:latin typeface="微软雅黑" panose="020b0503020204020204" charset="-122"/>
                <a:ea typeface="微软雅黑" panose="020b0503020204020204" charset="-122"/>
              </a:rPr>
              <a:t>作者对贾府这一典型环境作了如此细致地展现，有什么作用呢？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489481"/>
                                        </p:tgtEl>
                                        <p:attrNameLst>
                                          <p:attrName>style.visibility</p:attrName>
                                        </p:attrNameLst>
                                      </p:cBhvr>
                                      <p:to>
                                        <p:strVal val="visible"/>
                                      </p:to>
                                    </p:set>
                                    <p:animEffect transition="in" filter="circle(out)">
                                      <p:cBhvr>
                                        <p:cTn id="7" dur="2000"/>
                                        <p:tgtEl>
                                          <p:spTgt spid="489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81"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5400" b="1">
                <a:latin typeface="方正行楷简体" charset="0"/>
                <a:ea typeface="方正行楷简体" charset="0"/>
              </a:rPr>
              <a:t>探究：</a:t>
            </a:r>
          </a:p>
        </p:txBody>
      </p:sp>
      <p:sp>
        <p:nvSpPr>
          <p:cNvPr id="3" name="内容占位符 2"/>
          <p:cNvSpPr>
            <a:spLocks noGrp="1"/>
          </p:cNvSpPr>
          <p:nvPr>
            <p:ph idx="1"/>
            <p:custDataLst>
              <p:tags r:id="rId4"/>
            </p:custDataLst>
          </p:nvPr>
        </p:nvSpPr>
        <p:spPr>
          <a:xfrm>
            <a:off x="772160" y="1680845"/>
            <a:ext cx="10515600" cy="4351338"/>
          </a:xfrm>
        </p:spPr>
        <p:txBody>
          <a:bodyPr/>
          <a:lstStyle/>
          <a:p>
            <a:pPr marL="0" indent="0">
              <a:lnSpc>
                <a:spcPct val="150000"/>
              </a:lnSpc>
              <a:buNone/>
            </a:pPr>
            <a:r>
              <a:rPr lang="en-US" altLang="zh-CN" sz="3600" b="1">
                <a:latin typeface="黑体" panose="02010609060101010101" charset="-122"/>
                <a:ea typeface="黑体" panose="02010609060101010101" charset="-122"/>
                <a:cs typeface="黑体" panose="02010609060101010101" charset="-122"/>
              </a:rPr>
              <a:t>        </a:t>
            </a:r>
            <a:r>
              <a:rPr lang="zh-CN" altLang="en-US" sz="3600" b="1">
                <a:latin typeface="黑体" panose="02010609060101010101" charset="-122"/>
                <a:ea typeface="黑体" panose="02010609060101010101" charset="-122"/>
                <a:cs typeface="黑体" panose="02010609060101010101" charset="-122"/>
              </a:rPr>
              <a:t>选用冷子兴、贾雨村、刘姥姥这些和林黛玉一样的</a:t>
            </a:r>
            <a:r>
              <a:rPr lang="en-US" altLang="zh-CN" sz="36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外来者</a:t>
            </a:r>
            <a:r>
              <a:rPr lang="en-US" altLang="zh-CN" sz="36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，似乎也可以起到同样的作用，作者为什么选择林黛玉来</a:t>
            </a:r>
            <a:r>
              <a:rPr lang="en-US" altLang="zh-CN" sz="36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看</a:t>
            </a:r>
            <a:r>
              <a:rPr lang="en-US" altLang="zh-CN" sz="36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贾府呢？</a:t>
            </a: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72795" y="283845"/>
            <a:ext cx="10791190" cy="6196965"/>
          </a:xfrm>
        </p:spPr>
        <p:txBody>
          <a:bodyPr>
            <a:normAutofit/>
          </a:bodyPr>
          <a:lstStyle/>
          <a:p>
            <a:pPr marL="0" indent="0">
              <a:lnSpc>
                <a:spcPct val="100000"/>
              </a:lnSpc>
              <a:buNone/>
            </a:pPr>
            <a:r>
              <a:rPr lang="en-US" altLang="zh-CN" b="1">
                <a:latin typeface="楷体" panose="02010609060101010101" charset="-122"/>
                <a:ea typeface="楷体" panose="02010609060101010101" charset="-122"/>
              </a:rPr>
              <a:t>    </a:t>
            </a:r>
            <a:r>
              <a:rPr lang="zh-CN" altLang="en-US" b="1">
                <a:latin typeface="楷体" panose="02010609060101010101" charset="-122"/>
                <a:ea typeface="楷体" panose="02010609060101010101" charset="-122"/>
              </a:rPr>
              <a:t>上了正房台矶，小丫头打起猩红毡帘，才入堂屋，只闻一阵香扑了脸来，</a:t>
            </a:r>
            <a:r>
              <a:rPr lang="zh-CN" altLang="en-US" b="1">
                <a:solidFill>
                  <a:srgbClr val="0000FF"/>
                </a:solidFill>
                <a:latin typeface="楷体" panose="02010609060101010101" charset="-122"/>
                <a:ea typeface="楷体" panose="02010609060101010101" charset="-122"/>
              </a:rPr>
              <a:t>竟不辨是何气味</a:t>
            </a:r>
            <a:r>
              <a:rPr lang="zh-CN" altLang="en-US" b="1">
                <a:latin typeface="楷体" panose="02010609060101010101" charset="-122"/>
                <a:ea typeface="楷体" panose="02010609060101010101" charset="-122"/>
              </a:rPr>
              <a:t>，身子如在云端里一般。</a:t>
            </a:r>
            <a:r>
              <a:rPr lang="zh-CN" altLang="en-US" b="1">
                <a:solidFill>
                  <a:srgbClr val="0000FF"/>
                </a:solidFill>
                <a:latin typeface="楷体" panose="02010609060101010101" charset="-122"/>
                <a:ea typeface="楷体" panose="02010609060101010101" charset="-122"/>
              </a:rPr>
              <a:t>满屋中之物都耀眼争光的</a:t>
            </a:r>
            <a:r>
              <a:rPr lang="zh-CN" altLang="en-US" b="1">
                <a:latin typeface="楷体" panose="02010609060101010101" charset="-122"/>
                <a:ea typeface="楷体" panose="02010609060101010101" charset="-122"/>
              </a:rPr>
              <a:t>，使人头晕目眩。刘姥姥此时唯点头咂嘴念佛而已。于是来至东边这间屋内，乃是贾琏的女儿大姐儿睡觉之所。平儿站在炕沿边，打量了刘姥姥两眼，只得问个好让坐。刘姥姥见平儿遍身绫罗，插金带银，花容玉貌的，</a:t>
            </a:r>
            <a:r>
              <a:rPr lang="zh-CN" altLang="en-US" b="1">
                <a:solidFill>
                  <a:srgbClr val="0000FF"/>
                </a:solidFill>
                <a:latin typeface="楷体" panose="02010609060101010101" charset="-122"/>
                <a:ea typeface="楷体" panose="02010609060101010101" charset="-122"/>
              </a:rPr>
              <a:t>便当是凤姐儿</a:t>
            </a:r>
            <a:r>
              <a:rPr lang="zh-CN" altLang="en-US" b="1">
                <a:latin typeface="楷体" panose="02010609060101010101" charset="-122"/>
                <a:ea typeface="楷体" panose="02010609060101010101" charset="-122"/>
              </a:rPr>
              <a:t>了。才要称姑奶奶，忽见周瑞家的称他是平姑娘，又见平儿赶着周瑞家的称周大娘，方知不过是个有些体面的丫头了。于是让刘姥姥和板儿上了炕，平儿和周瑞家的对面坐在炕沿上，小丫头子斟了茶来吃茶。</a:t>
            </a:r>
          </a:p>
          <a:p>
            <a:pPr marL="0" indent="0">
              <a:lnSpc>
                <a:spcPct val="100000"/>
              </a:lnSpc>
              <a:buNone/>
            </a:pPr>
            <a:r>
              <a:rPr lang="zh-CN" altLang="en-US" b="1">
                <a:latin typeface="楷体" panose="02010609060101010101" charset="-122"/>
                <a:ea typeface="楷体" panose="02010609060101010101" charset="-122"/>
              </a:rPr>
              <a:t>    刘姥姥只听见咯当咯当的响声，大有似乎打箩柜筛面的一般，不免东瞧西望的。忽见堂屋中柱子上挂着一个匣子，底下又坠着一个秤砣般一物，却不住的乱幌。刘姥姥心中想着：“这是什么爱物儿？有甚用呢？”正呆时，只</a:t>
            </a:r>
            <a:r>
              <a:rPr lang="zh-CN" altLang="en-US" b="1">
                <a:solidFill>
                  <a:srgbClr val="0000FF"/>
                </a:solidFill>
                <a:latin typeface="楷体" panose="02010609060101010101" charset="-122"/>
                <a:ea typeface="楷体" panose="02010609060101010101" charset="-122"/>
              </a:rPr>
              <a:t>听得当的一声</a:t>
            </a:r>
            <a:r>
              <a:rPr lang="zh-CN" altLang="en-US" b="1">
                <a:latin typeface="楷体" panose="02010609060101010101" charset="-122"/>
                <a:ea typeface="楷体" panose="02010609060101010101" charset="-122"/>
              </a:rPr>
              <a:t>，又若金钟铜磬一般，不防</a:t>
            </a:r>
            <a:r>
              <a:rPr lang="zh-CN" altLang="en-US" b="1">
                <a:solidFill>
                  <a:srgbClr val="0000FF"/>
                </a:solidFill>
                <a:latin typeface="楷体" panose="02010609060101010101" charset="-122"/>
                <a:ea typeface="楷体" panose="02010609060101010101" charset="-122"/>
              </a:rPr>
              <a:t>倒唬的一展眼</a:t>
            </a:r>
            <a:r>
              <a:rPr lang="zh-CN" altLang="en-US" b="1">
                <a:latin typeface="楷体" panose="02010609060101010101" charset="-122"/>
                <a:ea typeface="楷体" panose="02010609060101010101" charset="-122"/>
              </a:rPr>
              <a:t>。</a:t>
            </a: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904365" y="1075055"/>
            <a:ext cx="9180830" cy="4707890"/>
          </a:xfrm>
          <a:prstGeom prst="rect">
            <a:avLst/>
          </a:prstGeom>
          <a:noFill/>
        </p:spPr>
        <p:txBody>
          <a:bodyPr wrap="square" rtlCol="0">
            <a:spAutoFit/>
          </a:bodyPr>
          <a:lstStyle/>
          <a:p>
            <a:r>
              <a:rPr lang="zh-CN" altLang="en-US" sz="6000" b="1">
                <a:solidFill>
                  <a:srgbClr val="C00000"/>
                </a:solidFill>
                <a:latin typeface="黑体" panose="02010609060101010101" charset="-122"/>
                <a:ea typeface="黑体" panose="02010609060101010101" charset="-122"/>
              </a:rPr>
              <a:t>借慧眼传出来</a:t>
            </a:r>
          </a:p>
          <a:p>
            <a:endParaRPr lang="zh-CN" altLang="en-US" sz="6000" b="1">
              <a:solidFill>
                <a:srgbClr val="C00000"/>
              </a:solidFill>
              <a:latin typeface="黑体" panose="02010609060101010101" charset="-122"/>
              <a:ea typeface="黑体" panose="02010609060101010101" charset="-122"/>
            </a:endParaRPr>
          </a:p>
          <a:p>
            <a:pPr algn="ctr"/>
            <a:r>
              <a:rPr lang="zh-CN" altLang="en-US" sz="6000">
                <a:solidFill>
                  <a:srgbClr val="FF0000"/>
                </a:solidFill>
                <a:latin typeface="华文新魏" panose="02010800040101010101" pitchFamily="2" charset="-122"/>
                <a:ea typeface="华文新魏" panose="02010800040101010101" pitchFamily="2" charset="-122"/>
              </a:rPr>
              <a:t>非身份无以入贾府，</a:t>
            </a:r>
          </a:p>
          <a:p>
            <a:pPr algn="ctr"/>
            <a:r>
              <a:rPr lang="zh-CN" altLang="en-US" sz="6000">
                <a:solidFill>
                  <a:srgbClr val="FF0000"/>
                </a:solidFill>
                <a:latin typeface="华文新魏" panose="02010800040101010101" pitchFamily="2" charset="-122"/>
                <a:ea typeface="华文新魏" panose="02010800040101010101" pitchFamily="2" charset="-122"/>
              </a:rPr>
              <a:t>非见识无以识贾府，</a:t>
            </a:r>
          </a:p>
          <a:p>
            <a:pPr algn="ctr"/>
            <a:r>
              <a:rPr lang="zh-CN" altLang="en-US" sz="6000">
                <a:solidFill>
                  <a:srgbClr val="FF0000"/>
                </a:solidFill>
                <a:latin typeface="华文新魏" panose="02010800040101010101" pitchFamily="2" charset="-122"/>
                <a:ea typeface="华文新魏" panose="02010800040101010101" pitchFamily="2" charset="-122"/>
              </a:rPr>
              <a:t>非细腻无以明贾府。</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82658" name="Rectangle 2"/>
          <p:cNvSpPr/>
          <p:nvPr>
            <p:custDataLst>
              <p:tags r:id="rId3"/>
            </p:custDataLst>
          </p:nvPr>
        </p:nvSpPr>
        <p:spPr>
          <a:xfrm>
            <a:off x="1990725" y="404813"/>
            <a:ext cx="8208963" cy="5832475"/>
          </a:xfrm>
          <a:prstGeom prst="rect">
            <a:avLst/>
          </a:prstGeom>
          <a:noFill/>
          <a:ln w="25400" cap="flat" cmpd="sng">
            <a:solidFill>
              <a:schemeClr val="bg1"/>
            </a:solidFill>
            <a:prstDash val="solid"/>
            <a:miter/>
            <a:headEnd type="none" w="med" len="med"/>
            <a:tailEnd type="none" w="med" len="med"/>
          </a:ln>
        </p:spPr>
        <p:txBody>
          <a:bodyPr wrap="none" anchor="ctr"/>
          <a:lstStyle/>
          <a:p>
            <a:endParaRPr>
              <a:latin typeface="Arial" panose="020b0604020202020204" pitchFamily="34" charset="0"/>
            </a:endParaRPr>
          </a:p>
        </p:txBody>
      </p:sp>
      <p:sp>
        <p:nvSpPr>
          <p:cNvPr id="582659" name="Rectangle 3"/>
          <p:cNvSpPr/>
          <p:nvPr>
            <p:custDataLst>
              <p:tags r:id="rId4"/>
            </p:custDataLst>
          </p:nvPr>
        </p:nvSpPr>
        <p:spPr>
          <a:xfrm>
            <a:off x="2208213" y="620713"/>
            <a:ext cx="8208962" cy="5832475"/>
          </a:xfrm>
          <a:prstGeom prst="rect">
            <a:avLst/>
          </a:prstGeom>
          <a:noFill/>
          <a:ln w="25400" cap="flat" cmpd="sng">
            <a:solidFill>
              <a:schemeClr val="bg1"/>
            </a:solidFill>
            <a:prstDash val="solid"/>
            <a:miter/>
            <a:headEnd type="none" w="med" len="med"/>
            <a:tailEnd type="none" w="med" len="med"/>
          </a:ln>
        </p:spPr>
        <p:txBody>
          <a:bodyPr wrap="none" anchor="ctr"/>
          <a:lstStyle/>
          <a:p>
            <a:endParaRPr>
              <a:latin typeface="Arial" panose="020b0604020202020204" pitchFamily="34" charset="0"/>
            </a:endParaRPr>
          </a:p>
        </p:txBody>
      </p:sp>
      <p:pic>
        <p:nvPicPr>
          <p:cNvPr id="582660" name="Picture 4" descr="图片1"/>
          <p:cNvPicPr>
            <a:picLocks noChangeAspect="1"/>
          </p:cNvPicPr>
          <p:nvPr>
            <p:custDataLst>
              <p:tags r:id="rId6"/>
            </p:custDataLst>
          </p:nvPr>
        </p:nvPicPr>
        <p:blipFill>
          <a:blip r:embed="rId5"/>
          <a:stretch>
            <a:fillRect/>
          </a:stretch>
        </p:blipFill>
        <p:spPr>
          <a:xfrm>
            <a:off x="2208213" y="741045"/>
            <a:ext cx="3914775" cy="5375275"/>
          </a:xfrm>
          <a:prstGeom prst="rect">
            <a:avLst/>
          </a:prstGeom>
          <a:noFill/>
          <a:ln w="25400" cap="flat" cmpd="sng">
            <a:solidFill>
              <a:srgbClr val="FF00FF"/>
            </a:solidFill>
            <a:prstDash val="solid"/>
            <a:miter/>
            <a:headEnd type="none" w="med" len="med"/>
            <a:tailEnd type="none" w="med" len="med"/>
          </a:ln>
        </p:spPr>
      </p:pic>
      <p:sp>
        <p:nvSpPr>
          <p:cNvPr id="582661" name="Text Box 5"/>
          <p:cNvSpPr txBox="1"/>
          <p:nvPr>
            <p:custDataLst>
              <p:tags r:id="rId7"/>
            </p:custDataLst>
          </p:nvPr>
        </p:nvSpPr>
        <p:spPr>
          <a:xfrm>
            <a:off x="7700645" y="518795"/>
            <a:ext cx="1290320" cy="5820410"/>
          </a:xfrm>
          <a:prstGeom prst="rect">
            <a:avLst/>
          </a:prstGeom>
          <a:noFill/>
          <a:ln w="9525">
            <a:noFill/>
          </a:ln>
        </p:spPr>
        <p:txBody>
          <a:bodyPr vert="eaVert" wrap="square">
            <a:spAutoFit/>
          </a:bodyPr>
          <a:lstStyle/>
          <a:p>
            <a:pPr algn="ctr">
              <a:spcBef>
                <a:spcPct val="50000"/>
              </a:spcBef>
            </a:pPr>
            <a:r>
              <a:rPr lang="zh-CN" altLang="en-US" sz="7200" b="1">
                <a:latin typeface="Arial" panose="020b0604020202020204" pitchFamily="34" charset="0"/>
                <a:ea typeface="华文行楷" panose="02010800040101010101" pitchFamily="2" charset="-122"/>
              </a:rPr>
              <a:t>精读第三回</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9809" name="图片 542721" descr="003">
            <a:hlinkClick r:id="rId5" action="ppaction://hlinksldjump"/>
          </p:cNvPr>
          <p:cNvPicPr>
            <a:picLocks noChangeAspect="1"/>
          </p:cNvPicPr>
          <p:nvPr>
            <p:custDataLst>
              <p:tags r:id="rId4"/>
            </p:custDataLst>
          </p:nvPr>
        </p:nvPicPr>
        <p:blipFill>
          <a:blip r:embed="rId3">
            <a:clrChange>
              <a:clrFrom>
                <a:srgbClr val="FFFFFF"/>
              </a:clrFrom>
              <a:clrTo>
                <a:srgbClr val="FFFFFF">
                  <a:alpha val="0"/>
                </a:srgbClr>
              </a:clrTo>
            </a:clrChange>
          </a:blip>
          <a:stretch>
            <a:fillRect/>
          </a:stretch>
        </p:blipFill>
        <p:spPr>
          <a:xfrm>
            <a:off x="1524000" y="3556000"/>
            <a:ext cx="3352800" cy="3302000"/>
          </a:xfrm>
          <a:prstGeom prst="rect">
            <a:avLst/>
          </a:prstGeom>
          <a:noFill/>
          <a:ln w="9525">
            <a:noFill/>
          </a:ln>
        </p:spPr>
      </p:pic>
      <p:pic>
        <p:nvPicPr>
          <p:cNvPr id="119810" name="内容占位符 542722" descr="002"/>
          <p:cNvPicPr>
            <a:picLocks noGrp="1" noRot="1" noChangeAspect="1"/>
          </p:cNvPicPr>
          <p:nvPr>
            <p:ph idx="1"/>
            <p:custDataLst>
              <p:tags r:id="rId7"/>
            </p:custDataLst>
          </p:nvPr>
        </p:nvPicPr>
        <p:blipFill>
          <a:blip r:embed="rId6">
            <a:clrChange>
              <a:clrFrom>
                <a:srgbClr val="FFFFFF"/>
              </a:clrFrom>
              <a:clrTo>
                <a:srgbClr val="FFFFFF">
                  <a:alpha val="0"/>
                </a:srgbClr>
              </a:clrTo>
            </a:clrChange>
          </a:blip>
          <a:srcRect l="11038" t="6250" r="32394"/>
          <a:stretch>
            <a:fillRect/>
          </a:stretch>
        </p:blipFill>
        <p:spPr>
          <a:xfrm>
            <a:off x="6858000" y="762000"/>
            <a:ext cx="3124200" cy="5715000"/>
          </a:xfrm>
        </p:spPr>
      </p:pic>
      <p:pic>
        <p:nvPicPr>
          <p:cNvPr id="119811" name="图片 542723" descr="100">
            <a:hlinkClick r:id="rId5" action="ppaction://hlinksldjump"/>
          </p:cNvPr>
          <p:cNvPicPr>
            <a:picLocks noChangeAspect="1"/>
          </p:cNvPicPr>
          <p:nvPr>
            <p:custDataLst>
              <p:tags r:id="rId9"/>
            </p:custDataLst>
          </p:nvPr>
        </p:nvPicPr>
        <p:blipFill>
          <a:blip r:embed="rId8">
            <a:clrChange>
              <a:clrFrom>
                <a:srgbClr val="FFFFFF"/>
              </a:clrFrom>
              <a:clrTo>
                <a:srgbClr val="FFFFFF">
                  <a:alpha val="0"/>
                </a:srgbClr>
              </a:clrTo>
            </a:clrChange>
          </a:blip>
          <a:stretch>
            <a:fillRect/>
          </a:stretch>
        </p:blipFill>
        <p:spPr>
          <a:xfrm>
            <a:off x="1524000" y="0"/>
            <a:ext cx="3505200" cy="3505200"/>
          </a:xfrm>
          <a:prstGeom prst="rect">
            <a:avLst/>
          </a:prstGeom>
          <a:noFill/>
          <a:ln w="9525">
            <a:noFill/>
          </a:ln>
        </p:spPr>
      </p:pic>
      <p:sp>
        <p:nvSpPr>
          <p:cNvPr id="119812" name="矩形 542724"/>
          <p:cNvSpPr/>
          <p:nvPr>
            <p:custDataLst>
              <p:tags r:id="rId10"/>
            </p:custDataLst>
          </p:nvPr>
        </p:nvSpPr>
        <p:spPr>
          <a:xfrm rot="5400000">
            <a:off x="3997325" y="2778125"/>
            <a:ext cx="4425950" cy="685800"/>
          </a:xfrm>
          <a:prstGeom prst="rect">
            <a:avLst/>
          </a:prstGeom>
        </p:spPr>
        <p:txBody>
          <a:bodyPr vert="eaVert" wrap="none" fromWordArt="1">
            <a:prstTxWarp prst="textPlain">
              <a:avLst>
                <a:gd name="adj" fmla="val 50000"/>
              </a:avLst>
            </a:prstTxWarp>
            <a:normAutofit/>
          </a:bodyPr>
          <a:lstStyle/>
          <a:p>
            <a:pPr algn="ctr"/>
            <a:r>
              <a:rPr lang="zh-CN" altLang="en-US" sz="3600" i="1">
                <a:ln w="9525" cap="flat" cmpd="sng">
                  <a:solidFill>
                    <a:srgbClr val="800000"/>
                  </a:solidFill>
                  <a:prstDash val="solid"/>
                  <a:round/>
                  <a:headEnd type="none" w="med" len="med"/>
                  <a:tailEnd type="none" w="med" len="med"/>
                </a:ln>
                <a:solidFill>
                  <a:srgbClr val="800080"/>
                </a:solidFill>
                <a:effectLst>
                  <a:outerShdw dist="35921" dir="2699999" algn="ctr" rotWithShape="0">
                    <a:srgbClr val="C0C0C0"/>
                  </a:outerShdw>
                </a:effectLst>
                <a:latin typeface="宋体" panose="02010600030101010101" pitchFamily="2" charset="-122"/>
                <a:ea typeface="宋体" panose="02010600030101010101" pitchFamily="2" charset="-122"/>
              </a:rPr>
              <a:t>小说的主要人物形象分析</a:t>
            </a:r>
          </a:p>
        </p:txBody>
      </p:sp>
      <p:pic>
        <p:nvPicPr>
          <p:cNvPr id="542726" name="图片 542725" descr="27"/>
          <p:cNvPicPr>
            <a:picLocks noChangeAspect="1"/>
          </p:cNvPicPr>
          <p:nvPr>
            <p:custDataLst>
              <p:tags r:id="rId12"/>
            </p:custDataLst>
          </p:nvPr>
        </p:nvPicPr>
        <p:blipFill>
          <a:blip r:embed="rId11"/>
          <a:stretch>
            <a:fillRect/>
          </a:stretch>
        </p:blipFill>
        <p:spPr>
          <a:xfrm>
            <a:off x="9525000" y="6096000"/>
            <a:ext cx="381000" cy="457200"/>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542726"/>
                                        </p:tgtEl>
                                        <p:attrNameLst>
                                          <p:attrName>style.visibility</p:attrName>
                                        </p:attrNameLst>
                                      </p:cBhvr>
                                      <p:to>
                                        <p:strVal val="visible"/>
                                      </p:to>
                                    </p:set>
                                    <p:anim calcmode="lin" valueType="num">
                                      <p:cBhvr additive="base">
                                        <p:cTn id="7" dur="500" fill="hold"/>
                                        <p:tgtEl>
                                          <p:spTgt spid="542726"/>
                                        </p:tgtEl>
                                        <p:attrNameLst>
                                          <p:attrName>ppt_x</p:attrName>
                                        </p:attrNameLst>
                                      </p:cBhvr>
                                      <p:tavLst>
                                        <p:tav tm="0">
                                          <p:val>
                                            <p:strVal val="0-#ppt_w/2"/>
                                          </p:val>
                                        </p:tav>
                                        <p:tav tm="100000">
                                          <p:val>
                                            <p:strVal val="#ppt_x"/>
                                          </p:val>
                                        </p:tav>
                                      </p:tavLst>
                                    </p:anim>
                                    <p:anim calcmode="lin" valueType="num">
                                      <p:cBhvr additive="base">
                                        <p:cTn id="8" dur="500" fill="hold"/>
                                        <p:tgtEl>
                                          <p:spTgt spid="5427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9"/>
          <a:stretch>
            <a:fillRect/>
          </a:stretch>
        </a:blipFill>
        <a:effectLst/>
      </p:bgPr>
    </p:bg>
    <p:spTree>
      <p:nvGrpSpPr>
        <p:cNvPr id="1" name=""/>
        <p:cNvGrpSpPr/>
        <p:nvPr>
          <p:custDataLst>
            <p:tags r:id="rId2"/>
          </p:custDataLst>
        </p:nvPr>
      </p:nvGrpSpPr>
      <p:grpSpPr>
        <a:xfrm>
          <a:off x="0" y="0"/>
          <a:ext cx="0" cy="0"/>
        </a:xfrm>
      </p:grpSpPr>
      <p:sp>
        <p:nvSpPr>
          <p:cNvPr id="430083" name="矩形 430082"/>
          <p:cNvSpPr/>
          <p:nvPr>
            <p:custDataLst>
              <p:tags r:id="rId3"/>
            </p:custDataLst>
          </p:nvPr>
        </p:nvSpPr>
        <p:spPr>
          <a:xfrm>
            <a:off x="3733800" y="1524000"/>
            <a:ext cx="3279775" cy="1568450"/>
          </a:xfrm>
          <a:prstGeom prst="rect">
            <a:avLst/>
          </a:prstGeom>
          <a:noFill/>
          <a:ln w="9525">
            <a:noFill/>
          </a:ln>
        </p:spPr>
        <p:txBody>
          <a:bodyPr wrap="none" anchor="t">
            <a:spAutoFit/>
          </a:bodyPr>
          <a:lstStyle/>
          <a:p>
            <a:endParaRPr lang="en-US" altLang="zh-CN" sz="3200">
              <a:latin typeface="Tahoma" panose="020b0604030504040204" pitchFamily="34" charset="0"/>
              <a:ea typeface="宋体" panose="02010600030101010101" pitchFamily="2" charset="-122"/>
            </a:endParaRPr>
          </a:p>
          <a:p>
            <a:r>
              <a:rPr lang="zh-CN" altLang="en-US" sz="3200" b="1">
                <a:latin typeface="Tahoma" panose="020b0604030504040204" pitchFamily="34" charset="0"/>
                <a:ea typeface="宋体" panose="02010600030101010101" pitchFamily="2" charset="-122"/>
              </a:rPr>
              <a:t>王熙凤  、贾   母</a:t>
            </a:r>
          </a:p>
          <a:p>
            <a:r>
              <a:rPr lang="zh-CN" altLang="en-US" sz="3200" b="1">
                <a:latin typeface="Tahoma" panose="020b0604030504040204" pitchFamily="34" charset="0"/>
                <a:ea typeface="宋体" panose="02010600030101010101" pitchFamily="2" charset="-122"/>
              </a:rPr>
              <a:t>林黛玉  、贾宝玉</a:t>
            </a:r>
          </a:p>
        </p:txBody>
      </p:sp>
      <p:sp>
        <p:nvSpPr>
          <p:cNvPr id="430084" name="矩形 430083"/>
          <p:cNvSpPr/>
          <p:nvPr>
            <p:custDataLst>
              <p:tags r:id="rId4"/>
            </p:custDataLst>
          </p:nvPr>
        </p:nvSpPr>
        <p:spPr>
          <a:xfrm>
            <a:off x="1752600" y="4648200"/>
            <a:ext cx="1816100" cy="583565"/>
          </a:xfrm>
          <a:prstGeom prst="rect">
            <a:avLst/>
          </a:prstGeom>
          <a:noFill/>
          <a:ln w="9525">
            <a:noFill/>
          </a:ln>
        </p:spPr>
        <p:txBody>
          <a:bodyPr wrap="none" anchor="t">
            <a:spAutoFit/>
          </a:bodyPr>
          <a:lstStyle/>
          <a:p>
            <a:r>
              <a:rPr lang="zh-CN" altLang="en-US" sz="3200" b="1">
                <a:latin typeface="Tahoma" panose="020b0604030504040204" pitchFamily="34" charset="0"/>
                <a:ea typeface="隶书" panose="02010509060101010101" charset="-122"/>
              </a:rPr>
              <a:t>次要人物</a:t>
            </a:r>
          </a:p>
        </p:txBody>
      </p:sp>
      <p:sp>
        <p:nvSpPr>
          <p:cNvPr id="430085" name="矩形 430084"/>
          <p:cNvSpPr/>
          <p:nvPr>
            <p:custDataLst>
              <p:tags r:id="rId5"/>
            </p:custDataLst>
          </p:nvPr>
        </p:nvSpPr>
        <p:spPr>
          <a:xfrm>
            <a:off x="1752600" y="2133600"/>
            <a:ext cx="1816100" cy="583565"/>
          </a:xfrm>
          <a:prstGeom prst="rect">
            <a:avLst/>
          </a:prstGeom>
          <a:noFill/>
          <a:ln w="9525">
            <a:noFill/>
          </a:ln>
        </p:spPr>
        <p:txBody>
          <a:bodyPr wrap="none" anchor="t">
            <a:spAutoFit/>
          </a:bodyPr>
          <a:lstStyle/>
          <a:p>
            <a:r>
              <a:rPr lang="zh-CN" altLang="en-US" sz="3200" b="1">
                <a:latin typeface="Tahoma" panose="020b0604030504040204" pitchFamily="34" charset="0"/>
                <a:ea typeface="隶书" panose="02010509060101010101" charset="-122"/>
              </a:rPr>
              <a:t>主要人物</a:t>
            </a:r>
          </a:p>
        </p:txBody>
      </p:sp>
      <p:sp>
        <p:nvSpPr>
          <p:cNvPr id="430086" name="矩形 430085"/>
          <p:cNvSpPr/>
          <p:nvPr>
            <p:custDataLst>
              <p:tags r:id="rId6"/>
            </p:custDataLst>
          </p:nvPr>
        </p:nvSpPr>
        <p:spPr>
          <a:xfrm>
            <a:off x="3581400" y="3962400"/>
            <a:ext cx="3449320" cy="2061210"/>
          </a:xfrm>
          <a:prstGeom prst="rect">
            <a:avLst/>
          </a:prstGeom>
          <a:noFill/>
          <a:ln w="9525">
            <a:noFill/>
          </a:ln>
        </p:spPr>
        <p:txBody>
          <a:bodyPr wrap="none" anchor="t">
            <a:spAutoFit/>
          </a:bodyPr>
          <a:lstStyle/>
          <a:p>
            <a:r>
              <a:rPr lang="zh-CN" altLang="en-US" sz="3200" b="1">
                <a:latin typeface="Tahoma" panose="020b0604030504040204" pitchFamily="34" charset="0"/>
                <a:ea typeface="宋体" panose="02010600030101010101" pitchFamily="2" charset="-122"/>
              </a:rPr>
              <a:t>邢夫人  、 王夫人 </a:t>
            </a:r>
          </a:p>
          <a:p>
            <a:r>
              <a:rPr lang="zh-CN" altLang="en-US" sz="3200" b="1">
                <a:latin typeface="Tahoma" panose="020b0604030504040204" pitchFamily="34" charset="0"/>
                <a:ea typeface="宋体" panose="02010600030101010101" pitchFamily="2" charset="-122"/>
              </a:rPr>
              <a:t>迎春、探春、惜春</a:t>
            </a:r>
          </a:p>
          <a:p>
            <a:endParaRPr lang="zh-CN" altLang="en-US" sz="3200" b="1">
              <a:latin typeface="Tahoma" panose="020b0604030504040204" pitchFamily="34" charset="0"/>
              <a:ea typeface="宋体" panose="02010600030101010101" pitchFamily="2" charset="-122"/>
            </a:endParaRPr>
          </a:p>
          <a:p>
            <a:r>
              <a:rPr lang="zh-CN" altLang="en-US" sz="3200" b="1">
                <a:latin typeface="Tahoma" panose="020b0604030504040204" pitchFamily="34" charset="0"/>
                <a:ea typeface="宋体" panose="02010600030101010101" pitchFamily="2" charset="-122"/>
              </a:rPr>
              <a:t>贾政、贾赦</a:t>
            </a:r>
          </a:p>
        </p:txBody>
      </p:sp>
      <p:sp>
        <p:nvSpPr>
          <p:cNvPr id="430087" name="矩形 430086"/>
          <p:cNvSpPr/>
          <p:nvPr>
            <p:custDataLst>
              <p:tags r:id="rId7"/>
            </p:custDataLst>
          </p:nvPr>
        </p:nvSpPr>
        <p:spPr>
          <a:xfrm>
            <a:off x="7439025" y="2235518"/>
            <a:ext cx="2218055" cy="583565"/>
          </a:xfrm>
          <a:prstGeom prst="rect">
            <a:avLst/>
          </a:prstGeom>
          <a:noFill/>
          <a:ln w="9525">
            <a:noFill/>
          </a:ln>
        </p:spPr>
        <p:txBody>
          <a:bodyPr wrap="none" anchor="t">
            <a:spAutoFit/>
          </a:bodyPr>
          <a:lstStyle/>
          <a:p>
            <a:r>
              <a:rPr lang="zh-CN" altLang="en-US" sz="3200" b="1">
                <a:latin typeface="Tahoma" panose="020b0604030504040204" pitchFamily="34" charset="0"/>
                <a:ea typeface="华文新魏" panose="02010800040101010101" pitchFamily="2" charset="-122"/>
              </a:rPr>
              <a:t>实写、详写</a:t>
            </a:r>
          </a:p>
        </p:txBody>
      </p:sp>
      <p:sp>
        <p:nvSpPr>
          <p:cNvPr id="430088" name="矩形 430087"/>
          <p:cNvSpPr/>
          <p:nvPr>
            <p:custDataLst>
              <p:tags r:id="rId8"/>
            </p:custDataLst>
          </p:nvPr>
        </p:nvSpPr>
        <p:spPr>
          <a:xfrm>
            <a:off x="7315200" y="4349115"/>
            <a:ext cx="3388995" cy="521970"/>
          </a:xfrm>
          <a:prstGeom prst="rect">
            <a:avLst/>
          </a:prstGeom>
          <a:noFill/>
          <a:ln w="9525">
            <a:noFill/>
          </a:ln>
        </p:spPr>
        <p:txBody>
          <a:bodyPr wrap="none" anchor="t">
            <a:spAutoFit/>
          </a:bodyPr>
          <a:lstStyle/>
          <a:p>
            <a:r>
              <a:rPr lang="zh-CN" altLang="en-US" sz="2800" b="1">
                <a:latin typeface="Tahoma" panose="020b0604030504040204" pitchFamily="34" charset="0"/>
                <a:ea typeface="华文行楷" panose="02010800040101010101" pitchFamily="2" charset="-122"/>
              </a:rPr>
              <a:t>略写、实写、集体写</a:t>
            </a:r>
          </a:p>
        </p:txBody>
      </p:sp>
      <p:sp>
        <p:nvSpPr>
          <p:cNvPr id="430089" name="矩形 430088"/>
          <p:cNvSpPr/>
          <p:nvPr>
            <p:custDataLst>
              <p:tags r:id="rId9"/>
            </p:custDataLst>
          </p:nvPr>
        </p:nvSpPr>
        <p:spPr>
          <a:xfrm>
            <a:off x="7315200" y="5439728"/>
            <a:ext cx="2218055" cy="583565"/>
          </a:xfrm>
          <a:prstGeom prst="rect">
            <a:avLst/>
          </a:prstGeom>
          <a:noFill/>
          <a:ln w="9525">
            <a:noFill/>
          </a:ln>
        </p:spPr>
        <p:txBody>
          <a:bodyPr wrap="none" anchor="t">
            <a:spAutoFit/>
          </a:bodyPr>
          <a:lstStyle/>
          <a:p>
            <a:r>
              <a:rPr lang="zh-CN" altLang="en-US" sz="3200" b="1">
                <a:latin typeface="Tahoma" panose="020b0604030504040204" pitchFamily="34" charset="0"/>
                <a:ea typeface="华文新魏" panose="02010800040101010101" pitchFamily="2" charset="-122"/>
              </a:rPr>
              <a:t>虚写、略写</a:t>
            </a:r>
          </a:p>
        </p:txBody>
      </p:sp>
      <p:sp>
        <p:nvSpPr>
          <p:cNvPr id="430090" name="右大括号 430089"/>
          <p:cNvSpPr/>
          <p:nvPr>
            <p:custDataLst>
              <p:tags r:id="rId10"/>
            </p:custDataLst>
          </p:nvPr>
        </p:nvSpPr>
        <p:spPr>
          <a:xfrm>
            <a:off x="7086600" y="4191000"/>
            <a:ext cx="76200" cy="838200"/>
          </a:xfrm>
          <a:prstGeom prst="rightBrace">
            <a:avLst>
              <a:gd name="adj1" fmla="val 91615"/>
              <a:gd name="adj2" fmla="val 50000"/>
            </a:avLst>
          </a:prstGeom>
          <a:noFill/>
          <a:ln w="9525" cap="flat"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430091" name="左大括号 430090"/>
          <p:cNvSpPr/>
          <p:nvPr>
            <p:custDataLst>
              <p:tags r:id="rId11"/>
            </p:custDataLst>
          </p:nvPr>
        </p:nvSpPr>
        <p:spPr>
          <a:xfrm>
            <a:off x="3505200" y="4267200"/>
            <a:ext cx="152400" cy="1524000"/>
          </a:xfrm>
          <a:prstGeom prst="leftBrace">
            <a:avLst>
              <a:gd name="adj1" fmla="val 83287"/>
              <a:gd name="adj2" fmla="val 50000"/>
            </a:avLst>
          </a:prstGeom>
          <a:noFill/>
          <a:ln w="9525" cap="flat"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430092" name="直接连接符 430091"/>
          <p:cNvSpPr/>
          <p:nvPr>
            <p:custDataLst>
              <p:tags r:id="rId12"/>
            </p:custDataLst>
          </p:nvPr>
        </p:nvSpPr>
        <p:spPr>
          <a:xfrm>
            <a:off x="6019800" y="5715000"/>
            <a:ext cx="1143000" cy="0"/>
          </a:xfrm>
          <a:prstGeom prst="line">
            <a:avLst/>
          </a:prstGeom>
          <a:ln w="9525" cap="flat" cmpd="sng">
            <a:solidFill>
              <a:schemeClr val="tx1"/>
            </a:solidFill>
            <a:prstDash val="solid"/>
            <a:round/>
            <a:headEnd type="none" w="sm" len="sm"/>
            <a:tailEnd type="triangle" w="sm" len="sm"/>
          </a:ln>
        </p:spPr>
        <p:txBody>
          <a:bodyPr/>
          <a:lstStyle/>
          <a:p/>
        </p:txBody>
      </p:sp>
      <p:sp>
        <p:nvSpPr>
          <p:cNvPr id="430093" name="左大括号 430092"/>
          <p:cNvSpPr/>
          <p:nvPr>
            <p:custDataLst>
              <p:tags r:id="rId13"/>
            </p:custDataLst>
          </p:nvPr>
        </p:nvSpPr>
        <p:spPr>
          <a:xfrm>
            <a:off x="3505200" y="2209800"/>
            <a:ext cx="304800" cy="609600"/>
          </a:xfrm>
          <a:prstGeom prst="leftBrace">
            <a:avLst>
              <a:gd name="adj1" fmla="val 16657"/>
              <a:gd name="adj2" fmla="val 50000"/>
            </a:avLst>
          </a:prstGeom>
          <a:noFill/>
          <a:ln w="9525" cap="flat"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430094" name="右大括号 430093"/>
          <p:cNvSpPr/>
          <p:nvPr>
            <p:custDataLst>
              <p:tags r:id="rId14"/>
            </p:custDataLst>
          </p:nvPr>
        </p:nvSpPr>
        <p:spPr>
          <a:xfrm>
            <a:off x="7162800" y="2171700"/>
            <a:ext cx="152400" cy="685800"/>
          </a:xfrm>
          <a:prstGeom prst="rightBrace">
            <a:avLst>
              <a:gd name="adj1" fmla="val 37500"/>
              <a:gd name="adj2" fmla="val 50000"/>
            </a:avLst>
          </a:prstGeom>
          <a:noFill/>
          <a:ln w="9525" cap="flat"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2" name="文本框 430081">
            <a:hlinkClick r:id="rId16" action="ppaction://hlinkfile"/>
          </p:cNvPr>
          <p:cNvSpPr txBox="1"/>
          <p:nvPr>
            <p:custDataLst>
              <p:tags r:id="rId15"/>
            </p:custDataLst>
          </p:nvPr>
        </p:nvSpPr>
        <p:spPr>
          <a:xfrm>
            <a:off x="1828800" y="533400"/>
            <a:ext cx="8153400" cy="1076325"/>
          </a:xfrm>
          <a:prstGeom prst="rect">
            <a:avLst/>
          </a:prstGeom>
          <a:noFill/>
          <a:ln w="9525">
            <a:noFill/>
          </a:ln>
        </p:spPr>
        <p:txBody>
          <a:bodyPr anchor="t">
            <a:spAutoFit/>
          </a:bodyPr>
          <a:lstStyle/>
          <a:p>
            <a:pPr algn="ctr">
              <a:spcBef>
                <a:spcPct val="50000"/>
              </a:spcBef>
            </a:pPr>
            <a:r>
              <a:rPr lang="en-US" altLang="zh-CN" sz="3200" b="1">
                <a:latin typeface="Tahoma" panose="020b0604030504040204" pitchFamily="34" charset="0"/>
                <a:ea typeface="华文细黑" panose="02010600040101010101" pitchFamily="2" charset="-122"/>
              </a:rPr>
              <a:t>          </a:t>
            </a:r>
            <a:r>
              <a:rPr lang="zh-CN" altLang="en-US" sz="3200" b="1" u="sng">
                <a:solidFill>
                  <a:srgbClr val="FF0000"/>
                </a:solidFill>
                <a:latin typeface="黑体" panose="02010609060101010101" charset="-122"/>
                <a:ea typeface="黑体" panose="02010609060101010101" charset="-122"/>
              </a:rPr>
              <a:t>文章写人，主次、详略、虚实结合，集体与单独介绍相结合</a:t>
            </a:r>
            <a:endParaRPr lang="zh-CN" altLang="en-US" sz="3200" b="1">
              <a:solidFill>
                <a:srgbClr val="FF0000"/>
              </a:solidFill>
              <a:latin typeface="黑体" panose="02010609060101010101" charset="-122"/>
              <a:ea typeface="黑体" panose="02010609060101010101" charset="-122"/>
            </a:endParaRPr>
          </a:p>
        </p:txBody>
      </p:sp>
      <p:pic>
        <p:nvPicPr>
          <p:cNvPr id="430095" name="New picture"/>
          <p:cNvPicPr/>
          <p:nvPr>
            <p:custDataLst>
              <p:tags r:id="rId18"/>
            </p:custDataLst>
          </p:nvPr>
        </p:nvPicPr>
        <p:blipFill>
          <a:blip r:embed="rId17"/>
          <a:stretch>
            <a:fillRect/>
          </a:stretch>
        </p:blipFill>
        <p:spPr>
          <a:xfrm>
            <a:off x="11252200" y="11747500"/>
            <a:ext cx="304800" cy="228600"/>
          </a:xfrm>
          <a:prstGeom prst="cube">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085"/>
                                        </p:tgtEl>
                                        <p:attrNameLst>
                                          <p:attrName>style.visibility</p:attrName>
                                        </p:attrNameLst>
                                      </p:cBhvr>
                                      <p:to>
                                        <p:strVal val="visible"/>
                                      </p:to>
                                    </p:set>
                                    <p:anim calcmode="lin" valueType="num">
                                      <p:cBhvr additive="base">
                                        <p:cTn id="7" dur="500" fill="hold"/>
                                        <p:tgtEl>
                                          <p:spTgt spid="430085"/>
                                        </p:tgtEl>
                                        <p:attrNameLst>
                                          <p:attrName>ppt_x</p:attrName>
                                        </p:attrNameLst>
                                      </p:cBhvr>
                                      <p:tavLst>
                                        <p:tav tm="0">
                                          <p:val>
                                            <p:strVal val="0-#ppt_w/2"/>
                                          </p:val>
                                        </p:tav>
                                        <p:tav tm="100000">
                                          <p:val>
                                            <p:strVal val="#ppt_x"/>
                                          </p:val>
                                        </p:tav>
                                      </p:tavLst>
                                    </p:anim>
                                    <p:anim calcmode="lin" valueType="num">
                                      <p:cBhvr additive="base">
                                        <p:cTn id="8" dur="500" fill="hold"/>
                                        <p:tgtEl>
                                          <p:spTgt spid="43008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30093"/>
                                        </p:tgtEl>
                                        <p:attrNameLst>
                                          <p:attrName>style.visibility</p:attrName>
                                        </p:attrNameLst>
                                      </p:cBhvr>
                                      <p:to>
                                        <p:strVal val="visible"/>
                                      </p:to>
                                    </p:set>
                                    <p:anim calcmode="lin" valueType="num">
                                      <p:cBhvr additive="base">
                                        <p:cTn id="13" dur="500" fill="hold"/>
                                        <p:tgtEl>
                                          <p:spTgt spid="430093"/>
                                        </p:tgtEl>
                                        <p:attrNameLst>
                                          <p:attrName>ppt_x</p:attrName>
                                        </p:attrNameLst>
                                      </p:cBhvr>
                                      <p:tavLst>
                                        <p:tav tm="0">
                                          <p:val>
                                            <p:strVal val="0-#ppt_w/2"/>
                                          </p:val>
                                        </p:tav>
                                        <p:tav tm="100000">
                                          <p:val>
                                            <p:strVal val="#ppt_x"/>
                                          </p:val>
                                        </p:tav>
                                      </p:tavLst>
                                    </p:anim>
                                    <p:anim calcmode="lin" valueType="num">
                                      <p:cBhvr additive="base">
                                        <p:cTn id="14" dur="500" fill="hold"/>
                                        <p:tgtEl>
                                          <p:spTgt spid="43009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083"/>
                                        </p:tgtEl>
                                        <p:attrNameLst>
                                          <p:attrName>style.visibility</p:attrName>
                                        </p:attrNameLst>
                                      </p:cBhvr>
                                      <p:to>
                                        <p:strVal val="visible"/>
                                      </p:to>
                                    </p:set>
                                    <p:anim calcmode="lin" valueType="num">
                                      <p:cBhvr additive="base">
                                        <p:cTn id="19" dur="500" fill="hold"/>
                                        <p:tgtEl>
                                          <p:spTgt spid="430083"/>
                                        </p:tgtEl>
                                        <p:attrNameLst>
                                          <p:attrName>ppt_x</p:attrName>
                                        </p:attrNameLst>
                                      </p:cBhvr>
                                      <p:tavLst>
                                        <p:tav tm="0">
                                          <p:val>
                                            <p:strVal val="0-#ppt_w/2"/>
                                          </p:val>
                                        </p:tav>
                                        <p:tav tm="100000">
                                          <p:val>
                                            <p:strVal val="#ppt_x"/>
                                          </p:val>
                                        </p:tav>
                                      </p:tavLst>
                                    </p:anim>
                                    <p:anim calcmode="lin" valueType="num">
                                      <p:cBhvr additive="base">
                                        <p:cTn id="20" dur="500" fill="hold"/>
                                        <p:tgtEl>
                                          <p:spTgt spid="43008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430094"/>
                                        </p:tgtEl>
                                        <p:attrNameLst>
                                          <p:attrName>style.visibility</p:attrName>
                                        </p:attrNameLst>
                                      </p:cBhvr>
                                      <p:to>
                                        <p:strVal val="visible"/>
                                      </p:to>
                                    </p:set>
                                    <p:anim calcmode="lin" valueType="num">
                                      <p:cBhvr additive="base">
                                        <p:cTn id="25" dur="500" fill="hold"/>
                                        <p:tgtEl>
                                          <p:spTgt spid="430094"/>
                                        </p:tgtEl>
                                        <p:attrNameLst>
                                          <p:attrName>ppt_x</p:attrName>
                                        </p:attrNameLst>
                                      </p:cBhvr>
                                      <p:tavLst>
                                        <p:tav tm="0">
                                          <p:val>
                                            <p:strVal val="0-#ppt_w/2"/>
                                          </p:val>
                                        </p:tav>
                                        <p:tav tm="100000">
                                          <p:val>
                                            <p:strVal val="#ppt_x"/>
                                          </p:val>
                                        </p:tav>
                                      </p:tavLst>
                                    </p:anim>
                                    <p:anim calcmode="lin" valueType="num">
                                      <p:cBhvr additive="base">
                                        <p:cTn id="26" dur="500" fill="hold"/>
                                        <p:tgtEl>
                                          <p:spTgt spid="43009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30087"/>
                                        </p:tgtEl>
                                        <p:attrNameLst>
                                          <p:attrName>style.visibility</p:attrName>
                                        </p:attrNameLst>
                                      </p:cBhvr>
                                      <p:to>
                                        <p:strVal val="visible"/>
                                      </p:to>
                                    </p:set>
                                    <p:anim calcmode="lin" valueType="num">
                                      <p:cBhvr additive="base">
                                        <p:cTn id="31" dur="500" fill="hold"/>
                                        <p:tgtEl>
                                          <p:spTgt spid="430087"/>
                                        </p:tgtEl>
                                        <p:attrNameLst>
                                          <p:attrName>ppt_x</p:attrName>
                                        </p:attrNameLst>
                                      </p:cBhvr>
                                      <p:tavLst>
                                        <p:tav tm="0">
                                          <p:val>
                                            <p:strVal val="0-#ppt_w/2"/>
                                          </p:val>
                                        </p:tav>
                                        <p:tav tm="100000">
                                          <p:val>
                                            <p:strVal val="#ppt_x"/>
                                          </p:val>
                                        </p:tav>
                                      </p:tavLst>
                                    </p:anim>
                                    <p:anim calcmode="lin" valueType="num">
                                      <p:cBhvr additive="base">
                                        <p:cTn id="32" dur="500" fill="hold"/>
                                        <p:tgtEl>
                                          <p:spTgt spid="430087"/>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30084"/>
                                        </p:tgtEl>
                                        <p:attrNameLst>
                                          <p:attrName>style.visibility</p:attrName>
                                        </p:attrNameLst>
                                      </p:cBhvr>
                                      <p:to>
                                        <p:strVal val="visible"/>
                                      </p:to>
                                    </p:set>
                                    <p:anim calcmode="lin" valueType="num">
                                      <p:cBhvr additive="base">
                                        <p:cTn id="37" dur="500" fill="hold"/>
                                        <p:tgtEl>
                                          <p:spTgt spid="430084"/>
                                        </p:tgtEl>
                                        <p:attrNameLst>
                                          <p:attrName>ppt_x</p:attrName>
                                        </p:attrNameLst>
                                      </p:cBhvr>
                                      <p:tavLst>
                                        <p:tav tm="0">
                                          <p:val>
                                            <p:strVal val="0-#ppt_w/2"/>
                                          </p:val>
                                        </p:tav>
                                        <p:tav tm="100000">
                                          <p:val>
                                            <p:strVal val="#ppt_x"/>
                                          </p:val>
                                        </p:tav>
                                      </p:tavLst>
                                    </p:anim>
                                    <p:anim calcmode="lin" valueType="num">
                                      <p:cBhvr additive="base">
                                        <p:cTn id="38" dur="500" fill="hold"/>
                                        <p:tgtEl>
                                          <p:spTgt spid="43008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nodeType="clickEffect">
                                  <p:stCondLst>
                                    <p:cond delay="0"/>
                                  </p:stCondLst>
                                  <p:childTnLst>
                                    <p:set>
                                      <p:cBhvr>
                                        <p:cTn id="42" dur="1" fill="hold">
                                          <p:stCondLst>
                                            <p:cond delay="0"/>
                                          </p:stCondLst>
                                        </p:cTn>
                                        <p:tgtEl>
                                          <p:spTgt spid="430091"/>
                                        </p:tgtEl>
                                        <p:attrNameLst>
                                          <p:attrName>style.visibility</p:attrName>
                                        </p:attrNameLst>
                                      </p:cBhvr>
                                      <p:to>
                                        <p:strVal val="visible"/>
                                      </p:to>
                                    </p:set>
                                    <p:anim calcmode="lin" valueType="num">
                                      <p:cBhvr additive="base">
                                        <p:cTn id="43" dur="500" fill="hold"/>
                                        <p:tgtEl>
                                          <p:spTgt spid="430091"/>
                                        </p:tgtEl>
                                        <p:attrNameLst>
                                          <p:attrName>ppt_x</p:attrName>
                                        </p:attrNameLst>
                                      </p:cBhvr>
                                      <p:tavLst>
                                        <p:tav tm="0">
                                          <p:val>
                                            <p:strVal val="0-#ppt_w/2"/>
                                          </p:val>
                                        </p:tav>
                                        <p:tav tm="100000">
                                          <p:val>
                                            <p:strVal val="#ppt_x"/>
                                          </p:val>
                                        </p:tav>
                                      </p:tavLst>
                                    </p:anim>
                                    <p:anim calcmode="lin" valueType="num">
                                      <p:cBhvr additive="base">
                                        <p:cTn id="44" dur="500" fill="hold"/>
                                        <p:tgtEl>
                                          <p:spTgt spid="430091"/>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30086"/>
                                        </p:tgtEl>
                                        <p:attrNameLst>
                                          <p:attrName>style.visibility</p:attrName>
                                        </p:attrNameLst>
                                      </p:cBhvr>
                                      <p:to>
                                        <p:strVal val="visible"/>
                                      </p:to>
                                    </p:set>
                                    <p:anim calcmode="lin" valueType="num">
                                      <p:cBhvr additive="base">
                                        <p:cTn id="49" dur="500" fill="hold"/>
                                        <p:tgtEl>
                                          <p:spTgt spid="430086"/>
                                        </p:tgtEl>
                                        <p:attrNameLst>
                                          <p:attrName>ppt_x</p:attrName>
                                        </p:attrNameLst>
                                      </p:cBhvr>
                                      <p:tavLst>
                                        <p:tav tm="0">
                                          <p:val>
                                            <p:strVal val="0-#ppt_w/2"/>
                                          </p:val>
                                        </p:tav>
                                        <p:tav tm="100000">
                                          <p:val>
                                            <p:strVal val="#ppt_x"/>
                                          </p:val>
                                        </p:tav>
                                      </p:tavLst>
                                    </p:anim>
                                    <p:anim calcmode="lin" valueType="num">
                                      <p:cBhvr additive="base">
                                        <p:cTn id="50" dur="500" fill="hold"/>
                                        <p:tgtEl>
                                          <p:spTgt spid="43008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nodeType="clickEffect">
                                  <p:stCondLst>
                                    <p:cond delay="0"/>
                                  </p:stCondLst>
                                  <p:childTnLst>
                                    <p:set>
                                      <p:cBhvr>
                                        <p:cTn id="54" dur="1" fill="hold">
                                          <p:stCondLst>
                                            <p:cond delay="0"/>
                                          </p:stCondLst>
                                        </p:cTn>
                                        <p:tgtEl>
                                          <p:spTgt spid="430090"/>
                                        </p:tgtEl>
                                        <p:attrNameLst>
                                          <p:attrName>style.visibility</p:attrName>
                                        </p:attrNameLst>
                                      </p:cBhvr>
                                      <p:to>
                                        <p:strVal val="visible"/>
                                      </p:to>
                                    </p:set>
                                    <p:anim calcmode="lin" valueType="num">
                                      <p:cBhvr additive="base">
                                        <p:cTn id="55" dur="500" fill="hold"/>
                                        <p:tgtEl>
                                          <p:spTgt spid="430090"/>
                                        </p:tgtEl>
                                        <p:attrNameLst>
                                          <p:attrName>ppt_x</p:attrName>
                                        </p:attrNameLst>
                                      </p:cBhvr>
                                      <p:tavLst>
                                        <p:tav tm="0">
                                          <p:val>
                                            <p:strVal val="0-#ppt_w/2"/>
                                          </p:val>
                                        </p:tav>
                                        <p:tav tm="100000">
                                          <p:val>
                                            <p:strVal val="#ppt_x"/>
                                          </p:val>
                                        </p:tav>
                                      </p:tavLst>
                                    </p:anim>
                                    <p:anim calcmode="lin" valueType="num">
                                      <p:cBhvr additive="base">
                                        <p:cTn id="56" dur="500" fill="hold"/>
                                        <p:tgtEl>
                                          <p:spTgt spid="430090"/>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30088"/>
                                        </p:tgtEl>
                                        <p:attrNameLst>
                                          <p:attrName>style.visibility</p:attrName>
                                        </p:attrNameLst>
                                      </p:cBhvr>
                                      <p:to>
                                        <p:strVal val="visible"/>
                                      </p:to>
                                    </p:set>
                                    <p:anim calcmode="lin" valueType="num">
                                      <p:cBhvr additive="base">
                                        <p:cTn id="61" dur="500" fill="hold"/>
                                        <p:tgtEl>
                                          <p:spTgt spid="430088"/>
                                        </p:tgtEl>
                                        <p:attrNameLst>
                                          <p:attrName>ppt_x</p:attrName>
                                        </p:attrNameLst>
                                      </p:cBhvr>
                                      <p:tavLst>
                                        <p:tav tm="0">
                                          <p:val>
                                            <p:strVal val="0-#ppt_w/2"/>
                                          </p:val>
                                        </p:tav>
                                        <p:tav tm="100000">
                                          <p:val>
                                            <p:strVal val="#ppt_x"/>
                                          </p:val>
                                        </p:tav>
                                      </p:tavLst>
                                    </p:anim>
                                    <p:anim calcmode="lin" valueType="num">
                                      <p:cBhvr additive="base">
                                        <p:cTn id="62" dur="500" fill="hold"/>
                                        <p:tgtEl>
                                          <p:spTgt spid="430088"/>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17" presetClass="entr" presetSubtype="10" fill="hold" nodeType="clickEffect">
                                  <p:stCondLst>
                                    <p:cond delay="0"/>
                                  </p:stCondLst>
                                  <p:childTnLst>
                                    <p:set>
                                      <p:cBhvr>
                                        <p:cTn id="66" dur="1" fill="hold">
                                          <p:stCondLst>
                                            <p:cond delay="0"/>
                                          </p:stCondLst>
                                        </p:cTn>
                                        <p:tgtEl>
                                          <p:spTgt spid="430092"/>
                                        </p:tgtEl>
                                        <p:attrNameLst>
                                          <p:attrName>style.visibility</p:attrName>
                                        </p:attrNameLst>
                                      </p:cBhvr>
                                      <p:to>
                                        <p:strVal val="visible"/>
                                      </p:to>
                                    </p:set>
                                    <p:anim calcmode="lin" valueType="num">
                                      <p:cBhvr>
                                        <p:cTn id="67" dur="500" fill="hold"/>
                                        <p:tgtEl>
                                          <p:spTgt spid="430092"/>
                                        </p:tgtEl>
                                        <p:attrNameLst>
                                          <p:attrName>ppt_w</p:attrName>
                                        </p:attrNameLst>
                                      </p:cBhvr>
                                      <p:tavLst>
                                        <p:tav tm="0">
                                          <p:val>
                                            <p:fltVal val="0"/>
                                          </p:val>
                                        </p:tav>
                                        <p:tav tm="100000">
                                          <p:val>
                                            <p:strVal val="#ppt_w"/>
                                          </p:val>
                                        </p:tav>
                                      </p:tavLst>
                                    </p:anim>
                                    <p:anim calcmode="lin" valueType="num">
                                      <p:cBhvr>
                                        <p:cTn id="68" dur="500" fill="hold"/>
                                        <p:tgtEl>
                                          <p:spTgt spid="430092"/>
                                        </p:tgtEl>
                                        <p:attrNameLst>
                                          <p:attrName>ppt_h</p:attrName>
                                        </p:attrNameLst>
                                      </p:cBhvr>
                                      <p:tavLst>
                                        <p:tav tm="0">
                                          <p:val>
                                            <p:strVal val="#ppt_h"/>
                                          </p:val>
                                        </p:tav>
                                        <p:tav tm="100000">
                                          <p:val>
                                            <p:strVal val="#ppt_h"/>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30089"/>
                                        </p:tgtEl>
                                        <p:attrNameLst>
                                          <p:attrName>style.visibility</p:attrName>
                                        </p:attrNameLst>
                                      </p:cBhvr>
                                      <p:to>
                                        <p:strVal val="visible"/>
                                      </p:to>
                                    </p:set>
                                    <p:anim calcmode="lin" valueType="num">
                                      <p:cBhvr additive="base">
                                        <p:cTn id="73" dur="500" fill="hold"/>
                                        <p:tgtEl>
                                          <p:spTgt spid="430089"/>
                                        </p:tgtEl>
                                        <p:attrNameLst>
                                          <p:attrName>ppt_x</p:attrName>
                                        </p:attrNameLst>
                                      </p:cBhvr>
                                      <p:tavLst>
                                        <p:tav tm="0">
                                          <p:val>
                                            <p:strVal val="0-#ppt_w/2"/>
                                          </p:val>
                                        </p:tav>
                                        <p:tav tm="100000">
                                          <p:val>
                                            <p:strVal val="#ppt_x"/>
                                          </p:val>
                                        </p:tav>
                                      </p:tavLst>
                                    </p:anim>
                                    <p:anim calcmode="lin" valueType="num">
                                      <p:cBhvr additive="base">
                                        <p:cTn id="74" dur="500" fill="hold"/>
                                        <p:tgtEl>
                                          <p:spTgt spid="4300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3" grpId="0"/>
      <p:bldP spid="430084" grpId="0"/>
      <p:bldP spid="430085" grpId="0"/>
      <p:bldP spid="430086" grpId="0"/>
      <p:bldP spid="430087" grpId="0"/>
      <p:bldP spid="430088" grpId="0"/>
      <p:bldP spid="430089"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61447" name="文本框 61446"/>
          <p:cNvSpPr txBox="1"/>
          <p:nvPr>
            <p:custDataLst>
              <p:tags r:id="rId3"/>
            </p:custDataLst>
          </p:nvPr>
        </p:nvSpPr>
        <p:spPr>
          <a:xfrm>
            <a:off x="1788795" y="0"/>
            <a:ext cx="8613775" cy="706755"/>
          </a:xfrm>
          <a:prstGeom prst="rect">
            <a:avLst/>
          </a:prstGeom>
          <a:solidFill>
            <a:srgbClr val="990033"/>
          </a:solidFill>
          <a:ln w="9525">
            <a:noFill/>
          </a:ln>
        </p:spPr>
        <p:txBody>
          <a:bodyPr wrap="square">
            <a:spAutoFit/>
          </a:bodyPr>
          <a:lstStyle/>
          <a:p>
            <a:pPr algn="ctr">
              <a:spcBef>
                <a:spcPct val="50000"/>
              </a:spcBef>
            </a:pPr>
            <a:r>
              <a:rPr lang="zh-CN" altLang="en-US" sz="4000" b="1">
                <a:solidFill>
                  <a:srgbClr val="FFFF99"/>
                </a:solidFill>
                <a:effectLst>
                  <a:outerShdw blurRad="38100" dist="38100" dir="2700000">
                    <a:srgbClr val="C0C0C0"/>
                  </a:outerShdw>
                </a:effectLst>
                <a:latin typeface="Times New Roman" panose="02020603050405020304" pitchFamily="18" charset="0"/>
                <a:ea typeface="楷体_GB2312" panose="02010609030101010101" pitchFamily="49" charset="-122"/>
              </a:rPr>
              <a:t>塑造人物方法</a:t>
            </a:r>
          </a:p>
        </p:txBody>
      </p:sp>
      <p:sp>
        <p:nvSpPr>
          <p:cNvPr id="2" name="文本框 1"/>
          <p:cNvSpPr txBox="1"/>
          <p:nvPr>
            <p:custDataLst>
              <p:tags r:id="rId4"/>
            </p:custDataLst>
          </p:nvPr>
        </p:nvSpPr>
        <p:spPr>
          <a:xfrm>
            <a:off x="1787525" y="1322070"/>
            <a:ext cx="8614410" cy="5507990"/>
          </a:xfrm>
          <a:prstGeom prst="rect">
            <a:avLst/>
          </a:prstGeom>
          <a:noFill/>
          <a:ln w="9525" cap="flat" cmpd="sng">
            <a:solidFill>
              <a:srgbClr val="A50021"/>
            </a:solidFill>
            <a:prstDash val="solid"/>
            <a:round/>
            <a:headEnd type="none" w="med" len="med"/>
            <a:tailEnd type="none" w="med" len="med"/>
          </a:ln>
        </p:spPr>
        <p:txBody>
          <a:bodyPr wrap="square" anchor="t">
            <a:spAutoFit/>
          </a:bodyPr>
          <a:lstStyle/>
          <a:p>
            <a:pPr>
              <a:lnSpc>
                <a:spcPts val="3840"/>
              </a:lnSpc>
              <a:buClr>
                <a:schemeClr val="hlink"/>
              </a:buClr>
            </a:pPr>
            <a:r>
              <a:rPr lang="zh-CN" altLang="en-US" sz="3200">
                <a:solidFill>
                  <a:srgbClr val="0000FF"/>
                </a:solidFill>
                <a:latin typeface="楷体" panose="02010609060101010101" charset="-122"/>
                <a:ea typeface="楷体" panose="02010609060101010101" charset="-122"/>
              </a:rPr>
              <a:t>正面描写</a:t>
            </a:r>
            <a:r>
              <a:rPr lang="zh-CN" altLang="en-US"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sym typeface="宋体" panose="02010600030101010101" pitchFamily="2" charset="-122"/>
              </a:rPr>
              <a:t>直接描写）：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1</a:t>
            </a:r>
            <a:r>
              <a:rPr lang="zh-CN" altLang="en-US" sz="3200">
                <a:latin typeface="楷体" panose="02010609060101010101" charset="-122"/>
                <a:ea typeface="楷体" panose="02010609060101010101" charset="-122"/>
                <a:sym typeface="宋体" panose="02010600030101010101" pitchFamily="2" charset="-122"/>
              </a:rPr>
              <a:t>外貌描写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2</a:t>
            </a:r>
            <a:r>
              <a:rPr lang="zh-CN" altLang="en-US" sz="3200">
                <a:latin typeface="楷体" panose="02010609060101010101" charset="-122"/>
                <a:ea typeface="楷体" panose="02010609060101010101" charset="-122"/>
                <a:sym typeface="宋体" panose="02010600030101010101" pitchFamily="2" charset="-122"/>
              </a:rPr>
              <a:t>动作描写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3</a:t>
            </a:r>
            <a:r>
              <a:rPr lang="zh-CN" altLang="en-US" sz="3200">
                <a:latin typeface="楷体" panose="02010609060101010101" charset="-122"/>
                <a:ea typeface="楷体" panose="02010609060101010101" charset="-122"/>
                <a:sym typeface="宋体" panose="02010600030101010101" pitchFamily="2" charset="-122"/>
              </a:rPr>
              <a:t>语言描写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4</a:t>
            </a:r>
            <a:r>
              <a:rPr lang="zh-CN" altLang="en-US" sz="3200">
                <a:latin typeface="楷体" panose="02010609060101010101" charset="-122"/>
                <a:ea typeface="楷体" panose="02010609060101010101" charset="-122"/>
                <a:sym typeface="宋体" panose="02010600030101010101" pitchFamily="2" charset="-122"/>
              </a:rPr>
              <a:t>心理描写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5</a:t>
            </a:r>
            <a:r>
              <a:rPr lang="zh-CN" altLang="en-US" sz="3200">
                <a:latin typeface="楷体" panose="02010609060101010101" charset="-122"/>
                <a:ea typeface="楷体" panose="02010609060101010101" charset="-122"/>
                <a:sym typeface="宋体" panose="02010600030101010101" pitchFamily="2" charset="-122"/>
              </a:rPr>
              <a:t>神态描写</a:t>
            </a:r>
          </a:p>
          <a:p>
            <a:pPr>
              <a:lnSpc>
                <a:spcPts val="3840"/>
              </a:lnSpc>
              <a:buClr>
                <a:schemeClr val="hlink"/>
              </a:buClr>
            </a:pPr>
            <a:r>
              <a:rPr lang="en-US" altLang="zh-CN" sz="3200">
                <a:latin typeface="楷体" panose="02010609060101010101" charset="-122"/>
                <a:ea typeface="楷体" panose="02010609060101010101" charset="-122"/>
                <a:sym typeface="宋体" panose="02010600030101010101" pitchFamily="2" charset="-122"/>
              </a:rPr>
              <a:t>6</a:t>
            </a:r>
            <a:r>
              <a:rPr lang="zh-CN" altLang="en-US" sz="3200">
                <a:latin typeface="楷体" panose="02010609060101010101" charset="-122"/>
                <a:ea typeface="楷体" panose="02010609060101010101" charset="-122"/>
                <a:sym typeface="宋体" panose="02010600030101010101" pitchFamily="2" charset="-122"/>
              </a:rPr>
              <a:t>细节描写</a:t>
            </a:r>
            <a:endParaRPr lang="zh-CN" altLang="en-US" sz="3200">
              <a:latin typeface="楷体" panose="02010609060101010101" charset="-122"/>
              <a:ea typeface="楷体" panose="02010609060101010101" charset="-122"/>
            </a:endParaRPr>
          </a:p>
          <a:p>
            <a:pPr>
              <a:lnSpc>
                <a:spcPts val="3840"/>
              </a:lnSpc>
              <a:buClr>
                <a:schemeClr val="hlink"/>
              </a:buClr>
            </a:pPr>
            <a:r>
              <a:rPr lang="zh-CN" altLang="en-US" sz="3200">
                <a:solidFill>
                  <a:srgbClr val="0000FF"/>
                </a:solidFill>
                <a:latin typeface="楷体" panose="02010609060101010101" charset="-122"/>
                <a:ea typeface="楷体" panose="02010609060101010101" charset="-122"/>
              </a:rPr>
              <a:t>侧面描写</a:t>
            </a:r>
            <a:r>
              <a:rPr lang="zh-CN" altLang="en-US" sz="3200">
                <a:latin typeface="楷体" panose="02010609060101010101" charset="-122"/>
                <a:ea typeface="楷体" panose="02010609060101010101" charset="-122"/>
              </a:rPr>
              <a:t>（间接描写）</a:t>
            </a:r>
            <a:r>
              <a:rPr lang="zh-CN" altLang="en-US" sz="3200" b="1">
                <a:latin typeface="Times New Roman" panose="02020603050405020304" pitchFamily="18" charset="0"/>
                <a:ea typeface="宋体" panose="02010600030101010101" pitchFamily="2" charset="-122"/>
              </a:rPr>
              <a:t> ：</a:t>
            </a:r>
          </a:p>
          <a:p>
            <a:pPr>
              <a:spcBef>
                <a:spcPct val="50000"/>
              </a:spcBef>
            </a:pPr>
            <a:r>
              <a:rPr lang="zh-CN" altLang="en-US" sz="3200" b="1">
                <a:solidFill>
                  <a:srgbClr val="FF0000"/>
                </a:solidFill>
                <a:latin typeface="黑体" panose="02010609060101010101" charset="-122"/>
                <a:ea typeface="黑体" panose="02010609060101010101" charset="-122"/>
                <a:sym typeface="+mn-ea"/>
              </a:rPr>
              <a:t>通过其他人物的言行，间接写主人公。</a:t>
            </a:r>
          </a:p>
          <a:p>
            <a:pPr>
              <a:spcBef>
                <a:spcPct val="50000"/>
              </a:spcBef>
            </a:pPr>
            <a:r>
              <a:rPr lang="zh-CN" altLang="en-US" sz="3200" b="1">
                <a:solidFill>
                  <a:srgbClr val="FF0000"/>
                </a:solidFill>
                <a:latin typeface="黑体" panose="02010609060101010101" charset="-122"/>
                <a:ea typeface="黑体" panose="02010609060101010101" charset="-122"/>
                <a:sym typeface="+mn-ea"/>
              </a:rPr>
              <a:t>或通过环境描写来衬托或烘托。</a:t>
            </a:r>
            <a:endParaRPr lang="zh-CN" altLang="en-US" sz="6600">
              <a:latin typeface="微软雅黑" panose="020b0503020204020204" charset="-122"/>
              <a:ea typeface="微软雅黑" panose="020b0503020204020204" charset="-122"/>
            </a:endParaRPr>
          </a:p>
        </p:txBody>
      </p:sp>
      <p:sp>
        <p:nvSpPr>
          <p:cNvPr id="32772" name="文本框 2"/>
          <p:cNvSpPr txBox="1"/>
          <p:nvPr>
            <p:custDataLst>
              <p:tags r:id="rId5"/>
            </p:custDataLst>
          </p:nvPr>
        </p:nvSpPr>
        <p:spPr>
          <a:xfrm>
            <a:off x="1788795" y="735965"/>
            <a:ext cx="8613140" cy="583565"/>
          </a:xfrm>
          <a:prstGeom prst="rect">
            <a:avLst/>
          </a:prstGeom>
          <a:noFill/>
          <a:ln w="9525" cap="flat" cmpd="sng">
            <a:solidFill>
              <a:srgbClr val="FF0000"/>
            </a:solidFill>
            <a:prstDash val="solid"/>
            <a:round/>
            <a:headEnd type="none" w="med" len="med"/>
            <a:tailEnd type="none" w="med" len="med"/>
          </a:ln>
        </p:spPr>
        <p:txBody>
          <a:bodyPr wrap="square" anchor="t">
            <a:spAutoFit/>
          </a:bodyPr>
          <a:lstStyle/>
          <a:p>
            <a:r>
              <a:rPr lang="zh-CN" altLang="en-US" sz="3200" b="1">
                <a:solidFill>
                  <a:srgbClr val="FF0000"/>
                </a:solidFill>
                <a:latin typeface="Times New Roman" panose="02020603050405020304" pitchFamily="18" charset="0"/>
                <a:ea typeface="宋体" panose="02010600030101010101" pitchFamily="2" charset="-122"/>
              </a:rPr>
              <a:t>复习回顾</a:t>
            </a:r>
            <a:r>
              <a:rPr lang="zh-CN" altLang="en-US" sz="3200">
                <a:latin typeface="Times New Roman" panose="02020603050405020304" pitchFamily="18" charset="0"/>
                <a:ea typeface="宋体" panose="02010600030101010101" pitchFamily="2" charset="-122"/>
              </a:rPr>
              <a:t>：</a:t>
            </a:r>
            <a:r>
              <a:rPr lang="zh-CN" altLang="en-US" sz="3200">
                <a:solidFill>
                  <a:srgbClr val="0000FF"/>
                </a:solidFill>
                <a:latin typeface="Times New Roman" panose="02020603050405020304" pitchFamily="18" charset="0"/>
                <a:ea typeface="宋体" panose="02010600030101010101" pitchFamily="2" charset="-122"/>
              </a:rPr>
              <a:t>塑造人物常用的方法有哪些？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9217" name="Rectangle 4"/>
          <p:cNvSpPr/>
          <p:nvPr>
            <p:custDataLst>
              <p:tags r:id="rId3"/>
            </p:custDataLst>
          </p:nvPr>
        </p:nvSpPr>
        <p:spPr>
          <a:xfrm>
            <a:off x="1524561" y="1214683"/>
            <a:ext cx="9144559" cy="4188386"/>
          </a:xfrm>
          <a:prstGeom prst="rect">
            <a:avLst/>
          </a:prstGeom>
          <a:solidFill>
            <a:srgbClr val="990000"/>
          </a:solidFill>
          <a:ln w="57150" cap="flat" cmpd="thinThick">
            <a:solidFill>
              <a:schemeClr val="bg1"/>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9218" name="Text Box 3"/>
          <p:cNvSpPr txBox="1"/>
          <p:nvPr>
            <p:custDataLst>
              <p:tags r:id="rId4"/>
            </p:custDataLst>
          </p:nvPr>
        </p:nvSpPr>
        <p:spPr>
          <a:xfrm>
            <a:off x="1732888" y="1641418"/>
            <a:ext cx="8880791" cy="3192145"/>
          </a:xfrm>
          <a:prstGeom prst="rect">
            <a:avLst/>
          </a:prstGeom>
          <a:noFill/>
          <a:ln w="9525">
            <a:noFill/>
          </a:ln>
        </p:spPr>
        <p:txBody>
          <a:bodyPr>
            <a:spAutoFit/>
          </a:bodyPr>
          <a:lstStyle/>
          <a:p>
            <a:pPr>
              <a:lnSpc>
                <a:spcPct val="140000"/>
              </a:lnSpc>
            </a:pPr>
            <a:r>
              <a:rPr lang="zh-CN" altLang="en-US" sz="3600">
                <a:latin typeface="华文新魏" panose="02010800040101010101" pitchFamily="2" charset="-122"/>
                <a:ea typeface="华文新魏" panose="02010800040101010101" pitchFamily="2" charset="-122"/>
                <a:cs typeface="华文新魏" panose="02010800040101010101" pitchFamily="2" charset="-122"/>
              </a:rPr>
              <a:t>　</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经学家看见</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易</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，道学家看见淫，</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才子看见缠绵，革命家看见排满，流言家</a:t>
            </a:r>
            <a:b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看见宫闱秘事</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a:t>
            </a:r>
            <a:b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b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鲁迅 </a:t>
            </a: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rPr>
              <a:t>猜一猜</a:t>
            </a:r>
          </a:p>
        </p:txBody>
      </p:sp>
      <p:sp>
        <p:nvSpPr>
          <p:cNvPr id="3" name="内容占位符 2"/>
          <p:cNvSpPr>
            <a:spLocks noGrp="1"/>
          </p:cNvSpPr>
          <p:nvPr>
            <p:ph idx="1"/>
            <p:custDataLst>
              <p:tags r:id="rId4"/>
            </p:custDataLst>
          </p:nvPr>
        </p:nvSpPr>
        <p:spPr>
          <a:xfrm>
            <a:off x="851535" y="1675130"/>
            <a:ext cx="10515600" cy="4351338"/>
          </a:xfrm>
        </p:spPr>
        <p:txBody>
          <a:bodyPr/>
          <a:lstStyle/>
          <a:p>
            <a:pPr>
              <a:lnSpc>
                <a:spcPct val="150000"/>
              </a:lnSpc>
            </a:pPr>
            <a:r>
              <a:rPr lang="zh-CN" altLang="en-US" sz="4400" b="1">
                <a:latin typeface="华文新魏" panose="02010800040101010101" pitchFamily="2" charset="-122"/>
                <a:ea typeface="华文新魏" panose="02010800040101010101" pitchFamily="2" charset="-122"/>
              </a:rPr>
              <a:t>凡鸟偏从末世来，都知爱慕此生才。一从二令三人木，哭向金陵事更哀。</a:t>
            </a:r>
          </a:p>
          <a:p>
            <a:pPr>
              <a:lnSpc>
                <a:spcPct val="150000"/>
              </a:lnSpc>
            </a:pPr>
            <a:r>
              <a:rPr lang="zh-CN" altLang="en-US" sz="4400" b="1">
                <a:latin typeface="华文新魏" panose="02010800040101010101" pitchFamily="2" charset="-122"/>
                <a:ea typeface="华文新魏" panose="02010800040101010101" pitchFamily="2" charset="-122"/>
              </a:rPr>
              <a:t>画：一片冰山，上面一只雌凤。</a:t>
            </a:r>
          </a:p>
          <a:p>
            <a:pPr>
              <a:lnSpc>
                <a:spcPct val="150000"/>
              </a:lnSpc>
            </a:pPr>
            <a:endParaRPr lang="zh-CN" altLang="en-US" sz="4400" b="1">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24230" y="323850"/>
            <a:ext cx="10570210" cy="6246495"/>
          </a:xfrm>
        </p:spPr>
        <p:txBody>
          <a:bodyPr>
            <a:noAutofit/>
          </a:bodyPr>
          <a:lstStyle/>
          <a:p>
            <a:pPr marL="0" indent="0">
              <a:lnSpc>
                <a:spcPct val="100000"/>
              </a:lnSpc>
              <a:buNone/>
            </a:pPr>
            <a:r>
              <a:rPr lang="zh-CN" altLang="en-US" sz="3200" b="1">
                <a:solidFill>
                  <a:srgbClr val="FF0000"/>
                </a:solidFill>
                <a:latin typeface="楷体" panose="02010609060101010101" charset="-122"/>
                <a:ea typeface="楷体" panose="02010609060101010101" charset="-122"/>
                <a:cs typeface="楷体" panose="02010609060101010101" charset="-122"/>
              </a:rPr>
              <a:t>【判词解读】</a:t>
            </a:r>
          </a:p>
          <a:p>
            <a:pPr marL="0" indent="0">
              <a:lnSpc>
                <a:spcPct val="100000"/>
              </a:lnSpc>
              <a:buNone/>
            </a:pPr>
            <a:r>
              <a:rPr lang="zh-CN" altLang="en-US" sz="3200" b="1">
                <a:latin typeface="楷体" panose="02010609060101010101" charset="-122"/>
                <a:ea typeface="楷体" panose="02010609060101010101" charset="-122"/>
                <a:cs typeface="楷体" panose="02010609060101010101" charset="-122"/>
              </a:rPr>
              <a:t>    "凡鸟偏从末世来"指的是凤姐这么一个能干的女强人生于末世的不幸，"凡鸟"是繁体里的"</a:t>
            </a:r>
            <a:r>
              <a:rPr lang="zh-CN" altLang="en-US" sz="3200" b="1">
                <a:solidFill>
                  <a:srgbClr val="FF0000"/>
                </a:solidFill>
                <a:latin typeface="楷体" panose="02010609060101010101" charset="-122"/>
                <a:ea typeface="楷体" panose="02010609060101010101" charset="-122"/>
                <a:cs typeface="楷体" panose="02010609060101010101" charset="-122"/>
              </a:rPr>
              <a:t>凤</a:t>
            </a:r>
            <a:r>
              <a:rPr lang="zh-CN" altLang="en-US" sz="3200" b="1">
                <a:latin typeface="楷体" panose="02010609060101010101" charset="-122"/>
                <a:ea typeface="楷体" panose="02010609060101010101" charset="-122"/>
                <a:cs typeface="楷体" panose="02010609060101010101" charset="-122"/>
              </a:rPr>
              <a:t>"字，也就暗指王熙凤。从凤字拆出来得"凡鸟"二字比喻</a:t>
            </a:r>
            <a:r>
              <a:rPr lang="zh-CN" altLang="en-US" sz="3200" b="1">
                <a:solidFill>
                  <a:srgbClr val="FF0000"/>
                </a:solidFill>
                <a:latin typeface="楷体" panose="02010609060101010101" charset="-122"/>
                <a:ea typeface="楷体" panose="02010609060101010101" charset="-122"/>
                <a:cs typeface="楷体" panose="02010609060101010101" charset="-122"/>
              </a:rPr>
              <a:t>庸才</a:t>
            </a:r>
            <a:r>
              <a:rPr lang="zh-CN" altLang="en-US" sz="3200" b="1">
                <a:latin typeface="楷体" panose="02010609060101010101" charset="-122"/>
                <a:ea typeface="楷体" panose="02010609060101010101" charset="-122"/>
                <a:cs typeface="楷体" panose="02010609060101010101" charset="-122"/>
              </a:rPr>
              <a:t>，借用吕安对喜的典故，点出"凤"，自然是种讥讽。画里的雌凤所靠着的冰山，指的就是将融化的贾府所象征的靠山。"一从二令三人木"指的是丈夫贾链对凤姐的态度变化。新婚后先"从"，对她</a:t>
            </a:r>
            <a:r>
              <a:rPr lang="zh-CN" altLang="en-US" sz="3200" b="1">
                <a:solidFill>
                  <a:srgbClr val="FF0000"/>
                </a:solidFill>
                <a:latin typeface="楷体" panose="02010609060101010101" charset="-122"/>
                <a:ea typeface="楷体" panose="02010609060101010101" charset="-122"/>
                <a:cs typeface="楷体" panose="02010609060101010101" charset="-122"/>
              </a:rPr>
              <a:t>百依百顺</a:t>
            </a:r>
            <a:r>
              <a:rPr lang="zh-CN" altLang="en-US" sz="3200" b="1">
                <a:latin typeface="楷体" panose="02010609060101010101" charset="-122"/>
                <a:ea typeface="楷体" panose="02010609060101010101" charset="-122"/>
                <a:cs typeface="楷体" panose="02010609060101010101" charset="-122"/>
              </a:rPr>
              <a:t>，样样都听她的；"二令"解为"冷"，指的是丈夫对她的</a:t>
            </a:r>
            <a:r>
              <a:rPr lang="zh-CN" altLang="en-US" sz="3200" b="1">
                <a:solidFill>
                  <a:srgbClr val="FF0000"/>
                </a:solidFill>
                <a:latin typeface="楷体" panose="02010609060101010101" charset="-122"/>
                <a:ea typeface="楷体" panose="02010609060101010101" charset="-122"/>
                <a:cs typeface="楷体" panose="02010609060101010101" charset="-122"/>
              </a:rPr>
              <a:t>渐渐冷淡</a:t>
            </a:r>
            <a:r>
              <a:rPr lang="zh-CN" altLang="en-US" sz="3200" b="1">
                <a:latin typeface="楷体" panose="02010609060101010101" charset="-122"/>
                <a:ea typeface="楷体" panose="02010609060101010101" charset="-122"/>
                <a:cs typeface="楷体" panose="02010609060101010101" charset="-122"/>
              </a:rPr>
              <a:t>与开始对她发号施令；"三人木"以"拆字法"是指她最后</a:t>
            </a:r>
            <a:r>
              <a:rPr lang="zh-CN" altLang="en-US" sz="3200" b="1">
                <a:solidFill>
                  <a:srgbClr val="FF0000"/>
                </a:solidFill>
                <a:latin typeface="楷体" panose="02010609060101010101" charset="-122"/>
                <a:ea typeface="楷体" panose="02010609060101010101" charset="-122"/>
                <a:cs typeface="楷体" panose="02010609060101010101" charset="-122"/>
              </a:rPr>
              <a:t>被休弃</a:t>
            </a:r>
            <a:r>
              <a:rPr lang="zh-CN" altLang="en-US" sz="3200" b="1">
                <a:latin typeface="楷体" panose="02010609060101010101" charset="-122"/>
                <a:ea typeface="楷体" panose="02010609060101010101" charset="-122"/>
                <a:cs typeface="楷体" panose="02010609060101010101" charset="-122"/>
              </a:rPr>
              <a:t>的命运。"哭向金陵事更哀"就是她被休弃后哭着回娘家的悲哀的写照。在当时封建的社会中，被休弃是非常悲惨的。</a:t>
            </a: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pPr algn="ctr"/>
            <a:r>
              <a:rPr lang="zh-CN" altLang="en-US" sz="4800" b="1">
                <a:latin typeface="黑体" panose="02010609060101010101" charset="-122"/>
                <a:ea typeface="黑体" panose="02010609060101010101" charset="-122"/>
              </a:rPr>
              <a:t>王熙凤出场</a:t>
            </a:r>
          </a:p>
        </p:txBody>
      </p:sp>
      <p:pic>
        <p:nvPicPr>
          <p:cNvPr id="4" name="【红楼梦】87版红楼梦王熙凤出场">
            <a:hlinkClick action="ppaction://media"/>
          </p:cNvPr>
          <p:cNvPicPr>
            <a:picLocks noGrp="1"/>
          </p:cNvPicPr>
          <p:nvPr>
            <p:ph idx="1"/>
            <a:videoFile r:link="rId6"/>
            <p:custDataLst>
              <p:tags r:id="rId5"/>
            </p:custDataLst>
            <p:extLst>
              <p:ext uri="{DAA4B4D4-6D71-4841-9C94-3DE7FCFB9230}">
                <p14:media xmlns:p14="http://schemas.microsoft.com/office/powerpoint/2010/main" r:link="rId7"/>
              </p:ext>
            </p:extLst>
          </p:nvPr>
        </p:nvPicPr>
        <p:blipFill>
          <a:blip r:embed="rId4"/>
          <a:stretch>
            <a:fillRect/>
          </a:stretch>
        </p:blipFill>
        <p:spPr>
          <a:xfrm>
            <a:off x="2847975" y="2212975"/>
            <a:ext cx="6496050" cy="420243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8463" name="Text Box 47"/>
          <p:cNvSpPr txBox="1">
            <a:spLocks noChangeArrowheads="1"/>
          </p:cNvSpPr>
          <p:nvPr>
            <p:custDataLst>
              <p:tags r:id="rId3"/>
            </p:custDataLst>
          </p:nvPr>
        </p:nvSpPr>
        <p:spPr bwMode="auto">
          <a:xfrm>
            <a:off x="2351088" y="1341438"/>
            <a:ext cx="2819400" cy="701040"/>
          </a:xfrm>
          <a:prstGeom prst="rect">
            <a:avLst/>
          </a:prstGeom>
          <a:noFill/>
          <a:ln w="9525">
            <a:noFill/>
            <a:miter lim="800000"/>
            <a:headEnd type="none" w="sm" len="sm"/>
            <a:tailEnd type="none" w="sm" len="sm"/>
          </a:ln>
          <a:effectLst/>
        </p:spPr>
        <p:txBody>
          <a:bodyPr>
            <a:spAutoFit/>
          </a:bodyPr>
          <a:lstStyle/>
          <a:p>
            <a:pPr lvl="0" algn="l" eaLnBrk="1" hangingPunct="1">
              <a:spcBef>
                <a:spcPct val="50000"/>
              </a:spcBef>
              <a:buNone/>
            </a:pPr>
            <a:r>
              <a:rPr lang="zh-CN" altLang="en-US" sz="4000" b="1">
                <a:solidFill>
                  <a:srgbClr val="FF0000"/>
                </a:solidFill>
                <a:effectLst>
                  <a:outerShdw blurRad="38100" dist="38100" dir="2700000">
                    <a:srgbClr val="000000"/>
                  </a:outerShdw>
                </a:effectLst>
                <a:latin typeface="Tahoma" panose="020b0604030504040204" pitchFamily="34" charset="0"/>
                <a:ea typeface="幼圆" panose="02010509060101010101" pitchFamily="49" charset="-122"/>
              </a:rPr>
              <a:t>王熙凤</a:t>
            </a:r>
          </a:p>
        </p:txBody>
      </p:sp>
      <p:sp>
        <p:nvSpPr>
          <p:cNvPr id="188465" name="Text Box 49"/>
          <p:cNvSpPr txBox="1">
            <a:spLocks noChangeArrowheads="1"/>
          </p:cNvSpPr>
          <p:nvPr>
            <p:custDataLst>
              <p:tags r:id="rId4"/>
            </p:custDataLst>
          </p:nvPr>
        </p:nvSpPr>
        <p:spPr bwMode="auto">
          <a:xfrm>
            <a:off x="6167438" y="908050"/>
            <a:ext cx="3352800" cy="701040"/>
          </a:xfrm>
          <a:prstGeom prst="rect">
            <a:avLst/>
          </a:prstGeom>
          <a:noFill/>
          <a:ln w="9525">
            <a:noFill/>
            <a:miter lim="800000"/>
            <a:headEnd type="none" w="sm" len="sm"/>
            <a:tailEnd type="none" w="sm" len="sm"/>
          </a:ln>
          <a:effectLst/>
        </p:spPr>
        <p:txBody>
          <a:bodyPr>
            <a:spAutoFit/>
          </a:bodyPr>
          <a:lstStyle/>
          <a:p>
            <a:pPr lvl="0" algn="l" eaLnBrk="1" hangingPunct="1">
              <a:spcBef>
                <a:spcPct val="50000"/>
              </a:spcBef>
              <a:buNone/>
            </a:pPr>
            <a:r>
              <a:rPr lang="en-US" altLang="zh-CN" sz="4000">
                <a:effectLst>
                  <a:outerShdw blurRad="38100" dist="38100" dir="2700000">
                    <a:srgbClr val="FFFFFF"/>
                  </a:outerShdw>
                </a:effectLst>
                <a:latin typeface="Tahoma" panose="020b0604030504040204" pitchFamily="34" charset="0"/>
                <a:ea typeface="方正舒体" panose="02010601030101010101" pitchFamily="2" charset="-122"/>
              </a:rPr>
              <a:t>【</a:t>
            </a:r>
            <a:r>
              <a:rPr lang="zh-CN" altLang="en-US" sz="4000">
                <a:solidFill>
                  <a:srgbClr val="FF0000"/>
                </a:solidFill>
                <a:latin typeface="Tahoma" panose="020b0604030504040204" pitchFamily="34" charset="0"/>
                <a:ea typeface="方正舒体" panose="02010601030101010101" pitchFamily="2" charset="-122"/>
              </a:rPr>
              <a:t>小档案</a:t>
            </a:r>
            <a:r>
              <a:rPr lang="en-US" altLang="zh-CN" sz="4000">
                <a:effectLst>
                  <a:outerShdw blurRad="38100" dist="38100" dir="2700000">
                    <a:srgbClr val="FFFFFF"/>
                  </a:outerShdw>
                </a:effectLst>
                <a:latin typeface="Tahoma" panose="020b0604030504040204" pitchFamily="34" charset="0"/>
                <a:ea typeface="方正舒体" panose="02010601030101010101" pitchFamily="2" charset="-122"/>
              </a:rPr>
              <a:t>】</a:t>
            </a:r>
          </a:p>
        </p:txBody>
      </p:sp>
      <p:sp>
        <p:nvSpPr>
          <p:cNvPr id="188466" name="Text Box 50"/>
          <p:cNvSpPr txBox="1">
            <a:spLocks noChangeArrowheads="1"/>
          </p:cNvSpPr>
          <p:nvPr>
            <p:custDataLst>
              <p:tags r:id="rId5"/>
            </p:custDataLst>
          </p:nvPr>
        </p:nvSpPr>
        <p:spPr bwMode="auto">
          <a:xfrm>
            <a:off x="5638800" y="2085975"/>
            <a:ext cx="2895600" cy="2773680"/>
          </a:xfrm>
          <a:prstGeom prst="rect">
            <a:avLst/>
          </a:prstGeom>
          <a:noFill/>
          <a:ln w="9525">
            <a:noFill/>
            <a:miter lim="800000"/>
            <a:headEnd type="none" w="sm" len="sm"/>
            <a:tailEnd type="none" w="sm" len="sm"/>
          </a:ln>
          <a:effectLst/>
        </p:spPr>
        <p:txBody>
          <a:bodyPr>
            <a:spAutoFit/>
          </a:bodyPr>
          <a:lstStyle/>
          <a:p>
            <a:pPr lvl="0" algn="l" eaLnBrk="1" hangingPunct="1">
              <a:spcBef>
                <a:spcPct val="50000"/>
              </a:spcBef>
              <a:buNone/>
            </a:pPr>
            <a:r>
              <a:rPr lang="zh-CN" altLang="en-US" sz="3200">
                <a:effectLst>
                  <a:outerShdw blurRad="38100" dist="38100" dir="2700000">
                    <a:srgbClr val="FFFFFF"/>
                  </a:outerShdw>
                </a:effectLst>
                <a:latin typeface="Tahoma" panose="020b0604030504040204" pitchFamily="34" charset="0"/>
                <a:ea typeface="华文新魏" panose="02010800040101010101" pitchFamily="2" charset="-122"/>
              </a:rPr>
              <a:t>昵称：</a:t>
            </a:r>
          </a:p>
          <a:p>
            <a:pPr lvl="0" algn="l" eaLnBrk="1" hangingPunct="1">
              <a:spcBef>
                <a:spcPct val="50000"/>
              </a:spcBef>
              <a:buNone/>
            </a:pPr>
            <a:r>
              <a:rPr lang="zh-CN" altLang="en-US" sz="3200">
                <a:latin typeface="Tahoma" panose="020b0604030504040204" pitchFamily="34" charset="0"/>
                <a:ea typeface="华文新魏" panose="02010800040101010101" pitchFamily="2" charset="-122"/>
              </a:rPr>
              <a:t>相貌：</a:t>
            </a:r>
          </a:p>
          <a:p>
            <a:pPr lvl="0" algn="l" eaLnBrk="1" hangingPunct="1">
              <a:spcBef>
                <a:spcPct val="50000"/>
              </a:spcBef>
              <a:buNone/>
            </a:pPr>
            <a:r>
              <a:rPr lang="zh-CN" altLang="en-US" sz="3200">
                <a:latin typeface="Tahoma" panose="020b0604030504040204" pitchFamily="34" charset="0"/>
                <a:ea typeface="华文新魏" panose="02010800040101010101" pitchFamily="2" charset="-122"/>
              </a:rPr>
              <a:t>性格：</a:t>
            </a:r>
          </a:p>
          <a:p>
            <a:pPr lvl="0" algn="l" eaLnBrk="1" hangingPunct="1">
              <a:spcBef>
                <a:spcPct val="50000"/>
              </a:spcBef>
              <a:buNone/>
            </a:pPr>
            <a:r>
              <a:rPr lang="zh-CN" altLang="en-US" sz="3200">
                <a:latin typeface="Tahoma" panose="020b0604030504040204" pitchFamily="34" charset="0"/>
                <a:ea typeface="华文新魏" panose="02010800040101010101" pitchFamily="2" charset="-122"/>
              </a:rPr>
              <a:t>自我简介：</a:t>
            </a:r>
            <a:endParaRPr lang="zh-CN" altLang="en-US" sz="3200">
              <a:effectLst>
                <a:outerShdw blurRad="38100" dist="38100" dir="2700000">
                  <a:srgbClr val="FFFFFF"/>
                </a:outerShdw>
              </a:effectLst>
              <a:latin typeface="Tahoma" panose="020b0604030504040204" pitchFamily="34" charset="0"/>
              <a:ea typeface="华文新魏" panose="02010800040101010101" pitchFamily="2" charset="-122"/>
            </a:endParaRPr>
          </a:p>
        </p:txBody>
      </p:sp>
      <p:sp>
        <p:nvSpPr>
          <p:cNvPr id="188467" name="Text Box 51"/>
          <p:cNvSpPr txBox="1">
            <a:spLocks noChangeArrowheads="1"/>
          </p:cNvSpPr>
          <p:nvPr>
            <p:custDataLst>
              <p:tags r:id="rId6"/>
            </p:custDataLst>
          </p:nvPr>
        </p:nvSpPr>
        <p:spPr bwMode="auto">
          <a:xfrm>
            <a:off x="7010400" y="2162175"/>
            <a:ext cx="1828800" cy="457200"/>
          </a:xfrm>
          <a:prstGeom prst="rect">
            <a:avLst/>
          </a:prstGeom>
          <a:noFill/>
          <a:ln w="9525">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0" i="0" u="none" strike="noStrike" kern="1200" cap="none" spc="0" normalizeH="0" baseline="0" noProof="0" smtClean="0">
                <a:ln>
                  <a:noFill/>
                </a:ln>
                <a:solidFill>
                  <a:schemeClr val="tx1"/>
                </a:solidFill>
                <a:effectLst>
                  <a:outerShdw blurRad="38100" dist="38100" dir="2700000" algn="tl">
                    <a:srgbClr val="FFFFFF"/>
                  </a:outerShdw>
                </a:effectLst>
                <a:uLnTx/>
                <a:uFillTx/>
                <a:latin typeface="Tahoma" panose="020b0604030504040204" pitchFamily="34" charset="0"/>
                <a:ea typeface="华文行楷" panose="02010800040101010101" pitchFamily="2" charset="-122"/>
                <a:cs typeface="+mn-cs"/>
              </a:rPr>
              <a:t>凤辣子</a:t>
            </a:r>
          </a:p>
        </p:txBody>
      </p:sp>
      <p:sp>
        <p:nvSpPr>
          <p:cNvPr id="188468" name="Text Box 52"/>
          <p:cNvSpPr txBox="1"/>
          <p:nvPr>
            <p:custDataLst>
              <p:tags r:id="rId7"/>
            </p:custDataLst>
          </p:nvPr>
        </p:nvSpPr>
        <p:spPr>
          <a:xfrm>
            <a:off x="6781800" y="2924175"/>
            <a:ext cx="3886200" cy="457200"/>
          </a:xfrm>
          <a:prstGeom prst="rect">
            <a:avLst/>
          </a:prstGeom>
          <a:noFill/>
          <a:ln w="9525">
            <a:noFill/>
            <a:miter/>
          </a:ln>
        </p:spPr>
        <p:txBody>
          <a:bodyPr>
            <a:spAutoFit/>
          </a:bodyPr>
          <a:lstStyle/>
          <a:p>
            <a:pPr lvl="0" algn="l" eaLnBrk="1" hangingPunct="1">
              <a:spcBef>
                <a:spcPct val="50000"/>
              </a:spcBef>
              <a:buNone/>
            </a:pPr>
            <a:r>
              <a:rPr lang="zh-CN" altLang="en-US" sz="2400">
                <a:latin typeface="Tahoma" panose="020b0604030504040204" pitchFamily="34" charset="0"/>
                <a:ea typeface="华文行楷" panose="02010800040101010101" pitchFamily="2" charset="-122"/>
              </a:rPr>
              <a:t>丹凤三角眼、柳叶吊梢眉</a:t>
            </a:r>
          </a:p>
        </p:txBody>
      </p:sp>
      <p:sp>
        <p:nvSpPr>
          <p:cNvPr id="188469" name="Text Box 53"/>
          <p:cNvSpPr txBox="1">
            <a:spLocks noChangeArrowheads="1"/>
          </p:cNvSpPr>
          <p:nvPr>
            <p:custDataLst>
              <p:tags r:id="rId8"/>
            </p:custDataLst>
          </p:nvPr>
        </p:nvSpPr>
        <p:spPr bwMode="auto">
          <a:xfrm>
            <a:off x="7177088" y="3457575"/>
            <a:ext cx="663575" cy="822960"/>
          </a:xfrm>
          <a:prstGeom prst="rect">
            <a:avLst/>
          </a:prstGeom>
          <a:noFill/>
          <a:ln w="9525">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48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a:t>
            </a:r>
          </a:p>
        </p:txBody>
      </p:sp>
      <p:sp>
        <p:nvSpPr>
          <p:cNvPr id="188470" name="Text Box 54"/>
          <p:cNvSpPr txBox="1"/>
          <p:nvPr>
            <p:custDataLst>
              <p:tags r:id="rId9"/>
            </p:custDataLst>
          </p:nvPr>
        </p:nvSpPr>
        <p:spPr>
          <a:xfrm>
            <a:off x="6934200" y="4295775"/>
            <a:ext cx="3733800" cy="1991360"/>
          </a:xfrm>
          <a:prstGeom prst="rect">
            <a:avLst/>
          </a:prstGeom>
          <a:noFill/>
          <a:ln w="9525">
            <a:noFill/>
            <a:miter/>
          </a:ln>
        </p:spPr>
        <p:txBody>
          <a:bodyPr>
            <a:spAutoFit/>
          </a:bodyPr>
          <a:lstStyle/>
          <a:p>
            <a:pPr lvl="0" algn="l" eaLnBrk="1" hangingPunct="1">
              <a:lnSpc>
                <a:spcPct val="130000"/>
              </a:lnSpc>
              <a:spcBef>
                <a:spcPct val="50000"/>
              </a:spcBef>
              <a:buNone/>
            </a:pPr>
            <a:r>
              <a:rPr lang="en-US" altLang="zh-CN" sz="2400">
                <a:latin typeface="Tahoma" panose="020b0604030504040204" pitchFamily="34" charset="0"/>
                <a:ea typeface="华文行楷" panose="02010800040101010101" pitchFamily="2" charset="-122"/>
              </a:rPr>
              <a:t>        </a:t>
            </a:r>
            <a:r>
              <a:rPr lang="zh-CN" altLang="en-US" sz="2400">
                <a:latin typeface="Tahoma" panose="020b0604030504040204" pitchFamily="34" charset="0"/>
                <a:ea typeface="华文行楷" panose="02010800040101010101" pitchFamily="2" charset="-122"/>
              </a:rPr>
              <a:t>我是贾琏的妻子，年龄不大，年轻貌美，不太识字，但我掌握着贾府的钱财大权。</a:t>
            </a:r>
          </a:p>
        </p:txBody>
      </p:sp>
      <p:pic>
        <p:nvPicPr>
          <p:cNvPr id="188471" name="Picture 55" descr="1e5554"/>
          <p:cNvPicPr>
            <a:picLocks noChangeAspect="1"/>
          </p:cNvPicPr>
          <p:nvPr>
            <p:custDataLst>
              <p:tags r:id="rId11"/>
            </p:custDataLst>
          </p:nvPr>
        </p:nvPicPr>
        <p:blipFill>
          <a:blip r:embed="rId10"/>
          <a:stretch>
            <a:fillRect/>
          </a:stretch>
        </p:blipFill>
        <p:spPr>
          <a:xfrm>
            <a:off x="8759825" y="836613"/>
            <a:ext cx="1433513" cy="1944687"/>
          </a:xfrm>
          <a:prstGeom prst="rect">
            <a:avLst/>
          </a:prstGeom>
          <a:noFill/>
          <a:ln w="9525">
            <a:noFill/>
            <a:miter/>
          </a:ln>
        </p:spPr>
      </p:pic>
      <p:pic>
        <p:nvPicPr>
          <p:cNvPr id="188472" name="Picture 56" descr="07eaaa466de12d196a63e555"/>
          <p:cNvPicPr>
            <a:picLocks noChangeAspect="1"/>
          </p:cNvPicPr>
          <p:nvPr>
            <p:custDataLst>
              <p:tags r:id="rId13"/>
            </p:custDataLst>
          </p:nvPr>
        </p:nvPicPr>
        <p:blipFill>
          <a:blip r:embed="rId12"/>
          <a:stretch>
            <a:fillRect/>
          </a:stretch>
        </p:blipFill>
        <p:spPr>
          <a:xfrm>
            <a:off x="2424113" y="2276475"/>
            <a:ext cx="2752725" cy="3816350"/>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8463"/>
                                        </p:tgtEl>
                                        <p:attrNameLst>
                                          <p:attrName>style.visibility</p:attrName>
                                        </p:attrNameLst>
                                      </p:cBhvr>
                                      <p:to>
                                        <p:strVal val="visible"/>
                                      </p:to>
                                    </p:set>
                                    <p:anim calcmode="lin" valueType="num">
                                      <p:cBhvr>
                                        <p:cTn id="7" dur="1" fill="hold"/>
                                        <p:tgtEl>
                                          <p:spTgt spid="188463"/>
                                        </p:tgtEl>
                                      </p:cBhvr>
                                    </p:anim>
                                  </p:childTnLst>
                                </p:cTn>
                              </p:par>
                              <p:par>
                                <p:cTn id="8" presetID="24" presetClass="entr" presetSubtype="0" fill="hold" nodeType="withEffect">
                                  <p:stCondLst>
                                    <p:cond delay="0"/>
                                  </p:stCondLst>
                                  <p:childTnLst>
                                    <p:set>
                                      <p:cBhvr>
                                        <p:cTn id="9" dur="1" fill="hold">
                                          <p:stCondLst>
                                            <p:cond delay="0"/>
                                          </p:stCondLst>
                                        </p:cTn>
                                        <p:tgtEl>
                                          <p:spTgt spid="188472"/>
                                        </p:tgtEl>
                                        <p:attrNameLst>
                                          <p:attrName>style.visibility</p:attrName>
                                        </p:attrNameLst>
                                      </p:cBhvr>
                                      <p:to>
                                        <p:strVal val="visible"/>
                                      </p:to>
                                    </p:set>
                                    <p:anim calcmode="lin" valueType="num">
                                      <p:cBhvr>
                                        <p:cTn id="10" dur="1" fill="hold"/>
                                        <p:tgtEl>
                                          <p:spTgt spid="188472"/>
                                        </p:tgtEl>
                                      </p:cBhvr>
                                    </p:anim>
                                  </p:childTnLst>
                                </p:cTn>
                              </p:par>
                              <p:par>
                                <p:cTn id="11" presetID="24" presetClass="entr" presetSubtype="0" fill="hold" nodeType="withEffect">
                                  <p:stCondLst>
                                    <p:cond delay="0"/>
                                  </p:stCondLst>
                                  <p:childTnLst>
                                    <p:set>
                                      <p:cBhvr>
                                        <p:cTn id="12" dur="1" fill="hold">
                                          <p:stCondLst>
                                            <p:cond delay="0"/>
                                          </p:stCondLst>
                                        </p:cTn>
                                        <p:tgtEl>
                                          <p:spTgt spid="188471"/>
                                        </p:tgtEl>
                                        <p:attrNameLst>
                                          <p:attrName>style.visibility</p:attrName>
                                        </p:attrNameLst>
                                      </p:cBhvr>
                                      <p:to>
                                        <p:strVal val="visible"/>
                                      </p:to>
                                    </p:set>
                                    <p:anim calcmode="lin" valueType="num">
                                      <p:cBhvr>
                                        <p:cTn id="13" dur="1" fill="hold"/>
                                        <p:tgtEl>
                                          <p:spTgt spid="188471"/>
                                        </p:tgtEl>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8466"/>
                                        </p:tgtEl>
                                        <p:attrNameLst>
                                          <p:attrName>style.visibility</p:attrName>
                                        </p:attrNameLst>
                                      </p:cBhvr>
                                      <p:to>
                                        <p:strVal val="visible"/>
                                      </p:to>
                                    </p:set>
                                    <p:animEffect transition="in" filter="wipe(left)">
                                      <p:cBhvr>
                                        <p:cTn id="18" dur="500"/>
                                        <p:tgtEl>
                                          <p:spTgt spid="18846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8467"/>
                                        </p:tgtEl>
                                        <p:attrNameLst>
                                          <p:attrName>style.visibility</p:attrName>
                                        </p:attrNameLst>
                                      </p:cBhvr>
                                      <p:to>
                                        <p:strVal val="visible"/>
                                      </p:to>
                                    </p:set>
                                    <p:animEffect transition="in" filter="fade">
                                      <p:cBhvr>
                                        <p:cTn id="23" dur="2000"/>
                                        <p:tgtEl>
                                          <p:spTgt spid="18846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8468"/>
                                        </p:tgtEl>
                                        <p:attrNameLst>
                                          <p:attrName>style.visibility</p:attrName>
                                        </p:attrNameLst>
                                      </p:cBhvr>
                                      <p:to>
                                        <p:strVal val="visible"/>
                                      </p:to>
                                    </p:set>
                                    <p:animEffect transition="in" filter="fade">
                                      <p:cBhvr>
                                        <p:cTn id="28" dur="2000"/>
                                        <p:tgtEl>
                                          <p:spTgt spid="18846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8469"/>
                                        </p:tgtEl>
                                        <p:attrNameLst>
                                          <p:attrName>style.visibility</p:attrName>
                                        </p:attrNameLst>
                                      </p:cBhvr>
                                      <p:to>
                                        <p:strVal val="visible"/>
                                      </p:to>
                                    </p:set>
                                    <p:animEffect transition="in" filter="fade">
                                      <p:cBhvr>
                                        <p:cTn id="33" dur="2000"/>
                                        <p:tgtEl>
                                          <p:spTgt spid="18846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8470"/>
                                        </p:tgtEl>
                                        <p:attrNameLst>
                                          <p:attrName>style.visibility</p:attrName>
                                        </p:attrNameLst>
                                      </p:cBhvr>
                                      <p:to>
                                        <p:strVal val="visible"/>
                                      </p:to>
                                    </p:set>
                                    <p:animEffect transition="in" filter="fade">
                                      <p:cBhvr>
                                        <p:cTn id="38" dur="2000"/>
                                        <p:tgtEl>
                                          <p:spTgt spid="188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63" grpId="0"/>
      <p:bldP spid="188466" grpId="0"/>
      <p:bldP spid="188467" grpId="0"/>
      <p:bldP spid="188468" grpId="0"/>
      <p:bldP spid="188469" grpId="0"/>
      <p:bldP spid="188470"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2" name="Text Box 14"/>
          <p:cNvSpPr txBox="1"/>
          <p:nvPr>
            <p:custDataLst>
              <p:tags r:id="rId3"/>
            </p:custDataLst>
          </p:nvPr>
        </p:nvSpPr>
        <p:spPr>
          <a:xfrm>
            <a:off x="1864678" y="542290"/>
            <a:ext cx="8305800" cy="768350"/>
          </a:xfrm>
          <a:prstGeom prst="rect">
            <a:avLst/>
          </a:prstGeom>
          <a:noFill/>
          <a:ln w="9525">
            <a:noFill/>
            <a:miter/>
          </a:ln>
        </p:spPr>
        <p:txBody>
          <a:bodyPr>
            <a:spAutoFit/>
          </a:bodyPr>
          <a:lstStyle/>
          <a:p>
            <a:pPr lvl="0" algn="l" eaLnBrk="1" hangingPunct="1">
              <a:spcBef>
                <a:spcPct val="50000"/>
              </a:spcBef>
              <a:buNone/>
            </a:pPr>
            <a:r>
              <a:rPr lang="zh-CN" altLang="en-US" sz="4400" b="1">
                <a:solidFill>
                  <a:srgbClr val="FF3300"/>
                </a:solidFill>
                <a:latin typeface="华文新魏" panose="02010800040101010101" pitchFamily="2" charset="-122"/>
                <a:ea typeface="华文新魏" panose="02010800040101010101" pitchFamily="2" charset="-122"/>
              </a:rPr>
              <a:t>分析王熙凤的性格</a:t>
            </a:r>
          </a:p>
        </p:txBody>
      </p:sp>
      <p:sp>
        <p:nvSpPr>
          <p:cNvPr id="470031" name="Text Box 15"/>
          <p:cNvSpPr txBox="1"/>
          <p:nvPr>
            <p:custDataLst>
              <p:tags r:id="rId4"/>
            </p:custDataLst>
          </p:nvPr>
        </p:nvSpPr>
        <p:spPr>
          <a:xfrm>
            <a:off x="1739265" y="2054543"/>
            <a:ext cx="8713788" cy="2748280"/>
          </a:xfrm>
          <a:prstGeom prst="rect">
            <a:avLst/>
          </a:prstGeom>
          <a:noFill/>
          <a:ln w="9525">
            <a:noFill/>
            <a:miter/>
          </a:ln>
        </p:spPr>
        <p:txBody>
          <a:bodyPr>
            <a:spAutoFit/>
          </a:bodyPr>
          <a:lstStyle/>
          <a:p>
            <a:pPr lvl="0" algn="l" eaLnBrk="1" hangingPunct="1">
              <a:lnSpc>
                <a:spcPct val="120000"/>
              </a:lnSpc>
              <a:spcBef>
                <a:spcPts val="50"/>
              </a:spcBef>
              <a:spcAft>
                <a:spcPct val="0"/>
              </a:spcAft>
              <a:buNone/>
            </a:pPr>
            <a:r>
              <a:rPr lang="en-US" altLang="zh-CN" sz="3600" b="1">
                <a:latin typeface="方正硬笔楷书简体" charset="0"/>
                <a:ea typeface="方正硬笔楷书简体" charset="0"/>
              </a:rPr>
              <a:t>    </a:t>
            </a:r>
            <a:r>
              <a:rPr lang="zh-CN" altLang="en-US" sz="3600" b="1">
                <a:latin typeface="楷体" panose="02010609060101010101" charset="-122"/>
                <a:ea typeface="楷体" panose="02010609060101010101" charset="-122"/>
                <a:cs typeface="楷体" panose="02010609060101010101" charset="-122"/>
              </a:rPr>
              <a:t>第三回的</a:t>
            </a:r>
            <a:r>
              <a:rPr lang="en-US" altLang="zh-CN" sz="3600" b="1">
                <a:latin typeface="楷体" panose="02010609060101010101" charset="-122"/>
                <a:ea typeface="楷体" panose="02010609060101010101" charset="-122"/>
                <a:cs typeface="楷体" panose="02010609060101010101" charset="-122"/>
              </a:rPr>
              <a:t>10</a:t>
            </a:r>
            <a:r>
              <a:rPr lang="zh-CN" altLang="en-US" sz="3600" b="1">
                <a:latin typeface="楷体" panose="02010609060101010101" charset="-122"/>
                <a:ea typeface="楷体" panose="02010609060101010101" charset="-122"/>
                <a:cs typeface="楷体" panose="02010609060101010101" charset="-122"/>
              </a:rPr>
              <a:t>、</a:t>
            </a:r>
            <a:r>
              <a:rPr lang="en-US" altLang="zh-CN" sz="3600" b="1">
                <a:latin typeface="楷体" panose="02010609060101010101" charset="-122"/>
                <a:ea typeface="楷体" panose="02010609060101010101" charset="-122"/>
                <a:cs typeface="楷体" panose="02010609060101010101" charset="-122"/>
              </a:rPr>
              <a:t>12</a:t>
            </a:r>
            <a:r>
              <a:rPr lang="zh-CN" altLang="en-US" sz="3600" b="1">
                <a:latin typeface="楷体" panose="02010609060101010101" charset="-122"/>
                <a:ea typeface="楷体" panose="02010609060101010101" charset="-122"/>
                <a:cs typeface="楷体" panose="02010609060101010101" charset="-122"/>
              </a:rPr>
              <a:t>、</a:t>
            </a:r>
            <a:r>
              <a:rPr lang="en-US" altLang="zh-CN" sz="3600" b="1">
                <a:latin typeface="楷体" panose="02010609060101010101" charset="-122"/>
                <a:ea typeface="楷体" panose="02010609060101010101" charset="-122"/>
                <a:cs typeface="楷体" panose="02010609060101010101" charset="-122"/>
              </a:rPr>
              <a:t>13</a:t>
            </a:r>
            <a:r>
              <a:rPr lang="zh-CN" altLang="en-US" sz="3600" b="1">
                <a:latin typeface="楷体" panose="02010609060101010101" charset="-122"/>
                <a:ea typeface="楷体" panose="02010609060101010101" charset="-122"/>
                <a:cs typeface="楷体" panose="02010609060101010101" charset="-122"/>
              </a:rPr>
              <a:t>三个自然段集中刻画了王熙凤的性格，分为三层：一是</a:t>
            </a:r>
            <a:r>
              <a:rPr lang="zh-CN" altLang="en-US" sz="3600" b="1">
                <a:solidFill>
                  <a:srgbClr val="FF0000"/>
                </a:solidFill>
                <a:latin typeface="楷体" panose="02010609060101010101" charset="-122"/>
                <a:ea typeface="楷体" panose="02010609060101010101" charset="-122"/>
                <a:cs typeface="楷体" panose="02010609060101010101" charset="-122"/>
              </a:rPr>
              <a:t>写出场</a:t>
            </a:r>
            <a:r>
              <a:rPr lang="zh-CN" altLang="en-US" sz="3600" b="1">
                <a:latin typeface="楷体" panose="02010609060101010101" charset="-122"/>
                <a:ea typeface="楷体" panose="02010609060101010101" charset="-122"/>
                <a:cs typeface="楷体" panose="02010609060101010101" charset="-122"/>
              </a:rPr>
              <a:t>，二是</a:t>
            </a:r>
            <a:r>
              <a:rPr lang="zh-CN" altLang="en-US" sz="3600" b="1">
                <a:solidFill>
                  <a:srgbClr val="FF0000"/>
                </a:solidFill>
                <a:latin typeface="楷体" panose="02010609060101010101" charset="-122"/>
                <a:ea typeface="楷体" panose="02010609060101010101" charset="-122"/>
                <a:cs typeface="楷体" panose="02010609060101010101" charset="-122"/>
              </a:rPr>
              <a:t>绘肖像</a:t>
            </a:r>
            <a:r>
              <a:rPr lang="zh-CN" altLang="en-US" sz="3600" b="1">
                <a:latin typeface="楷体" panose="02010609060101010101" charset="-122"/>
                <a:ea typeface="楷体" panose="02010609060101010101" charset="-122"/>
                <a:cs typeface="楷体" panose="02010609060101010101" charset="-122"/>
              </a:rPr>
              <a:t>，三是</a:t>
            </a:r>
            <a:r>
              <a:rPr lang="zh-CN" altLang="en-US" sz="3600" b="1">
                <a:solidFill>
                  <a:srgbClr val="FF0000"/>
                </a:solidFill>
                <a:latin typeface="楷体" panose="02010609060101010101" charset="-122"/>
                <a:ea typeface="楷体" panose="02010609060101010101" charset="-122"/>
                <a:cs typeface="楷体" panose="02010609060101010101" charset="-122"/>
              </a:rPr>
              <a:t>观言行</a:t>
            </a:r>
            <a:r>
              <a:rPr lang="zh-CN" altLang="en-US" sz="3600" b="1">
                <a:latin typeface="楷体" panose="02010609060101010101" charset="-122"/>
                <a:ea typeface="楷体" panose="02010609060101010101" charset="-122"/>
                <a:cs typeface="楷体" panose="02010609060101010101" charset="-122"/>
              </a:rPr>
              <a:t>。分析这三层内容表现了王熙凤怎样的性格特点？</a:t>
            </a: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4226" name="Text Box 2"/>
          <p:cNvSpPr txBox="1">
            <a:spLocks noChangeArrowheads="1"/>
          </p:cNvSpPr>
          <p:nvPr>
            <p:custDataLst>
              <p:tags r:id="rId3"/>
            </p:custDataLst>
          </p:nvPr>
        </p:nvSpPr>
        <p:spPr bwMode="auto">
          <a:xfrm>
            <a:off x="2424113" y="1371600"/>
            <a:ext cx="7769225" cy="22453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一语未了，只听后院中有人笑声，说</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我</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来迟了</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不曾迎接远客</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黛玉纳罕道</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这些人个个皆敛声屏气，恭肃严整如此，这来者系谁，这样放诞无礼</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心下想时，只见一群媳妇丫鬟围拥着一个人从后房门进来。</a:t>
            </a:r>
          </a:p>
        </p:txBody>
      </p:sp>
      <p:sp>
        <p:nvSpPr>
          <p:cNvPr id="564227" name="Text Box 3"/>
          <p:cNvSpPr txBox="1">
            <a:spLocks noChangeArrowheads="1"/>
          </p:cNvSpPr>
          <p:nvPr>
            <p:custDataLst>
              <p:tags r:id="rId4"/>
            </p:custDataLst>
          </p:nvPr>
        </p:nvSpPr>
        <p:spPr bwMode="auto">
          <a:xfrm>
            <a:off x="1660525" y="174625"/>
            <a:ext cx="53340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CC0099"/>
                </a:solidFill>
                <a:effectLst/>
                <a:uLnTx/>
                <a:uFillTx/>
                <a:latin typeface="Times New Roman" panose="02020603050405020304" pitchFamily="18" charset="0"/>
                <a:ea typeface="黑体" panose="02010609060101010101" charset="-122"/>
                <a:cs typeface="+mn-cs"/>
              </a:rPr>
              <a:t>王熙凤形象</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4228" name="Text Box 4"/>
          <p:cNvSpPr txBox="1">
            <a:spLocks noChangeArrowheads="1"/>
          </p:cNvSpPr>
          <p:nvPr>
            <p:custDataLst>
              <p:tags r:id="rId5"/>
            </p:custDataLst>
          </p:nvPr>
        </p:nvSpPr>
        <p:spPr bwMode="auto">
          <a:xfrm>
            <a:off x="1776413" y="762000"/>
            <a:ext cx="869315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    1</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、分析王熙凤出场安排的特点及其作用。 </a:t>
            </a:r>
          </a:p>
        </p:txBody>
      </p:sp>
      <p:sp>
        <p:nvSpPr>
          <p:cNvPr id="564229" name="Text Box 5"/>
          <p:cNvSpPr txBox="1">
            <a:spLocks noChangeArrowheads="1"/>
          </p:cNvSpPr>
          <p:nvPr>
            <p:custDataLst>
              <p:tags r:id="rId6"/>
            </p:custDataLst>
          </p:nvPr>
        </p:nvSpPr>
        <p:spPr bwMode="auto">
          <a:xfrm>
            <a:off x="1822450" y="4365625"/>
            <a:ext cx="8845550" cy="9448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特点：未见其人，先闻其声</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         （还用黛玉</a:t>
            </a:r>
            <a:r>
              <a:rPr kumimoji="0" lang="zh-CN" altLang="en-US" sz="2800" b="1" i="0" u="none" strike="noStrike" kern="1200" cap="none" spc="0" normalizeH="0" baseline="0" noProof="0" smtClean="0">
                <a:ln>
                  <a:noFill/>
                </a:ln>
                <a:solidFill>
                  <a:srgbClr val="006666"/>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纳罕</a:t>
            </a:r>
            <a:r>
              <a:rPr kumimoji="0" lang="zh-CN" altLang="en-US" sz="2800" b="1" i="0" u="none" strike="noStrike" kern="1200" cap="none" spc="0" normalizeH="0" baseline="0" noProof="0" smtClean="0">
                <a:ln>
                  <a:noFill/>
                </a:ln>
                <a:solidFill>
                  <a:srgbClr val="006666"/>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和贾母的戏谑来衬托）</a:t>
            </a:r>
          </a:p>
        </p:txBody>
      </p:sp>
      <p:sp>
        <p:nvSpPr>
          <p:cNvPr id="564230" name="Text Box 6"/>
          <p:cNvSpPr txBox="1">
            <a:spLocks noChangeArrowheads="1"/>
          </p:cNvSpPr>
          <p:nvPr>
            <p:custDataLst>
              <p:tags r:id="rId7"/>
            </p:custDataLst>
          </p:nvPr>
        </p:nvSpPr>
        <p:spPr bwMode="auto">
          <a:xfrm>
            <a:off x="1822450" y="5300663"/>
            <a:ext cx="8845550" cy="9448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作用：除了说明王熙凤的性格泼辣以外，更说明她是</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      深得贾母宠爱的特殊人物。 </a:t>
            </a:r>
          </a:p>
        </p:txBody>
      </p:sp>
      <p:sp>
        <p:nvSpPr>
          <p:cNvPr id="564231" name="Text Box 7"/>
          <p:cNvSpPr txBox="1">
            <a:spLocks noChangeArrowheads="1"/>
          </p:cNvSpPr>
          <p:nvPr>
            <p:custDataLst>
              <p:tags r:id="rId8"/>
            </p:custDataLst>
          </p:nvPr>
        </p:nvSpPr>
        <p:spPr bwMode="auto">
          <a:xfrm>
            <a:off x="2422525" y="3573463"/>
            <a:ext cx="7777163" cy="95313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贾母笑道，“你不认得他，他是我们这里有名的一个泼皮破落户儿</a:t>
            </a:r>
            <a:r>
              <a:rPr kumimoji="0" lang="en-US" altLang="zh-CN"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4227"/>
                                        </p:tgtEl>
                                        <p:attrNameLst>
                                          <p:attrName>style.visibility</p:attrName>
                                        </p:attrNameLst>
                                      </p:cBhvr>
                                      <p:to>
                                        <p:strVal val="visible"/>
                                      </p:to>
                                    </p:set>
                                    <p:animEffect transition="in" filter="wipe(left)">
                                      <p:cBhvr>
                                        <p:cTn id="7" dur="500"/>
                                        <p:tgtEl>
                                          <p:spTgt spid="56422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4228"/>
                                        </p:tgtEl>
                                        <p:attrNameLst>
                                          <p:attrName>style.visibility</p:attrName>
                                        </p:attrNameLst>
                                      </p:cBhvr>
                                      <p:to>
                                        <p:strVal val="visible"/>
                                      </p:to>
                                    </p:set>
                                    <p:animEffect transition="in" filter="wipe(left)">
                                      <p:cBhvr>
                                        <p:cTn id="12" dur="500"/>
                                        <p:tgtEl>
                                          <p:spTgt spid="56422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4226"/>
                                        </p:tgtEl>
                                        <p:attrNameLst>
                                          <p:attrName>style.visibility</p:attrName>
                                        </p:attrNameLst>
                                      </p:cBhvr>
                                      <p:to>
                                        <p:strVal val="visible"/>
                                      </p:to>
                                    </p:set>
                                    <p:animEffect transition="in" filter="wipe(left)">
                                      <p:cBhvr>
                                        <p:cTn id="17" dur="500"/>
                                        <p:tgtEl>
                                          <p:spTgt spid="56422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4231"/>
                                        </p:tgtEl>
                                        <p:attrNameLst>
                                          <p:attrName>style.visibility</p:attrName>
                                        </p:attrNameLst>
                                      </p:cBhvr>
                                      <p:to>
                                        <p:strVal val="visible"/>
                                      </p:to>
                                    </p:set>
                                    <p:animEffect transition="in" filter="wipe(left)">
                                      <p:cBhvr>
                                        <p:cTn id="22" dur="500"/>
                                        <p:tgtEl>
                                          <p:spTgt spid="564231"/>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64229"/>
                                        </p:tgtEl>
                                        <p:attrNameLst>
                                          <p:attrName>style.visibility</p:attrName>
                                        </p:attrNameLst>
                                      </p:cBhvr>
                                      <p:to>
                                        <p:strVal val="visible"/>
                                      </p:to>
                                    </p:set>
                                    <p:animEffect transition="in" filter="wipe(left)">
                                      <p:cBhvr>
                                        <p:cTn id="27" dur="500"/>
                                        <p:tgtEl>
                                          <p:spTgt spid="564229"/>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64230"/>
                                        </p:tgtEl>
                                        <p:attrNameLst>
                                          <p:attrName>style.visibility</p:attrName>
                                        </p:attrNameLst>
                                      </p:cBhvr>
                                      <p:to>
                                        <p:strVal val="visible"/>
                                      </p:to>
                                    </p:set>
                                    <p:animEffect transition="in" filter="wipe(left)">
                                      <p:cBhvr>
                                        <p:cTn id="32" dur="500"/>
                                        <p:tgtEl>
                                          <p:spTgt spid="564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26" grpId="0"/>
      <p:bldP spid="564227" grpId="0"/>
      <p:bldP spid="564228" grpId="0"/>
      <p:bldP spid="564229" grpId="0"/>
      <p:bldP spid="564230" grpId="0"/>
      <p:bldP spid="564231"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3093" name="Rectangle 5"/>
          <p:cNvSpPr/>
          <p:nvPr>
            <p:custDataLst>
              <p:tags r:id="rId3"/>
            </p:custDataLst>
          </p:nvPr>
        </p:nvSpPr>
        <p:spPr>
          <a:xfrm>
            <a:off x="1524000" y="1484313"/>
            <a:ext cx="1824990" cy="579120"/>
          </a:xfrm>
          <a:prstGeom prst="rect">
            <a:avLst/>
          </a:prstGeom>
          <a:noFill/>
          <a:ln w="9525">
            <a:noFill/>
            <a:miter/>
          </a:ln>
        </p:spPr>
        <p:txBody>
          <a:bodyPr wrap="none">
            <a:spAutoFit/>
          </a:bodyPr>
          <a:lstStyle/>
          <a:p>
            <a:pPr lvl="0" algn="l" eaLnBrk="1" hangingPunct="1">
              <a:spcBef>
                <a:spcPct val="50000"/>
              </a:spcBef>
              <a:buNone/>
            </a:pPr>
            <a:r>
              <a:rPr lang="en-US" altLang="zh-CN" sz="2000" b="1">
                <a:latin typeface="Tahoma" panose="020b0604030504040204" pitchFamily="34" charset="0"/>
                <a:ea typeface="华文新魏" panose="02010800040101010101" pitchFamily="2" charset="-122"/>
              </a:rPr>
              <a:t>1</a:t>
            </a:r>
            <a:r>
              <a:rPr lang="zh-CN" altLang="en-US" sz="2000" b="1">
                <a:latin typeface="Tahoma" panose="020b0604030504040204" pitchFamily="34" charset="0"/>
                <a:ea typeface="华文新魏" panose="02010800040101010101" pitchFamily="2" charset="-122"/>
              </a:rPr>
              <a:t>、</a:t>
            </a:r>
            <a:r>
              <a:rPr lang="zh-CN" altLang="en-US" sz="3200" b="1">
                <a:latin typeface="Tahoma" panose="020b0604030504040204" pitchFamily="34" charset="0"/>
                <a:ea typeface="华文新魏" panose="02010800040101010101" pitchFamily="2" charset="-122"/>
              </a:rPr>
              <a:t>写出场</a:t>
            </a:r>
          </a:p>
        </p:txBody>
      </p:sp>
      <p:sp>
        <p:nvSpPr>
          <p:cNvPr id="473094" name="Rectangle 6"/>
          <p:cNvSpPr/>
          <p:nvPr>
            <p:custDataLst>
              <p:tags r:id="rId4"/>
            </p:custDataLst>
          </p:nvPr>
        </p:nvSpPr>
        <p:spPr>
          <a:xfrm>
            <a:off x="3575050" y="1052513"/>
            <a:ext cx="1816100" cy="1554480"/>
          </a:xfrm>
          <a:prstGeom prst="rect">
            <a:avLst/>
          </a:prstGeom>
          <a:noFill/>
          <a:ln w="9525">
            <a:noFill/>
            <a:miter/>
          </a:ln>
        </p:spPr>
        <p:txBody>
          <a:bodyPr wrap="none">
            <a:spAutoFit/>
          </a:bodyPr>
          <a:lstStyle/>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前呼后拥</a:t>
            </a:r>
          </a:p>
          <a:p>
            <a:pPr lvl="0" algn="l" eaLnBrk="1" hangingPunct="1">
              <a:spcBef>
                <a:spcPct val="0"/>
              </a:spcBef>
              <a:buNone/>
            </a:pPr>
            <a:r>
              <a:rPr lang="zh-CN" altLang="en-US" sz="3200" b="1">
                <a:latin typeface="Tahoma" panose="020b0604030504040204" pitchFamily="34" charset="0"/>
                <a:ea typeface="华文新魏" panose="02010800040101010101" pitchFamily="2" charset="-122"/>
              </a:rPr>
              <a:t>未见其人</a:t>
            </a:r>
          </a:p>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先闻其声</a:t>
            </a:r>
          </a:p>
        </p:txBody>
      </p:sp>
      <p:sp>
        <p:nvSpPr>
          <p:cNvPr id="473095" name="AutoShape 7"/>
          <p:cNvSpPr/>
          <p:nvPr>
            <p:custDataLst>
              <p:tags r:id="rId5"/>
            </p:custDataLst>
          </p:nvPr>
        </p:nvSpPr>
        <p:spPr>
          <a:xfrm>
            <a:off x="3422650" y="1281113"/>
            <a:ext cx="152400" cy="1154112"/>
          </a:xfrm>
          <a:prstGeom prst="leftBrace">
            <a:avLst>
              <a:gd name="adj1" fmla="val 63107"/>
              <a:gd name="adj2" fmla="val 50000"/>
            </a:avLst>
          </a:prstGeom>
          <a:noFill/>
          <a:ln w="9525" cap="flat" cmpd="sng">
            <a:solidFill>
              <a:schemeClr val="tx1"/>
            </a:solidFill>
            <a:prstDash val="solid"/>
            <a:headEnd type="none" w="sm" len="sm"/>
            <a:tailEnd type="none" w="sm" len="sm"/>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473096" name="AutoShape 8"/>
          <p:cNvSpPr/>
          <p:nvPr>
            <p:custDataLst>
              <p:tags r:id="rId6"/>
            </p:custDataLst>
          </p:nvPr>
        </p:nvSpPr>
        <p:spPr>
          <a:xfrm>
            <a:off x="5761038" y="1711325"/>
            <a:ext cx="685800" cy="228600"/>
          </a:xfrm>
          <a:prstGeom prst="rightArrow">
            <a:avLst>
              <a:gd name="adj1" fmla="val 50000"/>
              <a:gd name="adj2" fmla="val 75000"/>
            </a:avLst>
          </a:prstGeom>
          <a:gradFill rotWithShape="0">
            <a:gsLst>
              <a:gs pos="0">
                <a:srgbClr val="3366FF"/>
              </a:gs>
              <a:gs pos="100000">
                <a:srgbClr val="3366FF"/>
              </a:gs>
            </a:gsLst>
            <a:lin ang="5400000" scaled="1"/>
          </a:gradFill>
          <a:ln w="9525">
            <a:noFill/>
            <a:miter/>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473109" name="Rectangle 21"/>
          <p:cNvSpPr/>
          <p:nvPr>
            <p:custDataLst>
              <p:tags r:id="rId7"/>
            </p:custDataLst>
          </p:nvPr>
        </p:nvSpPr>
        <p:spPr>
          <a:xfrm>
            <a:off x="6671945" y="1203325"/>
            <a:ext cx="2625090" cy="1322070"/>
          </a:xfrm>
          <a:prstGeom prst="rect">
            <a:avLst/>
          </a:prstGeom>
          <a:noFill/>
          <a:ln w="9525">
            <a:noFill/>
            <a:miter/>
          </a:ln>
        </p:spPr>
        <p:txBody>
          <a:bodyPr wrap="none">
            <a:spAutoFit/>
          </a:bodyPr>
          <a:lstStyle/>
          <a:p>
            <a:pPr lvl="0" algn="l" eaLnBrk="1" hangingPunct="1">
              <a:spcBef>
                <a:spcPct val="50000"/>
              </a:spcBef>
              <a:buNone/>
            </a:pPr>
            <a:r>
              <a:rPr lang="zh-CN" altLang="en-US" sz="3200" b="1">
                <a:latin typeface="Tahoma" panose="020b0604030504040204" pitchFamily="34" charset="0"/>
                <a:ea typeface="华文新魏" panose="02010800040101010101" pitchFamily="2" charset="-122"/>
              </a:rPr>
              <a:t>身份地位特殊</a:t>
            </a:r>
          </a:p>
          <a:p>
            <a:pPr lvl="0" algn="l" eaLnBrk="1" hangingPunct="1">
              <a:spcBef>
                <a:spcPct val="50000"/>
              </a:spcBef>
              <a:buNone/>
            </a:pPr>
            <a:r>
              <a:rPr lang="zh-CN" altLang="en-US" sz="3200" b="1">
                <a:latin typeface="Tahoma" panose="020b0604030504040204" pitchFamily="34" charset="0"/>
                <a:ea typeface="华文新魏" panose="02010800040101010101" pitchFamily="2" charset="-122"/>
              </a:rPr>
              <a:t>性格泼辣</a:t>
            </a:r>
          </a:p>
        </p:txBody>
      </p:sp>
      <p:pic>
        <p:nvPicPr>
          <p:cNvPr id="473131" name="Picture 43" descr="b_E73054185C0D0F76F81125C503B2750C">
            <a:hlinkClick r:id="rId10"/>
          </p:cNvPr>
          <p:cNvPicPr>
            <a:picLocks noChangeAspect="1"/>
          </p:cNvPicPr>
          <p:nvPr>
            <p:custDataLst>
              <p:tags r:id="rId9"/>
            </p:custDataLst>
          </p:nvPr>
        </p:nvPicPr>
        <p:blipFill>
          <a:blip r:embed="rId8"/>
          <a:stretch>
            <a:fillRect/>
          </a:stretch>
        </p:blipFill>
        <p:spPr>
          <a:xfrm>
            <a:off x="2208213" y="2852738"/>
            <a:ext cx="3960812" cy="2970212"/>
          </a:xfrm>
          <a:prstGeom prst="rect">
            <a:avLst/>
          </a:prstGeom>
          <a:noFill/>
          <a:ln w="9525">
            <a:noFill/>
            <a:miter/>
          </a:ln>
        </p:spPr>
      </p:pic>
      <p:pic>
        <p:nvPicPr>
          <p:cNvPr id="473133" name="Picture 45" descr="查看更多精彩图片">
            <a:hlinkClick r:id="rId13"/>
          </p:cNvPr>
          <p:cNvPicPr>
            <a:picLocks noChangeAspect="1"/>
          </p:cNvPicPr>
          <p:nvPr>
            <p:custDataLst>
              <p:tags r:id="rId12"/>
            </p:custDataLst>
          </p:nvPr>
        </p:nvPicPr>
        <p:blipFill>
          <a:blip r:embed="rId11"/>
          <a:stretch>
            <a:fillRect/>
          </a:stretch>
        </p:blipFill>
        <p:spPr>
          <a:xfrm>
            <a:off x="6456363" y="2852738"/>
            <a:ext cx="3889375" cy="2917825"/>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3093"/>
                                        </p:tgtEl>
                                        <p:attrNameLst>
                                          <p:attrName>style.visibility</p:attrName>
                                        </p:attrNameLst>
                                      </p:cBhvr>
                                      <p:to>
                                        <p:strVal val="visible"/>
                                      </p:to>
                                    </p:set>
                                    <p:anim calcmode="lin" valueType="num">
                                      <p:cBhvr additive="base">
                                        <p:cTn id="7" dur="500" fill="hold"/>
                                        <p:tgtEl>
                                          <p:spTgt spid="473093"/>
                                        </p:tgtEl>
                                        <p:attrNameLst>
                                          <p:attrName>ppt_x</p:attrName>
                                        </p:attrNameLst>
                                      </p:cBhvr>
                                      <p:tavLst>
                                        <p:tav tm="0">
                                          <p:val>
                                            <p:strVal val="0-#ppt_w/2"/>
                                          </p:val>
                                        </p:tav>
                                        <p:tav tm="100000">
                                          <p:val>
                                            <p:strVal val="#ppt_x"/>
                                          </p:val>
                                        </p:tav>
                                      </p:tavLst>
                                    </p:anim>
                                    <p:anim calcmode="lin" valueType="num">
                                      <p:cBhvr additive="base">
                                        <p:cTn id="8" dur="500" fill="hold"/>
                                        <p:tgtEl>
                                          <p:spTgt spid="4730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3095"/>
                                        </p:tgtEl>
                                        <p:attrNameLst>
                                          <p:attrName>style.visibility</p:attrName>
                                        </p:attrNameLst>
                                      </p:cBhvr>
                                      <p:to>
                                        <p:strVal val="visible"/>
                                      </p:to>
                                    </p:set>
                                    <p:anim calcmode="lin" valueType="num">
                                      <p:cBhvr additive="base">
                                        <p:cTn id="13" dur="500" fill="hold"/>
                                        <p:tgtEl>
                                          <p:spTgt spid="473095"/>
                                        </p:tgtEl>
                                        <p:attrNameLst>
                                          <p:attrName>ppt_x</p:attrName>
                                        </p:attrNameLst>
                                      </p:cBhvr>
                                      <p:tavLst>
                                        <p:tav tm="0">
                                          <p:val>
                                            <p:strVal val="0-#ppt_w/2"/>
                                          </p:val>
                                        </p:tav>
                                        <p:tav tm="100000">
                                          <p:val>
                                            <p:strVal val="#ppt_x"/>
                                          </p:val>
                                        </p:tav>
                                      </p:tavLst>
                                    </p:anim>
                                    <p:anim calcmode="lin" valueType="num">
                                      <p:cBhvr additive="base">
                                        <p:cTn id="14" dur="500" fill="hold"/>
                                        <p:tgtEl>
                                          <p:spTgt spid="47309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3094"/>
                                        </p:tgtEl>
                                        <p:attrNameLst>
                                          <p:attrName>style.visibility</p:attrName>
                                        </p:attrNameLst>
                                      </p:cBhvr>
                                      <p:to>
                                        <p:strVal val="visible"/>
                                      </p:to>
                                    </p:set>
                                    <p:anim calcmode="lin" valueType="num">
                                      <p:cBhvr additive="base">
                                        <p:cTn id="19" dur="500" fill="hold"/>
                                        <p:tgtEl>
                                          <p:spTgt spid="473094"/>
                                        </p:tgtEl>
                                        <p:attrNameLst>
                                          <p:attrName>ppt_x</p:attrName>
                                        </p:attrNameLst>
                                      </p:cBhvr>
                                      <p:tavLst>
                                        <p:tav tm="0">
                                          <p:val>
                                            <p:strVal val="0-#ppt_w/2"/>
                                          </p:val>
                                        </p:tav>
                                        <p:tav tm="100000">
                                          <p:val>
                                            <p:strVal val="#ppt_x"/>
                                          </p:val>
                                        </p:tav>
                                      </p:tavLst>
                                    </p:anim>
                                    <p:anim calcmode="lin" valueType="num">
                                      <p:cBhvr additive="base">
                                        <p:cTn id="20" dur="500" fill="hold"/>
                                        <p:tgtEl>
                                          <p:spTgt spid="47309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73096"/>
                                        </p:tgtEl>
                                        <p:attrNameLst>
                                          <p:attrName>style.visibility</p:attrName>
                                        </p:attrNameLst>
                                      </p:cBhvr>
                                      <p:to>
                                        <p:strVal val="visible"/>
                                      </p:to>
                                    </p:set>
                                    <p:anim calcmode="lin" valueType="num">
                                      <p:cBhvr additive="base">
                                        <p:cTn id="25" dur="500" fill="hold"/>
                                        <p:tgtEl>
                                          <p:spTgt spid="473096"/>
                                        </p:tgtEl>
                                        <p:attrNameLst>
                                          <p:attrName>ppt_x</p:attrName>
                                        </p:attrNameLst>
                                      </p:cBhvr>
                                      <p:tavLst>
                                        <p:tav tm="0">
                                          <p:val>
                                            <p:strVal val="0-#ppt_w/2"/>
                                          </p:val>
                                        </p:tav>
                                        <p:tav tm="100000">
                                          <p:val>
                                            <p:strVal val="#ppt_x"/>
                                          </p:val>
                                        </p:tav>
                                      </p:tavLst>
                                    </p:anim>
                                    <p:anim calcmode="lin" valueType="num">
                                      <p:cBhvr additive="base">
                                        <p:cTn id="26" dur="500" fill="hold"/>
                                        <p:tgtEl>
                                          <p:spTgt spid="47309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73109"/>
                                        </p:tgtEl>
                                        <p:attrNameLst>
                                          <p:attrName>style.visibility</p:attrName>
                                        </p:attrNameLst>
                                      </p:cBhvr>
                                      <p:to>
                                        <p:strVal val="visible"/>
                                      </p:to>
                                    </p:set>
                                    <p:anim calcmode="lin" valueType="num">
                                      <p:cBhvr additive="base">
                                        <p:cTn id="31" dur="500" fill="hold"/>
                                        <p:tgtEl>
                                          <p:spTgt spid="473109"/>
                                        </p:tgtEl>
                                        <p:attrNameLst>
                                          <p:attrName>ppt_x</p:attrName>
                                        </p:attrNameLst>
                                      </p:cBhvr>
                                      <p:tavLst>
                                        <p:tav tm="0">
                                          <p:val>
                                            <p:strVal val="0-#ppt_w/2"/>
                                          </p:val>
                                        </p:tav>
                                        <p:tav tm="100000">
                                          <p:val>
                                            <p:strVal val="#ppt_x"/>
                                          </p:val>
                                        </p:tav>
                                      </p:tavLst>
                                    </p:anim>
                                    <p:anim calcmode="lin" valueType="num">
                                      <p:cBhvr additive="base">
                                        <p:cTn id="32" dur="500" fill="hold"/>
                                        <p:tgtEl>
                                          <p:spTgt spid="47310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473133"/>
                                        </p:tgtEl>
                                        <p:attrNameLst>
                                          <p:attrName>style.visibility</p:attrName>
                                        </p:attrNameLst>
                                      </p:cBhvr>
                                      <p:to>
                                        <p:strVal val="visible"/>
                                      </p:to>
                                    </p:set>
                                    <p:animEffect transition="in" filter="circle(in)">
                                      <p:cBhvr>
                                        <p:cTn id="37" dur="2000"/>
                                        <p:tgtEl>
                                          <p:spTgt spid="473133"/>
                                        </p:tgtEl>
                                      </p:cBhvr>
                                    </p:animEffect>
                                  </p:childTnLst>
                                </p:cTn>
                              </p:par>
                              <p:par>
                                <p:cTn id="38" presetID="6" presetClass="entr" presetSubtype="16" fill="hold" nodeType="withEffect">
                                  <p:stCondLst>
                                    <p:cond delay="0"/>
                                  </p:stCondLst>
                                  <p:childTnLst>
                                    <p:set>
                                      <p:cBhvr>
                                        <p:cTn id="39" dur="1" fill="hold">
                                          <p:stCondLst>
                                            <p:cond delay="0"/>
                                          </p:stCondLst>
                                        </p:cTn>
                                        <p:tgtEl>
                                          <p:spTgt spid="473131"/>
                                        </p:tgtEl>
                                        <p:attrNameLst>
                                          <p:attrName>style.visibility</p:attrName>
                                        </p:attrNameLst>
                                      </p:cBhvr>
                                      <p:to>
                                        <p:strVal val="visible"/>
                                      </p:to>
                                    </p:set>
                                    <p:animEffect transition="in" filter="circle(in)">
                                      <p:cBhvr>
                                        <p:cTn id="40" dur="2000"/>
                                        <p:tgtEl>
                                          <p:spTgt spid="473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093" grpId="0"/>
      <p:bldP spid="473094" grpId="0"/>
      <p:bldP spid="473095" grpId="0"/>
      <p:bldP spid="473096" grpId="0"/>
      <p:bldP spid="473109"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5250" name="Text Box 2"/>
          <p:cNvSpPr txBox="1">
            <a:spLocks noChangeArrowheads="1"/>
          </p:cNvSpPr>
          <p:nvPr>
            <p:custDataLst>
              <p:tags r:id="rId3"/>
            </p:custDataLst>
          </p:nvPr>
        </p:nvSpPr>
        <p:spPr bwMode="auto">
          <a:xfrm>
            <a:off x="4077335" y="476250"/>
            <a:ext cx="6685915" cy="403098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Arial Unicode MS" panose="020b0604020202020204" charset="-122"/>
                <a:ea typeface="楷体_GB2312" panose="02010609030101010101" pitchFamily="49" charset="-122"/>
                <a:cs typeface="+mn-cs"/>
              </a:rPr>
              <a:t>  </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这个人打扮与众姑娘不同，</a:t>
            </a:r>
            <a:r>
              <a:rPr kumimoji="0" lang="zh-CN" altLang="en-US" sz="3200" b="1" i="0" u="none" strike="noStrike" kern="1200" cap="none" spc="0" normalizeH="0" baseline="0" noProof="0" smtClean="0">
                <a:ln>
                  <a:noFill/>
                </a:ln>
                <a:solidFill>
                  <a:srgbClr val="0000FF"/>
                </a:solidFill>
                <a:effectLst/>
                <a:uLnTx/>
                <a:uFillTx/>
                <a:latin typeface="楷体" panose="02010609060101010101" charset="-122"/>
                <a:ea typeface="楷体" panose="02010609060101010101" charset="-122"/>
                <a:cs typeface="楷体" panose="02010609060101010101" charset="-122"/>
              </a:rPr>
              <a:t>彩绣辉煌</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，恍若神妃仙子：</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头上</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戴着金丝八宝攒珠髻，绾着朝阳五凤挂珠钗；</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项上</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戴着赤金盘螭璎珞圈；</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裙边</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系着豆绿宫绦，双衡比目玫瑰珮；</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身上</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穿着缕金百蝶穿花大红洋缎窄裉袄，</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外罩</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五彩刻丝石青银鼠褂；</a:t>
            </a:r>
            <a:r>
              <a:rPr kumimoji="0" lang="zh-CN" altLang="en-US" sz="28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楷体" panose="02010609060101010101" charset="-122"/>
              </a:rPr>
              <a:t>下着</a:t>
            </a:r>
            <a:r>
              <a:rPr kumimoji="0" lang="zh-CN" altLang="en-US" sz="2800" b="1" i="0" u="none"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翡翠撒花洋绉裙。 一双丹凤三角眼，两弯柳叶吊梢眉，身量苗条，体格风骚，粉面含春威不露，丹唇未启笑先闻。</a:t>
            </a:r>
            <a:r>
              <a:rPr kumimoji="0" lang="zh-CN" altLang="en-US" sz="2800" b="1" i="0" u="none" strike="noStrike" kern="1200" cap="none" spc="0" normalizeH="0" baseline="0" noProof="0" smtClean="0">
                <a:ln>
                  <a:noFill/>
                </a:ln>
                <a:solidFill>
                  <a:srgbClr val="800000"/>
                </a:solidFill>
                <a:effectLst/>
                <a:uLnTx/>
                <a:uFillTx/>
                <a:latin typeface="楷体_GB2312" panose="02010609030101010101" pitchFamily="49" charset="-122"/>
                <a:ea typeface="楷体_GB2312" panose="02010609030101010101" pitchFamily="49" charset="-122"/>
                <a:cs typeface="+mn-cs"/>
              </a:rPr>
              <a:t> </a:t>
            </a:r>
          </a:p>
        </p:txBody>
      </p:sp>
      <p:sp>
        <p:nvSpPr>
          <p:cNvPr id="565251" name="Text Box 3"/>
          <p:cNvSpPr txBox="1">
            <a:spLocks noChangeArrowheads="1"/>
          </p:cNvSpPr>
          <p:nvPr>
            <p:custDataLst>
              <p:tags r:id="rId4"/>
            </p:custDataLst>
          </p:nvPr>
        </p:nvSpPr>
        <p:spPr bwMode="auto">
          <a:xfrm>
            <a:off x="1660525" y="133350"/>
            <a:ext cx="53340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CC0099"/>
                </a:solidFill>
                <a:effectLst/>
                <a:uLnTx/>
                <a:uFillTx/>
                <a:latin typeface="Times New Roman" panose="02020603050405020304" pitchFamily="18" charset="0"/>
                <a:ea typeface="黑体" panose="02010609060101010101" charset="-122"/>
                <a:cs typeface="+mn-cs"/>
              </a:rPr>
              <a:t>王熙凤形象</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5252" name="Text Box 4"/>
          <p:cNvSpPr txBox="1">
            <a:spLocks noChangeArrowheads="1"/>
          </p:cNvSpPr>
          <p:nvPr>
            <p:custDataLst>
              <p:tags r:id="rId5"/>
            </p:custDataLst>
          </p:nvPr>
        </p:nvSpPr>
        <p:spPr bwMode="auto">
          <a:xfrm>
            <a:off x="4295775" y="0"/>
            <a:ext cx="69850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 2</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、分析王熙凤肖像描写的特点及作用。 </a:t>
            </a:r>
          </a:p>
        </p:txBody>
      </p:sp>
      <p:sp>
        <p:nvSpPr>
          <p:cNvPr id="565253" name="Text Box 5"/>
          <p:cNvSpPr txBox="1">
            <a:spLocks noChangeArrowheads="1"/>
          </p:cNvSpPr>
          <p:nvPr>
            <p:custDataLst>
              <p:tags r:id="rId6"/>
            </p:custDataLst>
          </p:nvPr>
        </p:nvSpPr>
        <p:spPr bwMode="auto">
          <a:xfrm>
            <a:off x="1144270" y="4784725"/>
            <a:ext cx="9902825" cy="181483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rPr>
              <a:t>特点及作用</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：极力铺陈王熙凤集珍珠宝玉于一身的妆扮，暗示她的</a:t>
            </a:r>
            <a:r>
              <a:rPr kumimoji="0" lang="zh-CN" altLang="en-US" sz="28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张扬、贪婪与俗气，</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从侧面反映了她内心的</a:t>
            </a:r>
            <a:r>
              <a:rPr kumimoji="0" lang="zh-CN" altLang="en-US" sz="28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空虚</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。着重写她那一双</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三角眼</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，两弯</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吊梢眉</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，含威不露的</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粉面</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，未启先笑的</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丹唇</a:t>
            </a:r>
            <a:r>
              <a:rPr kumimoji="0" lang="zh-CN" altLang="en-US" sz="2800" b="1" i="0" u="none" strike="noStrike" kern="1200" cap="none" spc="0" normalizeH="0" baseline="0" noProof="0" smtClean="0">
                <a:ln>
                  <a:noFill/>
                </a:ln>
                <a:solidFill>
                  <a:srgbClr val="CC0099"/>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，表现她</a:t>
            </a:r>
            <a:r>
              <a:rPr kumimoji="0" lang="zh-CN" altLang="en-US" sz="28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美丽的外表下隐藏着刁钻和狡黠。</a:t>
            </a:r>
          </a:p>
        </p:txBody>
      </p:sp>
      <p:pic>
        <p:nvPicPr>
          <p:cNvPr id="64518" name="Picture 6" descr="112"/>
          <p:cNvPicPr>
            <a:picLocks noChangeAspect="1"/>
          </p:cNvPicPr>
          <p:nvPr>
            <p:custDataLst>
              <p:tags r:id="rId8"/>
            </p:custDataLst>
          </p:nvPr>
        </p:nvPicPr>
        <p:blipFill>
          <a:blip r:embed="rId7"/>
          <a:stretch>
            <a:fillRect/>
          </a:stretch>
        </p:blipFill>
        <p:spPr>
          <a:xfrm>
            <a:off x="827405" y="727393"/>
            <a:ext cx="2916238" cy="3505200"/>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5252"/>
                                        </p:tgtEl>
                                        <p:attrNameLst>
                                          <p:attrName>style.visibility</p:attrName>
                                        </p:attrNameLst>
                                      </p:cBhvr>
                                      <p:to>
                                        <p:strVal val="visible"/>
                                      </p:to>
                                    </p:set>
                                    <p:animEffect transition="in" filter="wipe(left)">
                                      <p:cBhvr>
                                        <p:cTn id="7" dur="500"/>
                                        <p:tgtEl>
                                          <p:spTgt spid="56525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5250"/>
                                        </p:tgtEl>
                                        <p:attrNameLst>
                                          <p:attrName>style.visibility</p:attrName>
                                        </p:attrNameLst>
                                      </p:cBhvr>
                                      <p:to>
                                        <p:strVal val="visible"/>
                                      </p:to>
                                    </p:set>
                                    <p:animEffect transition="in" filter="wipe(left)">
                                      <p:cBhvr>
                                        <p:cTn id="12" dur="500"/>
                                        <p:tgtEl>
                                          <p:spTgt spid="56525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5253"/>
                                        </p:tgtEl>
                                        <p:attrNameLst>
                                          <p:attrName>style.visibility</p:attrName>
                                        </p:attrNameLst>
                                      </p:cBhvr>
                                      <p:to>
                                        <p:strVal val="visible"/>
                                      </p:to>
                                    </p:set>
                                    <p:animEffect transition="in" filter="wipe(left)">
                                      <p:cBhvr>
                                        <p:cTn id="17" dur="500"/>
                                        <p:tgtEl>
                                          <p:spTgt spid="565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0" grpId="0"/>
      <p:bldP spid="565252" grpId="0"/>
      <p:bldP spid="565253"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6164" name="Rectangle 4"/>
          <p:cNvSpPr/>
          <p:nvPr>
            <p:custDataLst>
              <p:tags r:id="rId3"/>
            </p:custDataLst>
          </p:nvPr>
        </p:nvSpPr>
        <p:spPr>
          <a:xfrm>
            <a:off x="1892935" y="5295583"/>
            <a:ext cx="2035810" cy="580390"/>
          </a:xfrm>
          <a:prstGeom prst="rect">
            <a:avLst/>
          </a:prstGeom>
          <a:noFill/>
          <a:ln w="9525">
            <a:noFill/>
            <a:miter/>
          </a:ln>
        </p:spPr>
        <p:txBody>
          <a:bodyPr wrap="none">
            <a:spAutoFit/>
          </a:bodyPr>
          <a:lstStyle/>
          <a:p>
            <a:pPr lvl="0" algn="l" eaLnBrk="1" hangingPunct="1">
              <a:spcBef>
                <a:spcPct val="0"/>
              </a:spcBef>
              <a:buNone/>
            </a:pPr>
            <a:r>
              <a:rPr lang="en-US" altLang="zh-CN" sz="3200">
                <a:latin typeface="Tahoma" panose="020b0604030504040204" pitchFamily="34" charset="0"/>
                <a:ea typeface="华文新魏" panose="02010800040101010101" pitchFamily="2" charset="-122"/>
              </a:rPr>
              <a:t>2</a:t>
            </a:r>
            <a:r>
              <a:rPr lang="zh-CN" altLang="en-US" sz="3200">
                <a:latin typeface="Tahoma" panose="020b0604030504040204" pitchFamily="34" charset="0"/>
                <a:ea typeface="华文新魏" panose="02010800040101010101" pitchFamily="2" charset="-122"/>
              </a:rPr>
              <a:t>、</a:t>
            </a:r>
            <a:r>
              <a:rPr lang="zh-CN" altLang="en-US" sz="3200" b="1">
                <a:latin typeface="Tahoma" panose="020b0604030504040204" pitchFamily="34" charset="0"/>
                <a:ea typeface="华文新魏" panose="02010800040101010101" pitchFamily="2" charset="-122"/>
              </a:rPr>
              <a:t>绘肖像</a:t>
            </a:r>
          </a:p>
        </p:txBody>
      </p:sp>
      <p:sp>
        <p:nvSpPr>
          <p:cNvPr id="476165" name="Rectangle 5"/>
          <p:cNvSpPr/>
          <p:nvPr>
            <p:custDataLst>
              <p:tags r:id="rId4"/>
            </p:custDataLst>
          </p:nvPr>
        </p:nvSpPr>
        <p:spPr>
          <a:xfrm>
            <a:off x="4524058" y="5105083"/>
            <a:ext cx="999490" cy="1066800"/>
          </a:xfrm>
          <a:prstGeom prst="rect">
            <a:avLst/>
          </a:prstGeom>
          <a:noFill/>
          <a:ln w="9525">
            <a:noFill/>
            <a:miter/>
          </a:ln>
        </p:spPr>
        <p:txBody>
          <a:bodyPr wrap="none">
            <a:spAutoFit/>
          </a:bodyPr>
          <a:lstStyle/>
          <a:p>
            <a:pPr lvl="0" algn="l" eaLnBrk="1" hangingPunct="1">
              <a:spcBef>
                <a:spcPct val="0"/>
              </a:spcBef>
              <a:buNone/>
            </a:pPr>
            <a:r>
              <a:rPr lang="zh-CN" altLang="en-US" sz="3200" b="1">
                <a:latin typeface="Tahoma" panose="020b0604030504040204" pitchFamily="34" charset="0"/>
                <a:ea typeface="华文新魏" panose="02010800040101010101" pitchFamily="2" charset="-122"/>
              </a:rPr>
              <a:t>服饰</a:t>
            </a:r>
          </a:p>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容貌</a:t>
            </a:r>
          </a:p>
        </p:txBody>
      </p:sp>
      <p:sp>
        <p:nvSpPr>
          <p:cNvPr id="476166" name="AutoShape 6"/>
          <p:cNvSpPr/>
          <p:nvPr>
            <p:custDataLst>
              <p:tags r:id="rId5"/>
            </p:custDataLst>
          </p:nvPr>
        </p:nvSpPr>
        <p:spPr>
          <a:xfrm>
            <a:off x="4209733" y="5295583"/>
            <a:ext cx="152400" cy="685800"/>
          </a:xfrm>
          <a:prstGeom prst="leftBrace">
            <a:avLst>
              <a:gd name="adj1" fmla="val 37500"/>
              <a:gd name="adj2" fmla="val 50000"/>
            </a:avLst>
          </a:prstGeom>
          <a:noFill/>
          <a:ln w="9525" cap="flat" cmpd="sng">
            <a:solidFill>
              <a:schemeClr val="tx1"/>
            </a:solidFill>
            <a:prstDash val="solid"/>
            <a:headEnd type="none" w="sm" len="sm"/>
            <a:tailEnd type="none" w="sm" len="sm"/>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476167" name="AutoShape 7"/>
          <p:cNvSpPr/>
          <p:nvPr>
            <p:custDataLst>
              <p:tags r:id="rId6"/>
            </p:custDataLst>
          </p:nvPr>
        </p:nvSpPr>
        <p:spPr>
          <a:xfrm>
            <a:off x="6020435" y="5532120"/>
            <a:ext cx="685800" cy="213995"/>
          </a:xfrm>
          <a:prstGeom prst="rightArrow">
            <a:avLst>
              <a:gd name="adj1" fmla="val 50000"/>
              <a:gd name="adj2" fmla="val 75000"/>
            </a:avLst>
          </a:prstGeom>
          <a:gradFill rotWithShape="0">
            <a:gsLst>
              <a:gs pos="0">
                <a:srgbClr val="3366FF"/>
              </a:gs>
              <a:gs pos="100000">
                <a:srgbClr val="3366FF"/>
              </a:gs>
            </a:gsLst>
            <a:lin ang="5400000" scaled="1"/>
          </a:gradFill>
          <a:ln w="9525">
            <a:noFill/>
            <a:miter/>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476168" name="Rectangle 8"/>
          <p:cNvSpPr/>
          <p:nvPr>
            <p:custDataLst>
              <p:tags r:id="rId7"/>
            </p:custDataLst>
          </p:nvPr>
        </p:nvSpPr>
        <p:spPr>
          <a:xfrm>
            <a:off x="7044690" y="4861878"/>
            <a:ext cx="3041015" cy="1554480"/>
          </a:xfrm>
          <a:prstGeom prst="rect">
            <a:avLst/>
          </a:prstGeom>
          <a:noFill/>
          <a:ln w="9525">
            <a:noFill/>
            <a:miter/>
          </a:ln>
        </p:spPr>
        <p:txBody>
          <a:bodyPr wrap="none">
            <a:spAutoFit/>
          </a:bodyPr>
          <a:lstStyle/>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华美但贪婪俗气</a:t>
            </a:r>
          </a:p>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年轻貌美（外）</a:t>
            </a:r>
          </a:p>
          <a:p>
            <a:pPr lvl="0" algn="l" eaLnBrk="1" hangingPunct="1">
              <a:spcBef>
                <a:spcPct val="0"/>
              </a:spcBef>
              <a:buNone/>
            </a:pPr>
            <a:r>
              <a:rPr lang="zh-CN" altLang="en-US" sz="3200" b="1">
                <a:latin typeface="Tahoma" panose="020b0604030504040204" pitchFamily="34" charset="0"/>
                <a:ea typeface="华文新魏" panose="02010800040101010101" pitchFamily="2" charset="-122"/>
              </a:rPr>
              <a:t>刁钻狡诈（内）</a:t>
            </a:r>
          </a:p>
        </p:txBody>
      </p:sp>
      <p:pic>
        <p:nvPicPr>
          <p:cNvPr id="476169" name="Picture 9" descr="查看更多精彩图片">
            <a:hlinkClick r:id="rId10"/>
          </p:cNvPr>
          <p:cNvPicPr>
            <a:picLocks noChangeAspect="1"/>
          </p:cNvPicPr>
          <p:nvPr>
            <p:custDataLst>
              <p:tags r:id="rId9"/>
            </p:custDataLst>
          </p:nvPr>
        </p:nvPicPr>
        <p:blipFill>
          <a:blip r:embed="rId8"/>
          <a:stretch>
            <a:fillRect/>
          </a:stretch>
        </p:blipFill>
        <p:spPr>
          <a:xfrm>
            <a:off x="4872038" y="409575"/>
            <a:ext cx="2520950" cy="1924050"/>
          </a:xfrm>
          <a:prstGeom prst="rect">
            <a:avLst/>
          </a:prstGeom>
          <a:noFill/>
          <a:ln w="9525">
            <a:noFill/>
            <a:miter/>
          </a:ln>
        </p:spPr>
      </p:pic>
      <p:pic>
        <p:nvPicPr>
          <p:cNvPr id="476175" name="Picture 15" descr="查看更多精彩图片">
            <a:hlinkClick r:id="rId13"/>
          </p:cNvPr>
          <p:cNvPicPr>
            <a:picLocks noChangeAspect="1"/>
          </p:cNvPicPr>
          <p:nvPr>
            <p:custDataLst>
              <p:tags r:id="rId12"/>
            </p:custDataLst>
          </p:nvPr>
        </p:nvPicPr>
        <p:blipFill>
          <a:blip r:embed="rId11"/>
          <a:stretch>
            <a:fillRect/>
          </a:stretch>
        </p:blipFill>
        <p:spPr>
          <a:xfrm>
            <a:off x="2279650" y="404813"/>
            <a:ext cx="2520950" cy="1887537"/>
          </a:xfrm>
          <a:prstGeom prst="rect">
            <a:avLst/>
          </a:prstGeom>
          <a:noFill/>
          <a:ln w="9525">
            <a:noFill/>
            <a:miter/>
          </a:ln>
        </p:spPr>
      </p:pic>
      <p:pic>
        <p:nvPicPr>
          <p:cNvPr id="476177" name="Picture 17" descr="查看更多精彩图片">
            <a:hlinkClick r:id="rId16"/>
          </p:cNvPr>
          <p:cNvPicPr>
            <a:picLocks noChangeAspect="1"/>
          </p:cNvPicPr>
          <p:nvPr>
            <p:custDataLst>
              <p:tags r:id="rId15"/>
            </p:custDataLst>
          </p:nvPr>
        </p:nvPicPr>
        <p:blipFill>
          <a:blip r:embed="rId14"/>
          <a:stretch>
            <a:fillRect/>
          </a:stretch>
        </p:blipFill>
        <p:spPr>
          <a:xfrm>
            <a:off x="2244725" y="2420938"/>
            <a:ext cx="2555875" cy="1916112"/>
          </a:xfrm>
          <a:prstGeom prst="rect">
            <a:avLst/>
          </a:prstGeom>
          <a:noFill/>
          <a:ln w="9525">
            <a:noFill/>
            <a:miter/>
          </a:ln>
        </p:spPr>
      </p:pic>
      <p:pic>
        <p:nvPicPr>
          <p:cNvPr id="476179" name="Picture 19" descr="查看更多精彩图片">
            <a:hlinkClick r:id="rId19"/>
          </p:cNvPr>
          <p:cNvPicPr>
            <a:picLocks noChangeAspect="1"/>
          </p:cNvPicPr>
          <p:nvPr>
            <p:custDataLst>
              <p:tags r:id="rId18"/>
            </p:custDataLst>
          </p:nvPr>
        </p:nvPicPr>
        <p:blipFill>
          <a:blip r:embed="rId17"/>
          <a:stretch>
            <a:fillRect/>
          </a:stretch>
        </p:blipFill>
        <p:spPr>
          <a:xfrm>
            <a:off x="7464425" y="404813"/>
            <a:ext cx="2879725" cy="3968750"/>
          </a:xfrm>
          <a:prstGeom prst="rect">
            <a:avLst/>
          </a:prstGeom>
          <a:noFill/>
          <a:ln w="9525">
            <a:noFill/>
            <a:miter/>
          </a:ln>
        </p:spPr>
      </p:pic>
      <p:pic>
        <p:nvPicPr>
          <p:cNvPr id="476181" name="Picture 21" descr="查看更多精彩图片">
            <a:hlinkClick r:id="rId22"/>
          </p:cNvPr>
          <p:cNvPicPr>
            <a:picLocks noChangeAspect="1"/>
          </p:cNvPicPr>
          <p:nvPr>
            <p:custDataLst>
              <p:tags r:id="rId21"/>
            </p:custDataLst>
          </p:nvPr>
        </p:nvPicPr>
        <p:blipFill>
          <a:blip r:embed="rId20"/>
          <a:stretch>
            <a:fillRect/>
          </a:stretch>
        </p:blipFill>
        <p:spPr>
          <a:xfrm>
            <a:off x="4872038" y="2420938"/>
            <a:ext cx="2520950" cy="1944687"/>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76177"/>
                                        </p:tgtEl>
                                        <p:attrNameLst>
                                          <p:attrName>style.visibility</p:attrName>
                                        </p:attrNameLst>
                                      </p:cBhvr>
                                      <p:to>
                                        <p:strVal val="visible"/>
                                      </p:to>
                                    </p:set>
                                    <p:anim calcmode="lin" valueType="num">
                                      <p:cBhvr>
                                        <p:cTn id="7" dur="1" fill="hold"/>
                                        <p:tgtEl>
                                          <p:spTgt spid="476177"/>
                                        </p:tgtEl>
                                      </p:cBhvr>
                                    </p:anim>
                                  </p:childTnLst>
                                </p:cTn>
                              </p:par>
                              <p:par>
                                <p:cTn id="8" presetID="24" presetClass="entr" presetSubtype="0" fill="hold" nodeType="withEffect">
                                  <p:stCondLst>
                                    <p:cond delay="0"/>
                                  </p:stCondLst>
                                  <p:childTnLst>
                                    <p:set>
                                      <p:cBhvr>
                                        <p:cTn id="9" dur="1" fill="hold">
                                          <p:stCondLst>
                                            <p:cond delay="0"/>
                                          </p:stCondLst>
                                        </p:cTn>
                                        <p:tgtEl>
                                          <p:spTgt spid="476175"/>
                                        </p:tgtEl>
                                        <p:attrNameLst>
                                          <p:attrName>style.visibility</p:attrName>
                                        </p:attrNameLst>
                                      </p:cBhvr>
                                      <p:to>
                                        <p:strVal val="visible"/>
                                      </p:to>
                                    </p:set>
                                    <p:anim calcmode="lin" valueType="num">
                                      <p:cBhvr>
                                        <p:cTn id="10" dur="1" fill="hold"/>
                                        <p:tgtEl>
                                          <p:spTgt spid="476175"/>
                                        </p:tgtEl>
                                      </p:cBhvr>
                                    </p:anim>
                                  </p:childTnLst>
                                </p:cTn>
                              </p:par>
                              <p:par>
                                <p:cTn id="11" presetID="24" presetClass="entr" presetSubtype="0" fill="hold" nodeType="withEffect">
                                  <p:stCondLst>
                                    <p:cond delay="0"/>
                                  </p:stCondLst>
                                  <p:childTnLst>
                                    <p:set>
                                      <p:cBhvr>
                                        <p:cTn id="12" dur="1" fill="hold">
                                          <p:stCondLst>
                                            <p:cond delay="0"/>
                                          </p:stCondLst>
                                        </p:cTn>
                                        <p:tgtEl>
                                          <p:spTgt spid="476169"/>
                                        </p:tgtEl>
                                        <p:attrNameLst>
                                          <p:attrName>style.visibility</p:attrName>
                                        </p:attrNameLst>
                                      </p:cBhvr>
                                      <p:to>
                                        <p:strVal val="visible"/>
                                      </p:to>
                                    </p:set>
                                    <p:anim calcmode="lin" valueType="num">
                                      <p:cBhvr>
                                        <p:cTn id="13" dur="1" fill="hold"/>
                                        <p:tgtEl>
                                          <p:spTgt spid="476169"/>
                                        </p:tgtEl>
                                      </p:cBhvr>
                                    </p:anim>
                                  </p:childTnLst>
                                </p:cTn>
                              </p:par>
                              <p:par>
                                <p:cTn id="14" presetID="24" presetClass="entr" presetSubtype="0" fill="hold" nodeType="withEffect">
                                  <p:stCondLst>
                                    <p:cond delay="0"/>
                                  </p:stCondLst>
                                  <p:childTnLst>
                                    <p:set>
                                      <p:cBhvr>
                                        <p:cTn id="15" dur="1" fill="hold">
                                          <p:stCondLst>
                                            <p:cond delay="0"/>
                                          </p:stCondLst>
                                        </p:cTn>
                                        <p:tgtEl>
                                          <p:spTgt spid="476181"/>
                                        </p:tgtEl>
                                        <p:attrNameLst>
                                          <p:attrName>style.visibility</p:attrName>
                                        </p:attrNameLst>
                                      </p:cBhvr>
                                      <p:to>
                                        <p:strVal val="visible"/>
                                      </p:to>
                                    </p:set>
                                    <p:anim calcmode="lin" valueType="num">
                                      <p:cBhvr>
                                        <p:cTn id="16" dur="1" fill="hold"/>
                                        <p:tgtEl>
                                          <p:spTgt spid="476181"/>
                                        </p:tgtEl>
                                      </p:cBhvr>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3" presetClass="entr" presetSubtype="32" fill="hold" nodeType="clickEffect">
                                  <p:stCondLst>
                                    <p:cond delay="0"/>
                                  </p:stCondLst>
                                  <p:childTnLst>
                                    <p:set>
                                      <p:cBhvr>
                                        <p:cTn id="20" dur="1" fill="hold">
                                          <p:stCondLst>
                                            <p:cond delay="0"/>
                                          </p:stCondLst>
                                        </p:cTn>
                                        <p:tgtEl>
                                          <p:spTgt spid="476179"/>
                                        </p:tgtEl>
                                        <p:attrNameLst>
                                          <p:attrName>style.visibility</p:attrName>
                                        </p:attrNameLst>
                                      </p:cBhvr>
                                      <p:to>
                                        <p:strVal val="visible"/>
                                      </p:to>
                                    </p:set>
                                    <p:animEffect transition="in" filter="plus(out)">
                                      <p:cBhvr>
                                        <p:cTn id="21" dur="2000"/>
                                        <p:tgtEl>
                                          <p:spTgt spid="47617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76164"/>
                                        </p:tgtEl>
                                        <p:attrNameLst>
                                          <p:attrName>style.visibility</p:attrName>
                                        </p:attrNameLst>
                                      </p:cBhvr>
                                      <p:to>
                                        <p:strVal val="visible"/>
                                      </p:to>
                                    </p:set>
                                    <p:anim calcmode="lin" valueType="num">
                                      <p:cBhvr additive="base">
                                        <p:cTn id="26" dur="500" fill="hold"/>
                                        <p:tgtEl>
                                          <p:spTgt spid="476164"/>
                                        </p:tgtEl>
                                        <p:attrNameLst>
                                          <p:attrName>ppt_x</p:attrName>
                                        </p:attrNameLst>
                                      </p:cBhvr>
                                      <p:tavLst>
                                        <p:tav tm="0">
                                          <p:val>
                                            <p:strVal val="0-#ppt_w/2"/>
                                          </p:val>
                                        </p:tav>
                                        <p:tav tm="100000">
                                          <p:val>
                                            <p:strVal val="#ppt_x"/>
                                          </p:val>
                                        </p:tav>
                                      </p:tavLst>
                                    </p:anim>
                                    <p:anim calcmode="lin" valueType="num">
                                      <p:cBhvr additive="base">
                                        <p:cTn id="27" dur="500" fill="hold"/>
                                        <p:tgtEl>
                                          <p:spTgt spid="476164"/>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76166"/>
                                        </p:tgtEl>
                                        <p:attrNameLst>
                                          <p:attrName>style.visibility</p:attrName>
                                        </p:attrNameLst>
                                      </p:cBhvr>
                                      <p:to>
                                        <p:strVal val="visible"/>
                                      </p:to>
                                    </p:set>
                                    <p:anim calcmode="lin" valueType="num">
                                      <p:cBhvr additive="base">
                                        <p:cTn id="32" dur="500" fill="hold"/>
                                        <p:tgtEl>
                                          <p:spTgt spid="476166"/>
                                        </p:tgtEl>
                                        <p:attrNameLst>
                                          <p:attrName>ppt_x</p:attrName>
                                        </p:attrNameLst>
                                      </p:cBhvr>
                                      <p:tavLst>
                                        <p:tav tm="0">
                                          <p:val>
                                            <p:strVal val="#ppt_x"/>
                                          </p:val>
                                        </p:tav>
                                        <p:tav tm="100000">
                                          <p:val>
                                            <p:strVal val="#ppt_x"/>
                                          </p:val>
                                        </p:tav>
                                      </p:tavLst>
                                    </p:anim>
                                    <p:anim calcmode="lin" valueType="num">
                                      <p:cBhvr additive="base">
                                        <p:cTn id="33" dur="500" fill="hold"/>
                                        <p:tgtEl>
                                          <p:spTgt spid="47616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76165"/>
                                        </p:tgtEl>
                                        <p:attrNameLst>
                                          <p:attrName>style.visibility</p:attrName>
                                        </p:attrNameLst>
                                      </p:cBhvr>
                                      <p:to>
                                        <p:strVal val="visible"/>
                                      </p:to>
                                    </p:set>
                                    <p:anim calcmode="lin" valueType="num">
                                      <p:cBhvr additive="base">
                                        <p:cTn id="36" dur="500" fill="hold"/>
                                        <p:tgtEl>
                                          <p:spTgt spid="476165"/>
                                        </p:tgtEl>
                                        <p:attrNameLst>
                                          <p:attrName>ppt_x</p:attrName>
                                        </p:attrNameLst>
                                      </p:cBhvr>
                                      <p:tavLst>
                                        <p:tav tm="0">
                                          <p:val>
                                            <p:strVal val="#ppt_x"/>
                                          </p:val>
                                        </p:tav>
                                        <p:tav tm="100000">
                                          <p:val>
                                            <p:strVal val="#ppt_x"/>
                                          </p:val>
                                        </p:tav>
                                      </p:tavLst>
                                    </p:anim>
                                    <p:anim calcmode="lin" valueType="num">
                                      <p:cBhvr additive="base">
                                        <p:cTn id="37" dur="500" fill="hold"/>
                                        <p:tgtEl>
                                          <p:spTgt spid="476165"/>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76167"/>
                                        </p:tgtEl>
                                        <p:attrNameLst>
                                          <p:attrName>style.visibility</p:attrName>
                                        </p:attrNameLst>
                                      </p:cBhvr>
                                      <p:to>
                                        <p:strVal val="visible"/>
                                      </p:to>
                                    </p:set>
                                    <p:animEffect transition="in" filter="wipe(left)">
                                      <p:cBhvr>
                                        <p:cTn id="42" dur="500"/>
                                        <p:tgtEl>
                                          <p:spTgt spid="47616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476168"/>
                                        </p:tgtEl>
                                        <p:attrNameLst>
                                          <p:attrName>style.visibility</p:attrName>
                                        </p:attrNameLst>
                                      </p:cBhvr>
                                      <p:to>
                                        <p:strVal val="visible"/>
                                      </p:to>
                                    </p:set>
                                    <p:anim calcmode="lin" valueType="num">
                                      <p:cBhvr additive="base">
                                        <p:cTn id="47" dur="500" fill="hold"/>
                                        <p:tgtEl>
                                          <p:spTgt spid="476168"/>
                                        </p:tgtEl>
                                        <p:attrNameLst>
                                          <p:attrName>ppt_x</p:attrName>
                                        </p:attrNameLst>
                                      </p:cBhvr>
                                      <p:tavLst>
                                        <p:tav tm="0">
                                          <p:val>
                                            <p:strVal val="1+#ppt_w/2"/>
                                          </p:val>
                                        </p:tav>
                                        <p:tav tm="100000">
                                          <p:val>
                                            <p:strVal val="#ppt_x"/>
                                          </p:val>
                                        </p:tav>
                                      </p:tavLst>
                                    </p:anim>
                                    <p:anim calcmode="lin" valueType="num">
                                      <p:cBhvr additive="base">
                                        <p:cTn id="48" dur="500" fill="hold"/>
                                        <p:tgtEl>
                                          <p:spTgt spid="476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164" grpId="0"/>
      <p:bldP spid="476165" grpId="0"/>
      <p:bldP spid="476166" grpId="0"/>
      <p:bldP spid="476167" grpId="0"/>
      <p:bldP spid="476168"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6274" name="Text Box 2"/>
          <p:cNvSpPr txBox="1">
            <a:spLocks noChangeArrowheads="1"/>
          </p:cNvSpPr>
          <p:nvPr>
            <p:custDataLst>
              <p:tags r:id="rId3"/>
            </p:custDataLst>
          </p:nvPr>
        </p:nvSpPr>
        <p:spPr bwMode="auto">
          <a:xfrm>
            <a:off x="1862138" y="1706563"/>
            <a:ext cx="3776663"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①</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先是恭维</a:t>
            </a:r>
            <a:r>
              <a:rPr kumimoji="0" lang="en-US" altLang="zh-CN" sz="2800" b="1" i="0" u="none" strike="noStrike" kern="1200" cap="none" spc="0" normalizeH="0" baseline="0" noProof="0" smtClean="0">
                <a:ln>
                  <a:noFill/>
                </a:ln>
                <a:solidFill>
                  <a:srgbClr val="800000"/>
                </a:solidFill>
                <a:effectLst/>
                <a:uLnTx/>
                <a:uFillTx/>
                <a:latin typeface="Arial"/>
                <a:ea typeface="黑体" panose="02010609060101010101" charset="-122"/>
                <a:cs typeface="+mn-cs"/>
              </a:rPr>
              <a:t>——</a:t>
            </a:r>
            <a:endPar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endParaRPr>
          </a:p>
        </p:txBody>
      </p:sp>
      <p:sp>
        <p:nvSpPr>
          <p:cNvPr id="566275" name="Text Box 3"/>
          <p:cNvSpPr txBox="1">
            <a:spLocks noChangeArrowheads="1"/>
          </p:cNvSpPr>
          <p:nvPr>
            <p:custDataLst>
              <p:tags r:id="rId4"/>
            </p:custDataLst>
          </p:nvPr>
        </p:nvSpPr>
        <p:spPr bwMode="auto">
          <a:xfrm>
            <a:off x="1660525" y="174625"/>
            <a:ext cx="53340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CC0099"/>
                </a:solidFill>
                <a:effectLst/>
                <a:uLnTx/>
                <a:uFillTx/>
                <a:latin typeface="Times New Roman" panose="02020603050405020304" pitchFamily="18" charset="0"/>
                <a:ea typeface="黑体" panose="02010609060101010101" charset="-122"/>
                <a:cs typeface="+mn-cs"/>
              </a:rPr>
              <a:t>王熙凤形象</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6276" name="Text Box 4"/>
          <p:cNvSpPr txBox="1">
            <a:spLocks noChangeArrowheads="1"/>
          </p:cNvSpPr>
          <p:nvPr>
            <p:custDataLst>
              <p:tags r:id="rId5"/>
            </p:custDataLst>
          </p:nvPr>
        </p:nvSpPr>
        <p:spPr bwMode="auto">
          <a:xfrm>
            <a:off x="1776413" y="762000"/>
            <a:ext cx="8693150" cy="9448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    3</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、分析王熙凤会见黛玉时的举止言谈，把握人物性格。 </a:t>
            </a:r>
          </a:p>
        </p:txBody>
      </p:sp>
      <p:sp>
        <p:nvSpPr>
          <p:cNvPr id="566277" name="Text Box 5"/>
          <p:cNvSpPr txBox="1">
            <a:spLocks noChangeArrowheads="1"/>
          </p:cNvSpPr>
          <p:nvPr>
            <p:custDataLst>
              <p:tags r:id="rId6"/>
            </p:custDataLst>
          </p:nvPr>
        </p:nvSpPr>
        <p:spPr bwMode="auto">
          <a:xfrm>
            <a:off x="1843088" y="2262188"/>
            <a:ext cx="3109913"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②</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继而拭泪</a:t>
            </a:r>
            <a:r>
              <a:rPr kumimoji="0" lang="en-US" altLang="zh-CN" sz="2800" b="1" i="0" u="none" strike="noStrike" kern="1200" cap="none" spc="0" normalizeH="0" baseline="0" noProof="0" smtClean="0">
                <a:ln>
                  <a:noFill/>
                </a:ln>
                <a:solidFill>
                  <a:srgbClr val="800000"/>
                </a:solidFill>
                <a:effectLst/>
                <a:uLnTx/>
                <a:uFillTx/>
                <a:latin typeface="Arial"/>
                <a:ea typeface="黑体" panose="02010609060101010101" charset="-122"/>
                <a:cs typeface="+mn-cs"/>
              </a:rPr>
              <a:t>——</a:t>
            </a:r>
            <a:endPar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endParaRPr>
          </a:p>
        </p:txBody>
      </p:sp>
      <p:sp>
        <p:nvSpPr>
          <p:cNvPr id="566278" name="Text Box 6"/>
          <p:cNvSpPr txBox="1">
            <a:spLocks noChangeArrowheads="1"/>
          </p:cNvSpPr>
          <p:nvPr>
            <p:custDataLst>
              <p:tags r:id="rId7"/>
            </p:custDataLst>
          </p:nvPr>
        </p:nvSpPr>
        <p:spPr bwMode="auto">
          <a:xfrm>
            <a:off x="1868488" y="2851150"/>
            <a:ext cx="29718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③</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转悲为喜</a:t>
            </a:r>
            <a:r>
              <a:rPr kumimoji="0" lang="en-US" altLang="zh-CN" sz="2800" b="1" i="0" u="none" strike="noStrike" kern="1200" cap="none" spc="0" normalizeH="0" baseline="0" noProof="0" smtClean="0">
                <a:ln>
                  <a:noFill/>
                </a:ln>
                <a:solidFill>
                  <a:srgbClr val="800000"/>
                </a:solidFill>
                <a:effectLst/>
                <a:uLnTx/>
                <a:uFillTx/>
                <a:latin typeface="Times New Roman"/>
                <a:ea typeface="黑体" panose="02010609060101010101" charset="-122"/>
                <a:cs typeface="+mn-cs"/>
              </a:rPr>
              <a:t>——</a:t>
            </a:r>
            <a:endPar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endParaRPr>
          </a:p>
        </p:txBody>
      </p:sp>
      <p:sp>
        <p:nvSpPr>
          <p:cNvPr id="566280" name="Text Box 8"/>
          <p:cNvSpPr txBox="1">
            <a:spLocks noChangeArrowheads="1"/>
          </p:cNvSpPr>
          <p:nvPr>
            <p:custDataLst>
              <p:tags r:id="rId8"/>
            </p:custDataLst>
          </p:nvPr>
        </p:nvSpPr>
        <p:spPr bwMode="auto">
          <a:xfrm>
            <a:off x="4522788" y="1685925"/>
            <a:ext cx="5749925" cy="222504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天下真有这样标致的人物，我今儿才算见了！ 况且这通身的气派，竟不象老祖宗的外孙女儿，竟是个嫡亲的孙女，怨不得老祖宗天天口头心头一时不忘。</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6281" name="Text Box 9"/>
          <p:cNvSpPr txBox="1">
            <a:spLocks noChangeArrowheads="1"/>
          </p:cNvSpPr>
          <p:nvPr>
            <p:custDataLst>
              <p:tags r:id="rId9"/>
            </p:custDataLst>
          </p:nvPr>
        </p:nvSpPr>
        <p:spPr bwMode="auto">
          <a:xfrm>
            <a:off x="4508500" y="2301875"/>
            <a:ext cx="5791200" cy="9448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006666"/>
                </a:solidFill>
                <a:effectLst/>
                <a:uLnTx/>
                <a:uFillTx/>
                <a:latin typeface="Arial"/>
                <a:ea typeface="黑体" panose="02010609060101010101" charset="-122"/>
                <a:cs typeface="+mn-cs"/>
              </a:rPr>
              <a:t>“</a:t>
            </a: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只可怜我这妹妹这样命苦</a:t>
            </a:r>
            <a:r>
              <a:rPr kumimoji="0" lang="en-US" altLang="zh-CN"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a:t>
            </a: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怎么姑妈偏就去世了</a:t>
            </a:r>
            <a:r>
              <a:rPr kumimoji="0" lang="en-US" altLang="zh-CN"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a:t>
            </a:r>
            <a:r>
              <a:rPr kumimoji="0" lang="en-US" altLang="zh-CN" sz="2800" b="1" i="0" u="none" strike="noStrike" kern="1200" cap="none" spc="0" normalizeH="0" baseline="0" noProof="0" smtClean="0">
                <a:ln>
                  <a:noFill/>
                </a:ln>
                <a:solidFill>
                  <a:srgbClr val="006666"/>
                </a:solidFill>
                <a:effectLst/>
                <a:uLnTx/>
                <a:uFillTx/>
                <a:latin typeface="Arial"/>
                <a:ea typeface="黑体" panose="02010609060101010101" charset="-122"/>
                <a:cs typeface="+mn-cs"/>
              </a:rPr>
              <a:t>”</a:t>
            </a:r>
            <a:r>
              <a:rPr kumimoji="0" lang="en-US" altLang="zh-CN"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 </a:t>
            </a: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说着，便用帕拭泪。</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6282" name="Text Box 10"/>
          <p:cNvSpPr txBox="1">
            <a:spLocks noChangeArrowheads="1"/>
          </p:cNvSpPr>
          <p:nvPr>
            <p:custDataLst>
              <p:tags r:id="rId10"/>
            </p:custDataLst>
          </p:nvPr>
        </p:nvSpPr>
        <p:spPr bwMode="auto">
          <a:xfrm>
            <a:off x="4572000" y="2803525"/>
            <a:ext cx="5715000" cy="13716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正是呢！我一见了妹妹，一心都在他身上了，又是喜欢，又是伤心，竟忘记了老祖宗。该打，该打！</a:t>
            </a:r>
          </a:p>
        </p:txBody>
      </p:sp>
      <p:sp>
        <p:nvSpPr>
          <p:cNvPr id="566283" name="Text Box 11"/>
          <p:cNvSpPr txBox="1">
            <a:spLocks noChangeArrowheads="1"/>
          </p:cNvSpPr>
          <p:nvPr>
            <p:custDataLst>
              <p:tags r:id="rId11"/>
            </p:custDataLst>
          </p:nvPr>
        </p:nvSpPr>
        <p:spPr bwMode="auto">
          <a:xfrm>
            <a:off x="1839913" y="3422650"/>
            <a:ext cx="35052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④</a:t>
            </a:r>
            <a:r>
              <a:rPr kumimoji="0" lang="zh-CN" altLang="en-US"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关怀备至</a:t>
            </a:r>
            <a:r>
              <a:rPr kumimoji="0" lang="en-US" altLang="zh-CN" sz="2800" b="1" i="0" u="none" strike="noStrike" kern="1200" cap="none" spc="0" normalizeH="0" baseline="0" noProof="0" smtClean="0">
                <a:ln>
                  <a:noFill/>
                </a:ln>
                <a:solidFill>
                  <a:srgbClr val="800000"/>
                </a:solidFill>
                <a:effectLst/>
                <a:uLnTx/>
                <a:uFillTx/>
                <a:latin typeface="Arial"/>
                <a:ea typeface="黑体" panose="02010609060101010101" charset="-122"/>
                <a:cs typeface="+mn-cs"/>
              </a:rPr>
              <a:t>——</a:t>
            </a:r>
            <a:r>
              <a:rPr kumimoji="0" lang="en-US" altLang="zh-CN" sz="2800" b="1" i="0" u="none" strike="noStrike" kern="1200" cap="none" spc="0" normalizeH="0" baseline="0" noProof="0" smtClean="0">
                <a:ln>
                  <a:noFill/>
                </a:ln>
                <a:solidFill>
                  <a:srgbClr val="800000"/>
                </a:solidFill>
                <a:effectLst/>
                <a:uLnTx/>
                <a:uFillTx/>
                <a:latin typeface="黑体" panose="02010609060101010101" charset="-122"/>
                <a:ea typeface="黑体" panose="02010609060101010101" charset="-122"/>
                <a:cs typeface="+mn-cs"/>
              </a:rPr>
              <a:t> </a:t>
            </a:r>
          </a:p>
        </p:txBody>
      </p:sp>
      <p:sp>
        <p:nvSpPr>
          <p:cNvPr id="566284" name="Text Box 12"/>
          <p:cNvSpPr txBox="1">
            <a:spLocks noChangeArrowheads="1"/>
          </p:cNvSpPr>
          <p:nvPr>
            <p:custDataLst>
              <p:tags r:id="rId12"/>
            </p:custDataLst>
          </p:nvPr>
        </p:nvSpPr>
        <p:spPr bwMode="auto">
          <a:xfrm>
            <a:off x="4532313" y="3382963"/>
            <a:ext cx="5753100" cy="13716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想要什么吃的，什么玩的，只管告诉我；丫头老婆们不好了也只管告诉我。</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6285" name="Text Box 13"/>
          <p:cNvSpPr txBox="1">
            <a:spLocks noChangeArrowheads="1"/>
          </p:cNvSpPr>
          <p:nvPr>
            <p:custDataLst>
              <p:tags r:id="rId13"/>
            </p:custDataLst>
          </p:nvPr>
        </p:nvSpPr>
        <p:spPr bwMode="auto">
          <a:xfrm>
            <a:off x="1843088" y="3932238"/>
            <a:ext cx="28956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800000"/>
                </a:solidFill>
                <a:effectLst/>
                <a:uLnTx/>
                <a:uFillTx/>
                <a:latin typeface="Arial" panose="020b0604020202020204" pitchFamily="34" charset="0"/>
                <a:ea typeface="黑体" panose="02010609060101010101" charset="-122"/>
                <a:cs typeface="+mn-cs"/>
              </a:rPr>
              <a:t>⑤</a:t>
            </a:r>
            <a:r>
              <a:rPr kumimoji="0" lang="zh-CN" altLang="en-US" sz="2800" b="1" i="0" u="none" strike="noStrike" kern="1200" cap="none" spc="0" normalizeH="0" baseline="0" noProof="0" smtClean="0">
                <a:ln>
                  <a:noFill/>
                </a:ln>
                <a:solidFill>
                  <a:srgbClr val="800000"/>
                </a:solidFill>
                <a:effectLst/>
                <a:uLnTx/>
                <a:uFillTx/>
                <a:latin typeface="Arial" panose="020b0604020202020204" pitchFamily="34" charset="0"/>
                <a:ea typeface="黑体" panose="02010609060101010101" charset="-122"/>
                <a:cs typeface="+mn-cs"/>
              </a:rPr>
              <a:t>回王夫人</a:t>
            </a:r>
            <a:r>
              <a:rPr kumimoji="0" lang="en-US" altLang="zh-CN" sz="2800" b="1" i="0" u="none" strike="noStrike" kern="1200" cap="none" spc="0" normalizeH="0" baseline="0" noProof="0" smtClean="0">
                <a:ln>
                  <a:noFill/>
                </a:ln>
                <a:solidFill>
                  <a:srgbClr val="800000"/>
                </a:solidFill>
                <a:effectLst/>
                <a:uLnTx/>
                <a:uFillTx/>
                <a:latin typeface="Arial" panose="020b0604020202020204" pitchFamily="34" charset="0"/>
                <a:ea typeface="黑体" panose="02010609060101010101" charset="-122"/>
                <a:cs typeface="+mn-cs"/>
              </a:rPr>
              <a:t>——</a:t>
            </a:r>
          </a:p>
        </p:txBody>
      </p:sp>
      <p:sp>
        <p:nvSpPr>
          <p:cNvPr id="566286" name="Text Box 14"/>
          <p:cNvSpPr txBox="1">
            <a:spLocks noChangeArrowheads="1"/>
          </p:cNvSpPr>
          <p:nvPr>
            <p:custDataLst>
              <p:tags r:id="rId14"/>
            </p:custDataLst>
          </p:nvPr>
        </p:nvSpPr>
        <p:spPr bwMode="auto">
          <a:xfrm>
            <a:off x="4611688" y="3992563"/>
            <a:ext cx="5257800" cy="518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006666"/>
                </a:solidFill>
                <a:effectLst/>
                <a:uLnTx/>
                <a:uFillTx/>
                <a:latin typeface="Arial Unicode MS" panose="020b0604020202020204" charset="-122"/>
                <a:ea typeface="黑体" panose="02010609060101010101" charset="-122"/>
                <a:cs typeface="+mn-cs"/>
              </a:rPr>
              <a:t>放月钱    找缎子</a:t>
            </a:r>
            <a:r>
              <a:rPr kumimoji="0" lang="zh-CN" altLang="en-US" sz="28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66287" name="Text Box 15"/>
          <p:cNvSpPr txBox="1">
            <a:spLocks noChangeArrowheads="1"/>
          </p:cNvSpPr>
          <p:nvPr>
            <p:custDataLst>
              <p:tags r:id="rId15"/>
            </p:custDataLst>
          </p:nvPr>
        </p:nvSpPr>
        <p:spPr bwMode="auto">
          <a:xfrm>
            <a:off x="1868805" y="4754880"/>
            <a:ext cx="8153400" cy="179832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006666"/>
                </a:solidFill>
                <a:effectLst/>
                <a:uLnTx/>
                <a:uFillTx/>
                <a:latin typeface="黑体" panose="02010609060101010101" charset="-122"/>
                <a:ea typeface="黑体" panose="02010609060101010101" charset="-122"/>
                <a:cs typeface="+mn-cs"/>
              </a:rPr>
              <a:t>    </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人物性格：</a:t>
            </a:r>
            <a:r>
              <a:rPr kumimoji="0" lang="zh-CN" altLang="en-US" sz="28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精明能干，惯于权术</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。明是一盆火，暗是一把刀。由于她</a:t>
            </a:r>
            <a:r>
              <a:rPr kumimoji="0" lang="zh-CN" altLang="en-US" sz="28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善于机变逢迎、阿谀奉承</a:t>
            </a:r>
            <a:r>
              <a:rPr kumimoji="0" lang="zh-CN" altLang="en-US" sz="2800" b="1" i="0" u="none" strike="noStrike" kern="1200" cap="none" spc="0" normalizeH="0" baseline="0" noProof="0" smtClean="0">
                <a:ln>
                  <a:noFill/>
                </a:ln>
                <a:solidFill>
                  <a:srgbClr val="CC0099"/>
                </a:solidFill>
                <a:effectLst/>
                <a:uLnTx/>
                <a:uFillTx/>
                <a:latin typeface="黑体" panose="02010609060101010101" charset="-122"/>
                <a:ea typeface="黑体" panose="02010609060101010101" charset="-122"/>
                <a:cs typeface="+mn-cs"/>
              </a:rPr>
              <a:t>，因此博得贾母的欢心，从而独揽了贾府大权，成为贾府的实际统治者。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6276"/>
                                        </p:tgtEl>
                                        <p:attrNameLst>
                                          <p:attrName>style.visibility</p:attrName>
                                        </p:attrNameLst>
                                      </p:cBhvr>
                                      <p:to>
                                        <p:strVal val="visible"/>
                                      </p:to>
                                    </p:set>
                                    <p:animEffect transition="in" filter="wipe(left)">
                                      <p:cBhvr>
                                        <p:cTn id="7" dur="500"/>
                                        <p:tgtEl>
                                          <p:spTgt spid="56627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6274"/>
                                        </p:tgtEl>
                                        <p:attrNameLst>
                                          <p:attrName>style.visibility</p:attrName>
                                        </p:attrNameLst>
                                      </p:cBhvr>
                                      <p:to>
                                        <p:strVal val="visible"/>
                                      </p:to>
                                    </p:set>
                                    <p:animEffect transition="in" filter="wipe(left)">
                                      <p:cBhvr>
                                        <p:cTn id="12" dur="500"/>
                                        <p:tgtEl>
                                          <p:spTgt spid="56627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6280"/>
                                        </p:tgtEl>
                                        <p:attrNameLst>
                                          <p:attrName>style.visibility</p:attrName>
                                        </p:attrNameLst>
                                      </p:cBhvr>
                                      <p:to>
                                        <p:strVal val="visible"/>
                                      </p:to>
                                    </p:set>
                                    <p:animEffect transition="in" filter="wipe(left)">
                                      <p:cBhvr>
                                        <p:cTn id="17" dur="500"/>
                                        <p:tgtEl>
                                          <p:spTgt spid="566280"/>
                                        </p:tgtEl>
                                      </p:cBhvr>
                                    </p:animEffect>
                                  </p:childTnLst>
                                  <p:subTnLst>
                                    <p:set>
                                      <p:cBhvr override="childStyle">
                                        <p:cTn dur="1" fill="hold" display="0" masterRel="nextClick" afterEffect="1"/>
                                        <p:tgtEl>
                                          <p:spTgt spid="566280"/>
                                        </p:tgtEl>
                                        <p:attrNameLst>
                                          <p:attrName>style.visibility</p:attrName>
                                        </p:attrNameLst>
                                      </p:cBhvr>
                                      <p:to>
                                        <p:strVal val="hidden"/>
                                      </p:to>
                                    </p:set>
                                  </p:sub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6277"/>
                                        </p:tgtEl>
                                        <p:attrNameLst>
                                          <p:attrName>style.visibility</p:attrName>
                                        </p:attrNameLst>
                                      </p:cBhvr>
                                      <p:to>
                                        <p:strVal val="visible"/>
                                      </p:to>
                                    </p:set>
                                    <p:animEffect transition="in" filter="wipe(left)">
                                      <p:cBhvr>
                                        <p:cTn id="22" dur="500"/>
                                        <p:tgtEl>
                                          <p:spTgt spid="56627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66281"/>
                                        </p:tgtEl>
                                        <p:attrNameLst>
                                          <p:attrName>style.visibility</p:attrName>
                                        </p:attrNameLst>
                                      </p:cBhvr>
                                      <p:to>
                                        <p:strVal val="visible"/>
                                      </p:to>
                                    </p:set>
                                    <p:animEffect transition="in" filter="wipe(left)">
                                      <p:cBhvr>
                                        <p:cTn id="27" dur="500"/>
                                        <p:tgtEl>
                                          <p:spTgt spid="566281"/>
                                        </p:tgtEl>
                                      </p:cBhvr>
                                    </p:animEffect>
                                  </p:childTnLst>
                                  <p:subTnLst>
                                    <p:set>
                                      <p:cBhvr override="childStyle">
                                        <p:cTn dur="1" fill="hold" display="0" masterRel="nextClick" afterEffect="1"/>
                                        <p:tgtEl>
                                          <p:spTgt spid="566281"/>
                                        </p:tgtEl>
                                        <p:attrNameLst>
                                          <p:attrName>style.visibility</p:attrName>
                                        </p:attrNameLst>
                                      </p:cBhvr>
                                      <p:to>
                                        <p:strVal val="hidden"/>
                                      </p:to>
                                    </p:set>
                                  </p:sub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66278"/>
                                        </p:tgtEl>
                                        <p:attrNameLst>
                                          <p:attrName>style.visibility</p:attrName>
                                        </p:attrNameLst>
                                      </p:cBhvr>
                                      <p:to>
                                        <p:strVal val="visible"/>
                                      </p:to>
                                    </p:set>
                                    <p:animEffect transition="in" filter="wipe(left)">
                                      <p:cBhvr>
                                        <p:cTn id="32" dur="500"/>
                                        <p:tgtEl>
                                          <p:spTgt spid="566278"/>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66282"/>
                                        </p:tgtEl>
                                        <p:attrNameLst>
                                          <p:attrName>style.visibility</p:attrName>
                                        </p:attrNameLst>
                                      </p:cBhvr>
                                      <p:to>
                                        <p:strVal val="visible"/>
                                      </p:to>
                                    </p:set>
                                    <p:animEffect transition="in" filter="wipe(left)">
                                      <p:cBhvr>
                                        <p:cTn id="37" dur="500"/>
                                        <p:tgtEl>
                                          <p:spTgt spid="566282"/>
                                        </p:tgtEl>
                                      </p:cBhvr>
                                    </p:animEffect>
                                  </p:childTnLst>
                                  <p:subTnLst>
                                    <p:set>
                                      <p:cBhvr override="childStyle">
                                        <p:cTn dur="1" fill="hold" display="0" masterRel="nextClick" afterEffect="1"/>
                                        <p:tgtEl>
                                          <p:spTgt spid="566282"/>
                                        </p:tgtEl>
                                        <p:attrNameLst>
                                          <p:attrName>style.visibility</p:attrName>
                                        </p:attrNameLst>
                                      </p:cBhvr>
                                      <p:to>
                                        <p:strVal val="hidden"/>
                                      </p:to>
                                    </p:set>
                                  </p:sub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66283"/>
                                        </p:tgtEl>
                                        <p:attrNameLst>
                                          <p:attrName>style.visibility</p:attrName>
                                        </p:attrNameLst>
                                      </p:cBhvr>
                                      <p:to>
                                        <p:strVal val="visible"/>
                                      </p:to>
                                    </p:set>
                                    <p:animEffect transition="in" filter="wipe(left)">
                                      <p:cBhvr>
                                        <p:cTn id="42" dur="500"/>
                                        <p:tgtEl>
                                          <p:spTgt spid="566283"/>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6284"/>
                                        </p:tgtEl>
                                        <p:attrNameLst>
                                          <p:attrName>style.visibility</p:attrName>
                                        </p:attrNameLst>
                                      </p:cBhvr>
                                      <p:to>
                                        <p:strVal val="visible"/>
                                      </p:to>
                                    </p:set>
                                    <p:animEffect transition="in" filter="wipe(left)">
                                      <p:cBhvr>
                                        <p:cTn id="47" dur="500"/>
                                        <p:tgtEl>
                                          <p:spTgt spid="566284"/>
                                        </p:tgtEl>
                                      </p:cBhvr>
                                    </p:animEffect>
                                  </p:childTnLst>
                                  <p:subTnLst>
                                    <p:set>
                                      <p:cBhvr override="childStyle">
                                        <p:cTn dur="1" fill="hold" display="0" masterRel="nextClick" afterEffect="1"/>
                                        <p:tgtEl>
                                          <p:spTgt spid="566284"/>
                                        </p:tgtEl>
                                        <p:attrNameLst>
                                          <p:attrName>style.visibility</p:attrName>
                                        </p:attrNameLst>
                                      </p:cBhvr>
                                      <p:to>
                                        <p:strVal val="hidden"/>
                                      </p:to>
                                    </p:set>
                                  </p:sub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66285"/>
                                        </p:tgtEl>
                                        <p:attrNameLst>
                                          <p:attrName>style.visibility</p:attrName>
                                        </p:attrNameLst>
                                      </p:cBhvr>
                                      <p:to>
                                        <p:strVal val="visible"/>
                                      </p:to>
                                    </p:set>
                                    <p:animEffect transition="in" filter="wipe(left)">
                                      <p:cBhvr>
                                        <p:cTn id="52" dur="500"/>
                                        <p:tgtEl>
                                          <p:spTgt spid="566285"/>
                                        </p:tgtEl>
                                      </p:cBhvr>
                                    </p:animEffec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66286"/>
                                        </p:tgtEl>
                                        <p:attrNameLst>
                                          <p:attrName>style.visibility</p:attrName>
                                        </p:attrNameLst>
                                      </p:cBhvr>
                                      <p:to>
                                        <p:strVal val="visible"/>
                                      </p:to>
                                    </p:set>
                                    <p:animEffect transition="in" filter="wipe(left)">
                                      <p:cBhvr>
                                        <p:cTn id="57" dur="500"/>
                                        <p:tgtEl>
                                          <p:spTgt spid="566286"/>
                                        </p:tgtEl>
                                      </p:cBhvr>
                                    </p:animEffect>
                                  </p:childTnLst>
                                  <p:subTnLst>
                                    <p:set>
                                      <p:cBhvr override="childStyle">
                                        <p:cTn dur="1" fill="hold" display="0" masterRel="nextClick" afterEffect="1"/>
                                        <p:tgtEl>
                                          <p:spTgt spid="566286"/>
                                        </p:tgtEl>
                                        <p:attrNameLst>
                                          <p:attrName>style.visibility</p:attrName>
                                        </p:attrNameLst>
                                      </p:cBhvr>
                                      <p:to>
                                        <p:strVal val="hidden"/>
                                      </p:to>
                                    </p:set>
                                  </p:sub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66287"/>
                                        </p:tgtEl>
                                        <p:attrNameLst>
                                          <p:attrName>style.visibility</p:attrName>
                                        </p:attrNameLst>
                                      </p:cBhvr>
                                      <p:to>
                                        <p:strVal val="visible"/>
                                      </p:to>
                                    </p:set>
                                    <p:animEffect transition="in" filter="wipe(left)">
                                      <p:cBhvr>
                                        <p:cTn id="62" dur="500"/>
                                        <p:tgtEl>
                                          <p:spTgt spid="566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6274" grpId="0"/>
      <p:bldP spid="566276" grpId="0"/>
      <p:bldP spid="566277" grpId="0"/>
      <p:bldP spid="566278" grpId="0"/>
      <p:bldP spid="566280" grpId="0"/>
      <p:bldP spid="566281" grpId="0"/>
      <p:bldP spid="566282" grpId="0"/>
      <p:bldP spid="566283" grpId="0"/>
      <p:bldP spid="566284" grpId="0"/>
      <p:bldP spid="566285" grpId="0"/>
      <p:bldP spid="566286" grpId="0"/>
      <p:bldP spid="56628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6146" name="WordArt 5"/>
          <p:cNvSpPr>
            <a:spLocks noTextEdit="1"/>
          </p:cNvSpPr>
          <p:nvPr>
            <p:custDataLst>
              <p:tags r:id="rId3"/>
            </p:custDataLst>
          </p:nvPr>
        </p:nvSpPr>
        <p:spPr>
          <a:xfrm>
            <a:off x="9086215" y="1803083"/>
            <a:ext cx="936625" cy="2951162"/>
          </a:xfrm>
          <a:prstGeom prst="rect">
            <a:avLst/>
          </a:prstGeom>
        </p:spPr>
        <p:txBody>
          <a:bodyPr wrap="none" fromWordArt="1">
            <a:prstTxWarp prst="textWave1">
              <a:avLst>
                <a:gd name="adj1" fmla="val 0"/>
                <a:gd name="adj2" fmla="val 0"/>
              </a:avLst>
            </a:prstTxWarp>
            <a:normAutofit/>
          </a:bodyPr>
          <a:lstStyle/>
          <a:p>
            <a:pPr algn="ctr" fontAlgn="base"/>
            <a:r>
              <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cs typeface="+mn-cs"/>
              </a:rPr>
              <a:t>曹</a:t>
            </a:r>
            <a:endPar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endParaRPr>
          </a:p>
          <a:p>
            <a:pPr algn="ctr" fontAlgn="base"/>
            <a:r>
              <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cs typeface="+mn-cs"/>
              </a:rPr>
              <a:t>雪</a:t>
            </a:r>
            <a:endPar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endParaRPr>
          </a:p>
          <a:p>
            <a:pPr algn="ctr" fontAlgn="base"/>
            <a:r>
              <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cs typeface="+mn-cs"/>
              </a:rPr>
              <a:t>芹</a:t>
            </a:r>
            <a:endParaRPr lang="zh-CN" altLang="en-US" sz="3600" strike="noStrike" noProof="1">
              <a:ln w="9525" cap="flat" cmpd="sng">
                <a:solidFill>
                  <a:srgbClr val="800000"/>
                </a:solidFill>
                <a:prstDash val="solid"/>
                <a:headEnd type="none" w="med" len="med"/>
                <a:tailEnd type="none" w="med" len="med"/>
              </a:ln>
              <a:solidFill>
                <a:srgbClr val="FF9900"/>
              </a:solidFill>
              <a:effectLst>
                <a:outerShdw dist="53882" dir="2699999" algn="ctr" rotWithShape="0">
                  <a:srgbClr val="C0C0C0">
                    <a:alpha val="79999"/>
                  </a:srgbClr>
                </a:outerShdw>
              </a:effectLst>
              <a:latin typeface="隶书" panose="02010509060101010101" charset="-122"/>
              <a:ea typeface="隶书" panose="02010509060101010101" charset="-122"/>
            </a:endParaRPr>
          </a:p>
        </p:txBody>
      </p:sp>
      <p:pic>
        <p:nvPicPr>
          <p:cNvPr id="8194" name="Picture 16"/>
          <p:cNvPicPr>
            <a:picLocks noChangeAspect="1"/>
          </p:cNvPicPr>
          <p:nvPr>
            <p:custDataLst>
              <p:tags r:id="rId5"/>
            </p:custDataLst>
          </p:nvPr>
        </p:nvPicPr>
        <p:blipFill>
          <a:blip r:embed="rId4"/>
          <a:stretch>
            <a:fillRect/>
          </a:stretch>
        </p:blipFill>
        <p:spPr>
          <a:xfrm>
            <a:off x="1895475" y="0"/>
            <a:ext cx="5461000" cy="6858000"/>
          </a:xfrm>
          <a:prstGeom prst="rect">
            <a:avLst/>
          </a:prstGeom>
          <a:noFill/>
          <a:ln w="9525">
            <a:noFill/>
          </a:ln>
        </p:spPr>
      </p:pic>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7298" name="Text Box 2"/>
          <p:cNvSpPr txBox="1"/>
          <p:nvPr>
            <p:custDataLst>
              <p:tags r:id="rId3"/>
            </p:custDataLst>
          </p:nvPr>
        </p:nvSpPr>
        <p:spPr>
          <a:xfrm>
            <a:off x="2286000" y="304800"/>
            <a:ext cx="5334000" cy="1798320"/>
          </a:xfrm>
          <a:prstGeom prst="rect">
            <a:avLst/>
          </a:prstGeom>
          <a:noFill/>
          <a:ln w="9525">
            <a:noFill/>
            <a:miter/>
          </a:ln>
        </p:spPr>
        <p:txBody>
          <a:bodyPr>
            <a:spAutoFit/>
          </a:bodyPr>
          <a:lstStyle/>
          <a:p>
            <a:pPr lvl="0" algn="l" eaLnBrk="1" hangingPunct="1">
              <a:spcBef>
                <a:spcPct val="50000"/>
              </a:spcBef>
              <a:buNone/>
            </a:pPr>
            <a:r>
              <a:rPr lang="zh-CN" altLang="en-US" sz="2800" b="1">
                <a:solidFill>
                  <a:srgbClr val="FF0000"/>
                </a:solidFill>
                <a:latin typeface="Times New Roman" panose="02020603050405020304" pitchFamily="18" charset="0"/>
                <a:ea typeface="宋体" panose="02010600030101010101" pitchFamily="2" charset="-122"/>
              </a:rPr>
              <a:t>一双丹凤三角眼，两弯柳叶吊梢眉，身量苗条，体格风骚，粉面含春威不露，丹唇未启笑先闻。</a:t>
            </a:r>
          </a:p>
          <a:p>
            <a:pPr lvl="0" algn="l" eaLnBrk="1" hangingPunct="1">
              <a:spcBef>
                <a:spcPct val="0"/>
              </a:spcBef>
              <a:buNone/>
            </a:pPr>
            <a:endParaRPr lang="zh-CN" altLang="en-US" sz="2800" b="1">
              <a:solidFill>
                <a:srgbClr val="FF0000"/>
              </a:solidFill>
              <a:latin typeface="Times New Roman" panose="02020603050405020304" pitchFamily="18" charset="0"/>
              <a:ea typeface="宋体" panose="02010600030101010101" pitchFamily="2" charset="-122"/>
            </a:endParaRPr>
          </a:p>
        </p:txBody>
      </p:sp>
      <p:sp>
        <p:nvSpPr>
          <p:cNvPr id="68611" name="Text Box 3"/>
          <p:cNvSpPr txBox="1"/>
          <p:nvPr>
            <p:custDataLst>
              <p:tags r:id="rId4"/>
            </p:custDataLst>
          </p:nvPr>
        </p:nvSpPr>
        <p:spPr>
          <a:xfrm>
            <a:off x="4327525" y="1544638"/>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67300" name="Text Box 4"/>
          <p:cNvSpPr txBox="1"/>
          <p:nvPr>
            <p:custDataLst>
              <p:tags r:id="rId5"/>
            </p:custDataLst>
          </p:nvPr>
        </p:nvSpPr>
        <p:spPr>
          <a:xfrm>
            <a:off x="2665095" y="3068638"/>
            <a:ext cx="900430" cy="1767840"/>
          </a:xfrm>
          <a:prstGeom prst="rect">
            <a:avLst/>
          </a:prstGeom>
          <a:noFill/>
          <a:ln w="9525">
            <a:noFill/>
            <a:miter/>
          </a:ln>
        </p:spPr>
        <p:txBody>
          <a:bodyPr vert="eaVert" wrap="none">
            <a:spAutoFit/>
          </a:bodyPr>
          <a:lstStyle/>
          <a:p>
            <a:pPr lvl="0" algn="l" eaLnBrk="1" hangingPunct="1">
              <a:spcBef>
                <a:spcPct val="0"/>
              </a:spcBef>
              <a:buNone/>
            </a:pPr>
            <a:r>
              <a:rPr lang="zh-CN" altLang="en-US" sz="4400">
                <a:solidFill>
                  <a:srgbClr val="0000FF"/>
                </a:solidFill>
                <a:latin typeface="Times New Roman" panose="02020603050405020304" pitchFamily="18" charset="0"/>
                <a:ea typeface="隶书" panose="02010509060101010101" charset="-122"/>
              </a:rPr>
              <a:t>王熙凤</a:t>
            </a:r>
          </a:p>
        </p:txBody>
      </p:sp>
      <p:sp>
        <p:nvSpPr>
          <p:cNvPr id="68613" name="Text Box 5"/>
          <p:cNvSpPr txBox="1"/>
          <p:nvPr>
            <p:custDataLst>
              <p:tags r:id="rId6"/>
            </p:custDataLst>
          </p:nvPr>
        </p:nvSpPr>
        <p:spPr>
          <a:xfrm>
            <a:off x="2829560" y="2239963"/>
            <a:ext cx="548640" cy="218440"/>
          </a:xfrm>
          <a:prstGeom prst="rect">
            <a:avLst/>
          </a:prstGeom>
          <a:noFill/>
          <a:ln w="9525">
            <a:noFill/>
            <a:miter/>
          </a:ln>
        </p:spPr>
        <p:txBody>
          <a:bodyPr vert="eaVert"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67302" name="AutoShape 6"/>
          <p:cNvSpPr/>
          <p:nvPr>
            <p:custDataLst>
              <p:tags r:id="rId7"/>
            </p:custDataLst>
          </p:nvPr>
        </p:nvSpPr>
        <p:spPr>
          <a:xfrm>
            <a:off x="2819400" y="2057400"/>
            <a:ext cx="485775" cy="976313"/>
          </a:xfrm>
          <a:prstGeom prst="down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67303" name="AutoShape 7"/>
          <p:cNvSpPr/>
          <p:nvPr>
            <p:custDataLst>
              <p:tags r:id="rId8"/>
            </p:custDataLst>
          </p:nvPr>
        </p:nvSpPr>
        <p:spPr>
          <a:xfrm>
            <a:off x="3719513" y="2781300"/>
            <a:ext cx="304800" cy="2209800"/>
          </a:xfrm>
          <a:prstGeom prst="leftBrace">
            <a:avLst>
              <a:gd name="adj1" fmla="val 60416"/>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67304" name="Text Box 8"/>
          <p:cNvSpPr txBox="1"/>
          <p:nvPr>
            <p:custDataLst>
              <p:tags r:id="rId9"/>
            </p:custDataLst>
          </p:nvPr>
        </p:nvSpPr>
        <p:spPr>
          <a:xfrm>
            <a:off x="4079875" y="2349500"/>
            <a:ext cx="3857625"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未见其人，先闻其声</a:t>
            </a:r>
          </a:p>
        </p:txBody>
      </p:sp>
      <p:sp>
        <p:nvSpPr>
          <p:cNvPr id="567305" name="Text Box 9"/>
          <p:cNvSpPr txBox="1"/>
          <p:nvPr>
            <p:custDataLst>
              <p:tags r:id="rId10"/>
            </p:custDataLst>
          </p:nvPr>
        </p:nvSpPr>
        <p:spPr>
          <a:xfrm>
            <a:off x="4224338" y="3068638"/>
            <a:ext cx="99949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服饰</a:t>
            </a:r>
          </a:p>
        </p:txBody>
      </p:sp>
      <p:sp>
        <p:nvSpPr>
          <p:cNvPr id="567306" name="Text Box 10"/>
          <p:cNvSpPr txBox="1"/>
          <p:nvPr>
            <p:custDataLst>
              <p:tags r:id="rId11"/>
            </p:custDataLst>
          </p:nvPr>
        </p:nvSpPr>
        <p:spPr>
          <a:xfrm>
            <a:off x="8328025" y="2924175"/>
            <a:ext cx="1435100" cy="579120"/>
          </a:xfrm>
          <a:prstGeom prst="rect">
            <a:avLst/>
          </a:prstGeom>
          <a:noFill/>
          <a:ln w="9525">
            <a:noFill/>
            <a:miter/>
          </a:ln>
        </p:spPr>
        <p:txBody>
          <a:bodyPr wrap="squar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俗气</a:t>
            </a:r>
          </a:p>
        </p:txBody>
      </p:sp>
      <p:sp>
        <p:nvSpPr>
          <p:cNvPr id="567307" name="Text Box 11"/>
          <p:cNvSpPr txBox="1"/>
          <p:nvPr>
            <p:custDataLst>
              <p:tags r:id="rId12"/>
            </p:custDataLst>
          </p:nvPr>
        </p:nvSpPr>
        <p:spPr>
          <a:xfrm>
            <a:off x="8328025" y="2276475"/>
            <a:ext cx="99949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放诞</a:t>
            </a:r>
          </a:p>
        </p:txBody>
      </p:sp>
      <p:sp>
        <p:nvSpPr>
          <p:cNvPr id="68620" name="Text Box 12"/>
          <p:cNvSpPr txBox="1"/>
          <p:nvPr>
            <p:custDataLst>
              <p:tags r:id="rId13"/>
            </p:custDataLst>
          </p:nvPr>
        </p:nvSpPr>
        <p:spPr>
          <a:xfrm>
            <a:off x="8382000" y="2819400"/>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67309" name="Text Box 13"/>
          <p:cNvSpPr txBox="1"/>
          <p:nvPr>
            <p:custDataLst>
              <p:tags r:id="rId14"/>
            </p:custDataLst>
          </p:nvPr>
        </p:nvSpPr>
        <p:spPr>
          <a:xfrm>
            <a:off x="4224338" y="3716338"/>
            <a:ext cx="1143000" cy="579120"/>
          </a:xfrm>
          <a:prstGeom prst="rect">
            <a:avLst/>
          </a:prstGeom>
          <a:noFill/>
          <a:ln w="9525">
            <a:noFill/>
            <a:miter/>
          </a:ln>
        </p:spPr>
        <p:txBody>
          <a:bodyPr>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容貌</a:t>
            </a:r>
          </a:p>
        </p:txBody>
      </p:sp>
      <p:sp>
        <p:nvSpPr>
          <p:cNvPr id="567310" name="Text Box 14"/>
          <p:cNvSpPr txBox="1"/>
          <p:nvPr>
            <p:custDataLst>
              <p:tags r:id="rId15"/>
            </p:custDataLst>
          </p:nvPr>
        </p:nvSpPr>
        <p:spPr>
          <a:xfrm>
            <a:off x="8332470" y="3500438"/>
            <a:ext cx="99949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美丽</a:t>
            </a:r>
          </a:p>
        </p:txBody>
      </p:sp>
      <p:sp>
        <p:nvSpPr>
          <p:cNvPr id="567311" name="Text Box 15"/>
          <p:cNvSpPr txBox="1"/>
          <p:nvPr>
            <p:custDataLst>
              <p:tags r:id="rId16"/>
            </p:custDataLst>
          </p:nvPr>
        </p:nvSpPr>
        <p:spPr>
          <a:xfrm>
            <a:off x="4224338" y="4508500"/>
            <a:ext cx="99949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行动</a:t>
            </a:r>
          </a:p>
        </p:txBody>
      </p:sp>
      <p:sp>
        <p:nvSpPr>
          <p:cNvPr id="68624" name="Text Box 16"/>
          <p:cNvSpPr txBox="1"/>
          <p:nvPr>
            <p:custDataLst>
              <p:tags r:id="rId17"/>
            </p:custDataLst>
          </p:nvPr>
        </p:nvSpPr>
        <p:spPr>
          <a:xfrm>
            <a:off x="5394325" y="5202238"/>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67313" name="AutoShape 17"/>
          <p:cNvSpPr/>
          <p:nvPr>
            <p:custDataLst>
              <p:tags r:id="rId18"/>
            </p:custDataLst>
          </p:nvPr>
        </p:nvSpPr>
        <p:spPr>
          <a:xfrm>
            <a:off x="5303838" y="4365625"/>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67314" name="Text Box 18"/>
          <p:cNvSpPr txBox="1"/>
          <p:nvPr>
            <p:custDataLst>
              <p:tags r:id="rId19"/>
            </p:custDataLst>
          </p:nvPr>
        </p:nvSpPr>
        <p:spPr>
          <a:xfrm>
            <a:off x="5591175" y="4221163"/>
            <a:ext cx="1255395" cy="51816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见黛玉</a:t>
            </a:r>
          </a:p>
        </p:txBody>
      </p:sp>
      <p:sp>
        <p:nvSpPr>
          <p:cNvPr id="567315" name="Text Box 19"/>
          <p:cNvSpPr txBox="1"/>
          <p:nvPr>
            <p:custDataLst>
              <p:tags r:id="rId20"/>
            </p:custDataLst>
          </p:nvPr>
        </p:nvSpPr>
        <p:spPr>
          <a:xfrm>
            <a:off x="8401050" y="4149725"/>
            <a:ext cx="181610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机变逢迎</a:t>
            </a:r>
          </a:p>
        </p:txBody>
      </p:sp>
      <p:sp>
        <p:nvSpPr>
          <p:cNvPr id="567316" name="Text Box 20"/>
          <p:cNvSpPr txBox="1"/>
          <p:nvPr>
            <p:custDataLst>
              <p:tags r:id="rId21"/>
            </p:custDataLst>
          </p:nvPr>
        </p:nvSpPr>
        <p:spPr>
          <a:xfrm>
            <a:off x="5664200" y="4797425"/>
            <a:ext cx="1612900" cy="518160"/>
          </a:xfrm>
          <a:prstGeom prst="rect">
            <a:avLst/>
          </a:prstGeom>
          <a:noFill/>
          <a:ln w="9525">
            <a:noFill/>
            <a:miter/>
          </a:ln>
        </p:spPr>
        <p:txBody>
          <a:bodyPr wrap="none">
            <a:spAutoFit/>
          </a:bodyPr>
          <a:lstStyle/>
          <a:p>
            <a:pPr lvl="0" algn="l" eaLnBrk="1" hangingPunct="1">
              <a:spcBef>
                <a:spcPct val="0"/>
              </a:spcBef>
              <a:buNone/>
            </a:pPr>
            <a:r>
              <a:rPr lang="zh-CN" altLang="en-US" sz="2800" b="1">
                <a:solidFill>
                  <a:srgbClr val="0000FF"/>
                </a:solidFill>
                <a:latin typeface="Times New Roman" panose="02020603050405020304" pitchFamily="18" charset="0"/>
                <a:ea typeface="幼圆" panose="02010509060101010101" pitchFamily="49" charset="-122"/>
              </a:rPr>
              <a:t>回王夫人</a:t>
            </a:r>
          </a:p>
        </p:txBody>
      </p:sp>
      <p:sp>
        <p:nvSpPr>
          <p:cNvPr id="567317" name="Text Box 21"/>
          <p:cNvSpPr txBox="1"/>
          <p:nvPr>
            <p:custDataLst>
              <p:tags r:id="rId22"/>
            </p:custDataLst>
          </p:nvPr>
        </p:nvSpPr>
        <p:spPr>
          <a:xfrm>
            <a:off x="8401050" y="4797425"/>
            <a:ext cx="1816100" cy="579120"/>
          </a:xfrm>
          <a:prstGeom prst="rect">
            <a:avLst/>
          </a:prstGeom>
          <a:noFill/>
          <a:ln w="9525">
            <a:noFill/>
            <a:miter/>
          </a:ln>
        </p:spPr>
        <p:txBody>
          <a:bodyPr wrap="none">
            <a:spAutoFit/>
          </a:bodyPr>
          <a:lstStyle/>
          <a:p>
            <a:pPr lvl="0" algn="l" eaLnBrk="1" hangingPunct="1">
              <a:spcBef>
                <a:spcPct val="0"/>
              </a:spcBef>
              <a:buNone/>
            </a:pPr>
            <a:r>
              <a:rPr lang="zh-CN" altLang="en-US" sz="3200" b="1">
                <a:solidFill>
                  <a:srgbClr val="0000FF"/>
                </a:solidFill>
                <a:latin typeface="Times New Roman" panose="02020603050405020304" pitchFamily="18" charset="0"/>
                <a:ea typeface="幼圆" panose="02010509060101010101" pitchFamily="49" charset="-122"/>
              </a:rPr>
              <a:t>巧语圆滑</a:t>
            </a:r>
          </a:p>
        </p:txBody>
      </p:sp>
      <p:sp>
        <p:nvSpPr>
          <p:cNvPr id="68630" name="Text Box 22"/>
          <p:cNvSpPr txBox="1"/>
          <p:nvPr>
            <p:custDataLst>
              <p:tags r:id="rId23"/>
            </p:custDataLst>
          </p:nvPr>
        </p:nvSpPr>
        <p:spPr>
          <a:xfrm>
            <a:off x="7527925" y="630238"/>
            <a:ext cx="309880" cy="457200"/>
          </a:xfrm>
          <a:prstGeom prst="rect">
            <a:avLst/>
          </a:prstGeom>
          <a:noFill/>
          <a:ln w="9525">
            <a:noFill/>
            <a:miter/>
          </a:ln>
        </p:spPr>
        <p:txBody>
          <a:bodyPr wrap="none">
            <a:spAutoFit/>
          </a:bodyPr>
          <a:lstStyle/>
          <a:p>
            <a:pPr lvl="0" algn="l" eaLnBrk="1" hangingPunct="1">
              <a:spcBef>
                <a:spcPct val="0"/>
              </a:spcBef>
              <a:buNone/>
            </a:pPr>
            <a:endParaRPr lang="zh-CN" altLang="zh-CN" sz="2400">
              <a:latin typeface="Times New Roman" panose="02020603050405020304" pitchFamily="18" charset="0"/>
              <a:ea typeface="宋体" panose="02010600030101010101" pitchFamily="2" charset="-122"/>
            </a:endParaRPr>
          </a:p>
        </p:txBody>
      </p:sp>
      <p:sp>
        <p:nvSpPr>
          <p:cNvPr id="567319" name="AutoShape 23"/>
          <p:cNvSpPr/>
          <p:nvPr>
            <p:custDataLst>
              <p:tags r:id="rId24"/>
            </p:custDataLst>
          </p:nvPr>
        </p:nvSpPr>
        <p:spPr>
          <a:xfrm>
            <a:off x="7467600" y="685800"/>
            <a:ext cx="609600" cy="457200"/>
          </a:xfrm>
          <a:prstGeom prst="rightArrow">
            <a:avLst>
              <a:gd name="adj1" fmla="val 50000"/>
              <a:gd name="adj2" fmla="val 33333"/>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
        <p:nvSpPr>
          <p:cNvPr id="567320" name="Text Box 24"/>
          <p:cNvSpPr txBox="1"/>
          <p:nvPr>
            <p:custDataLst>
              <p:tags r:id="rId25"/>
            </p:custDataLst>
          </p:nvPr>
        </p:nvSpPr>
        <p:spPr>
          <a:xfrm>
            <a:off x="8153400" y="169863"/>
            <a:ext cx="2628900" cy="1676400"/>
          </a:xfrm>
          <a:prstGeom prst="rect">
            <a:avLst/>
          </a:prstGeom>
          <a:noFill/>
          <a:ln w="9525">
            <a:noFill/>
            <a:miter/>
          </a:ln>
        </p:spPr>
        <p:txBody>
          <a:bodyPr wrap="none">
            <a:spAutoFit/>
          </a:bodyPr>
          <a:lstStyle/>
          <a:p>
            <a:pPr lvl="0" algn="l" eaLnBrk="1" hangingPunct="1">
              <a:spcBef>
                <a:spcPct val="0"/>
              </a:spcBef>
              <a:buNone/>
            </a:pPr>
            <a:r>
              <a:rPr lang="en-US" altLang="zh-CN" sz="2400">
                <a:latin typeface="Times New Roman" panose="02020603050405020304" pitchFamily="18" charset="0"/>
                <a:ea typeface="宋体" panose="02010600030101010101" pitchFamily="2" charset="-122"/>
              </a:rPr>
              <a:t>  </a:t>
            </a:r>
            <a:r>
              <a:rPr lang="zh-CN" altLang="en-US" sz="3600" b="1">
                <a:solidFill>
                  <a:srgbClr val="CC00FF"/>
                </a:solidFill>
                <a:latin typeface="方正姚体" panose="02010601030101010101" pitchFamily="2" charset="-122"/>
                <a:ea typeface="方正姚体" panose="02010601030101010101" pitchFamily="2" charset="-122"/>
              </a:rPr>
              <a:t>窈窕风骚</a:t>
            </a:r>
          </a:p>
          <a:p>
            <a:pPr lvl="0" algn="l" eaLnBrk="1" hangingPunct="1">
              <a:spcBef>
                <a:spcPct val="0"/>
              </a:spcBef>
              <a:buNone/>
            </a:pPr>
            <a:r>
              <a:rPr lang="zh-CN" altLang="en-US" sz="3600" b="1">
                <a:solidFill>
                  <a:srgbClr val="CC00FF"/>
                </a:solidFill>
                <a:latin typeface="方正姚体" panose="02010601030101010101" pitchFamily="2" charset="-122"/>
                <a:ea typeface="方正姚体" panose="02010601030101010101" pitchFamily="2" charset="-122"/>
              </a:rPr>
              <a:t> 刁钻谄媚</a:t>
            </a:r>
          </a:p>
          <a:p>
            <a:pPr lvl="0" algn="l" eaLnBrk="1" hangingPunct="1">
              <a:spcBef>
                <a:spcPct val="0"/>
              </a:spcBef>
              <a:buNone/>
            </a:pPr>
            <a:r>
              <a:rPr lang="zh-CN" altLang="en-US" sz="3200">
                <a:solidFill>
                  <a:srgbClr val="993366"/>
                </a:solidFill>
                <a:latin typeface="方正楷体简体" charset="0"/>
                <a:ea typeface="方正楷体简体" charset="0"/>
              </a:rPr>
              <a:t>（</a:t>
            </a:r>
            <a:r>
              <a:rPr lang="zh-CN" altLang="en-US" sz="3200" b="1">
                <a:solidFill>
                  <a:srgbClr val="993366"/>
                </a:solidFill>
                <a:latin typeface="方正楷体简体" charset="0"/>
                <a:ea typeface="方正楷体简体" charset="0"/>
              </a:rPr>
              <a:t>黛玉眼中</a:t>
            </a:r>
            <a:r>
              <a:rPr lang="zh-CN" altLang="en-US" sz="3200">
                <a:latin typeface="方正楷体简体" charset="0"/>
                <a:ea typeface="方正楷体简体" charset="0"/>
              </a:rPr>
              <a:t>）</a:t>
            </a:r>
          </a:p>
        </p:txBody>
      </p:sp>
      <p:sp>
        <p:nvSpPr>
          <p:cNvPr id="68633" name="AutoShape 25">
            <a:hlinkClick r:id="rId27" action="ppaction://hlinksldjump"/>
          </p:cNvPr>
          <p:cNvSpPr/>
          <p:nvPr>
            <p:custDataLst>
              <p:tags r:id="rId26"/>
            </p:custDataLst>
          </p:nvPr>
        </p:nvSpPr>
        <p:spPr>
          <a:xfrm>
            <a:off x="7301865" y="4574223"/>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eaLnBrk="1" hangingPunct="1"/>
            <a:endParaRPr lang="zh-CN" altLang="en-US">
              <a:latin typeface="Times New Roman" panose="02020603050405020304" pitchFamily="18" charset="0"/>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7298"/>
                                        </p:tgtEl>
                                        <p:attrNameLst>
                                          <p:attrName>style.visibility</p:attrName>
                                        </p:attrNameLst>
                                      </p:cBhvr>
                                      <p:to>
                                        <p:strVal val="visible"/>
                                      </p:to>
                                    </p:set>
                                    <p:anim calcmode="lin" valueType="num">
                                      <p:cBhvr additive="base">
                                        <p:cTn id="7" dur="500" fill="hold"/>
                                        <p:tgtEl>
                                          <p:spTgt spid="567298"/>
                                        </p:tgtEl>
                                        <p:attrNameLst>
                                          <p:attrName>ppt_x</p:attrName>
                                        </p:attrNameLst>
                                      </p:cBhvr>
                                      <p:tavLst>
                                        <p:tav tm="0">
                                          <p:val>
                                            <p:strVal val="0-#ppt_w/2"/>
                                          </p:val>
                                        </p:tav>
                                        <p:tav tm="100000">
                                          <p:val>
                                            <p:strVal val="#ppt_x"/>
                                          </p:val>
                                        </p:tav>
                                      </p:tavLst>
                                    </p:anim>
                                    <p:anim calcmode="lin" valueType="num">
                                      <p:cBhvr additive="base">
                                        <p:cTn id="8" dur="500" fill="hold"/>
                                        <p:tgtEl>
                                          <p:spTgt spid="56729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67302"/>
                                        </p:tgtEl>
                                        <p:attrNameLst>
                                          <p:attrName>style.visibility</p:attrName>
                                        </p:attrNameLst>
                                      </p:cBhvr>
                                      <p:to>
                                        <p:strVal val="visible"/>
                                      </p:to>
                                    </p:set>
                                    <p:anim calcmode="lin" valueType="num">
                                      <p:cBhvr additive="base">
                                        <p:cTn id="13" dur="500" fill="hold"/>
                                        <p:tgtEl>
                                          <p:spTgt spid="567302"/>
                                        </p:tgtEl>
                                        <p:attrNameLst>
                                          <p:attrName>ppt_x</p:attrName>
                                        </p:attrNameLst>
                                      </p:cBhvr>
                                      <p:tavLst>
                                        <p:tav tm="0">
                                          <p:val>
                                            <p:strVal val="0-#ppt_w/2"/>
                                          </p:val>
                                        </p:tav>
                                        <p:tav tm="100000">
                                          <p:val>
                                            <p:strVal val="#ppt_x"/>
                                          </p:val>
                                        </p:tav>
                                      </p:tavLst>
                                    </p:anim>
                                    <p:anim calcmode="lin" valueType="num">
                                      <p:cBhvr additive="base">
                                        <p:cTn id="14" dur="500" fill="hold"/>
                                        <p:tgtEl>
                                          <p:spTgt spid="56730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67300"/>
                                        </p:tgtEl>
                                        <p:attrNameLst>
                                          <p:attrName>style.visibility</p:attrName>
                                        </p:attrNameLst>
                                      </p:cBhvr>
                                      <p:to>
                                        <p:strVal val="visible"/>
                                      </p:to>
                                    </p:set>
                                    <p:anim calcmode="lin" valueType="num">
                                      <p:cBhvr additive="base">
                                        <p:cTn id="19" dur="500" fill="hold"/>
                                        <p:tgtEl>
                                          <p:spTgt spid="567300"/>
                                        </p:tgtEl>
                                        <p:attrNameLst>
                                          <p:attrName>ppt_x</p:attrName>
                                        </p:attrNameLst>
                                      </p:cBhvr>
                                      <p:tavLst>
                                        <p:tav tm="0">
                                          <p:val>
                                            <p:strVal val="0-#ppt_w/2"/>
                                          </p:val>
                                        </p:tav>
                                        <p:tav tm="100000">
                                          <p:val>
                                            <p:strVal val="#ppt_x"/>
                                          </p:val>
                                        </p:tav>
                                      </p:tavLst>
                                    </p:anim>
                                    <p:anim calcmode="lin" valueType="num">
                                      <p:cBhvr additive="base">
                                        <p:cTn id="20" dur="500" fill="hold"/>
                                        <p:tgtEl>
                                          <p:spTgt spid="56730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67303"/>
                                        </p:tgtEl>
                                        <p:attrNameLst>
                                          <p:attrName>style.visibility</p:attrName>
                                        </p:attrNameLst>
                                      </p:cBhvr>
                                      <p:to>
                                        <p:strVal val="visible"/>
                                      </p:to>
                                    </p:set>
                                    <p:anim calcmode="lin" valueType="num">
                                      <p:cBhvr additive="base">
                                        <p:cTn id="25" dur="500" fill="hold"/>
                                        <p:tgtEl>
                                          <p:spTgt spid="567303"/>
                                        </p:tgtEl>
                                        <p:attrNameLst>
                                          <p:attrName>ppt_x</p:attrName>
                                        </p:attrNameLst>
                                      </p:cBhvr>
                                      <p:tavLst>
                                        <p:tav tm="0">
                                          <p:val>
                                            <p:strVal val="0-#ppt_w/2"/>
                                          </p:val>
                                        </p:tav>
                                        <p:tav tm="100000">
                                          <p:val>
                                            <p:strVal val="#ppt_x"/>
                                          </p:val>
                                        </p:tav>
                                      </p:tavLst>
                                    </p:anim>
                                    <p:anim calcmode="lin" valueType="num">
                                      <p:cBhvr additive="base">
                                        <p:cTn id="26" dur="500" fill="hold"/>
                                        <p:tgtEl>
                                          <p:spTgt spid="56730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67304"/>
                                        </p:tgtEl>
                                        <p:attrNameLst>
                                          <p:attrName>style.visibility</p:attrName>
                                        </p:attrNameLst>
                                      </p:cBhvr>
                                      <p:to>
                                        <p:strVal val="visible"/>
                                      </p:to>
                                    </p:set>
                                    <p:anim calcmode="lin" valueType="num">
                                      <p:cBhvr additive="base">
                                        <p:cTn id="31" dur="500" fill="hold"/>
                                        <p:tgtEl>
                                          <p:spTgt spid="567304"/>
                                        </p:tgtEl>
                                        <p:attrNameLst>
                                          <p:attrName>ppt_x</p:attrName>
                                        </p:attrNameLst>
                                      </p:cBhvr>
                                      <p:tavLst>
                                        <p:tav tm="0">
                                          <p:val>
                                            <p:strVal val="0-#ppt_w/2"/>
                                          </p:val>
                                        </p:tav>
                                        <p:tav tm="100000">
                                          <p:val>
                                            <p:strVal val="#ppt_x"/>
                                          </p:val>
                                        </p:tav>
                                      </p:tavLst>
                                    </p:anim>
                                    <p:anim calcmode="lin" valueType="num">
                                      <p:cBhvr additive="base">
                                        <p:cTn id="32" dur="500" fill="hold"/>
                                        <p:tgtEl>
                                          <p:spTgt spid="56730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67307"/>
                                        </p:tgtEl>
                                        <p:attrNameLst>
                                          <p:attrName>style.visibility</p:attrName>
                                        </p:attrNameLst>
                                      </p:cBhvr>
                                      <p:to>
                                        <p:strVal val="visible"/>
                                      </p:to>
                                    </p:set>
                                    <p:anim calcmode="lin" valueType="num">
                                      <p:cBhvr additive="base">
                                        <p:cTn id="37" dur="500" fill="hold"/>
                                        <p:tgtEl>
                                          <p:spTgt spid="567307"/>
                                        </p:tgtEl>
                                        <p:attrNameLst>
                                          <p:attrName>ppt_x</p:attrName>
                                        </p:attrNameLst>
                                      </p:cBhvr>
                                      <p:tavLst>
                                        <p:tav tm="0">
                                          <p:val>
                                            <p:strVal val="0-#ppt_w/2"/>
                                          </p:val>
                                        </p:tav>
                                        <p:tav tm="100000">
                                          <p:val>
                                            <p:strVal val="#ppt_x"/>
                                          </p:val>
                                        </p:tav>
                                      </p:tavLst>
                                    </p:anim>
                                    <p:anim calcmode="lin" valueType="num">
                                      <p:cBhvr additive="base">
                                        <p:cTn id="38" dur="500" fill="hold"/>
                                        <p:tgtEl>
                                          <p:spTgt spid="56730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67305"/>
                                        </p:tgtEl>
                                        <p:attrNameLst>
                                          <p:attrName>style.visibility</p:attrName>
                                        </p:attrNameLst>
                                      </p:cBhvr>
                                      <p:to>
                                        <p:strVal val="visible"/>
                                      </p:to>
                                    </p:set>
                                    <p:anim calcmode="lin" valueType="num">
                                      <p:cBhvr additive="base">
                                        <p:cTn id="43" dur="500" fill="hold"/>
                                        <p:tgtEl>
                                          <p:spTgt spid="567305"/>
                                        </p:tgtEl>
                                        <p:attrNameLst>
                                          <p:attrName>ppt_x</p:attrName>
                                        </p:attrNameLst>
                                      </p:cBhvr>
                                      <p:tavLst>
                                        <p:tav tm="0">
                                          <p:val>
                                            <p:strVal val="0-#ppt_w/2"/>
                                          </p:val>
                                        </p:tav>
                                        <p:tav tm="100000">
                                          <p:val>
                                            <p:strVal val="#ppt_x"/>
                                          </p:val>
                                        </p:tav>
                                      </p:tavLst>
                                    </p:anim>
                                    <p:anim calcmode="lin" valueType="num">
                                      <p:cBhvr additive="base">
                                        <p:cTn id="44" dur="500" fill="hold"/>
                                        <p:tgtEl>
                                          <p:spTgt spid="56730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67306"/>
                                        </p:tgtEl>
                                        <p:attrNameLst>
                                          <p:attrName>style.visibility</p:attrName>
                                        </p:attrNameLst>
                                      </p:cBhvr>
                                      <p:to>
                                        <p:strVal val="visible"/>
                                      </p:to>
                                    </p:set>
                                    <p:anim calcmode="lin" valueType="num">
                                      <p:cBhvr additive="base">
                                        <p:cTn id="49" dur="500" fill="hold"/>
                                        <p:tgtEl>
                                          <p:spTgt spid="567306"/>
                                        </p:tgtEl>
                                        <p:attrNameLst>
                                          <p:attrName>ppt_x</p:attrName>
                                        </p:attrNameLst>
                                      </p:cBhvr>
                                      <p:tavLst>
                                        <p:tav tm="0">
                                          <p:val>
                                            <p:strVal val="0-#ppt_w/2"/>
                                          </p:val>
                                        </p:tav>
                                        <p:tav tm="100000">
                                          <p:val>
                                            <p:strVal val="#ppt_x"/>
                                          </p:val>
                                        </p:tav>
                                      </p:tavLst>
                                    </p:anim>
                                    <p:anim calcmode="lin" valueType="num">
                                      <p:cBhvr additive="base">
                                        <p:cTn id="50" dur="500" fill="hold"/>
                                        <p:tgtEl>
                                          <p:spTgt spid="56730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67309"/>
                                        </p:tgtEl>
                                        <p:attrNameLst>
                                          <p:attrName>style.visibility</p:attrName>
                                        </p:attrNameLst>
                                      </p:cBhvr>
                                      <p:to>
                                        <p:strVal val="visible"/>
                                      </p:to>
                                    </p:set>
                                    <p:anim calcmode="lin" valueType="num">
                                      <p:cBhvr additive="base">
                                        <p:cTn id="55" dur="500" fill="hold"/>
                                        <p:tgtEl>
                                          <p:spTgt spid="567309"/>
                                        </p:tgtEl>
                                        <p:attrNameLst>
                                          <p:attrName>ppt_x</p:attrName>
                                        </p:attrNameLst>
                                      </p:cBhvr>
                                      <p:tavLst>
                                        <p:tav tm="0">
                                          <p:val>
                                            <p:strVal val="0-#ppt_w/2"/>
                                          </p:val>
                                        </p:tav>
                                        <p:tav tm="100000">
                                          <p:val>
                                            <p:strVal val="#ppt_x"/>
                                          </p:val>
                                        </p:tav>
                                      </p:tavLst>
                                    </p:anim>
                                    <p:anim calcmode="lin" valueType="num">
                                      <p:cBhvr additive="base">
                                        <p:cTn id="56" dur="500" fill="hold"/>
                                        <p:tgtEl>
                                          <p:spTgt spid="567309"/>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67310"/>
                                        </p:tgtEl>
                                        <p:attrNameLst>
                                          <p:attrName>style.visibility</p:attrName>
                                        </p:attrNameLst>
                                      </p:cBhvr>
                                      <p:to>
                                        <p:strVal val="visible"/>
                                      </p:to>
                                    </p:set>
                                    <p:anim calcmode="lin" valueType="num">
                                      <p:cBhvr additive="base">
                                        <p:cTn id="61" dur="500" fill="hold"/>
                                        <p:tgtEl>
                                          <p:spTgt spid="567310"/>
                                        </p:tgtEl>
                                        <p:attrNameLst>
                                          <p:attrName>ppt_x</p:attrName>
                                        </p:attrNameLst>
                                      </p:cBhvr>
                                      <p:tavLst>
                                        <p:tav tm="0">
                                          <p:val>
                                            <p:strVal val="0-#ppt_w/2"/>
                                          </p:val>
                                        </p:tav>
                                        <p:tav tm="100000">
                                          <p:val>
                                            <p:strVal val="#ppt_x"/>
                                          </p:val>
                                        </p:tav>
                                      </p:tavLst>
                                    </p:anim>
                                    <p:anim calcmode="lin" valueType="num">
                                      <p:cBhvr additive="base">
                                        <p:cTn id="62" dur="500" fill="hold"/>
                                        <p:tgtEl>
                                          <p:spTgt spid="567310"/>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67311"/>
                                        </p:tgtEl>
                                        <p:attrNameLst>
                                          <p:attrName>style.visibility</p:attrName>
                                        </p:attrNameLst>
                                      </p:cBhvr>
                                      <p:to>
                                        <p:strVal val="visible"/>
                                      </p:to>
                                    </p:set>
                                    <p:anim calcmode="lin" valueType="num">
                                      <p:cBhvr additive="base">
                                        <p:cTn id="67" dur="500" fill="hold"/>
                                        <p:tgtEl>
                                          <p:spTgt spid="567311"/>
                                        </p:tgtEl>
                                        <p:attrNameLst>
                                          <p:attrName>ppt_x</p:attrName>
                                        </p:attrNameLst>
                                      </p:cBhvr>
                                      <p:tavLst>
                                        <p:tav tm="0">
                                          <p:val>
                                            <p:strVal val="0-#ppt_w/2"/>
                                          </p:val>
                                        </p:tav>
                                        <p:tav tm="100000">
                                          <p:val>
                                            <p:strVal val="#ppt_x"/>
                                          </p:val>
                                        </p:tav>
                                      </p:tavLst>
                                    </p:anim>
                                    <p:anim calcmode="lin" valueType="num">
                                      <p:cBhvr additive="base">
                                        <p:cTn id="68" dur="500" fill="hold"/>
                                        <p:tgtEl>
                                          <p:spTgt spid="567311"/>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67313"/>
                                        </p:tgtEl>
                                        <p:attrNameLst>
                                          <p:attrName>style.visibility</p:attrName>
                                        </p:attrNameLst>
                                      </p:cBhvr>
                                      <p:to>
                                        <p:strVal val="visible"/>
                                      </p:to>
                                    </p:set>
                                    <p:anim calcmode="lin" valueType="num">
                                      <p:cBhvr additive="base">
                                        <p:cTn id="73" dur="500" fill="hold"/>
                                        <p:tgtEl>
                                          <p:spTgt spid="567313"/>
                                        </p:tgtEl>
                                        <p:attrNameLst>
                                          <p:attrName>ppt_x</p:attrName>
                                        </p:attrNameLst>
                                      </p:cBhvr>
                                      <p:tavLst>
                                        <p:tav tm="0">
                                          <p:val>
                                            <p:strVal val="0-#ppt_w/2"/>
                                          </p:val>
                                        </p:tav>
                                        <p:tav tm="100000">
                                          <p:val>
                                            <p:strVal val="#ppt_x"/>
                                          </p:val>
                                        </p:tav>
                                      </p:tavLst>
                                    </p:anim>
                                    <p:anim calcmode="lin" valueType="num">
                                      <p:cBhvr additive="base">
                                        <p:cTn id="74" dur="500" fill="hold"/>
                                        <p:tgtEl>
                                          <p:spTgt spid="567313"/>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67314"/>
                                        </p:tgtEl>
                                        <p:attrNameLst>
                                          <p:attrName>style.visibility</p:attrName>
                                        </p:attrNameLst>
                                      </p:cBhvr>
                                      <p:to>
                                        <p:strVal val="visible"/>
                                      </p:to>
                                    </p:set>
                                    <p:anim calcmode="lin" valueType="num">
                                      <p:cBhvr additive="base">
                                        <p:cTn id="79" dur="500" fill="hold"/>
                                        <p:tgtEl>
                                          <p:spTgt spid="567314"/>
                                        </p:tgtEl>
                                        <p:attrNameLst>
                                          <p:attrName>ppt_x</p:attrName>
                                        </p:attrNameLst>
                                      </p:cBhvr>
                                      <p:tavLst>
                                        <p:tav tm="0">
                                          <p:val>
                                            <p:strVal val="0-#ppt_w/2"/>
                                          </p:val>
                                        </p:tav>
                                        <p:tav tm="100000">
                                          <p:val>
                                            <p:strVal val="#ppt_x"/>
                                          </p:val>
                                        </p:tav>
                                      </p:tavLst>
                                    </p:anim>
                                    <p:anim calcmode="lin" valueType="num">
                                      <p:cBhvr additive="base">
                                        <p:cTn id="80" dur="500" fill="hold"/>
                                        <p:tgtEl>
                                          <p:spTgt spid="567314"/>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567315"/>
                                        </p:tgtEl>
                                        <p:attrNameLst>
                                          <p:attrName>style.visibility</p:attrName>
                                        </p:attrNameLst>
                                      </p:cBhvr>
                                      <p:to>
                                        <p:strVal val="visible"/>
                                      </p:to>
                                    </p:set>
                                    <p:anim calcmode="lin" valueType="num">
                                      <p:cBhvr additive="base">
                                        <p:cTn id="85" dur="500" fill="hold"/>
                                        <p:tgtEl>
                                          <p:spTgt spid="567315"/>
                                        </p:tgtEl>
                                        <p:attrNameLst>
                                          <p:attrName>ppt_x</p:attrName>
                                        </p:attrNameLst>
                                      </p:cBhvr>
                                      <p:tavLst>
                                        <p:tav tm="0">
                                          <p:val>
                                            <p:strVal val="0-#ppt_w/2"/>
                                          </p:val>
                                        </p:tav>
                                        <p:tav tm="100000">
                                          <p:val>
                                            <p:strVal val="#ppt_x"/>
                                          </p:val>
                                        </p:tav>
                                      </p:tavLst>
                                    </p:anim>
                                    <p:anim calcmode="lin" valueType="num">
                                      <p:cBhvr additive="base">
                                        <p:cTn id="86" dur="500" fill="hold"/>
                                        <p:tgtEl>
                                          <p:spTgt spid="567315"/>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67316"/>
                                        </p:tgtEl>
                                        <p:attrNameLst>
                                          <p:attrName>style.visibility</p:attrName>
                                        </p:attrNameLst>
                                      </p:cBhvr>
                                      <p:to>
                                        <p:strVal val="visible"/>
                                      </p:to>
                                    </p:set>
                                    <p:anim calcmode="lin" valueType="num">
                                      <p:cBhvr additive="base">
                                        <p:cTn id="91" dur="500" fill="hold"/>
                                        <p:tgtEl>
                                          <p:spTgt spid="567316"/>
                                        </p:tgtEl>
                                        <p:attrNameLst>
                                          <p:attrName>ppt_x</p:attrName>
                                        </p:attrNameLst>
                                      </p:cBhvr>
                                      <p:tavLst>
                                        <p:tav tm="0">
                                          <p:val>
                                            <p:strVal val="0-#ppt_w/2"/>
                                          </p:val>
                                        </p:tav>
                                        <p:tav tm="100000">
                                          <p:val>
                                            <p:strVal val="#ppt_x"/>
                                          </p:val>
                                        </p:tav>
                                      </p:tavLst>
                                    </p:anim>
                                    <p:anim calcmode="lin" valueType="num">
                                      <p:cBhvr additive="base">
                                        <p:cTn id="92" dur="500" fill="hold"/>
                                        <p:tgtEl>
                                          <p:spTgt spid="567316"/>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567317"/>
                                        </p:tgtEl>
                                        <p:attrNameLst>
                                          <p:attrName>style.visibility</p:attrName>
                                        </p:attrNameLst>
                                      </p:cBhvr>
                                      <p:to>
                                        <p:strVal val="visible"/>
                                      </p:to>
                                    </p:set>
                                    <p:anim calcmode="lin" valueType="num">
                                      <p:cBhvr additive="base">
                                        <p:cTn id="97" dur="500" fill="hold"/>
                                        <p:tgtEl>
                                          <p:spTgt spid="567317"/>
                                        </p:tgtEl>
                                        <p:attrNameLst>
                                          <p:attrName>ppt_x</p:attrName>
                                        </p:attrNameLst>
                                      </p:cBhvr>
                                      <p:tavLst>
                                        <p:tav tm="0">
                                          <p:val>
                                            <p:strVal val="0-#ppt_w/2"/>
                                          </p:val>
                                        </p:tav>
                                        <p:tav tm="100000">
                                          <p:val>
                                            <p:strVal val="#ppt_x"/>
                                          </p:val>
                                        </p:tav>
                                      </p:tavLst>
                                    </p:anim>
                                    <p:anim calcmode="lin" valueType="num">
                                      <p:cBhvr additive="base">
                                        <p:cTn id="98" dur="500" fill="hold"/>
                                        <p:tgtEl>
                                          <p:spTgt spid="567317"/>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567319"/>
                                        </p:tgtEl>
                                        <p:attrNameLst>
                                          <p:attrName>style.visibility</p:attrName>
                                        </p:attrNameLst>
                                      </p:cBhvr>
                                      <p:to>
                                        <p:strVal val="visible"/>
                                      </p:to>
                                    </p:set>
                                    <p:anim calcmode="lin" valueType="num">
                                      <p:cBhvr additive="base">
                                        <p:cTn id="103" dur="500" fill="hold"/>
                                        <p:tgtEl>
                                          <p:spTgt spid="567319"/>
                                        </p:tgtEl>
                                        <p:attrNameLst>
                                          <p:attrName>ppt_x</p:attrName>
                                        </p:attrNameLst>
                                      </p:cBhvr>
                                      <p:tavLst>
                                        <p:tav tm="0">
                                          <p:val>
                                            <p:strVal val="0-#ppt_w/2"/>
                                          </p:val>
                                        </p:tav>
                                        <p:tav tm="100000">
                                          <p:val>
                                            <p:strVal val="#ppt_x"/>
                                          </p:val>
                                        </p:tav>
                                      </p:tavLst>
                                    </p:anim>
                                    <p:anim calcmode="lin" valueType="num">
                                      <p:cBhvr additive="base">
                                        <p:cTn id="104" dur="500" fill="hold"/>
                                        <p:tgtEl>
                                          <p:spTgt spid="567319"/>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567320"/>
                                        </p:tgtEl>
                                        <p:attrNameLst>
                                          <p:attrName>style.visibility</p:attrName>
                                        </p:attrNameLst>
                                      </p:cBhvr>
                                      <p:to>
                                        <p:strVal val="visible"/>
                                      </p:to>
                                    </p:set>
                                    <p:anim calcmode="lin" valueType="num">
                                      <p:cBhvr additive="base">
                                        <p:cTn id="109" dur="500" fill="hold"/>
                                        <p:tgtEl>
                                          <p:spTgt spid="567320"/>
                                        </p:tgtEl>
                                        <p:attrNameLst>
                                          <p:attrName>ppt_x</p:attrName>
                                        </p:attrNameLst>
                                      </p:cBhvr>
                                      <p:tavLst>
                                        <p:tav tm="0">
                                          <p:val>
                                            <p:strVal val="0-#ppt_w/2"/>
                                          </p:val>
                                        </p:tav>
                                        <p:tav tm="100000">
                                          <p:val>
                                            <p:strVal val="#ppt_x"/>
                                          </p:val>
                                        </p:tav>
                                      </p:tavLst>
                                    </p:anim>
                                    <p:anim calcmode="lin" valueType="num">
                                      <p:cBhvr additive="base">
                                        <p:cTn id="110" dur="500" fill="hold"/>
                                        <p:tgtEl>
                                          <p:spTgt spid="5673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298" grpId="0"/>
      <p:bldP spid="567300" grpId="0"/>
      <p:bldP spid="567302" grpId="0"/>
      <p:bldP spid="567303" grpId="0"/>
      <p:bldP spid="567304" grpId="0"/>
      <p:bldP spid="567305" grpId="0"/>
      <p:bldP spid="567306" grpId="0"/>
      <p:bldP spid="567307" grpId="0"/>
      <p:bldP spid="567309" grpId="0"/>
      <p:bldP spid="567310" grpId="0"/>
      <p:bldP spid="567311" grpId="0"/>
      <p:bldP spid="567313" grpId="0"/>
      <p:bldP spid="567314" grpId="0"/>
      <p:bldP spid="567315" grpId="0"/>
      <p:bldP spid="567316" grpId="0"/>
      <p:bldP spid="567317" grpId="0"/>
      <p:bldP spid="567319" grpId="0"/>
      <p:bldP spid="567320"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260098" name="Rectangle 2"/>
          <p:cNvSpPr/>
          <p:nvPr>
            <p:custDataLst>
              <p:tags r:id="rId3"/>
            </p:custDataLst>
          </p:nvPr>
        </p:nvSpPr>
        <p:spPr>
          <a:xfrm>
            <a:off x="3536692" y="478817"/>
            <a:ext cx="4813368" cy="895471"/>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67299" name="Text Box 3"/>
          <p:cNvSpPr txBox="1"/>
          <p:nvPr>
            <p:custDataLst>
              <p:tags r:id="rId4"/>
            </p:custDataLst>
          </p:nvPr>
        </p:nvSpPr>
        <p:spPr>
          <a:xfrm>
            <a:off x="966781" y="1802704"/>
            <a:ext cx="9954349" cy="4345940"/>
          </a:xfrm>
          <a:prstGeom prst="rect">
            <a:avLst/>
          </a:prstGeom>
          <a:noFill/>
          <a:ln w="28575">
            <a:noFill/>
          </a:ln>
        </p:spPr>
        <p:txBody>
          <a:bodyPr>
            <a:spAutoFit/>
          </a:bodyPr>
          <a:lstStyle/>
          <a:p>
            <a:pPr>
              <a:lnSpc>
                <a:spcPct val="110000"/>
              </a:lnSpc>
              <a:spcBef>
                <a:spcPct val="50000"/>
              </a:spcBef>
            </a:pPr>
            <a:r>
              <a:rPr lang="zh-CN" altLang="en-US" sz="3175" b="1">
                <a:latin typeface="黑体" panose="02010609060101010101" charset="-122"/>
                <a:ea typeface="黑体" panose="02010609060101010101" charset="-122"/>
              </a:rPr>
              <a:t>　　冷子兴向贾雨村介绍说：</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言谈又有爽利，心机</a:t>
            </a:r>
            <a:br>
              <a:rPr lang="zh-CN" altLang="en-US" sz="3175" b="1">
                <a:latin typeface="黑体" panose="02010609060101010101" charset="-122"/>
                <a:ea typeface="黑体" panose="02010609060101010101" charset="-122"/>
              </a:rPr>
            </a:br>
            <a:r>
              <a:rPr lang="zh-CN" altLang="en-US" sz="3175" b="1">
                <a:latin typeface="黑体" panose="02010609060101010101" charset="-122"/>
                <a:ea typeface="黑体" panose="02010609060101010101" charset="-122"/>
              </a:rPr>
              <a:t>又极深细，竟是个男人万不及一的。</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（第二回）</a:t>
            </a:r>
          </a:p>
          <a:p>
            <a:pPr>
              <a:lnSpc>
                <a:spcPct val="110000"/>
              </a:lnSpc>
              <a:spcBef>
                <a:spcPct val="50000"/>
              </a:spcBef>
            </a:pPr>
            <a:r>
              <a:rPr lang="zh-CN" altLang="en-US" sz="3175" b="1">
                <a:latin typeface="黑体" panose="02010609060101010101" charset="-122"/>
                <a:ea typeface="黑体" panose="02010609060101010101" charset="-122"/>
              </a:rPr>
              <a:t>　　周瑞家的向刘姥姥介绍说：</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这位凤姑娘年纪虽小，行事却比世人都大呢</a:t>
            </a:r>
            <a:r>
              <a:rPr lang="en-US" altLang="zh-CN" sz="3175" b="1">
                <a:latin typeface="Arial" panose="020b0604020202020204" pitchFamily="34" charset="0"/>
                <a:ea typeface="黑体" panose="02010609060101010101" charset="-122"/>
              </a:rPr>
              <a:t>……</a:t>
            </a:r>
            <a:r>
              <a:rPr lang="zh-CN" altLang="en-US" sz="3175" b="1">
                <a:latin typeface="黑体" panose="02010609060101010101" charset="-122"/>
                <a:ea typeface="黑体" panose="02010609060101010101" charset="-122"/>
              </a:rPr>
              <a:t>少说也有一万个心眼子</a:t>
            </a:r>
            <a:br>
              <a:rPr lang="zh-CN" altLang="en-US" sz="3175" b="1">
                <a:latin typeface="黑体" panose="02010609060101010101" charset="-122"/>
                <a:ea typeface="黑体" panose="02010609060101010101" charset="-122"/>
              </a:rPr>
            </a:br>
            <a:r>
              <a:rPr lang="en-US" altLang="zh-CN" sz="3175" b="1">
                <a:latin typeface="Arial" panose="020b0604020202020204" pitchFamily="34" charset="0"/>
                <a:ea typeface="黑体" panose="02010609060101010101" charset="-122"/>
              </a:rPr>
              <a:t>……</a:t>
            </a:r>
            <a:r>
              <a:rPr lang="en-US" altLang="zh-CN"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（第六回）</a:t>
            </a:r>
          </a:p>
          <a:p>
            <a:pPr>
              <a:lnSpc>
                <a:spcPct val="110000"/>
              </a:lnSpc>
              <a:spcBef>
                <a:spcPct val="50000"/>
              </a:spcBef>
            </a:pPr>
            <a:r>
              <a:rPr lang="zh-CN" altLang="en-US" sz="3175" b="1">
                <a:latin typeface="黑体" panose="02010609060101010101" charset="-122"/>
                <a:ea typeface="黑体" panose="02010609060101010101" charset="-122"/>
              </a:rPr>
              <a:t>　　贾珍夸她：既</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杀伐决断</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，又</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历练老成</a:t>
            </a:r>
            <a:r>
              <a:rPr lang="zh-CN" altLang="en-US" sz="3175" b="1">
                <a:latin typeface="宋体" panose="02010600030101010101" pitchFamily="2" charset="-122"/>
                <a:ea typeface="宋体" panose="02010600030101010101" pitchFamily="2" charset="-122"/>
              </a:rPr>
              <a:t>”</a:t>
            </a:r>
            <a:br>
              <a:rPr lang="zh-CN" altLang="en-US" sz="3175" b="1">
                <a:latin typeface="宋体" panose="02010600030101010101" pitchFamily="2" charset="-122"/>
                <a:ea typeface="宋体" panose="02010600030101010101" pitchFamily="2" charset="-122"/>
              </a:rPr>
            </a:br>
            <a:r>
              <a:rPr lang="zh-CN" altLang="en-US" sz="3175" b="1">
                <a:latin typeface="黑体" panose="02010609060101010101" charset="-122"/>
                <a:ea typeface="黑体" panose="02010609060101010101" charset="-122"/>
              </a:rPr>
              <a:t>（第十三回）</a:t>
            </a:r>
          </a:p>
        </p:txBody>
      </p:sp>
      <p:sp>
        <p:nvSpPr>
          <p:cNvPr id="50180" name="Text Box 4"/>
          <p:cNvSpPr txBox="1"/>
          <p:nvPr>
            <p:custDataLst>
              <p:tags r:id="rId5"/>
            </p:custDataLst>
          </p:nvPr>
        </p:nvSpPr>
        <p:spPr>
          <a:xfrm>
            <a:off x="3852531" y="573641"/>
            <a:ext cx="448743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有关王熙凤的评价</a:t>
            </a: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70370" name="Text Box 2"/>
          <p:cNvSpPr txBox="1"/>
          <p:nvPr>
            <p:custDataLst>
              <p:tags r:id="rId3"/>
            </p:custDataLst>
          </p:nvPr>
        </p:nvSpPr>
        <p:spPr>
          <a:xfrm>
            <a:off x="1289352" y="1816144"/>
            <a:ext cx="9213442" cy="4345940"/>
          </a:xfrm>
          <a:prstGeom prst="rect">
            <a:avLst/>
          </a:prstGeom>
          <a:noFill/>
          <a:ln w="28575">
            <a:noFill/>
          </a:ln>
        </p:spPr>
        <p:txBody>
          <a:bodyPr>
            <a:spAutoFit/>
          </a:bodyPr>
          <a:lstStyle/>
          <a:p>
            <a:pPr>
              <a:lnSpc>
                <a:spcPct val="110000"/>
              </a:lnSpc>
              <a:spcBef>
                <a:spcPct val="50000"/>
              </a:spcBef>
            </a:pPr>
            <a:r>
              <a:rPr lang="zh-CN" altLang="en-US" sz="3175" b="1">
                <a:latin typeface="黑体" panose="02010609060101010101" charset="-122"/>
                <a:ea typeface="黑体" panose="02010609060101010101" charset="-122"/>
              </a:rPr>
              <a:t>　　秦可卿称她是</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脂粉队里的英雄，连那些束带顶冠的男人也不能过</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；（第十六回）</a:t>
            </a:r>
          </a:p>
          <a:p>
            <a:pPr>
              <a:lnSpc>
                <a:spcPct val="110000"/>
              </a:lnSpc>
              <a:spcBef>
                <a:spcPct val="50000"/>
              </a:spcBef>
            </a:pPr>
            <a:r>
              <a:rPr lang="zh-CN" altLang="en-US" sz="3175" b="1">
                <a:latin typeface="黑体" panose="02010609060101010101" charset="-122"/>
                <a:ea typeface="黑体" panose="02010609060101010101" charset="-122"/>
              </a:rPr>
              <a:t>　　贾母称她</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真是个鬼灵精的</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；（第五十回）</a:t>
            </a:r>
          </a:p>
          <a:p>
            <a:pPr>
              <a:lnSpc>
                <a:spcPct val="110000"/>
              </a:lnSpc>
              <a:spcBef>
                <a:spcPct val="50000"/>
              </a:spcBef>
            </a:pPr>
            <a:r>
              <a:rPr lang="zh-CN" altLang="en-US" sz="3175" b="1">
                <a:latin typeface="黑体" panose="02010609060101010101" charset="-122"/>
                <a:ea typeface="黑体" panose="02010609060101010101" charset="-122"/>
              </a:rPr>
              <a:t>　　兴儿告诉尤二姐</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提起我们奶奶来，心里歹毒，口里尖快。嘴甜心苦，两面三刀，上头一脸笑，脚下使绊子，明是一盆火，暗是一把刀：都占全了。</a:t>
            </a:r>
            <a:r>
              <a:rPr lang="zh-CN" altLang="en-US" sz="3175" b="1">
                <a:latin typeface="宋体" panose="02010600030101010101" pitchFamily="2" charset="-122"/>
                <a:ea typeface="宋体" panose="02010600030101010101" pitchFamily="2" charset="-122"/>
              </a:rPr>
              <a:t>”</a:t>
            </a:r>
            <a:r>
              <a:rPr lang="zh-CN" altLang="en-US" sz="3175" b="1">
                <a:latin typeface="黑体" panose="02010609060101010101" charset="-122"/>
                <a:ea typeface="黑体" panose="02010609060101010101" charset="-122"/>
              </a:rPr>
              <a:t>（第六十五回）</a:t>
            </a:r>
          </a:p>
        </p:txBody>
      </p:sp>
      <p:sp>
        <p:nvSpPr>
          <p:cNvPr id="263171" name="Rectangle 3"/>
          <p:cNvSpPr/>
          <p:nvPr>
            <p:custDataLst>
              <p:tags r:id="rId4"/>
            </p:custDataLst>
          </p:nvPr>
        </p:nvSpPr>
        <p:spPr>
          <a:xfrm>
            <a:off x="3717037" y="455296"/>
            <a:ext cx="4813369" cy="895471"/>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1204" name="Text Box 4"/>
          <p:cNvSpPr txBox="1"/>
          <p:nvPr>
            <p:custDataLst>
              <p:tags r:id="rId5"/>
            </p:custDataLst>
          </p:nvPr>
        </p:nvSpPr>
        <p:spPr>
          <a:xfrm>
            <a:off x="3980807" y="562820"/>
            <a:ext cx="448743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有关王熙凤的评价</a:t>
            </a: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264199" name="Rectangle 7"/>
          <p:cNvSpPr/>
          <p:nvPr>
            <p:custDataLst>
              <p:tags r:id="rId3"/>
            </p:custDataLst>
          </p:nvPr>
        </p:nvSpPr>
        <p:spPr>
          <a:xfrm>
            <a:off x="4232815" y="1182761"/>
            <a:ext cx="5754201"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2232" name="Text Box 8"/>
          <p:cNvSpPr txBox="1"/>
          <p:nvPr>
            <p:custDataLst>
              <p:tags r:id="rId4"/>
            </p:custDataLst>
          </p:nvPr>
        </p:nvSpPr>
        <p:spPr>
          <a:xfrm>
            <a:off x="4725072" y="1265085"/>
            <a:ext cx="565339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有关王熙凤的情节</a:t>
            </a:r>
          </a:p>
        </p:txBody>
      </p:sp>
      <p:pic>
        <p:nvPicPr>
          <p:cNvPr id="264201" name="Picture 9" descr="wxf4"/>
          <p:cNvPicPr>
            <a:picLocks noChangeAspect="1"/>
          </p:cNvPicPr>
          <p:nvPr>
            <p:custDataLst>
              <p:tags r:id="rId6"/>
            </p:custDataLst>
          </p:nvPr>
        </p:nvPicPr>
        <p:blipFill>
          <a:blip r:embed="rId5"/>
          <a:srcRect b="5666"/>
          <a:stretch>
            <a:fillRect/>
          </a:stretch>
        </p:blipFill>
        <p:spPr>
          <a:xfrm>
            <a:off x="1709367" y="283930"/>
            <a:ext cx="2106794" cy="2568809"/>
          </a:xfrm>
          <a:prstGeom prst="rect">
            <a:avLst/>
          </a:prstGeom>
          <a:noFill/>
          <a:ln w="28575" cap="flat" cmpd="sng">
            <a:solidFill>
              <a:srgbClr val="FF9966"/>
            </a:solidFill>
            <a:prstDash val="solid"/>
            <a:miter/>
            <a:headEnd type="none" w="med" len="med"/>
            <a:tailEnd type="none" w="med" len="med"/>
          </a:ln>
        </p:spPr>
      </p:pic>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576514" name="Text Box 2"/>
          <p:cNvSpPr txBox="1"/>
          <p:nvPr>
            <p:custDataLst>
              <p:tags r:id="rId3"/>
            </p:custDataLst>
          </p:nvPr>
        </p:nvSpPr>
        <p:spPr>
          <a:xfrm>
            <a:off x="2319228" y="2951864"/>
            <a:ext cx="3250914" cy="873760"/>
          </a:xfrm>
          <a:prstGeom prst="rect">
            <a:avLst/>
          </a:prstGeom>
          <a:noFill/>
          <a:ln w="28575">
            <a:noFill/>
          </a:ln>
        </p:spPr>
        <p:txBody>
          <a:bodyPr>
            <a:spAutoFit/>
          </a:bodyPr>
          <a:lstStyle/>
          <a:p>
            <a:pPr>
              <a:lnSpc>
                <a:spcPct val="160000"/>
              </a:lnSpc>
            </a:pPr>
            <a:r>
              <a:rPr lang="zh-CN" altLang="en-US" sz="3175" b="1">
                <a:latin typeface="黑体" panose="02010609060101010101" charset="-122"/>
                <a:ea typeface="黑体" panose="02010609060101010101" charset="-122"/>
              </a:rPr>
              <a:t>协理宁国府</a:t>
            </a:r>
            <a:endParaRPr lang="zh-CN" altLang="en-US" sz="3175" b="1" u="sng">
              <a:latin typeface="黑体" panose="02010609060101010101" charset="-122"/>
              <a:ea typeface="黑体" panose="02010609060101010101" charset="-122"/>
            </a:endParaRPr>
          </a:p>
        </p:txBody>
      </p:sp>
      <p:sp>
        <p:nvSpPr>
          <p:cNvPr id="576515" name="Rectangle 3"/>
          <p:cNvSpPr/>
          <p:nvPr>
            <p:custDataLst>
              <p:tags r:id="rId4"/>
            </p:custDataLst>
          </p:nvPr>
        </p:nvSpPr>
        <p:spPr>
          <a:xfrm>
            <a:off x="6000237" y="3168591"/>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表现凤姐的才干</a:t>
            </a:r>
          </a:p>
        </p:txBody>
      </p:sp>
      <p:sp>
        <p:nvSpPr>
          <p:cNvPr id="265223" name="Rectangle 7"/>
          <p:cNvSpPr/>
          <p:nvPr>
            <p:custDataLst>
              <p:tags r:id="rId5"/>
            </p:custDataLst>
          </p:nvPr>
        </p:nvSpPr>
        <p:spPr>
          <a:xfrm>
            <a:off x="4232815" y="1182761"/>
            <a:ext cx="5754201"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2232" name="Text Box 8"/>
          <p:cNvSpPr txBox="1"/>
          <p:nvPr>
            <p:custDataLst>
              <p:tags r:id="rId6"/>
            </p:custDataLst>
          </p:nvPr>
        </p:nvSpPr>
        <p:spPr>
          <a:xfrm>
            <a:off x="4725072" y="1265085"/>
            <a:ext cx="565339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有关王熙凤的情节</a:t>
            </a:r>
          </a:p>
        </p:txBody>
      </p:sp>
      <p:pic>
        <p:nvPicPr>
          <p:cNvPr id="265225" name="Picture 9" descr="wxf4"/>
          <p:cNvPicPr>
            <a:picLocks noChangeAspect="1"/>
          </p:cNvPicPr>
          <p:nvPr>
            <p:custDataLst>
              <p:tags r:id="rId8"/>
            </p:custDataLst>
          </p:nvPr>
        </p:nvPicPr>
        <p:blipFill>
          <a:blip r:embed="rId7"/>
          <a:srcRect b="5666"/>
          <a:stretch>
            <a:fillRect/>
          </a:stretch>
        </p:blipFill>
        <p:spPr>
          <a:xfrm>
            <a:off x="1709367" y="283930"/>
            <a:ext cx="2106794" cy="2568809"/>
          </a:xfrm>
          <a:prstGeom prst="rect">
            <a:avLst/>
          </a:prstGeom>
          <a:noFill/>
          <a:ln w="28575" cap="flat" cmpd="sng">
            <a:solidFill>
              <a:srgbClr val="FF9966"/>
            </a:solidFill>
            <a:prstDash val="solid"/>
            <a:miter/>
            <a:headEnd type="none" w="med" len="med"/>
            <a:tailEnd type="none" w="med" len="med"/>
          </a:ln>
        </p:spPr>
      </p:pic>
      <p:sp>
        <p:nvSpPr>
          <p:cNvPr id="576522" name="AutoShape 10"/>
          <p:cNvSpPr/>
          <p:nvPr>
            <p:custDataLst>
              <p:tags r:id="rId9"/>
            </p:custDataLst>
          </p:nvPr>
        </p:nvSpPr>
        <p:spPr>
          <a:xfrm>
            <a:off x="4820836" y="3365158"/>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2"/>
          <a:stretch>
            <a:fillRect/>
          </a:stretch>
        </a:blipFill>
        <a:effectLst/>
      </p:bgPr>
    </p:bg>
    <p:spTree>
      <p:nvGrpSpPr>
        <p:cNvPr id="1" name=""/>
        <p:cNvGrpSpPr/>
        <p:nvPr>
          <p:custDataLst>
            <p:tags r:id="rId2"/>
          </p:custDataLst>
        </p:nvPr>
      </p:nvGrpSpPr>
      <p:grpSpPr>
        <a:xfrm>
          <a:off x="0" y="0"/>
          <a:ext cx="0" cy="0"/>
        </a:xfrm>
      </p:grpSpPr>
      <p:sp>
        <p:nvSpPr>
          <p:cNvPr id="576514" name="Text Box 2"/>
          <p:cNvSpPr txBox="1"/>
          <p:nvPr>
            <p:custDataLst>
              <p:tags r:id="rId3"/>
            </p:custDataLst>
          </p:nvPr>
        </p:nvSpPr>
        <p:spPr>
          <a:xfrm>
            <a:off x="2319228" y="2951864"/>
            <a:ext cx="3250914" cy="1656715"/>
          </a:xfrm>
          <a:prstGeom prst="rect">
            <a:avLst/>
          </a:prstGeom>
          <a:noFill/>
          <a:ln w="28575">
            <a:noFill/>
          </a:ln>
        </p:spPr>
        <p:txBody>
          <a:bodyPr>
            <a:spAutoFit/>
          </a:bodyPr>
          <a:lstStyle/>
          <a:p>
            <a:pPr>
              <a:lnSpc>
                <a:spcPct val="160000"/>
              </a:lnSpc>
            </a:pPr>
            <a:r>
              <a:rPr lang="zh-CN" altLang="en-US" sz="3175" b="1">
                <a:latin typeface="黑体" panose="02010609060101010101" charset="-122"/>
                <a:ea typeface="黑体" panose="02010609060101010101" charset="-122"/>
              </a:rPr>
              <a:t>协理宁国府</a:t>
            </a:r>
          </a:p>
          <a:p>
            <a:pPr>
              <a:lnSpc>
                <a:spcPct val="160000"/>
              </a:lnSpc>
            </a:pPr>
            <a:r>
              <a:rPr lang="zh-CN" altLang="en-US" sz="3175" b="1">
                <a:latin typeface="黑体" panose="02010609060101010101" charset="-122"/>
                <a:ea typeface="黑体" panose="02010609060101010101" charset="-122"/>
              </a:rPr>
              <a:t>弄权铁槛寺</a:t>
            </a:r>
            <a:endParaRPr lang="zh-CN" altLang="en-US" sz="3175" b="1" u="sng">
              <a:latin typeface="黑体" panose="02010609060101010101" charset="-122"/>
              <a:ea typeface="黑体" panose="02010609060101010101" charset="-122"/>
            </a:endParaRPr>
          </a:p>
        </p:txBody>
      </p:sp>
      <p:sp>
        <p:nvSpPr>
          <p:cNvPr id="576515" name="Rectangle 3"/>
          <p:cNvSpPr/>
          <p:nvPr>
            <p:custDataLst>
              <p:tags r:id="rId4"/>
            </p:custDataLst>
          </p:nvPr>
        </p:nvSpPr>
        <p:spPr>
          <a:xfrm>
            <a:off x="6000237" y="3168591"/>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表现凤姐的才干</a:t>
            </a:r>
          </a:p>
        </p:txBody>
      </p:sp>
      <p:sp>
        <p:nvSpPr>
          <p:cNvPr id="576516" name="Rectangle 4"/>
          <p:cNvSpPr/>
          <p:nvPr>
            <p:custDataLst>
              <p:tags r:id="rId5"/>
            </p:custDataLst>
          </p:nvPr>
        </p:nvSpPr>
        <p:spPr>
          <a:xfrm>
            <a:off x="6000237" y="3943099"/>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暴露凤姐的贪婪</a:t>
            </a:r>
          </a:p>
        </p:txBody>
      </p:sp>
      <p:sp>
        <p:nvSpPr>
          <p:cNvPr id="266247" name="Rectangle 7"/>
          <p:cNvSpPr/>
          <p:nvPr>
            <p:custDataLst>
              <p:tags r:id="rId6"/>
            </p:custDataLst>
          </p:nvPr>
        </p:nvSpPr>
        <p:spPr>
          <a:xfrm>
            <a:off x="4232815" y="1182761"/>
            <a:ext cx="5754201"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2232" name="Text Box 8"/>
          <p:cNvSpPr txBox="1"/>
          <p:nvPr>
            <p:custDataLst>
              <p:tags r:id="rId7"/>
            </p:custDataLst>
          </p:nvPr>
        </p:nvSpPr>
        <p:spPr>
          <a:xfrm>
            <a:off x="4725072" y="1265085"/>
            <a:ext cx="565339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有关王熙凤的情节</a:t>
            </a:r>
          </a:p>
        </p:txBody>
      </p:sp>
      <p:pic>
        <p:nvPicPr>
          <p:cNvPr id="266249" name="Picture 9" descr="wxf4"/>
          <p:cNvPicPr>
            <a:picLocks noChangeAspect="1"/>
          </p:cNvPicPr>
          <p:nvPr>
            <p:custDataLst>
              <p:tags r:id="rId9"/>
            </p:custDataLst>
          </p:nvPr>
        </p:nvPicPr>
        <p:blipFill>
          <a:blip r:embed="rId8"/>
          <a:srcRect b="5666"/>
          <a:stretch>
            <a:fillRect/>
          </a:stretch>
        </p:blipFill>
        <p:spPr>
          <a:xfrm>
            <a:off x="1709367" y="283930"/>
            <a:ext cx="2106794" cy="2568809"/>
          </a:xfrm>
          <a:prstGeom prst="rect">
            <a:avLst/>
          </a:prstGeom>
          <a:noFill/>
          <a:ln w="28575" cap="flat" cmpd="sng">
            <a:solidFill>
              <a:srgbClr val="FF9966"/>
            </a:solidFill>
            <a:prstDash val="solid"/>
            <a:miter/>
            <a:headEnd type="none" w="med" len="med"/>
            <a:tailEnd type="none" w="med" len="med"/>
          </a:ln>
        </p:spPr>
      </p:pic>
      <p:sp>
        <p:nvSpPr>
          <p:cNvPr id="576522" name="AutoShape 10"/>
          <p:cNvSpPr/>
          <p:nvPr>
            <p:custDataLst>
              <p:tags r:id="rId10"/>
            </p:custDataLst>
          </p:nvPr>
        </p:nvSpPr>
        <p:spPr>
          <a:xfrm>
            <a:off x="4820836" y="3365158"/>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3" name="AutoShape 11"/>
          <p:cNvSpPr/>
          <p:nvPr>
            <p:custDataLst>
              <p:tags r:id="rId11"/>
            </p:custDataLst>
          </p:nvPr>
        </p:nvSpPr>
        <p:spPr>
          <a:xfrm>
            <a:off x="4820836" y="4149745"/>
            <a:ext cx="981154" cy="263770"/>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4"/>
          <a:stretch>
            <a:fillRect/>
          </a:stretch>
        </a:blipFill>
        <a:effectLst/>
      </p:bgPr>
    </p:bg>
    <p:spTree>
      <p:nvGrpSpPr>
        <p:cNvPr id="1" name=""/>
        <p:cNvGrpSpPr/>
        <p:nvPr>
          <p:custDataLst>
            <p:tags r:id="rId2"/>
          </p:custDataLst>
        </p:nvPr>
      </p:nvGrpSpPr>
      <p:grpSpPr>
        <a:xfrm>
          <a:off x="0" y="0"/>
          <a:ext cx="0" cy="0"/>
        </a:xfrm>
      </p:grpSpPr>
      <p:sp>
        <p:nvSpPr>
          <p:cNvPr id="576514" name="Text Box 2"/>
          <p:cNvSpPr txBox="1"/>
          <p:nvPr>
            <p:custDataLst>
              <p:tags r:id="rId3"/>
            </p:custDataLst>
          </p:nvPr>
        </p:nvSpPr>
        <p:spPr>
          <a:xfrm>
            <a:off x="2319228" y="2951864"/>
            <a:ext cx="3250914" cy="2439670"/>
          </a:xfrm>
          <a:prstGeom prst="rect">
            <a:avLst/>
          </a:prstGeom>
          <a:noFill/>
          <a:ln w="28575">
            <a:noFill/>
          </a:ln>
        </p:spPr>
        <p:txBody>
          <a:bodyPr>
            <a:spAutoFit/>
          </a:bodyPr>
          <a:lstStyle/>
          <a:p>
            <a:pPr>
              <a:lnSpc>
                <a:spcPct val="160000"/>
              </a:lnSpc>
            </a:pPr>
            <a:r>
              <a:rPr lang="zh-CN" altLang="en-US" sz="3175" b="1">
                <a:latin typeface="黑体" panose="02010609060101010101" charset="-122"/>
                <a:ea typeface="黑体" panose="02010609060101010101" charset="-122"/>
              </a:rPr>
              <a:t>协理宁国府</a:t>
            </a:r>
          </a:p>
          <a:p>
            <a:pPr>
              <a:lnSpc>
                <a:spcPct val="160000"/>
              </a:lnSpc>
            </a:pPr>
            <a:r>
              <a:rPr lang="zh-CN" altLang="en-US" sz="3175" b="1">
                <a:latin typeface="黑体" panose="02010609060101010101" charset="-122"/>
                <a:ea typeface="黑体" panose="02010609060101010101" charset="-122"/>
              </a:rPr>
              <a:t>弄权铁槛寺</a:t>
            </a:r>
          </a:p>
          <a:p>
            <a:pPr>
              <a:lnSpc>
                <a:spcPct val="160000"/>
              </a:lnSpc>
            </a:pPr>
            <a:r>
              <a:rPr lang="zh-CN" altLang="en-US" sz="3175" b="1">
                <a:latin typeface="黑体" panose="02010609060101010101" charset="-122"/>
                <a:ea typeface="黑体" panose="02010609060101010101" charset="-122"/>
              </a:rPr>
              <a:t>毒设相思局</a:t>
            </a:r>
            <a:endParaRPr lang="zh-CN" altLang="en-US" sz="3175" b="1" u="sng">
              <a:latin typeface="黑体" panose="02010609060101010101" charset="-122"/>
              <a:ea typeface="黑体" panose="02010609060101010101" charset="-122"/>
            </a:endParaRPr>
          </a:p>
        </p:txBody>
      </p:sp>
      <p:sp>
        <p:nvSpPr>
          <p:cNvPr id="576515" name="Rectangle 3"/>
          <p:cNvSpPr/>
          <p:nvPr>
            <p:custDataLst>
              <p:tags r:id="rId4"/>
            </p:custDataLst>
          </p:nvPr>
        </p:nvSpPr>
        <p:spPr>
          <a:xfrm>
            <a:off x="6000237" y="3168591"/>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表现凤姐的才干</a:t>
            </a:r>
          </a:p>
        </p:txBody>
      </p:sp>
      <p:sp>
        <p:nvSpPr>
          <p:cNvPr id="576516" name="Rectangle 4"/>
          <p:cNvSpPr/>
          <p:nvPr>
            <p:custDataLst>
              <p:tags r:id="rId5"/>
            </p:custDataLst>
          </p:nvPr>
        </p:nvSpPr>
        <p:spPr>
          <a:xfrm>
            <a:off x="6000237" y="3943099"/>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暴露凤姐的贪婪</a:t>
            </a:r>
          </a:p>
        </p:txBody>
      </p:sp>
      <p:sp>
        <p:nvSpPr>
          <p:cNvPr id="576517" name="Rectangle 5"/>
          <p:cNvSpPr/>
          <p:nvPr>
            <p:custDataLst>
              <p:tags r:id="rId6"/>
            </p:custDataLst>
          </p:nvPr>
        </p:nvSpPr>
        <p:spPr>
          <a:xfrm>
            <a:off x="6000237" y="4717605"/>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指斥凤姐的残忍</a:t>
            </a:r>
          </a:p>
        </p:txBody>
      </p:sp>
      <p:sp>
        <p:nvSpPr>
          <p:cNvPr id="267271" name="Rectangle 7"/>
          <p:cNvSpPr/>
          <p:nvPr>
            <p:custDataLst>
              <p:tags r:id="rId7"/>
            </p:custDataLst>
          </p:nvPr>
        </p:nvSpPr>
        <p:spPr>
          <a:xfrm>
            <a:off x="4232815" y="1182761"/>
            <a:ext cx="5754201"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2232" name="Text Box 8"/>
          <p:cNvSpPr txBox="1"/>
          <p:nvPr>
            <p:custDataLst>
              <p:tags r:id="rId8"/>
            </p:custDataLst>
          </p:nvPr>
        </p:nvSpPr>
        <p:spPr>
          <a:xfrm>
            <a:off x="4725072" y="1265085"/>
            <a:ext cx="565339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有关王熙凤的情节</a:t>
            </a:r>
          </a:p>
        </p:txBody>
      </p:sp>
      <p:pic>
        <p:nvPicPr>
          <p:cNvPr id="267273" name="Picture 9" descr="wxf4"/>
          <p:cNvPicPr>
            <a:picLocks noChangeAspect="1"/>
          </p:cNvPicPr>
          <p:nvPr>
            <p:custDataLst>
              <p:tags r:id="rId10"/>
            </p:custDataLst>
          </p:nvPr>
        </p:nvPicPr>
        <p:blipFill>
          <a:blip r:embed="rId9"/>
          <a:srcRect b="5666"/>
          <a:stretch>
            <a:fillRect/>
          </a:stretch>
        </p:blipFill>
        <p:spPr>
          <a:xfrm>
            <a:off x="1709367" y="283930"/>
            <a:ext cx="2106794" cy="2568809"/>
          </a:xfrm>
          <a:prstGeom prst="rect">
            <a:avLst/>
          </a:prstGeom>
          <a:noFill/>
          <a:ln w="28575" cap="flat" cmpd="sng">
            <a:solidFill>
              <a:srgbClr val="FF9966"/>
            </a:solidFill>
            <a:prstDash val="solid"/>
            <a:miter/>
            <a:headEnd type="none" w="med" len="med"/>
            <a:tailEnd type="none" w="med" len="med"/>
          </a:ln>
        </p:spPr>
      </p:pic>
      <p:sp>
        <p:nvSpPr>
          <p:cNvPr id="576522" name="AutoShape 10"/>
          <p:cNvSpPr/>
          <p:nvPr>
            <p:custDataLst>
              <p:tags r:id="rId11"/>
            </p:custDataLst>
          </p:nvPr>
        </p:nvSpPr>
        <p:spPr>
          <a:xfrm>
            <a:off x="4820836" y="3365158"/>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3" name="AutoShape 11"/>
          <p:cNvSpPr/>
          <p:nvPr>
            <p:custDataLst>
              <p:tags r:id="rId12"/>
            </p:custDataLst>
          </p:nvPr>
        </p:nvSpPr>
        <p:spPr>
          <a:xfrm>
            <a:off x="4820836" y="4149745"/>
            <a:ext cx="981154" cy="263770"/>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4" name="AutoShape 12"/>
          <p:cNvSpPr/>
          <p:nvPr>
            <p:custDataLst>
              <p:tags r:id="rId13"/>
            </p:custDataLst>
          </p:nvPr>
        </p:nvSpPr>
        <p:spPr>
          <a:xfrm>
            <a:off x="4820836" y="4934333"/>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6"/>
          <a:stretch>
            <a:fillRect/>
          </a:stretch>
        </a:blipFill>
        <a:effectLst/>
      </p:bgPr>
    </p:bg>
    <p:spTree>
      <p:nvGrpSpPr>
        <p:cNvPr id="1" name=""/>
        <p:cNvGrpSpPr/>
        <p:nvPr>
          <p:custDataLst>
            <p:tags r:id="rId2"/>
          </p:custDataLst>
        </p:nvPr>
      </p:nvGrpSpPr>
      <p:grpSpPr>
        <a:xfrm>
          <a:off x="0" y="0"/>
          <a:ext cx="0" cy="0"/>
        </a:xfrm>
      </p:grpSpPr>
      <p:sp>
        <p:nvSpPr>
          <p:cNvPr id="576514" name="Text Box 2"/>
          <p:cNvSpPr txBox="1"/>
          <p:nvPr>
            <p:custDataLst>
              <p:tags r:id="rId3"/>
            </p:custDataLst>
          </p:nvPr>
        </p:nvSpPr>
        <p:spPr>
          <a:xfrm>
            <a:off x="2319228" y="2951864"/>
            <a:ext cx="3250914" cy="3241040"/>
          </a:xfrm>
          <a:prstGeom prst="rect">
            <a:avLst/>
          </a:prstGeom>
          <a:noFill/>
          <a:ln w="28575">
            <a:noFill/>
          </a:ln>
        </p:spPr>
        <p:txBody>
          <a:bodyPr>
            <a:spAutoFit/>
          </a:bodyPr>
          <a:lstStyle/>
          <a:p>
            <a:pPr>
              <a:lnSpc>
                <a:spcPct val="160000"/>
              </a:lnSpc>
            </a:pPr>
            <a:r>
              <a:rPr lang="zh-CN" altLang="en-US" sz="3200" b="1" noProof="1">
                <a:latin typeface="黑体" panose="02010609060101010101" charset="-122"/>
                <a:ea typeface="黑体" panose="02010609060101010101" charset="-122"/>
                <a:cs typeface="+mn-cs"/>
              </a:rPr>
              <a:t>协理宁国府</a:t>
            </a:r>
            <a:endParaRPr lang="zh-CN" altLang="en-US" sz="3200" b="1" noProof="1">
              <a:latin typeface="黑体" panose="02010609060101010101" charset="-122"/>
              <a:ea typeface="黑体" panose="02010609060101010101" charset="-122"/>
            </a:endParaRPr>
          </a:p>
          <a:p>
            <a:pPr>
              <a:lnSpc>
                <a:spcPct val="160000"/>
              </a:lnSpc>
            </a:pPr>
            <a:r>
              <a:rPr lang="zh-CN" altLang="en-US" sz="3200" b="1" noProof="1">
                <a:latin typeface="黑体" panose="02010609060101010101" charset="-122"/>
                <a:ea typeface="黑体" panose="02010609060101010101" charset="-122"/>
                <a:cs typeface="+mn-cs"/>
              </a:rPr>
              <a:t>弄权铁槛寺</a:t>
            </a:r>
            <a:endParaRPr lang="zh-CN" altLang="en-US" sz="3200" b="1" noProof="1">
              <a:latin typeface="黑体" panose="02010609060101010101" charset="-122"/>
              <a:ea typeface="黑体" panose="02010609060101010101" charset="-122"/>
            </a:endParaRPr>
          </a:p>
          <a:p>
            <a:pPr>
              <a:lnSpc>
                <a:spcPct val="160000"/>
              </a:lnSpc>
            </a:pPr>
            <a:r>
              <a:rPr lang="zh-CN" altLang="en-US" sz="3200" b="1" noProof="1">
                <a:latin typeface="黑体" panose="02010609060101010101" charset="-122"/>
                <a:ea typeface="黑体" panose="02010609060101010101" charset="-122"/>
                <a:cs typeface="+mn-cs"/>
              </a:rPr>
              <a:t>毒设相思局</a:t>
            </a:r>
            <a:endParaRPr lang="zh-CN" altLang="en-US" sz="3200" b="1" noProof="1">
              <a:latin typeface="黑体" panose="02010609060101010101" charset="-122"/>
              <a:ea typeface="黑体" panose="02010609060101010101" charset="-122"/>
            </a:endParaRPr>
          </a:p>
          <a:p>
            <a:pPr>
              <a:lnSpc>
                <a:spcPct val="160000"/>
              </a:lnSpc>
            </a:pPr>
            <a:r>
              <a:rPr lang="zh-CN" altLang="en-US" sz="3200" b="1" noProof="1">
                <a:latin typeface="黑体" panose="02010609060101010101" charset="-122"/>
                <a:ea typeface="黑体" panose="02010609060101010101" charset="-122"/>
                <a:cs typeface="+mn-cs"/>
              </a:rPr>
              <a:t>害死尤二姐</a:t>
            </a:r>
            <a:endParaRPr lang="zh-CN" altLang="en-US" sz="3200" b="1" u="sng" noProof="1">
              <a:latin typeface="黑体" panose="02010609060101010101" charset="-122"/>
              <a:ea typeface="黑体" panose="02010609060101010101" charset="-122"/>
            </a:endParaRPr>
          </a:p>
        </p:txBody>
      </p:sp>
      <p:sp>
        <p:nvSpPr>
          <p:cNvPr id="576515" name="Rectangle 3"/>
          <p:cNvSpPr/>
          <p:nvPr>
            <p:custDataLst>
              <p:tags r:id="rId4"/>
            </p:custDataLst>
          </p:nvPr>
        </p:nvSpPr>
        <p:spPr>
          <a:xfrm>
            <a:off x="6000237" y="3168591"/>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表现凤姐的才干</a:t>
            </a:r>
          </a:p>
        </p:txBody>
      </p:sp>
      <p:sp>
        <p:nvSpPr>
          <p:cNvPr id="576516" name="Rectangle 4"/>
          <p:cNvSpPr/>
          <p:nvPr>
            <p:custDataLst>
              <p:tags r:id="rId5"/>
            </p:custDataLst>
          </p:nvPr>
        </p:nvSpPr>
        <p:spPr>
          <a:xfrm>
            <a:off x="6000237" y="3943099"/>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暴露凤姐的贪婪</a:t>
            </a:r>
          </a:p>
        </p:txBody>
      </p:sp>
      <p:sp>
        <p:nvSpPr>
          <p:cNvPr id="576517" name="Rectangle 5"/>
          <p:cNvSpPr/>
          <p:nvPr>
            <p:custDataLst>
              <p:tags r:id="rId6"/>
            </p:custDataLst>
          </p:nvPr>
        </p:nvSpPr>
        <p:spPr>
          <a:xfrm>
            <a:off x="6000237" y="4717605"/>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指斥凤姐的残忍</a:t>
            </a:r>
          </a:p>
        </p:txBody>
      </p:sp>
      <p:sp>
        <p:nvSpPr>
          <p:cNvPr id="576518" name="Rectangle 6"/>
          <p:cNvSpPr/>
          <p:nvPr>
            <p:custDataLst>
              <p:tags r:id="rId7"/>
            </p:custDataLst>
          </p:nvPr>
        </p:nvSpPr>
        <p:spPr>
          <a:xfrm>
            <a:off x="6000237" y="5493792"/>
            <a:ext cx="3864135" cy="645160"/>
          </a:xfrm>
          <a:prstGeom prst="rect">
            <a:avLst/>
          </a:prstGeom>
          <a:noFill/>
          <a:ln w="28575">
            <a:noFill/>
          </a:ln>
        </p:spPr>
        <p:txBody>
          <a:bodyPr>
            <a:spAutoFit/>
          </a:bodyPr>
          <a:lstStyle/>
          <a:p>
            <a:r>
              <a:rPr lang="zh-CN" altLang="en-US" sz="3600" b="1">
                <a:latin typeface="楷体" panose="02010609060101010101" charset="-122"/>
                <a:ea typeface="楷体" panose="02010609060101010101" charset="-122"/>
              </a:rPr>
              <a:t>突出凤姐的狠毒</a:t>
            </a:r>
          </a:p>
        </p:txBody>
      </p:sp>
      <p:sp>
        <p:nvSpPr>
          <p:cNvPr id="268295" name="Rectangle 7"/>
          <p:cNvSpPr/>
          <p:nvPr>
            <p:custDataLst>
              <p:tags r:id="rId8"/>
            </p:custDataLst>
          </p:nvPr>
        </p:nvSpPr>
        <p:spPr>
          <a:xfrm>
            <a:off x="4232815" y="1182761"/>
            <a:ext cx="5754201" cy="895472"/>
          </a:xfrm>
          <a:prstGeom prst="rect">
            <a:avLst/>
          </a:prstGeom>
          <a:solidFill>
            <a:srgbClr val="990000"/>
          </a:solidFill>
          <a:ln w="28575" cap="flat" cmpd="sng">
            <a:solidFill>
              <a:srgbClr val="FF9966"/>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2232" name="Text Box 8"/>
          <p:cNvSpPr txBox="1"/>
          <p:nvPr>
            <p:custDataLst>
              <p:tags r:id="rId9"/>
            </p:custDataLst>
          </p:nvPr>
        </p:nvSpPr>
        <p:spPr>
          <a:xfrm>
            <a:off x="4725072" y="1265085"/>
            <a:ext cx="5653398" cy="706755"/>
          </a:xfrm>
          <a:prstGeom prst="rect">
            <a:avLst/>
          </a:prstGeom>
          <a:noFill/>
          <a:ln w="2857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有关王熙凤的情节</a:t>
            </a:r>
          </a:p>
        </p:txBody>
      </p:sp>
      <p:pic>
        <p:nvPicPr>
          <p:cNvPr id="268297" name="Picture 9" descr="wxf4"/>
          <p:cNvPicPr>
            <a:picLocks noChangeAspect="1"/>
          </p:cNvPicPr>
          <p:nvPr>
            <p:custDataLst>
              <p:tags r:id="rId11"/>
            </p:custDataLst>
          </p:nvPr>
        </p:nvPicPr>
        <p:blipFill>
          <a:blip r:embed="rId10"/>
          <a:srcRect b="5666"/>
          <a:stretch>
            <a:fillRect/>
          </a:stretch>
        </p:blipFill>
        <p:spPr>
          <a:xfrm>
            <a:off x="1709367" y="283930"/>
            <a:ext cx="2106794" cy="2568809"/>
          </a:xfrm>
          <a:prstGeom prst="rect">
            <a:avLst/>
          </a:prstGeom>
          <a:noFill/>
          <a:ln w="28575" cap="flat" cmpd="sng">
            <a:solidFill>
              <a:srgbClr val="FF9966"/>
            </a:solidFill>
            <a:prstDash val="solid"/>
            <a:miter/>
            <a:headEnd type="none" w="med" len="med"/>
            <a:tailEnd type="none" w="med" len="med"/>
          </a:ln>
        </p:spPr>
      </p:pic>
      <p:sp>
        <p:nvSpPr>
          <p:cNvPr id="576522" name="AutoShape 10"/>
          <p:cNvSpPr/>
          <p:nvPr>
            <p:custDataLst>
              <p:tags r:id="rId12"/>
            </p:custDataLst>
          </p:nvPr>
        </p:nvSpPr>
        <p:spPr>
          <a:xfrm>
            <a:off x="4820836" y="3365158"/>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3" name="AutoShape 11"/>
          <p:cNvSpPr/>
          <p:nvPr>
            <p:custDataLst>
              <p:tags r:id="rId13"/>
            </p:custDataLst>
          </p:nvPr>
        </p:nvSpPr>
        <p:spPr>
          <a:xfrm>
            <a:off x="4820836" y="4149745"/>
            <a:ext cx="981154" cy="263770"/>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4" name="AutoShape 12"/>
          <p:cNvSpPr/>
          <p:nvPr>
            <p:custDataLst>
              <p:tags r:id="rId14"/>
            </p:custDataLst>
          </p:nvPr>
        </p:nvSpPr>
        <p:spPr>
          <a:xfrm>
            <a:off x="4820836" y="4934333"/>
            <a:ext cx="981154" cy="263769"/>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
        <p:nvSpPr>
          <p:cNvPr id="576525" name="AutoShape 13"/>
          <p:cNvSpPr/>
          <p:nvPr>
            <p:custDataLst>
              <p:tags r:id="rId15"/>
            </p:custDataLst>
          </p:nvPr>
        </p:nvSpPr>
        <p:spPr>
          <a:xfrm>
            <a:off x="4820836" y="5718920"/>
            <a:ext cx="981154" cy="263770"/>
          </a:xfrm>
          <a:prstGeom prst="rightArrow">
            <a:avLst>
              <a:gd name="adj1" fmla="val 50000"/>
              <a:gd name="adj2" fmla="val 92976"/>
            </a:avLst>
          </a:prstGeom>
          <a:solidFill>
            <a:schemeClr val="bg1"/>
          </a:solidFill>
          <a:ln w="28575" cap="flat" cmpd="sng">
            <a:solidFill>
              <a:srgbClr val="993300"/>
            </a:solidFill>
            <a:prstDash val="solid"/>
            <a:miter/>
            <a:headEnd type="none" w="med" len="med"/>
            <a:tailEnd type="none" w="med" len="med"/>
          </a:ln>
        </p:spPr>
        <p:txBody>
          <a:bodyPr wrap="none" anchor="ctr"/>
          <a:lstStyle/>
          <a:p>
            <a:endParaRPr lang="zh-CN" altLang="en-US" sz="3600">
              <a:latin typeface="华文新魏" panose="02010800040101010101" pitchFamily="2" charset="-122"/>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3250" name="Text Box 2"/>
          <p:cNvSpPr txBox="1"/>
          <p:nvPr>
            <p:custDataLst>
              <p:tags r:id="rId3"/>
            </p:custDataLst>
          </p:nvPr>
        </p:nvSpPr>
        <p:spPr>
          <a:xfrm>
            <a:off x="311035" y="967731"/>
            <a:ext cx="9468811" cy="5179695"/>
          </a:xfrm>
          <a:prstGeom prst="rect">
            <a:avLst/>
          </a:prstGeom>
          <a:noFill/>
          <a:ln w="28575">
            <a:noFill/>
          </a:ln>
        </p:spPr>
        <p:txBody>
          <a:bodyPr>
            <a:spAutoFit/>
          </a:bodyPr>
          <a:lstStyle/>
          <a:p>
            <a:pPr>
              <a:lnSpc>
                <a:spcPct val="130000"/>
              </a:lnSpc>
            </a:pPr>
            <a:r>
              <a:rPr lang="zh-CN" altLang="en-US" sz="3175" b="1">
                <a:latin typeface="楷体" panose="02010609060101010101" charset="-122"/>
                <a:ea typeface="楷体" panose="02010609060101010101" charset="-122"/>
                <a:cs typeface="楷体" panose="02010609060101010101" charset="-122"/>
              </a:rPr>
              <a:t>机关算尽太聪明，反算了卿卿性命。</a:t>
            </a:r>
          </a:p>
          <a:p>
            <a:pPr>
              <a:lnSpc>
                <a:spcPct val="130000"/>
              </a:lnSpc>
            </a:pPr>
            <a:r>
              <a:rPr lang="zh-CN" altLang="en-US" sz="3175" b="1">
                <a:latin typeface="楷体" panose="02010609060101010101" charset="-122"/>
                <a:ea typeface="楷体" panose="02010609060101010101" charset="-122"/>
                <a:cs typeface="楷体" panose="02010609060101010101" charset="-122"/>
              </a:rPr>
              <a:t>生前心已碎，死后性空灵。</a:t>
            </a:r>
          </a:p>
          <a:p>
            <a:pPr>
              <a:lnSpc>
                <a:spcPct val="130000"/>
              </a:lnSpc>
            </a:pPr>
            <a:r>
              <a:rPr lang="zh-CN" altLang="en-US" sz="3175" b="1">
                <a:latin typeface="楷体" panose="02010609060101010101" charset="-122"/>
                <a:ea typeface="楷体" panose="02010609060101010101" charset="-122"/>
                <a:cs typeface="楷体" panose="02010609060101010101" charset="-122"/>
              </a:rPr>
              <a:t>家富人宁，终有个，家亡人散各奔腾。</a:t>
            </a:r>
            <a:br>
              <a:rPr lang="zh-CN" altLang="en-US" sz="3175" b="1">
                <a:latin typeface="楷体" panose="02010609060101010101" charset="-122"/>
                <a:ea typeface="楷体" panose="02010609060101010101" charset="-122"/>
                <a:cs typeface="楷体" panose="02010609060101010101" charset="-122"/>
              </a:rPr>
            </a:br>
            <a:r>
              <a:rPr lang="zh-CN" altLang="en-US" sz="3175" b="1">
                <a:latin typeface="楷体" panose="02010609060101010101" charset="-122"/>
                <a:ea typeface="楷体" panose="02010609060101010101" charset="-122"/>
                <a:cs typeface="楷体" panose="02010609060101010101" charset="-122"/>
              </a:rPr>
              <a:t>枉费了，意悬悬半世心；</a:t>
            </a:r>
            <a:br>
              <a:rPr lang="zh-CN" altLang="en-US" sz="3175" b="1">
                <a:latin typeface="楷体" panose="02010609060101010101" charset="-122"/>
                <a:ea typeface="楷体" panose="02010609060101010101" charset="-122"/>
                <a:cs typeface="楷体" panose="02010609060101010101" charset="-122"/>
              </a:rPr>
            </a:br>
            <a:r>
              <a:rPr lang="zh-CN" altLang="en-US" sz="3175" b="1">
                <a:latin typeface="楷体" panose="02010609060101010101" charset="-122"/>
                <a:ea typeface="楷体" panose="02010609060101010101" charset="-122"/>
                <a:cs typeface="楷体" panose="02010609060101010101" charset="-122"/>
              </a:rPr>
              <a:t>好一似，荡悠悠三更梦。</a:t>
            </a:r>
            <a:br>
              <a:rPr lang="zh-CN" altLang="en-US" sz="3175" b="1">
                <a:latin typeface="楷体" panose="02010609060101010101" charset="-122"/>
                <a:ea typeface="楷体" panose="02010609060101010101" charset="-122"/>
                <a:cs typeface="楷体" panose="02010609060101010101" charset="-122"/>
              </a:rPr>
            </a:br>
            <a:r>
              <a:rPr lang="zh-CN" altLang="en-US" sz="3175" b="1">
                <a:latin typeface="楷体" panose="02010609060101010101" charset="-122"/>
                <a:ea typeface="楷体" panose="02010609060101010101" charset="-122"/>
                <a:cs typeface="楷体" panose="02010609060101010101" charset="-122"/>
              </a:rPr>
              <a:t>忽喇喇似大厦倾，昏惨惨似灯将尽。呀</a:t>
            </a:r>
            <a:r>
              <a:rPr lang="en-US" altLang="zh-CN" sz="3175" b="1">
                <a:latin typeface="楷体" panose="02010609060101010101" charset="-122"/>
                <a:ea typeface="楷体" panose="02010609060101010101" charset="-122"/>
                <a:cs typeface="楷体" panose="02010609060101010101" charset="-122"/>
              </a:rPr>
              <a:t>!</a:t>
            </a:r>
            <a:br>
              <a:rPr lang="en-US" altLang="zh-CN" sz="3175" b="1">
                <a:latin typeface="楷体" panose="02010609060101010101" charset="-122"/>
                <a:ea typeface="楷体" panose="02010609060101010101" charset="-122"/>
                <a:cs typeface="楷体" panose="02010609060101010101" charset="-122"/>
              </a:rPr>
            </a:br>
            <a:r>
              <a:rPr lang="zh-CN" altLang="en-US" sz="3175" b="1">
                <a:latin typeface="楷体" panose="02010609060101010101" charset="-122"/>
                <a:ea typeface="楷体" panose="02010609060101010101" charset="-122"/>
                <a:cs typeface="楷体" panose="02010609060101010101" charset="-122"/>
              </a:rPr>
              <a:t>一场欢喜忽悲辛，叹人世，终难定。终难定。</a:t>
            </a:r>
          </a:p>
          <a:p>
            <a:pPr algn="l">
              <a:lnSpc>
                <a:spcPct val="130000"/>
              </a:lnSpc>
            </a:pPr>
            <a:r>
              <a:rPr lang="zh-CN" altLang="en-US" sz="3175" b="1">
                <a:latin typeface="楷体" panose="02010609060101010101" charset="-122"/>
                <a:ea typeface="楷体" panose="02010609060101010101" charset="-122"/>
                <a:cs typeface="楷体" panose="02010609060101010101" charset="-122"/>
              </a:rPr>
              <a:t>                            </a:t>
            </a:r>
            <a:r>
              <a:rPr lang="en-US" altLang="zh-CN" sz="3175" b="1">
                <a:latin typeface="楷体" panose="02010609060101010101" charset="-122"/>
                <a:ea typeface="楷体" panose="02010609060101010101" charset="-122"/>
                <a:cs typeface="楷体" panose="02010609060101010101" charset="-122"/>
              </a:rPr>
              <a:t>——《</a:t>
            </a:r>
            <a:r>
              <a:rPr lang="zh-CN" altLang="en-US" sz="3175" b="1">
                <a:latin typeface="楷体" panose="02010609060101010101" charset="-122"/>
                <a:ea typeface="楷体" panose="02010609060101010101" charset="-122"/>
                <a:cs typeface="楷体" panose="02010609060101010101" charset="-122"/>
              </a:rPr>
              <a:t>聪明累</a:t>
            </a:r>
            <a:r>
              <a:rPr lang="en-US" altLang="zh-CN" sz="3175" b="1">
                <a:latin typeface="楷体" panose="02010609060101010101" charset="-122"/>
                <a:ea typeface="楷体" panose="02010609060101010101" charset="-122"/>
                <a:cs typeface="楷体" panose="02010609060101010101" charset="-122"/>
              </a:rPr>
              <a:t>》</a:t>
            </a:r>
          </a:p>
        </p:txBody>
      </p:sp>
      <p:pic>
        <p:nvPicPr>
          <p:cNvPr id="2" name="4K版 87红楼梦《聪明累》 - 1.4K版 87红楼梦《聪明累》(Av95767333,P1)">
            <a:hlinkClick action="ppaction://media"/>
          </p:cNvPr>
          <p:cNvPicPr/>
          <p:nvPr>
            <a:videoFile r:link="rId6"/>
            <p:custDataLst>
              <p:tags r:id="rId5"/>
            </p:custDataLst>
            <p:extLst>
              <p:ext uri="{DAA4B4D4-6D71-4841-9C94-3DE7FCFB9230}">
                <p14:media xmlns:p14="http://schemas.microsoft.com/office/powerpoint/2010/main" r:embed="rId7"/>
              </p:ext>
            </p:extLst>
          </p:nvPr>
        </p:nvPicPr>
        <p:blipFill>
          <a:blip r:embed="rId4"/>
          <a:stretch>
            <a:fillRect/>
          </a:stretch>
        </p:blipFill>
        <p:spPr>
          <a:xfrm>
            <a:off x="7554595" y="1118235"/>
            <a:ext cx="4064000" cy="30480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82658" name="Rectangle 2"/>
          <p:cNvSpPr/>
          <p:nvPr>
            <p:custDataLst>
              <p:tags r:id="rId3"/>
            </p:custDataLst>
          </p:nvPr>
        </p:nvSpPr>
        <p:spPr>
          <a:xfrm>
            <a:off x="1990725" y="404813"/>
            <a:ext cx="8208963" cy="5832475"/>
          </a:xfrm>
          <a:prstGeom prst="rect">
            <a:avLst/>
          </a:prstGeom>
          <a:noFill/>
          <a:ln w="25400" cap="flat" cmpd="sng">
            <a:solidFill>
              <a:schemeClr val="bg1"/>
            </a:solidFill>
            <a:prstDash val="solid"/>
            <a:miter/>
            <a:headEnd type="none" w="med" len="med"/>
            <a:tailEnd type="none" w="med" len="med"/>
          </a:ln>
        </p:spPr>
        <p:txBody>
          <a:bodyPr wrap="none" anchor="ctr"/>
          <a:lstStyle/>
          <a:p>
            <a:endParaRPr>
              <a:latin typeface="Arial" panose="020b0604020202020204" pitchFamily="34" charset="0"/>
            </a:endParaRPr>
          </a:p>
        </p:txBody>
      </p:sp>
      <p:sp>
        <p:nvSpPr>
          <p:cNvPr id="582659" name="Rectangle 3"/>
          <p:cNvSpPr/>
          <p:nvPr>
            <p:custDataLst>
              <p:tags r:id="rId4"/>
            </p:custDataLst>
          </p:nvPr>
        </p:nvSpPr>
        <p:spPr>
          <a:xfrm>
            <a:off x="2208213" y="620713"/>
            <a:ext cx="8208962" cy="5832475"/>
          </a:xfrm>
          <a:prstGeom prst="rect">
            <a:avLst/>
          </a:prstGeom>
          <a:noFill/>
          <a:ln w="25400" cap="flat" cmpd="sng">
            <a:solidFill>
              <a:schemeClr val="bg1"/>
            </a:solidFill>
            <a:prstDash val="solid"/>
            <a:miter/>
            <a:headEnd type="none" w="med" len="med"/>
            <a:tailEnd type="none" w="med" len="med"/>
          </a:ln>
        </p:spPr>
        <p:txBody>
          <a:bodyPr wrap="none" anchor="ctr"/>
          <a:lstStyle/>
          <a:p>
            <a:endParaRPr>
              <a:latin typeface="Arial" panose="020b0604020202020204" pitchFamily="34" charset="0"/>
            </a:endParaRPr>
          </a:p>
        </p:txBody>
      </p:sp>
      <p:pic>
        <p:nvPicPr>
          <p:cNvPr id="582660" name="Picture 4" descr="图片1"/>
          <p:cNvPicPr>
            <a:picLocks noChangeAspect="1"/>
          </p:cNvPicPr>
          <p:nvPr>
            <p:custDataLst>
              <p:tags r:id="rId6"/>
            </p:custDataLst>
          </p:nvPr>
        </p:nvPicPr>
        <p:blipFill>
          <a:blip r:embed="rId5"/>
          <a:stretch>
            <a:fillRect/>
          </a:stretch>
        </p:blipFill>
        <p:spPr>
          <a:xfrm>
            <a:off x="2208213" y="741045"/>
            <a:ext cx="3914775" cy="5375275"/>
          </a:xfrm>
          <a:prstGeom prst="rect">
            <a:avLst/>
          </a:prstGeom>
          <a:noFill/>
          <a:ln w="25400" cap="flat" cmpd="sng">
            <a:solidFill>
              <a:srgbClr val="FF00FF"/>
            </a:solidFill>
            <a:prstDash val="solid"/>
            <a:miter/>
            <a:headEnd type="none" w="med" len="med"/>
            <a:tailEnd type="none" w="med" len="med"/>
          </a:ln>
        </p:spPr>
      </p:pic>
      <p:sp>
        <p:nvSpPr>
          <p:cNvPr id="582661" name="Text Box 5"/>
          <p:cNvSpPr txBox="1"/>
          <p:nvPr>
            <p:custDataLst>
              <p:tags r:id="rId7"/>
            </p:custDataLst>
          </p:nvPr>
        </p:nvSpPr>
        <p:spPr>
          <a:xfrm>
            <a:off x="7700645" y="518795"/>
            <a:ext cx="1290320" cy="5820410"/>
          </a:xfrm>
          <a:prstGeom prst="rect">
            <a:avLst/>
          </a:prstGeom>
          <a:noFill/>
          <a:ln w="9525">
            <a:noFill/>
          </a:ln>
        </p:spPr>
        <p:txBody>
          <a:bodyPr vert="eaVert" wrap="square">
            <a:spAutoFit/>
          </a:bodyPr>
          <a:lstStyle/>
          <a:p>
            <a:pPr algn="ctr">
              <a:spcBef>
                <a:spcPct val="50000"/>
              </a:spcBef>
            </a:pPr>
            <a:r>
              <a:rPr lang="zh-CN" altLang="en-US" sz="7200" b="1">
                <a:latin typeface="Arial" panose="020b0604020202020204" pitchFamily="34" charset="0"/>
                <a:ea typeface="华文行楷" panose="02010800040101010101" pitchFamily="2" charset="-122"/>
              </a:rPr>
              <a:t>精读第三回</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0241" name="Picture 3" descr="曹雪芹"/>
          <p:cNvPicPr>
            <a:picLocks noChangeAspect="1"/>
          </p:cNvPicPr>
          <p:nvPr>
            <p:custDataLst>
              <p:tags r:id="rId4"/>
            </p:custDataLst>
          </p:nvPr>
        </p:nvPicPr>
        <p:blipFill>
          <a:blip r:embed="rId3">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
        <p:nvSpPr>
          <p:cNvPr id="9219" name="Text Box 7"/>
          <p:cNvSpPr txBox="1"/>
          <p:nvPr>
            <p:custDataLst>
              <p:tags r:id="rId5"/>
            </p:custDataLst>
          </p:nvPr>
        </p:nvSpPr>
        <p:spPr>
          <a:xfrm>
            <a:off x="5808710" y="1268445"/>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sp>
        <p:nvSpPr>
          <p:cNvPr id="9220" name="Text Box 8"/>
          <p:cNvSpPr txBox="1"/>
          <p:nvPr>
            <p:custDataLst>
              <p:tags r:id="rId6"/>
            </p:custDataLst>
          </p:nvPr>
        </p:nvSpPr>
        <p:spPr>
          <a:xfrm>
            <a:off x="6378250"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pic>
        <p:nvPicPr>
          <p:cNvPr id="10244" name="Picture 9" descr="图片1"/>
          <p:cNvPicPr>
            <a:picLocks noChangeAspect="1"/>
          </p:cNvPicPr>
          <p:nvPr>
            <p:custDataLst>
              <p:tags r:id="rId8"/>
            </p:custDataLst>
          </p:nvPr>
        </p:nvPicPr>
        <p:blipFill>
          <a:blip r:embed="rId7"/>
          <a:stretch>
            <a:fillRect/>
          </a:stretch>
        </p:blipFill>
        <p:spPr>
          <a:xfrm>
            <a:off x="5401800" y="3686049"/>
            <a:ext cx="4601682" cy="1313806"/>
          </a:xfrm>
          <a:prstGeom prst="rect">
            <a:avLst/>
          </a:prstGeom>
          <a:noFill/>
          <a:ln w="9525">
            <a:noFill/>
          </a:ln>
        </p:spPr>
      </p:pic>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986280" y="1797685"/>
            <a:ext cx="8054975" cy="1568450"/>
          </a:xfrm>
          <a:prstGeom prst="rect">
            <a:avLst/>
          </a:prstGeom>
          <a:noFill/>
        </p:spPr>
        <p:txBody>
          <a:bodyPr wrap="square" rtlCol="0" anchor="t">
            <a:spAutoFit/>
          </a:bodyPr>
          <a:lstStyle/>
          <a:p>
            <a:pPr>
              <a:lnSpc>
                <a:spcPct val="150000"/>
              </a:lnSpc>
            </a:pPr>
            <a:r>
              <a:rPr lang="zh-CN" altLang="en-US" sz="3200" b="1">
                <a:latin typeface="楷体" panose="02010609060101010101" charset="-122"/>
                <a:ea typeface="楷体" panose="02010609060101010101" charset="-122"/>
              </a:rPr>
              <a:t>可叹停机德，堪怜咏絮才！玉带林中挂，金簪雪里埋。</a:t>
            </a:r>
          </a:p>
        </p:txBody>
      </p:sp>
      <p:sp>
        <p:nvSpPr>
          <p:cNvPr id="3" name="文本框 2"/>
          <p:cNvSpPr txBox="1"/>
          <p:nvPr>
            <p:custDataLst>
              <p:tags r:id="rId4"/>
            </p:custDataLst>
          </p:nvPr>
        </p:nvSpPr>
        <p:spPr>
          <a:xfrm>
            <a:off x="1958975" y="3654425"/>
            <a:ext cx="7809230" cy="1568450"/>
          </a:xfrm>
          <a:prstGeom prst="rect">
            <a:avLst/>
          </a:prstGeom>
          <a:noFill/>
        </p:spPr>
        <p:txBody>
          <a:bodyPr wrap="square" rtlCol="0" anchor="t">
            <a:spAutoFit/>
          </a:bodyPr>
          <a:lstStyle/>
          <a:p>
            <a:pPr>
              <a:lnSpc>
                <a:spcPct val="150000"/>
              </a:lnSpc>
            </a:pPr>
            <a:r>
              <a:rPr lang="zh-CN" altLang="en-US" sz="3200" b="1">
                <a:latin typeface="楷体" panose="02010609060101010101" charset="-122"/>
                <a:ea typeface="楷体" panose="02010609060101010101" charset="-122"/>
              </a:rPr>
              <a:t>画：两株枯木，木上悬着一围玉带；地下又有一堆雪，雪中一股金簪。</a:t>
            </a:r>
          </a:p>
        </p:txBody>
      </p:sp>
      <p:sp>
        <p:nvSpPr>
          <p:cNvPr id="4" name="文本框 3"/>
          <p:cNvSpPr txBox="1"/>
          <p:nvPr>
            <p:custDataLst>
              <p:tags r:id="rId5"/>
            </p:custDataLst>
          </p:nvPr>
        </p:nvSpPr>
        <p:spPr>
          <a:xfrm>
            <a:off x="1446530" y="315595"/>
            <a:ext cx="2894330" cy="640080"/>
          </a:xfrm>
          <a:prstGeom prst="rect">
            <a:avLst/>
          </a:prstGeom>
          <a:noFill/>
        </p:spPr>
        <p:txBody>
          <a:bodyPr wrap="square" rtlCol="0">
            <a:spAutoFit/>
          </a:bodyPr>
          <a:lstStyle/>
          <a:p>
            <a:r>
              <a:rPr lang="zh-CN" altLang="en-US" sz="3600" b="1">
                <a:solidFill>
                  <a:srgbClr val="FF0000"/>
                </a:solidFill>
              </a:rPr>
              <a:t>猜一猜</a:t>
            </a: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29590" y="467360"/>
            <a:ext cx="11132820" cy="6390640"/>
          </a:xfrm>
        </p:spPr>
        <p:txBody>
          <a:bodyPr>
            <a:noAutofit/>
          </a:bodyPr>
          <a:lstStyle/>
          <a:p>
            <a:pPr marL="0" indent="0">
              <a:lnSpc>
                <a:spcPct val="100000"/>
              </a:lnSpc>
              <a:buNone/>
            </a:pPr>
            <a:r>
              <a:rPr lang="zh-CN" altLang="en-US" sz="3200" b="1">
                <a:solidFill>
                  <a:srgbClr val="FF0000"/>
                </a:solidFill>
                <a:latin typeface="楷体" panose="02010609060101010101" charset="-122"/>
                <a:ea typeface="楷体" panose="02010609060101010101" charset="-122"/>
                <a:cs typeface="楷体" panose="02010609060101010101" charset="-122"/>
              </a:rPr>
              <a:t>【判词解读】</a:t>
            </a:r>
          </a:p>
          <a:p>
            <a:pPr marL="0" indent="0">
              <a:lnSpc>
                <a:spcPct val="100000"/>
              </a:lnSpc>
              <a:buNone/>
            </a:pPr>
            <a:r>
              <a:rPr lang="zh-CN" altLang="en-US" sz="3200" b="1">
                <a:latin typeface="楷体" panose="02010609060101010101" charset="-122"/>
                <a:ea typeface="楷体" panose="02010609060101010101" charset="-122"/>
                <a:cs typeface="楷体" panose="02010609060101010101" charset="-122"/>
              </a:rPr>
              <a:t>    </a:t>
            </a:r>
            <a:r>
              <a:rPr lang="en-US" altLang="zh-CN" sz="3200" b="1">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停机德</a:t>
            </a:r>
            <a:r>
              <a:rPr lang="zh-CN" altLang="en-US" sz="3200" b="1">
                <a:latin typeface="楷体" panose="02010609060101010101" charset="-122"/>
                <a:ea typeface="楷体" panose="02010609060101010101" charset="-122"/>
                <a:cs typeface="楷体" panose="02010609060101010101" charset="-122"/>
              </a:rPr>
              <a:t>”是出自战国时代燕国乐羊子妻停下机子不织布来劝勉丈夫求取功名的贤淑之德的故事。符合封建道德标准的女人,称为具有“停机德”,这里是赞叹宝钗。“</a:t>
            </a:r>
            <a:r>
              <a:rPr lang="zh-CN" altLang="en-US" sz="3200" b="1">
                <a:solidFill>
                  <a:srgbClr val="FF0000"/>
                </a:solidFill>
                <a:latin typeface="楷体" panose="02010609060101010101" charset="-122"/>
                <a:ea typeface="楷体" panose="02010609060101010101" charset="-122"/>
                <a:cs typeface="楷体" panose="02010609060101010101" charset="-122"/>
              </a:rPr>
              <a:t>咏絮才</a:t>
            </a:r>
            <a:r>
              <a:rPr lang="zh-CN" altLang="en-US" sz="3200" b="1">
                <a:latin typeface="楷体" panose="02010609060101010101" charset="-122"/>
                <a:ea typeface="楷体" panose="02010609060101010101" charset="-122"/>
                <a:cs typeface="楷体" panose="02010609060101010101" charset="-122"/>
              </a:rPr>
              <a:t>”指女子咏诗的才华,出自晋朝谢奕女幼年时期的故事。后世称赞能诗善文的女子为有“咏絮才”，这里喻指黛玉应怜惜。“</a:t>
            </a:r>
            <a:r>
              <a:rPr lang="zh-CN" altLang="en-US" sz="3200" b="1">
                <a:solidFill>
                  <a:srgbClr val="FF0000"/>
                </a:solidFill>
                <a:latin typeface="楷体" panose="02010609060101010101" charset="-122"/>
                <a:ea typeface="楷体" panose="02010609060101010101" charset="-122"/>
                <a:cs typeface="楷体" panose="02010609060101010101" charset="-122"/>
              </a:rPr>
              <a:t>玉带林中挂</a:t>
            </a:r>
            <a:r>
              <a:rPr lang="zh-CN" altLang="en-US" sz="3200" b="1">
                <a:latin typeface="楷体" panose="02010609060101010101" charset="-122"/>
                <a:ea typeface="楷体" panose="02010609060101010101" charset="-122"/>
                <a:cs typeface="楷体" panose="02010609060101010101" charset="-122"/>
              </a:rPr>
              <a:t>”,倒过来是指“林黛玉”。好好的一条封建官僚的腰带,沦落到挂在枯木上,是黛玉才情被忽视,命运悲惨的写照。“</a:t>
            </a:r>
            <a:r>
              <a:rPr lang="zh-CN" altLang="en-US" sz="3200" b="1">
                <a:solidFill>
                  <a:srgbClr val="FF0000"/>
                </a:solidFill>
                <a:latin typeface="楷体" panose="02010609060101010101" charset="-122"/>
                <a:ea typeface="楷体" panose="02010609060101010101" charset="-122"/>
                <a:cs typeface="楷体" panose="02010609060101010101" charset="-122"/>
              </a:rPr>
              <a:t>金簪雪里埋</a:t>
            </a:r>
            <a:r>
              <a:rPr lang="zh-CN" altLang="en-US" sz="3200" b="1">
                <a:latin typeface="楷体" panose="02010609060101010101" charset="-122"/>
                <a:ea typeface="楷体" panose="02010609060101010101" charset="-122"/>
                <a:cs typeface="楷体" panose="02010609060101010101" charset="-122"/>
              </a:rPr>
              <a:t>”是指薛宝钗如图里的金簪一般,被埋在雪里,也是不得其所,暗示薛宝钗必然遭到冷落孤寒的境遇。她虽然胜了黛玉,当上“宝二奶奶”,但也好景不常,终在宝玉出家离去后,空守闺房,成了封建礼教的牺牲品。</a:t>
            </a: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9634" name="Rectangle 4">
            <a:hlinkClick r:id="rId4" action="ppaction://hlinksldjump"/>
          </p:cNvPr>
          <p:cNvSpPr/>
          <p:nvPr>
            <p:custDataLst>
              <p:tags r:id="rId3"/>
            </p:custDataLst>
          </p:nvPr>
        </p:nvSpPr>
        <p:spPr>
          <a:xfrm>
            <a:off x="2063750" y="549275"/>
            <a:ext cx="3168650" cy="762000"/>
          </a:xfrm>
          <a:prstGeom prst="rect">
            <a:avLst/>
          </a:prstGeom>
          <a:noFill/>
          <a:ln w="9525">
            <a:noFill/>
            <a:miter/>
          </a:ln>
        </p:spPr>
        <p:txBody>
          <a:bodyPr>
            <a:spAutoFit/>
          </a:bodyPr>
          <a:lstStyle/>
          <a:p>
            <a:pPr lvl="0" algn="l" eaLnBrk="1" hangingPunct="1">
              <a:spcBef>
                <a:spcPct val="0"/>
              </a:spcBef>
              <a:buNone/>
            </a:pPr>
            <a:r>
              <a:rPr lang="en-US" altLang="zh-CN" sz="4400">
                <a:solidFill>
                  <a:schemeClr val="tx2"/>
                </a:solidFill>
                <a:latin typeface="Arial" panose="020b0604020202020204" pitchFamily="34" charset="0"/>
                <a:ea typeface="宋体" panose="02010600030101010101" pitchFamily="2" charset="-122"/>
              </a:rPr>
              <a:t> </a:t>
            </a:r>
          </a:p>
        </p:txBody>
      </p:sp>
      <p:sp>
        <p:nvSpPr>
          <p:cNvPr id="69635" name="Text Box 5">
            <a:hlinkClick r:id="rId6" action="ppaction://hlinksldjump"/>
          </p:cNvPr>
          <p:cNvSpPr txBox="1"/>
          <p:nvPr>
            <p:custDataLst>
              <p:tags r:id="rId5"/>
            </p:custDataLst>
          </p:nvPr>
        </p:nvSpPr>
        <p:spPr>
          <a:xfrm>
            <a:off x="2566988" y="947103"/>
            <a:ext cx="3097212" cy="768350"/>
          </a:xfrm>
          <a:prstGeom prst="rect">
            <a:avLst/>
          </a:prstGeom>
          <a:noFill/>
          <a:ln w="9525">
            <a:noFill/>
            <a:miter/>
          </a:ln>
        </p:spPr>
        <p:txBody>
          <a:bodyPr>
            <a:spAutoFit/>
          </a:bodyPr>
          <a:lstStyle/>
          <a:p>
            <a:pPr lvl="0" algn="l" eaLnBrk="1" hangingPunct="1">
              <a:spcBef>
                <a:spcPct val="50000"/>
              </a:spcBef>
              <a:buNone/>
            </a:pPr>
            <a:r>
              <a:rPr lang="zh-CN" altLang="en-US" sz="1800" b="1">
                <a:solidFill>
                  <a:schemeClr val="tx2"/>
                </a:solidFill>
                <a:latin typeface="Arial" panose="020b0604020202020204" pitchFamily="34" charset="0"/>
                <a:ea typeface="宋体" panose="02010600030101010101" pitchFamily="2" charset="-122"/>
              </a:rPr>
              <a:t>　</a:t>
            </a:r>
            <a:r>
              <a:rPr lang="zh-CN" altLang="en-US" sz="4400" b="1">
                <a:solidFill>
                  <a:schemeClr val="tx2"/>
                </a:solidFill>
                <a:latin typeface="Arial" panose="020b0604020202020204" pitchFamily="34" charset="0"/>
                <a:ea typeface="宋体" panose="02010600030101010101" pitchFamily="2" charset="-122"/>
              </a:rPr>
              <a:t>林黛玉</a:t>
            </a:r>
          </a:p>
        </p:txBody>
      </p:sp>
      <p:pic>
        <p:nvPicPr>
          <p:cNvPr id="472070" name="Picture 6" descr="林黛玉1">
            <a:hlinkClick r:id="rId6" action="ppaction://hlinksldjump"/>
          </p:cNvPr>
          <p:cNvPicPr>
            <a:picLocks noChangeAspect="1"/>
          </p:cNvPicPr>
          <p:nvPr>
            <p:custDataLst>
              <p:tags r:id="rId8"/>
            </p:custDataLst>
          </p:nvPr>
        </p:nvPicPr>
        <p:blipFill>
          <a:blip r:embed="rId7"/>
          <a:stretch>
            <a:fillRect/>
          </a:stretch>
        </p:blipFill>
        <p:spPr>
          <a:xfrm>
            <a:off x="1558925" y="2133600"/>
            <a:ext cx="5113338" cy="4175125"/>
          </a:xfrm>
          <a:prstGeom prst="rect">
            <a:avLst/>
          </a:prstGeom>
          <a:noFill/>
          <a:ln w="9525">
            <a:noFill/>
            <a:miter/>
          </a:ln>
        </p:spPr>
      </p:pic>
      <p:pic>
        <p:nvPicPr>
          <p:cNvPr id="472071" name="Picture 7" descr="139546_d66c18711fac3d027aef6bb62d25fef6"/>
          <p:cNvPicPr>
            <a:picLocks noChangeAspect="1"/>
          </p:cNvPicPr>
          <p:nvPr>
            <p:custDataLst>
              <p:tags r:id="rId10"/>
            </p:custDataLst>
          </p:nvPr>
        </p:nvPicPr>
        <p:blipFill>
          <a:blip r:embed="rId9"/>
          <a:stretch>
            <a:fillRect/>
          </a:stretch>
        </p:blipFill>
        <p:spPr>
          <a:xfrm>
            <a:off x="6672263" y="692150"/>
            <a:ext cx="3816350" cy="2665413"/>
          </a:xfrm>
          <a:prstGeom prst="rect">
            <a:avLst/>
          </a:prstGeom>
          <a:noFill/>
          <a:ln w="9525">
            <a:noFill/>
            <a:miter/>
          </a:ln>
        </p:spPr>
      </p:pic>
      <p:pic>
        <p:nvPicPr>
          <p:cNvPr id="472073" name="Picture 9" descr="b_BA32141A04597C84D7F4486126E241F4"/>
          <p:cNvPicPr>
            <a:picLocks noChangeAspect="1"/>
          </p:cNvPicPr>
          <p:nvPr>
            <p:custDataLst>
              <p:tags r:id="rId12"/>
            </p:custDataLst>
          </p:nvPr>
        </p:nvPicPr>
        <p:blipFill>
          <a:blip r:embed="rId11"/>
          <a:stretch>
            <a:fillRect/>
          </a:stretch>
        </p:blipFill>
        <p:spPr>
          <a:xfrm>
            <a:off x="6672263" y="3357563"/>
            <a:ext cx="3816350" cy="2951162"/>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72070"/>
                                        </p:tgtEl>
                                        <p:attrNameLst>
                                          <p:attrName>style.visibility</p:attrName>
                                        </p:attrNameLst>
                                      </p:cBhvr>
                                      <p:to>
                                        <p:strVal val="visible"/>
                                      </p:to>
                                    </p:set>
                                    <p:animEffect transition="in" filter="fade">
                                      <p:cBhvr>
                                        <p:cTn id="7" dur="3000"/>
                                        <p:tgtEl>
                                          <p:spTgt spid="472070"/>
                                        </p:tgtEl>
                                      </p:cBhvr>
                                    </p:animEffect>
                                  </p:childTnLst>
                                </p:cTn>
                              </p:par>
                              <p:par>
                                <p:cTn id="8" presetID="10" presetClass="entr" presetSubtype="0" fill="hold" nodeType="withEffect">
                                  <p:stCondLst>
                                    <p:cond delay="0"/>
                                  </p:stCondLst>
                                  <p:childTnLst>
                                    <p:set>
                                      <p:cBhvr>
                                        <p:cTn id="9" dur="1" fill="hold">
                                          <p:stCondLst>
                                            <p:cond delay="0"/>
                                          </p:stCondLst>
                                        </p:cTn>
                                        <p:tgtEl>
                                          <p:spTgt spid="472071"/>
                                        </p:tgtEl>
                                        <p:attrNameLst>
                                          <p:attrName>style.visibility</p:attrName>
                                        </p:attrNameLst>
                                      </p:cBhvr>
                                      <p:to>
                                        <p:strVal val="visible"/>
                                      </p:to>
                                    </p:set>
                                    <p:animEffect transition="in" filter="fade">
                                      <p:cBhvr>
                                        <p:cTn id="10" dur="3000"/>
                                        <p:tgtEl>
                                          <p:spTgt spid="472071"/>
                                        </p:tgtEl>
                                      </p:cBhvr>
                                    </p:animEffect>
                                  </p:childTnLst>
                                </p:cTn>
                              </p:par>
                              <p:par>
                                <p:cTn id="11" presetID="10" presetClass="entr" presetSubtype="0" fill="hold" nodeType="withEffect">
                                  <p:stCondLst>
                                    <p:cond delay="0"/>
                                  </p:stCondLst>
                                  <p:childTnLst>
                                    <p:set>
                                      <p:cBhvr>
                                        <p:cTn id="12" dur="1" fill="hold">
                                          <p:stCondLst>
                                            <p:cond delay="0"/>
                                          </p:stCondLst>
                                        </p:cTn>
                                        <p:tgtEl>
                                          <p:spTgt spid="472073"/>
                                        </p:tgtEl>
                                        <p:attrNameLst>
                                          <p:attrName>style.visibility</p:attrName>
                                        </p:attrNameLst>
                                      </p:cBhvr>
                                      <p:to>
                                        <p:strVal val="visible"/>
                                      </p:to>
                                    </p:set>
                                    <p:animEffect transition="in" filter="fade">
                                      <p:cBhvr>
                                        <p:cTn id="13" dur="3000"/>
                                        <p:tgtEl>
                                          <p:spTgt spid="472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7125" name="Picture 5" descr="b_756B8A792F6A3B939B9AABFF01DDFAE8"/>
          <p:cNvPicPr>
            <a:picLocks noChangeAspect="1"/>
          </p:cNvPicPr>
          <p:nvPr>
            <p:custDataLst>
              <p:tags r:id="rId4"/>
            </p:custDataLst>
          </p:nvPr>
        </p:nvPicPr>
        <p:blipFill>
          <a:blip r:embed="rId3"/>
          <a:stretch>
            <a:fillRect/>
          </a:stretch>
        </p:blipFill>
        <p:spPr>
          <a:xfrm>
            <a:off x="1847850" y="3573463"/>
            <a:ext cx="3600450" cy="2511425"/>
          </a:xfrm>
          <a:prstGeom prst="rect">
            <a:avLst/>
          </a:prstGeom>
          <a:noFill/>
          <a:ln w="9525">
            <a:noFill/>
            <a:miter/>
          </a:ln>
        </p:spPr>
      </p:pic>
      <p:pic>
        <p:nvPicPr>
          <p:cNvPr id="517127" name="Picture 7" descr="b_7F52CB16E2D266A9395F2E175F7B7084"/>
          <p:cNvPicPr>
            <a:picLocks noChangeAspect="1"/>
          </p:cNvPicPr>
          <p:nvPr>
            <p:custDataLst>
              <p:tags r:id="rId6"/>
            </p:custDataLst>
          </p:nvPr>
        </p:nvPicPr>
        <p:blipFill>
          <a:blip r:embed="rId5"/>
          <a:stretch>
            <a:fillRect/>
          </a:stretch>
        </p:blipFill>
        <p:spPr>
          <a:xfrm>
            <a:off x="1847850" y="404813"/>
            <a:ext cx="4176713" cy="3116262"/>
          </a:xfrm>
          <a:prstGeom prst="rect">
            <a:avLst/>
          </a:prstGeom>
          <a:noFill/>
          <a:ln w="9525">
            <a:noFill/>
            <a:miter/>
          </a:ln>
        </p:spPr>
      </p:pic>
      <p:pic>
        <p:nvPicPr>
          <p:cNvPr id="517129" name="Picture 9" descr="b_0FE4E429ED026B7762495B77E2CBEC10"/>
          <p:cNvPicPr>
            <a:picLocks noChangeAspect="1"/>
          </p:cNvPicPr>
          <p:nvPr>
            <p:custDataLst>
              <p:tags r:id="rId8"/>
            </p:custDataLst>
          </p:nvPr>
        </p:nvPicPr>
        <p:blipFill>
          <a:blip r:embed="rId7"/>
          <a:stretch>
            <a:fillRect/>
          </a:stretch>
        </p:blipFill>
        <p:spPr>
          <a:xfrm>
            <a:off x="6527800" y="3573463"/>
            <a:ext cx="3384550" cy="2540000"/>
          </a:xfrm>
          <a:prstGeom prst="rect">
            <a:avLst/>
          </a:prstGeom>
          <a:noFill/>
          <a:ln w="9525">
            <a:noFill/>
            <a:miter/>
          </a:ln>
        </p:spPr>
      </p:pic>
      <p:pic>
        <p:nvPicPr>
          <p:cNvPr id="517132" name="Picture 12" descr="b_881636DD072A45DB672680D02506C8D0"/>
          <p:cNvPicPr>
            <a:picLocks noChangeAspect="1"/>
          </p:cNvPicPr>
          <p:nvPr>
            <p:custDataLst>
              <p:tags r:id="rId10"/>
            </p:custDataLst>
          </p:nvPr>
        </p:nvPicPr>
        <p:blipFill>
          <a:blip r:embed="rId9"/>
          <a:stretch>
            <a:fillRect/>
          </a:stretch>
        </p:blipFill>
        <p:spPr>
          <a:xfrm>
            <a:off x="6024563" y="404813"/>
            <a:ext cx="4175125" cy="3132137"/>
          </a:xfrm>
          <a:prstGeom prst="rect">
            <a:avLst/>
          </a:prstGeom>
          <a:noFill/>
          <a:ln w="9525">
            <a:noFill/>
            <a:miter/>
          </a:ln>
        </p:spPr>
      </p:pic>
      <p:sp>
        <p:nvSpPr>
          <p:cNvPr id="73734" name="WordArt 13"/>
          <p:cNvSpPr>
            <a:spLocks noTextEdit="1"/>
          </p:cNvSpPr>
          <p:nvPr>
            <p:custDataLst>
              <p:tags r:id="rId11"/>
            </p:custDataLst>
          </p:nvPr>
        </p:nvSpPr>
        <p:spPr>
          <a:xfrm rot="5400000">
            <a:off x="5278438" y="4533900"/>
            <a:ext cx="1371600" cy="457200"/>
          </a:xfrm>
          <a:prstGeom prst="rect">
            <a:avLst/>
          </a:prstGeom>
        </p:spPr>
        <p:txBody>
          <a:bodyPr vert="eaVert" wrap="none" fromWordArt="1">
            <a:prstTxWarp prst="textPlain">
              <a:avLst>
                <a:gd name="adj" fmla="val 50000"/>
              </a:avLst>
            </a:prstTxWarp>
            <a:normAutofit/>
          </a:bodyPr>
          <a:lstStyle/>
          <a:p>
            <a:pPr algn="ctr" eaLnBrk="0" hangingPunct="0"/>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林黛玉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17127"/>
                                        </p:tgtEl>
                                        <p:attrNameLst>
                                          <p:attrName>style.visibility</p:attrName>
                                        </p:attrNameLst>
                                      </p:cBhvr>
                                      <p:to>
                                        <p:strVal val="visible"/>
                                      </p:to>
                                    </p:set>
                                    <p:animEffect transition="in" filter="wedge">
                                      <p:cBhvr>
                                        <p:cTn id="7" dur="3000"/>
                                        <p:tgtEl>
                                          <p:spTgt spid="517127"/>
                                        </p:tgtEl>
                                      </p:cBhvr>
                                    </p:animEffect>
                                  </p:childTnLst>
                                </p:cTn>
                              </p:par>
                              <p:par>
                                <p:cTn id="8" presetID="20" presetClass="entr" presetSubtype="0" fill="hold" nodeType="withEffect">
                                  <p:stCondLst>
                                    <p:cond delay="0"/>
                                  </p:stCondLst>
                                  <p:childTnLst>
                                    <p:set>
                                      <p:cBhvr>
                                        <p:cTn id="9" dur="1" fill="hold">
                                          <p:stCondLst>
                                            <p:cond delay="0"/>
                                          </p:stCondLst>
                                        </p:cTn>
                                        <p:tgtEl>
                                          <p:spTgt spid="517132"/>
                                        </p:tgtEl>
                                        <p:attrNameLst>
                                          <p:attrName>style.visibility</p:attrName>
                                        </p:attrNameLst>
                                      </p:cBhvr>
                                      <p:to>
                                        <p:strVal val="visible"/>
                                      </p:to>
                                    </p:set>
                                    <p:animEffect transition="in" filter="wedge">
                                      <p:cBhvr>
                                        <p:cTn id="10" dur="3000"/>
                                        <p:tgtEl>
                                          <p:spTgt spid="517132"/>
                                        </p:tgtEl>
                                      </p:cBhvr>
                                    </p:animEffect>
                                  </p:childTnLst>
                                </p:cTn>
                              </p:par>
                              <p:par>
                                <p:cTn id="11" presetID="20" presetClass="entr" presetSubtype="0" fill="hold" nodeType="withEffect">
                                  <p:stCondLst>
                                    <p:cond delay="0"/>
                                  </p:stCondLst>
                                  <p:childTnLst>
                                    <p:set>
                                      <p:cBhvr>
                                        <p:cTn id="12" dur="1" fill="hold">
                                          <p:stCondLst>
                                            <p:cond delay="0"/>
                                          </p:stCondLst>
                                        </p:cTn>
                                        <p:tgtEl>
                                          <p:spTgt spid="517125"/>
                                        </p:tgtEl>
                                        <p:attrNameLst>
                                          <p:attrName>style.visibility</p:attrName>
                                        </p:attrNameLst>
                                      </p:cBhvr>
                                      <p:to>
                                        <p:strVal val="visible"/>
                                      </p:to>
                                    </p:set>
                                    <p:animEffect transition="in" filter="wedge">
                                      <p:cBhvr>
                                        <p:cTn id="13" dur="3000"/>
                                        <p:tgtEl>
                                          <p:spTgt spid="517125"/>
                                        </p:tgtEl>
                                      </p:cBhvr>
                                    </p:animEffect>
                                  </p:childTnLst>
                                </p:cTn>
                              </p:par>
                              <p:par>
                                <p:cTn id="14" presetID="20" presetClass="entr" presetSubtype="0" fill="hold" nodeType="withEffect">
                                  <p:stCondLst>
                                    <p:cond delay="0"/>
                                  </p:stCondLst>
                                  <p:childTnLst>
                                    <p:set>
                                      <p:cBhvr>
                                        <p:cTn id="15" dur="1" fill="hold">
                                          <p:stCondLst>
                                            <p:cond delay="0"/>
                                          </p:stCondLst>
                                        </p:cTn>
                                        <p:tgtEl>
                                          <p:spTgt spid="517129"/>
                                        </p:tgtEl>
                                        <p:attrNameLst>
                                          <p:attrName>style.visibility</p:attrName>
                                        </p:attrNameLst>
                                      </p:cBhvr>
                                      <p:to>
                                        <p:strVal val="visible"/>
                                      </p:to>
                                    </p:set>
                                    <p:animEffect transition="in" filter="wedge">
                                      <p:cBhvr>
                                        <p:cTn id="16" dur="3000"/>
                                        <p:tgtEl>
                                          <p:spTgt spid="517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9586" name="Text Box 2"/>
          <p:cNvSpPr txBox="1">
            <a:spLocks noChangeArrowheads="1"/>
          </p:cNvSpPr>
          <p:nvPr>
            <p:custDataLst>
              <p:tags r:id="rId3"/>
            </p:custDataLst>
          </p:nvPr>
        </p:nvSpPr>
        <p:spPr bwMode="auto">
          <a:xfrm>
            <a:off x="986790" y="270510"/>
            <a:ext cx="690563" cy="175323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600" b="1" i="0" u="none" strike="noStrike" kern="1200" cap="none" spc="0" normalizeH="0" baseline="0" noProof="0" smtClean="0">
                <a:ln>
                  <a:noFill/>
                </a:ln>
                <a:solidFill>
                  <a:srgbClr val="CC0099"/>
                </a:solidFill>
                <a:effectLst/>
                <a:uLnTx/>
                <a:uFillTx/>
                <a:latin typeface="Times New Roman" panose="02020603050405020304" pitchFamily="18" charset="0"/>
                <a:ea typeface="黑体" panose="02010609060101010101" charset="-122"/>
                <a:cs typeface="+mn-cs"/>
              </a:rPr>
              <a:t>林黛玉</a:t>
            </a:r>
            <a:r>
              <a:rPr kumimoji="0" lang="zh-CN" altLang="en-US" sz="3600" b="1" i="0" u="none" strike="noStrike" kern="1200" cap="none" spc="0" normalizeH="0" baseline="0" noProof="0" smtClean="0">
                <a:ln>
                  <a:noFill/>
                </a:ln>
                <a:solidFill>
                  <a:srgbClr val="006666"/>
                </a:solidFill>
                <a:effectLst/>
                <a:uLnTx/>
                <a:uFillTx/>
                <a:latin typeface="Arial" panose="020b0604020202020204" pitchFamily="34" charset="0"/>
                <a:ea typeface="黑体" panose="02010609060101010101" charset="-122"/>
                <a:cs typeface="+mn-cs"/>
              </a:rPr>
              <a:t> </a:t>
            </a:r>
          </a:p>
        </p:txBody>
      </p:sp>
      <p:sp>
        <p:nvSpPr>
          <p:cNvPr id="579587" name="Text Box 3"/>
          <p:cNvSpPr txBox="1">
            <a:spLocks noChangeArrowheads="1"/>
          </p:cNvSpPr>
          <p:nvPr>
            <p:custDataLst>
              <p:tags r:id="rId4"/>
            </p:custDataLst>
          </p:nvPr>
        </p:nvSpPr>
        <p:spPr bwMode="auto">
          <a:xfrm>
            <a:off x="6088380" y="887095"/>
            <a:ext cx="4787900" cy="550799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r>
              <a:rPr kumimoji="0" lang="zh-CN" altLang="en-US" sz="3200" b="1" i="0"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黛玉生在破落的世家贵族，祖上虽然袭过列侯，但到五世林如海已不得不凭科第出身了，加上“支庶不盛，子孙有限”，门庭便有些荒凉冷落，现出衰败的模样。林黛玉幼年丧母，年幼多病，上无母亲教育，下无兄弟姐妹扶持，父亲林如海又不肯续室，她只好依傍外祖母</a:t>
            </a:r>
            <a:r>
              <a:rPr kumimoji="0" lang="zh-CN" altLang="en-US" sz="2800" b="1" i="0" strike="noStrike" kern="1200" cap="none" spc="0" normalizeH="0" baseline="0" noProof="0" smtClean="0">
                <a:ln>
                  <a:noFill/>
                </a:ln>
                <a:solidFill>
                  <a:srgbClr val="800000"/>
                </a:solidFill>
                <a:effectLst/>
                <a:uLnTx/>
                <a:uFillTx/>
                <a:latin typeface="楷体" panose="02010609060101010101" charset="-122"/>
                <a:ea typeface="楷体" panose="02010609060101010101" charset="-122"/>
                <a:cs typeface="楷体" panose="02010609060101010101" charset="-122"/>
              </a:rPr>
              <a:t>。 </a:t>
            </a:r>
          </a:p>
        </p:txBody>
      </p:sp>
      <p:pic>
        <p:nvPicPr>
          <p:cNvPr id="70660" name="Picture 4" descr="7"/>
          <p:cNvPicPr/>
          <p:nvPr>
            <p:custDataLst>
              <p:tags r:id="rId6"/>
            </p:custDataLst>
          </p:nvPr>
        </p:nvPicPr>
        <p:blipFill>
          <a:blip r:embed="rId5"/>
          <a:stretch>
            <a:fillRect/>
          </a:stretch>
        </p:blipFill>
        <p:spPr>
          <a:xfrm>
            <a:off x="1981835" y="806133"/>
            <a:ext cx="3313113" cy="5616575"/>
          </a:xfrm>
          <a:prstGeom prst="rect">
            <a:avLst/>
          </a:prstGeom>
          <a:noFill/>
          <a:ln w="9525">
            <a:noFill/>
            <a:miter/>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9586"/>
                                        </p:tgtEl>
                                        <p:attrNameLst>
                                          <p:attrName>style.visibility</p:attrName>
                                        </p:attrNameLst>
                                      </p:cBhvr>
                                      <p:to>
                                        <p:strVal val="visible"/>
                                      </p:to>
                                    </p:set>
                                    <p:anim calcmode="lin" valueType="num">
                                      <p:cBhvr additive="base">
                                        <p:cTn id="7" dur="500" fill="hold"/>
                                        <p:tgtEl>
                                          <p:spTgt spid="579586"/>
                                        </p:tgtEl>
                                        <p:attrNameLst>
                                          <p:attrName>ppt_x</p:attrName>
                                        </p:attrNameLst>
                                      </p:cBhvr>
                                      <p:tavLst>
                                        <p:tav tm="0">
                                          <p:val>
                                            <p:strVal val="0-#ppt_w/2"/>
                                          </p:val>
                                        </p:tav>
                                        <p:tav tm="100000">
                                          <p:val>
                                            <p:strVal val="#ppt_x"/>
                                          </p:val>
                                        </p:tav>
                                      </p:tavLst>
                                    </p:anim>
                                    <p:anim calcmode="lin" valueType="num">
                                      <p:cBhvr additive="base">
                                        <p:cTn id="8" dur="500" fill="hold"/>
                                        <p:tgtEl>
                                          <p:spTgt spid="5795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79587"/>
                                        </p:tgtEl>
                                        <p:attrNameLst>
                                          <p:attrName>style.visibility</p:attrName>
                                        </p:attrNameLst>
                                      </p:cBhvr>
                                      <p:to>
                                        <p:strVal val="visible"/>
                                      </p:to>
                                    </p:set>
                                    <p:animEffect transition="in" filter="wipe(left)">
                                      <p:cBhvr>
                                        <p:cTn id="13" dur="500"/>
                                        <p:tgtEl>
                                          <p:spTgt spid="579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6" grpId="0"/>
      <p:bldP spid="579587"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85730" name="Text Box 2"/>
          <p:cNvSpPr txBox="1"/>
          <p:nvPr>
            <p:custDataLst>
              <p:tags r:id="rId3"/>
            </p:custDataLst>
          </p:nvPr>
        </p:nvSpPr>
        <p:spPr>
          <a:xfrm>
            <a:off x="682625" y="299720"/>
            <a:ext cx="10778490" cy="1776095"/>
          </a:xfrm>
          <a:prstGeom prst="rect">
            <a:avLst/>
          </a:prstGeom>
          <a:noFill/>
          <a:ln w="9525">
            <a:noFill/>
          </a:ln>
        </p:spPr>
        <p:txBody>
          <a:bodyPr wrap="square">
            <a:spAutoFit/>
          </a:bodyPr>
          <a:lstStyle/>
          <a:p>
            <a:pPr>
              <a:lnSpc>
                <a:spcPct val="110000"/>
              </a:lnSpc>
            </a:pPr>
            <a:r>
              <a:rPr lang="zh-CN" altLang="en-US"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众人眼中的黛玉</a:t>
            </a:r>
            <a:r>
              <a:rPr lang="en-US" altLang="zh-CN"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175" b="1">
              <a:solidFill>
                <a:srgbClr val="C00000"/>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10000"/>
              </a:lnSpc>
            </a:pPr>
            <a:r>
              <a:rPr lang="zh-CN" altLang="en-US" sz="3175" b="1">
                <a:latin typeface="黑体" panose="02010609060101010101" charset="-122"/>
                <a:ea typeface="黑体" panose="02010609060101010101" charset="-122"/>
              </a:rPr>
              <a:t>　　“众人见黛玉年貌虽小，其举止言谈不俗，身体面庞虽怯弱不胜，却有一段自然的风流态度，便知他有不足之症。”</a:t>
            </a:r>
          </a:p>
        </p:txBody>
      </p:sp>
      <p:sp>
        <p:nvSpPr>
          <p:cNvPr id="585731" name="Text Box 3"/>
          <p:cNvSpPr txBox="1"/>
          <p:nvPr>
            <p:custDataLst>
              <p:tags r:id="rId4"/>
            </p:custDataLst>
          </p:nvPr>
        </p:nvSpPr>
        <p:spPr>
          <a:xfrm>
            <a:off x="682625" y="2489200"/>
            <a:ext cx="10777855" cy="1238250"/>
          </a:xfrm>
          <a:prstGeom prst="rect">
            <a:avLst/>
          </a:prstGeom>
          <a:noFill/>
          <a:ln w="9525">
            <a:noFill/>
          </a:ln>
        </p:spPr>
        <p:txBody>
          <a:bodyPr wrap="square">
            <a:spAutoFit/>
          </a:bodyPr>
          <a:lstStyle/>
          <a:p>
            <a:pPr>
              <a:lnSpc>
                <a:spcPct val="110000"/>
              </a:lnSpc>
            </a:pPr>
            <a:r>
              <a:rPr lang="zh-CN" altLang="en-US"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凤姐眼中的黛玉</a:t>
            </a:r>
            <a:r>
              <a:rPr lang="en-US" altLang="zh-CN"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175" b="1">
              <a:solidFill>
                <a:srgbClr val="C00000"/>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10000"/>
              </a:lnSpc>
            </a:pPr>
            <a:r>
              <a:rPr lang="zh-CN" altLang="en-US" sz="3175" b="1">
                <a:latin typeface="黑体" panose="02010609060101010101" charset="-122"/>
                <a:ea typeface="黑体" panose="02010609060101010101" charset="-122"/>
              </a:rPr>
              <a:t>　　</a:t>
            </a:r>
            <a:r>
              <a:rPr sz="3175" b="1">
                <a:latin typeface="黑体" panose="02010609060101010101" charset="-122"/>
                <a:ea typeface="黑体" panose="02010609060101010101" charset="-122"/>
              </a:rPr>
              <a:t>“天下真有这样标致的人物，我今儿才算见了！”</a:t>
            </a:r>
          </a:p>
        </p:txBody>
      </p:sp>
      <p:sp>
        <p:nvSpPr>
          <p:cNvPr id="2" name="Text Box 3"/>
          <p:cNvSpPr txBox="1"/>
          <p:nvPr>
            <p:custDataLst>
              <p:tags r:id="rId5"/>
            </p:custDataLst>
          </p:nvPr>
        </p:nvSpPr>
        <p:spPr>
          <a:xfrm>
            <a:off x="681990" y="3909695"/>
            <a:ext cx="10778490" cy="2852420"/>
          </a:xfrm>
          <a:prstGeom prst="rect">
            <a:avLst/>
          </a:prstGeom>
          <a:noFill/>
          <a:ln w="9525">
            <a:noFill/>
          </a:ln>
        </p:spPr>
        <p:txBody>
          <a:bodyPr wrap="square">
            <a:spAutoFit/>
          </a:bodyPr>
          <a:lstStyle/>
          <a:p>
            <a:pPr>
              <a:lnSpc>
                <a:spcPct val="110000"/>
              </a:lnSpc>
            </a:pPr>
            <a:r>
              <a:rPr lang="zh-CN" altLang="en-US"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宝玉眼中的黛玉</a:t>
            </a:r>
            <a:r>
              <a:rPr lang="en-US" altLang="zh-CN" sz="36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175" b="1">
              <a:solidFill>
                <a:srgbClr val="C00000"/>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10000"/>
              </a:lnSpc>
            </a:pPr>
            <a:r>
              <a:rPr lang="zh-CN" altLang="en-US" sz="3175">
                <a:latin typeface="黑体" panose="02010609060101010101" charset="-122"/>
                <a:ea typeface="黑体" panose="02010609060101010101" charset="-122"/>
              </a:rPr>
              <a:t>　　</a:t>
            </a:r>
            <a:r>
              <a:rPr lang="zh-CN" altLang="en-US" sz="3175" b="1">
                <a:latin typeface="黑体" panose="02010609060101010101" charset="-122"/>
                <a:ea typeface="黑体" panose="02010609060101010101" charset="-122"/>
              </a:rPr>
              <a:t>两弯似蹙非蹙罥烟眉，一双似喜非喜含情目，态生两靥之愁，娇袭一身之病。泪光点点，娇喘微微。闲静时如姣花照水，行动处似弱柳扶风。心较比干多一窍，病如西子胜三分。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573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573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0" grpId="0"/>
      <p:bldP spid="585731" grpId="0"/>
      <p:bldP spid="2"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90850" name="Text Box 2"/>
          <p:cNvSpPr txBox="1"/>
          <p:nvPr>
            <p:custDataLst>
              <p:tags r:id="rId3"/>
            </p:custDataLst>
          </p:nvPr>
        </p:nvSpPr>
        <p:spPr>
          <a:xfrm>
            <a:off x="3450590" y="706120"/>
            <a:ext cx="4872990" cy="5631180"/>
          </a:xfrm>
          <a:prstGeom prst="rect">
            <a:avLst/>
          </a:prstGeom>
          <a:noFill/>
          <a:ln w="28575">
            <a:noFill/>
          </a:ln>
        </p:spPr>
        <p:txBody>
          <a:bodyPr wrap="square">
            <a:spAutoFit/>
          </a:bodyPr>
          <a:lstStyle/>
          <a:p>
            <a:pPr indent="457200" fontAlgn="auto">
              <a:spcBef>
                <a:spcPct val="0"/>
              </a:spcBef>
            </a:pPr>
            <a:r>
              <a:rPr lang="zh-CN" altLang="en-US" sz="4000">
                <a:solidFill>
                  <a:srgbClr val="0070C0"/>
                </a:solidFill>
                <a:latin typeface="黑体" panose="02010609060101010101" charset="-122"/>
                <a:ea typeface="黑体" panose="02010609060101010101" charset="-122"/>
                <a:cs typeface="黑体" panose="02010609060101010101" charset="-122"/>
                <a:sym typeface="+mn-ea"/>
              </a:rPr>
              <a:t>众人注意到她身体</a:t>
            </a:r>
            <a:r>
              <a:rPr lang="zh-CN" altLang="en-US" sz="4000">
                <a:solidFill>
                  <a:srgbClr val="FF0000"/>
                </a:solidFill>
                <a:latin typeface="黑体" panose="02010609060101010101" charset="-122"/>
                <a:ea typeface="黑体" panose="02010609060101010101" charset="-122"/>
                <a:cs typeface="黑体" panose="02010609060101010101" charset="-122"/>
                <a:sym typeface="+mn-ea"/>
              </a:rPr>
              <a:t>孤弱、多病</a:t>
            </a:r>
            <a:r>
              <a:rPr lang="zh-CN" altLang="en-US" sz="4000">
                <a:solidFill>
                  <a:srgbClr val="0070C0"/>
                </a:solidFill>
                <a:latin typeface="黑体" panose="02010609060101010101" charset="-122"/>
                <a:ea typeface="黑体" panose="02010609060101010101" charset="-122"/>
                <a:cs typeface="黑体" panose="02010609060101010101" charset="-122"/>
                <a:sym typeface="+mn-ea"/>
              </a:rPr>
              <a:t>；凤姐观察到她</a:t>
            </a:r>
            <a:r>
              <a:rPr lang="zh-CN" altLang="en-US" sz="4000">
                <a:solidFill>
                  <a:srgbClr val="FF0000"/>
                </a:solidFill>
                <a:latin typeface="黑体" panose="02010609060101010101" charset="-122"/>
                <a:ea typeface="黑体" panose="02010609060101010101" charset="-122"/>
                <a:cs typeface="黑体" panose="02010609060101010101" charset="-122"/>
                <a:sym typeface="+mn-ea"/>
              </a:rPr>
              <a:t>容貌标致，气派不凡</a:t>
            </a:r>
            <a:r>
              <a:rPr lang="zh-CN" altLang="en-US" sz="4000">
                <a:solidFill>
                  <a:srgbClr val="0070C0"/>
                </a:solidFill>
                <a:latin typeface="黑体" panose="02010609060101010101" charset="-122"/>
                <a:ea typeface="黑体" panose="02010609060101010101" charset="-122"/>
                <a:cs typeface="黑体" panose="02010609060101010101" charset="-122"/>
                <a:sym typeface="+mn-ea"/>
              </a:rPr>
              <a:t>；宝玉主要看到的是黛玉超凡脱俗的精神气质，在他眼里，她</a:t>
            </a:r>
            <a:r>
              <a:rPr lang="zh-CN" altLang="en-US" sz="4000">
                <a:solidFill>
                  <a:srgbClr val="FF0000"/>
                </a:solidFill>
                <a:latin typeface="黑体" panose="02010609060101010101" charset="-122"/>
                <a:ea typeface="黑体" panose="02010609060101010101" charset="-122"/>
                <a:cs typeface="黑体" panose="02010609060101010101" charset="-122"/>
                <a:sym typeface="+mn-ea"/>
              </a:rPr>
              <a:t>弱不禁风，多愁善感，美丽多情，姿容俊逸，极富神韵</a:t>
            </a:r>
            <a:r>
              <a:rPr lang="zh-CN" altLang="en-US" sz="4000">
                <a:solidFill>
                  <a:srgbClr val="0070C0"/>
                </a:solidFill>
                <a:latin typeface="黑体" panose="02010609060101010101" charset="-122"/>
                <a:ea typeface="黑体" panose="02010609060101010101" charset="-122"/>
                <a:cs typeface="黑体" panose="02010609060101010101" charset="-122"/>
                <a:sym typeface="+mn-ea"/>
              </a:rPr>
              <a:t>。</a:t>
            </a:r>
            <a:endParaRPr lang="zh-CN" altLang="en-US" sz="4000">
              <a:solidFill>
                <a:srgbClr val="0070C0"/>
              </a:solidFill>
              <a:latin typeface="黑体" panose="02010609060101010101" charset="-122"/>
              <a:ea typeface="黑体" panose="02010609060101010101" charset="-122"/>
              <a:cs typeface="黑体" panose="02010609060101010101" charset="-122"/>
              <a:sym typeface="+mn-ea"/>
            </a:endParaRPr>
          </a:p>
        </p:txBody>
      </p:sp>
      <p:pic>
        <p:nvPicPr>
          <p:cNvPr id="58371" name="Picture 4" descr="黛玉"/>
          <p:cNvPicPr>
            <a:picLocks noChangeAspect="1"/>
          </p:cNvPicPr>
          <p:nvPr>
            <p:custDataLst>
              <p:tags r:id="rId5"/>
            </p:custDataLst>
          </p:nvPr>
        </p:nvPicPr>
        <p:blipFill>
          <a:blip r:embed="rId4"/>
          <a:srcRect l="36597"/>
          <a:stretch>
            <a:fillRect/>
          </a:stretch>
        </p:blipFill>
        <p:spPr>
          <a:xfrm>
            <a:off x="706371" y="3521403"/>
            <a:ext cx="2313441" cy="2815779"/>
          </a:xfrm>
          <a:prstGeom prst="rect">
            <a:avLst/>
          </a:prstGeom>
          <a:noFill/>
          <a:ln w="28575" cap="flat" cmpd="sng">
            <a:solidFill>
              <a:srgbClr val="41241B"/>
            </a:solidFill>
            <a:prstDash val="solid"/>
            <a:miter/>
            <a:headEnd type="none" w="med" len="med"/>
            <a:tailEnd type="none" w="med" len="med"/>
          </a:ln>
        </p:spPr>
      </p:pic>
      <p:pic>
        <p:nvPicPr>
          <p:cNvPr id="58374" name="图片 58373" descr="timg?image&amp;quality=80&amp;size=b9999_10000&amp;sec=1552279304811&amp;di=2796b91ff1bf92d6cd5b72929803ff55&amp;imgtype=0&amp;src=http%3A%2F%2Fn"/>
          <p:cNvPicPr>
            <a:picLocks noChangeAspect="1"/>
          </p:cNvPicPr>
          <p:nvPr>
            <p:custDataLst>
              <p:tags r:id="rId7"/>
            </p:custDataLst>
          </p:nvPr>
        </p:nvPicPr>
        <p:blipFill>
          <a:blip r:embed="rId6"/>
          <a:stretch>
            <a:fillRect/>
          </a:stretch>
        </p:blipFill>
        <p:spPr>
          <a:xfrm>
            <a:off x="8755534" y="379693"/>
            <a:ext cx="2977064" cy="3790213"/>
          </a:xfrm>
          <a:prstGeom prst="rect">
            <a:avLst/>
          </a:prstGeom>
          <a:noFill/>
          <a:ln w="28575" cap="flat" cmpd="sng">
            <a:solidFill>
              <a:srgbClr val="41241B"/>
            </a:solidFill>
            <a:prstDash val="solid"/>
            <a:miter/>
            <a:headEnd type="none" w="med" len="med"/>
            <a:tailEnd type="none" w="med" len="med"/>
          </a:ln>
        </p:spPr>
      </p:pic>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527175" y="1296670"/>
            <a:ext cx="9138285" cy="2122805"/>
          </a:xfrm>
          <a:prstGeom prst="rect">
            <a:avLst/>
          </a:prstGeom>
          <a:noFill/>
          <a:ln w="9525">
            <a:noFill/>
          </a:ln>
        </p:spPr>
        <p:txBody>
          <a:bodyPr wrap="square">
            <a:spAutoFit/>
          </a:bodyPr>
          <a:lstStyle/>
          <a:p>
            <a:pPr indent="1117600" fontAlgn="auto"/>
            <a:r>
              <a:rPr lang="zh-CN" sz="44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分三次完成黛玉的肖像描写有何好处？作者采用切换视角的办法来写黛玉，为什么不同的人看到的形象不一样？</a:t>
            </a:r>
            <a:r>
              <a:rPr lang="en-US" sz="4400" b="1">
                <a:solidFill>
                  <a:schemeClr val="tx1"/>
                </a:solidFill>
                <a:latin typeface="华文新魏" panose="02010800040101010101" pitchFamily="2" charset="-122"/>
                <a:ea typeface="华文新魏" panose="02010800040101010101" pitchFamily="2" charset="-122"/>
                <a:cs typeface="华文新魏" panose="02010800040101010101" pitchFamily="2" charset="-122"/>
              </a:rPr>
              <a:t> </a:t>
            </a:r>
            <a:endParaRPr lang="en-US" altLang="en-US" sz="4400" b="1">
              <a:solidFill>
                <a:schemeClr val="tx1"/>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70535" y="525145"/>
            <a:ext cx="11250930" cy="6000750"/>
          </a:xfrm>
          <a:prstGeom prst="rect">
            <a:avLst/>
          </a:prstGeom>
          <a:noFill/>
          <a:ln w="9525">
            <a:noFill/>
          </a:ln>
        </p:spPr>
        <p:txBody>
          <a:bodyPr wrap="square">
            <a:spAutoFit/>
          </a:bodyPr>
          <a:lstStyle/>
          <a:p>
            <a:pPr indent="812800" fontAlgn="auto"/>
            <a:r>
              <a:rPr lang="zh-CN" sz="3200">
                <a:solidFill>
                  <a:srgbClr val="000000"/>
                </a:solidFill>
                <a:latin typeface="黑体" panose="02010609060101010101" charset="-122"/>
                <a:ea typeface="黑体" panose="02010609060101010101" charset="-122"/>
                <a:cs typeface="黑体" panose="02010609060101010101" charset="-122"/>
              </a:rPr>
              <a:t>三次描写</a:t>
            </a:r>
            <a:r>
              <a:rPr lang="zh-CN" sz="3200">
                <a:solidFill>
                  <a:srgbClr val="FF0000"/>
                </a:solidFill>
                <a:latin typeface="黑体" panose="02010609060101010101" charset="-122"/>
                <a:ea typeface="黑体" panose="02010609060101010101" charset="-122"/>
                <a:cs typeface="黑体" panose="02010609060101010101" charset="-122"/>
              </a:rPr>
              <a:t>多角度、有层次</a:t>
            </a:r>
            <a:r>
              <a:rPr lang="zh-CN" sz="3200">
                <a:solidFill>
                  <a:srgbClr val="000000"/>
                </a:solidFill>
                <a:latin typeface="黑体" panose="02010609060101010101" charset="-122"/>
                <a:ea typeface="黑体" panose="02010609060101010101" charset="-122"/>
                <a:cs typeface="黑体" panose="02010609060101010101" charset="-122"/>
              </a:rPr>
              <a:t>地展现林黛玉的容貌、神态风度，写意和工笔两种手法交替使用，既有朦胧的美感，又有清晰的美感。</a:t>
            </a:r>
          </a:p>
          <a:p>
            <a:pPr indent="812800" fontAlgn="auto"/>
            <a:r>
              <a:rPr lang="zh-CN" sz="3200">
                <a:solidFill>
                  <a:srgbClr val="000000"/>
                </a:solidFill>
                <a:latin typeface="黑体" panose="02010609060101010101" charset="-122"/>
                <a:ea typeface="黑体" panose="02010609060101010101" charset="-122"/>
                <a:cs typeface="黑体" panose="02010609060101010101" charset="-122"/>
              </a:rPr>
              <a:t>形象不一样是</a:t>
            </a:r>
            <a:r>
              <a:rPr lang="zh-CN" sz="3200">
                <a:solidFill>
                  <a:srgbClr val="FF0000"/>
                </a:solidFill>
                <a:latin typeface="黑体" panose="02010609060101010101" charset="-122"/>
                <a:ea typeface="黑体" panose="02010609060101010101" charset="-122"/>
                <a:cs typeface="黑体" panose="02010609060101010101" charset="-122"/>
              </a:rPr>
              <a:t>由观察者的审美习惯和对被观察者的情感所决定的</a:t>
            </a:r>
            <a:r>
              <a:rPr lang="zh-CN" sz="3200">
                <a:solidFill>
                  <a:srgbClr val="000000"/>
                </a:solidFill>
                <a:latin typeface="黑体" panose="02010609060101010101" charset="-122"/>
                <a:ea typeface="黑体" panose="02010609060101010101" charset="-122"/>
                <a:cs typeface="黑体" panose="02010609060101010101" charset="-122"/>
              </a:rPr>
              <a:t>。黛玉是在母亲去世后投奔外婆家的，众人对她更多的是</a:t>
            </a:r>
            <a:r>
              <a:rPr lang="zh-CN" sz="3200">
                <a:solidFill>
                  <a:srgbClr val="0070C0"/>
                </a:solidFill>
                <a:latin typeface="黑体" panose="02010609060101010101" charset="-122"/>
                <a:ea typeface="黑体" panose="02010609060101010101" charset="-122"/>
                <a:cs typeface="黑体" panose="02010609060101010101" charset="-122"/>
              </a:rPr>
              <a:t>怜爱</a:t>
            </a:r>
            <a:r>
              <a:rPr lang="zh-CN" sz="3200">
                <a:solidFill>
                  <a:srgbClr val="000000"/>
                </a:solidFill>
                <a:latin typeface="黑体" panose="02010609060101010101" charset="-122"/>
                <a:ea typeface="黑体" panose="02010609060101010101" charset="-122"/>
                <a:cs typeface="黑体" panose="02010609060101010101" charset="-122"/>
              </a:rPr>
              <a:t>，因而注意到她的身体。王熙凤主要是用对贾母的</a:t>
            </a:r>
            <a:r>
              <a:rPr lang="zh-CN" sz="3200">
                <a:solidFill>
                  <a:srgbClr val="0070C0"/>
                </a:solidFill>
                <a:latin typeface="黑体" panose="02010609060101010101" charset="-122"/>
                <a:ea typeface="黑体" panose="02010609060101010101" charset="-122"/>
                <a:cs typeface="黑体" panose="02010609060101010101" charset="-122"/>
              </a:rPr>
              <a:t>奉承</a:t>
            </a:r>
            <a:r>
              <a:rPr lang="zh-CN" sz="3200">
                <a:solidFill>
                  <a:srgbClr val="000000"/>
                </a:solidFill>
                <a:latin typeface="黑体" panose="02010609060101010101" charset="-122"/>
                <a:ea typeface="黑体" panose="02010609060101010101" charset="-122"/>
                <a:cs typeface="黑体" panose="02010609060101010101" charset="-122"/>
              </a:rPr>
              <a:t>心理去发现感受她的自然之美。宝玉作为锦衣玉食的贵家公子，且“最喜在内帏厮混”，见惯了腻红肥绿，华衣艳饰，他怎会去留意黛玉的穿戴而不被其“与众各别”的“形容”所吸引呢？在宝玉眼里，她那“弱柳扶风”的身姿就显得脱俗飘逸，“风露清愁”就显得崇高深刻，通身的灵淑之气能使他的灵魂清爽、净化。这才是对黛玉最</a:t>
            </a:r>
            <a:r>
              <a:rPr lang="zh-CN" sz="3200">
                <a:solidFill>
                  <a:srgbClr val="FF0000"/>
                </a:solidFill>
                <a:latin typeface="黑体" panose="02010609060101010101" charset="-122"/>
                <a:ea typeface="黑体" panose="02010609060101010101" charset="-122"/>
                <a:cs typeface="黑体" panose="02010609060101010101" charset="-122"/>
              </a:rPr>
              <a:t>全面、真切、深刻</a:t>
            </a:r>
            <a:r>
              <a:rPr lang="zh-CN" sz="3200">
                <a:solidFill>
                  <a:srgbClr val="000000"/>
                </a:solidFill>
                <a:latin typeface="黑体" panose="02010609060101010101" charset="-122"/>
                <a:ea typeface="黑体" panose="02010609060101010101" charset="-122"/>
                <a:cs typeface="黑体" panose="02010609060101010101" charset="-122"/>
              </a:rPr>
              <a:t>的感受。</a:t>
            </a:r>
            <a:endParaRPr lang="zh-CN" altLang="en-US" sz="32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80611" name="Text Box 3"/>
          <p:cNvSpPr txBox="1">
            <a:spLocks noChangeArrowheads="1"/>
          </p:cNvSpPr>
          <p:nvPr>
            <p:custDataLst>
              <p:tags r:id="rId3"/>
            </p:custDataLst>
          </p:nvPr>
        </p:nvSpPr>
        <p:spPr bwMode="auto">
          <a:xfrm>
            <a:off x="2590800" y="2102803"/>
            <a:ext cx="6934200" cy="26765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006666"/>
                </a:solidFill>
                <a:effectLst>
                  <a:outerShdw blurRad="38100" dist="38100" dir="2700000" algn="tl">
                    <a:srgbClr val="000000"/>
                  </a:outerShdw>
                </a:effectLst>
                <a:uLnTx/>
                <a:uFillTx/>
                <a:latin typeface="Arial Unicode MS" panose="020b0604020202020204" charset="-122"/>
                <a:ea typeface="黑体" panose="02010609060101010101" charset="-122"/>
                <a:cs typeface="+mn-cs"/>
              </a:rPr>
              <a:t>    </a:t>
            </a:r>
            <a:r>
              <a:rPr kumimoji="0" lang="zh-CN" altLang="en-US" sz="2800" i="0" u="none" strike="noStrike" kern="1200" cap="none" spc="0" normalizeH="0" baseline="0" noProof="0" smtClean="0">
                <a:ln>
                  <a:noFill/>
                </a:ln>
                <a:solidFill>
                  <a:srgbClr val="006666"/>
                </a:solidFill>
                <a:effectLst>
                  <a:outerShdw blurRad="38100" dist="38100" dir="2700000" algn="tl">
                    <a:srgbClr val="000000"/>
                  </a:outerShdw>
                </a:effectLst>
                <a:uLnTx/>
                <a:uFillTx/>
                <a:latin typeface="Arial Unicode MS" panose="020b0604020202020204" charset="-122"/>
                <a:ea typeface="黑体" panose="02010609060101010101" charset="-122"/>
                <a:cs typeface="+mn-cs"/>
              </a:rPr>
              <a:t>这林黛玉常听得母亲说过，他外祖母家与别家不同。他近日所见的这几个三等仆妇，吃穿用度，已是不凡了，何况今至其家。因此步步留心，时时在意，不肯轻易多说一句话，多行一步路，惟恐被人耻笑了他去。</a:t>
            </a:r>
            <a:endParaRPr kumimoji="0" lang="zh-CN" altLang="en-US" sz="2800" i="0" u="none" strike="noStrike" kern="1200" cap="none" spc="0" normalizeH="0" baseline="0" noProof="0" smtClean="0">
              <a:ln>
                <a:noFill/>
              </a:ln>
              <a:solidFill>
                <a:srgbClr val="006666"/>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p:txBody>
      </p:sp>
      <p:sp>
        <p:nvSpPr>
          <p:cNvPr id="580612" name="Text Box 4"/>
          <p:cNvSpPr txBox="1">
            <a:spLocks noChangeArrowheads="1"/>
          </p:cNvSpPr>
          <p:nvPr>
            <p:custDataLst>
              <p:tags r:id="rId4"/>
            </p:custDataLst>
          </p:nvPr>
        </p:nvSpPr>
        <p:spPr bwMode="auto">
          <a:xfrm>
            <a:off x="1943100" y="826135"/>
            <a:ext cx="8305800" cy="95313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cs"/>
              </a:rPr>
              <a:t>    1</a:t>
            </a:r>
            <a:r>
              <a:rPr kumimoji="0" lang="zh-CN" altLang="en-US"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cs"/>
              </a:rPr>
              <a:t>、林黛玉上岸后有什么心理活动？这段心理描写起什么作用？ </a:t>
            </a:r>
          </a:p>
        </p:txBody>
      </p:sp>
      <p:grpSp>
        <p:nvGrpSpPr>
          <p:cNvPr id="2" name="Group 5"/>
          <p:cNvGrpSpPr/>
          <p:nvPr>
            <p:custDataLst>
              <p:tags r:id="rId5"/>
            </p:custDataLst>
          </p:nvPr>
        </p:nvGrpSpPr>
        <p:grpSpPr>
          <a:xfrm>
            <a:off x="2743835" y="3793173"/>
            <a:ext cx="6407150" cy="847725"/>
            <a:chOff x="1244" y="3420"/>
            <a:chExt cx="4036" cy="534"/>
          </a:xfrm>
        </p:grpSpPr>
        <p:sp>
          <p:nvSpPr>
            <p:cNvPr id="71687" name="Line 6"/>
            <p:cNvSpPr/>
            <p:nvPr>
              <p:custDataLst>
                <p:tags r:id="rId6"/>
              </p:custDataLst>
            </p:nvPr>
          </p:nvSpPr>
          <p:spPr>
            <a:xfrm>
              <a:off x="2339" y="3420"/>
              <a:ext cx="2941" cy="0"/>
            </a:xfrm>
            <a:prstGeom prst="line">
              <a:avLst/>
            </a:prstGeom>
            <a:ln w="38100" cap="flat" cmpd="sng">
              <a:solidFill>
                <a:srgbClr val="CC0099"/>
              </a:solidFill>
              <a:prstDash val="solid"/>
              <a:headEnd type="none" w="med" len="med"/>
              <a:tailEnd type="none" w="med" len="med"/>
            </a:ln>
          </p:spPr>
          <p:txBody>
            <a:bodyPr/>
            <a:lstStyle/>
            <a:p>
              <a:endParaRPr lang="zh-CN" altLang="en-US"/>
            </a:p>
          </p:txBody>
        </p:sp>
        <p:sp>
          <p:nvSpPr>
            <p:cNvPr id="71688" name="Line 7"/>
            <p:cNvSpPr/>
            <p:nvPr>
              <p:custDataLst>
                <p:tags r:id="rId7"/>
              </p:custDataLst>
            </p:nvPr>
          </p:nvSpPr>
          <p:spPr>
            <a:xfrm>
              <a:off x="1248" y="3696"/>
              <a:ext cx="3984" cy="0"/>
            </a:xfrm>
            <a:prstGeom prst="line">
              <a:avLst/>
            </a:prstGeom>
            <a:ln w="38100" cap="flat" cmpd="sng">
              <a:solidFill>
                <a:srgbClr val="CC0099"/>
              </a:solidFill>
              <a:prstDash val="solid"/>
              <a:headEnd type="none" w="med" len="med"/>
              <a:tailEnd type="none" w="med" len="med"/>
            </a:ln>
          </p:spPr>
          <p:txBody>
            <a:bodyPr/>
            <a:lstStyle/>
            <a:p>
              <a:endParaRPr lang="zh-CN" altLang="en-US"/>
            </a:p>
          </p:txBody>
        </p:sp>
        <p:sp>
          <p:nvSpPr>
            <p:cNvPr id="71689" name="Line 8"/>
            <p:cNvSpPr/>
            <p:nvPr>
              <p:custDataLst>
                <p:tags r:id="rId8"/>
              </p:custDataLst>
            </p:nvPr>
          </p:nvSpPr>
          <p:spPr>
            <a:xfrm>
              <a:off x="1244" y="3954"/>
              <a:ext cx="964" cy="0"/>
            </a:xfrm>
            <a:prstGeom prst="line">
              <a:avLst/>
            </a:prstGeom>
            <a:ln w="38100" cap="flat" cmpd="sng">
              <a:solidFill>
                <a:srgbClr val="CC0099"/>
              </a:solidFill>
              <a:prstDash val="solid"/>
              <a:headEnd type="none" w="med" len="med"/>
              <a:tailEnd type="none" w="med" len="med"/>
            </a:ln>
          </p:spPr>
          <p:txBody>
            <a:bodyPr/>
            <a:lstStyle/>
            <a:p>
              <a:endParaRPr lang="zh-CN" altLang="en-US"/>
            </a:p>
          </p:txBody>
        </p:sp>
      </p:grpSp>
      <p:sp>
        <p:nvSpPr>
          <p:cNvPr id="580617" name="Text Box 9"/>
          <p:cNvSpPr txBox="1">
            <a:spLocks noChangeArrowheads="1"/>
          </p:cNvSpPr>
          <p:nvPr>
            <p:custDataLst>
              <p:tags r:id="rId9"/>
            </p:custDataLst>
          </p:nvPr>
        </p:nvSpPr>
        <p:spPr bwMode="auto">
          <a:xfrm>
            <a:off x="1905000" y="5106035"/>
            <a:ext cx="8712200" cy="95313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CC0099"/>
                </a:solidFill>
                <a:effectLst>
                  <a:outerShdw blurRad="38100" dist="38100" dir="2700000" algn="tl">
                    <a:srgbClr val="000000"/>
                  </a:outerShdw>
                </a:effectLst>
                <a:uLnTx/>
                <a:uFillTx/>
                <a:latin typeface="黑体" panose="02010609060101010101" charset="-122"/>
                <a:ea typeface="黑体" panose="02010609060101010101" charset="-122"/>
                <a:cs typeface="+mn-cs"/>
              </a:rPr>
              <a:t>     </a:t>
            </a:r>
            <a:r>
              <a:rPr kumimoji="0" sz="2800" i="0" u="none" strike="noStrike" kern="1200" cap="none" spc="0" normalizeH="0" baseline="0" noProof="0" smtClean="0">
                <a:ln>
                  <a:noFill/>
                </a:ln>
                <a:solidFill>
                  <a:srgbClr val="CC0099"/>
                </a:solidFill>
                <a:effectLst>
                  <a:outerShdw blurRad="38100" dist="38100" dir="2700000" algn="tl">
                    <a:srgbClr val="000000"/>
                  </a:outerShdw>
                </a:effectLst>
                <a:uLnTx/>
                <a:uFillTx/>
                <a:ea typeface="黑体" panose="02010609060101010101" charset="-122"/>
                <a:cs typeface="+mn-cs"/>
              </a:rPr>
              <a:t>这些描写体现了林黛玉细心、多虑、自尊。也是黛玉进贾府的生活信条。</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wipe(left)">
                                      <p:cBhvr>
                                        <p:cTn id="7" dur="500"/>
                                        <p:tgtEl>
                                          <p:spTgt spid="5806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0611"/>
                                        </p:tgtEl>
                                        <p:attrNameLst>
                                          <p:attrName>style.visibility</p:attrName>
                                        </p:attrNameLst>
                                      </p:cBhvr>
                                      <p:to>
                                        <p:strVal val="visible"/>
                                      </p:to>
                                    </p:set>
                                    <p:animEffect transition="in" filter="wipe(left)">
                                      <p:cBhvr>
                                        <p:cTn id="12" dur="500"/>
                                        <p:tgtEl>
                                          <p:spTgt spid="580611"/>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80617"/>
                                        </p:tgtEl>
                                        <p:attrNameLst>
                                          <p:attrName>style.visibility</p:attrName>
                                        </p:attrNameLst>
                                      </p:cBhvr>
                                      <p:to>
                                        <p:strVal val="visible"/>
                                      </p:to>
                                    </p:set>
                                    <p:animEffect transition="in" filter="wipe(left)">
                                      <p:cBhvr>
                                        <p:cTn id="22" dur="500"/>
                                        <p:tgtEl>
                                          <p:spTgt spid="580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1" grpId="0"/>
      <p:bldP spid="580612" grpId="0"/>
      <p:bldP spid="5806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1265" name="Picture 3" descr="曹雪芹"/>
          <p:cNvPicPr>
            <a:picLocks noChangeAspect="1"/>
          </p:cNvPicPr>
          <p:nvPr>
            <p:custDataLst>
              <p:tags r:id="rId4"/>
            </p:custDataLst>
          </p:nvPr>
        </p:nvPicPr>
        <p:blipFill>
          <a:blip r:embed="rId3">
            <a:lum bright="29999" contrast="48000"/>
          </a:blip>
          <a:srcRect l="11426" t="406" r="12129" b="32648"/>
          <a:stretch>
            <a:fillRect/>
          </a:stretch>
        </p:blipFill>
        <p:spPr>
          <a:xfrm>
            <a:off x="1774889" y="1627978"/>
            <a:ext cx="2884661" cy="4032141"/>
          </a:xfrm>
          <a:prstGeom prst="rect">
            <a:avLst/>
          </a:prstGeom>
          <a:noFill/>
          <a:ln w="76200" cap="flat" cmpd="tri">
            <a:solidFill>
              <a:schemeClr val="bg1"/>
            </a:solidFill>
            <a:prstDash val="solid"/>
            <a:miter/>
            <a:headEnd type="none" w="med" len="med"/>
            <a:tailEnd type="none" w="med" len="med"/>
          </a:ln>
        </p:spPr>
      </p:pic>
      <p:sp>
        <p:nvSpPr>
          <p:cNvPr id="11266" name="Rectangle 5"/>
          <p:cNvSpPr/>
          <p:nvPr>
            <p:custDataLst>
              <p:tags r:id="rId5"/>
            </p:custDataLst>
          </p:nvPr>
        </p:nvSpPr>
        <p:spPr>
          <a:xfrm>
            <a:off x="5413896" y="3340768"/>
            <a:ext cx="4919212" cy="1641475"/>
          </a:xfrm>
          <a:prstGeom prst="rect">
            <a:avLst/>
          </a:prstGeom>
          <a:noFill/>
          <a:ln w="9525">
            <a:noFill/>
          </a:ln>
        </p:spPr>
        <p:txBody>
          <a:bodyPr anchor="ctr">
            <a:spAutoFit/>
          </a:bodyPr>
          <a:lstStyle/>
          <a:p>
            <a:pPr>
              <a:lnSpc>
                <a:spcPct val="140000"/>
              </a:lnSpc>
            </a:pPr>
            <a:r>
              <a:rPr lang="zh-CN" altLang="en-US" sz="3600">
                <a:latin typeface="华文新魏" panose="02010800040101010101" pitchFamily="2" charset="-122"/>
              </a:rPr>
              <a:t>　　</a:t>
            </a:r>
            <a:r>
              <a:rPr lang="zh-CN" altLang="en-US" sz="3600" b="1">
                <a:solidFill>
                  <a:schemeClr val="bg1"/>
                </a:solidFill>
                <a:latin typeface="华文新魏" panose="02010800040101010101" pitchFamily="2" charset="-122"/>
                <a:ea typeface="华文新魏" panose="02010800040101010101" pitchFamily="2" charset="-122"/>
                <a:cs typeface="华文新魏" panose="02010800040101010101" pitchFamily="2" charset="-122"/>
              </a:rPr>
              <a:t>出生于一个有百年历史的贵族世家 </a:t>
            </a:r>
          </a:p>
        </p:txBody>
      </p:sp>
      <p:sp>
        <p:nvSpPr>
          <p:cNvPr id="10244" name="Text Box 6"/>
          <p:cNvSpPr txBox="1"/>
          <p:nvPr>
            <p:custDataLst>
              <p:tags r:id="rId6"/>
            </p:custDataLst>
          </p:nvPr>
        </p:nvSpPr>
        <p:spPr>
          <a:xfrm>
            <a:off x="6378250" y="2404165"/>
            <a:ext cx="3491162" cy="583565"/>
          </a:xfrm>
          <a:prstGeom prst="rect">
            <a:avLst/>
          </a:prstGeom>
          <a:noFill/>
          <a:ln w="9525">
            <a:noFill/>
          </a:ln>
        </p:spPr>
        <p:txBody>
          <a:bodyPr>
            <a:spAutoFit/>
          </a:bodyPr>
          <a:lstStyle/>
          <a:p>
            <a:pPr>
              <a:spcBef>
                <a:spcPct val="50000"/>
              </a:spcBef>
            </a:pPr>
            <a:r>
              <a:rPr lang="zh-CN" altLang="en-US" sz="3200" noProof="1">
                <a:solidFill>
                  <a:schemeClr val="bg1"/>
                </a:solidFill>
                <a:latin typeface="黑体" panose="02010609060101010101" charset="-122"/>
                <a:ea typeface="黑体" panose="02010609060101010101" charset="-122"/>
                <a:cs typeface="+mn-cs"/>
              </a:rPr>
              <a:t>（约</a:t>
            </a:r>
            <a:r>
              <a:rPr lang="en-US" altLang="zh-CN" sz="3200" noProof="1">
                <a:solidFill>
                  <a:schemeClr val="bg1"/>
                </a:solidFill>
                <a:latin typeface="黑体" panose="02010609060101010101" charset="-122"/>
                <a:ea typeface="黑体" panose="02010609060101010101" charset="-122"/>
                <a:cs typeface="+mn-cs"/>
              </a:rPr>
              <a:t>1715</a:t>
            </a:r>
            <a:r>
              <a:rPr lang="en-US" altLang="zh-CN" sz="3200" noProof="1">
                <a:solidFill>
                  <a:schemeClr val="bg1"/>
                </a:solidFill>
                <a:latin typeface="Arial" panose="020b0604020202020204" pitchFamily="34" charset="0"/>
                <a:ea typeface="黑体" panose="02010609060101010101" charset="-122"/>
                <a:cs typeface="+mn-cs"/>
              </a:rPr>
              <a:t>—</a:t>
            </a:r>
            <a:r>
              <a:rPr lang="en-US" altLang="zh-CN" sz="3200" noProof="1">
                <a:solidFill>
                  <a:schemeClr val="bg1"/>
                </a:solidFill>
                <a:latin typeface="黑体" panose="02010609060101010101" charset="-122"/>
                <a:ea typeface="黑体" panose="02010609060101010101" charset="-122"/>
                <a:cs typeface="+mn-cs"/>
              </a:rPr>
              <a:t>1763</a:t>
            </a:r>
            <a:r>
              <a:rPr lang="zh-CN" altLang="en-US" sz="3200" noProof="1">
                <a:solidFill>
                  <a:schemeClr val="bg1"/>
                </a:solidFill>
                <a:latin typeface="黑体" panose="02010609060101010101" charset="-122"/>
                <a:ea typeface="黑体" panose="02010609060101010101" charset="-122"/>
                <a:cs typeface="+mn-cs"/>
              </a:rPr>
              <a:t>）</a:t>
            </a:r>
          </a:p>
        </p:txBody>
      </p:sp>
      <p:sp>
        <p:nvSpPr>
          <p:cNvPr id="10245" name="Text Box 7"/>
          <p:cNvSpPr txBox="1"/>
          <p:nvPr>
            <p:custDataLst>
              <p:tags r:id="rId7"/>
            </p:custDataLst>
          </p:nvPr>
        </p:nvSpPr>
        <p:spPr>
          <a:xfrm>
            <a:off x="5808710" y="1268445"/>
            <a:ext cx="4463917" cy="834990"/>
          </a:xfrm>
          <a:prstGeom prst="rect">
            <a:avLst/>
          </a:prstGeom>
          <a:solidFill>
            <a:srgbClr val="990000"/>
          </a:solidFill>
          <a:ln w="12700" cap="flat" cmpd="sng">
            <a:solidFill>
              <a:schemeClr val="bg1"/>
            </a:solidFill>
            <a:prstDash val="solid"/>
            <a:miter/>
            <a:headEnd type="none" w="med" len="med"/>
            <a:tailEnd type="none" w="med" len="med"/>
          </a:ln>
        </p:spPr>
        <p:txBody>
          <a:bodyPr wrap="none" anchor="ctr"/>
          <a:lstStyle/>
          <a:p>
            <a:pPr algn="ctr">
              <a:lnSpc>
                <a:spcPct val="110000"/>
              </a:lnSpc>
              <a:spcBef>
                <a:spcPct val="50000"/>
              </a:spcBef>
            </a:pPr>
            <a:r>
              <a:rPr lang="zh-CN" altLang="en-US" sz="4000" noProof="1">
                <a:solidFill>
                  <a:schemeClr val="bg1"/>
                </a:solidFill>
                <a:latin typeface="华文中宋" panose="02010600040101010101" pitchFamily="2" charset="-122"/>
                <a:ea typeface="华文中宋" panose="02010600040101010101" pitchFamily="2" charset="-122"/>
                <a:cs typeface="+mn-cs"/>
              </a:rPr>
              <a:t>曹     霑</a:t>
            </a: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80612" name="Text Box 4"/>
          <p:cNvSpPr txBox="1">
            <a:spLocks noChangeArrowheads="1"/>
          </p:cNvSpPr>
          <p:nvPr>
            <p:custDataLst>
              <p:tags r:id="rId3"/>
            </p:custDataLst>
          </p:nvPr>
        </p:nvSpPr>
        <p:spPr bwMode="auto">
          <a:xfrm>
            <a:off x="1429385" y="617220"/>
            <a:ext cx="8305800" cy="52197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  2</a:t>
            </a:r>
            <a:r>
              <a:rPr kumimoji="0" lang="zh-CN" altLang="en-US"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、林黛玉的语言</a:t>
            </a:r>
          </a:p>
        </p:txBody>
      </p:sp>
      <p:sp>
        <p:nvSpPr>
          <p:cNvPr id="374811" name="Text Box 27"/>
          <p:cNvSpPr txBox="1"/>
          <p:nvPr>
            <p:custDataLst>
              <p:tags r:id="rId4"/>
            </p:custDataLst>
          </p:nvPr>
        </p:nvSpPr>
        <p:spPr>
          <a:xfrm>
            <a:off x="900430" y="1842135"/>
            <a:ext cx="10391775" cy="2061210"/>
          </a:xfrm>
          <a:prstGeom prst="rect">
            <a:avLst/>
          </a:prstGeom>
          <a:noFill/>
          <a:ln w="9525">
            <a:noFill/>
            <a:miter/>
          </a:ln>
        </p:spPr>
        <p:txBody>
          <a:bodyPr wrap="square">
            <a:spAutoFit/>
          </a:bodyPr>
          <a:lstStyle/>
          <a:p>
            <a:pPr lvl="0" algn="l" eaLnBrk="1" hangingPunct="1">
              <a:spcBef>
                <a:spcPct val="50000"/>
              </a:spcBef>
              <a:buNone/>
            </a:pPr>
            <a:r>
              <a:rPr lang="en-US" altLang="zh-CN" sz="3200" b="1">
                <a:latin typeface="楷体" panose="02010609060101010101" charset="-122"/>
                <a:ea typeface="楷体" panose="02010609060101010101" charset="-122"/>
              </a:rPr>
              <a:t>    (1)</a:t>
            </a:r>
            <a:r>
              <a:rPr lang="zh-CN" altLang="en-US" sz="3200" b="1">
                <a:latin typeface="楷体" panose="02010609060101010101" charset="-122"/>
                <a:ea typeface="楷体" panose="02010609060101010101" charset="-122"/>
              </a:rPr>
              <a:t>在邢夫人处。邢夫人“苦留吃过晚饭去”，黛玉婉言拒绝了，她说：“舅母爱惜赐饭，原不应辞，只是还要过去拜见二舅舅，恐领了赐去不恭，异日再领，未为不可。望舅母容谅。”</a:t>
            </a:r>
            <a:endParaRPr lang="zh-CN" altLang="en-US" sz="3200" b="1">
              <a:solidFill>
                <a:srgbClr val="003399"/>
              </a:solidFill>
              <a:latin typeface="楷体" panose="02010609060101010101" charset="-122"/>
              <a:ea typeface="楷体" panose="02010609060101010101" charset="-122"/>
            </a:endParaRPr>
          </a:p>
        </p:txBody>
      </p:sp>
      <p:sp>
        <p:nvSpPr>
          <p:cNvPr id="374814" name="Text Box 30"/>
          <p:cNvSpPr txBox="1"/>
          <p:nvPr>
            <p:custDataLst>
              <p:tags r:id="rId5"/>
            </p:custDataLst>
          </p:nvPr>
        </p:nvSpPr>
        <p:spPr>
          <a:xfrm>
            <a:off x="900430" y="4554220"/>
            <a:ext cx="10393045" cy="2061210"/>
          </a:xfrm>
          <a:prstGeom prst="rect">
            <a:avLst/>
          </a:prstGeom>
          <a:noFill/>
          <a:ln w="9525">
            <a:noFill/>
            <a:miter/>
          </a:ln>
        </p:spPr>
        <p:txBody>
          <a:bodyPr wrap="square">
            <a:spAutoFit/>
          </a:bodyPr>
          <a:lstStyle/>
          <a:p>
            <a:pPr marL="342900" lvl="0" indent="812800" algn="l" fontAlgn="auto">
              <a:spcBef>
                <a:spcPct val="0"/>
              </a:spcBef>
              <a:buNone/>
            </a:pPr>
            <a:r>
              <a:rPr lang="zh-CN" altLang="en-US" sz="3200" b="1">
                <a:solidFill>
                  <a:srgbClr val="660066"/>
                </a:solidFill>
                <a:latin typeface="宋体" panose="02010600030101010101" pitchFamily="2" charset="-122"/>
                <a:cs typeface="宋体" panose="02010600030101010101" pitchFamily="2" charset="-122"/>
              </a:rPr>
              <a:t>这一番十分得体的话，既表达了对邢夫人的感激和尊敬，又表现了自己懂礼节、识大体，可以看出林黛玉做事处处留心在意。</a:t>
            </a:r>
          </a:p>
          <a:p>
            <a:pPr marL="342900" lvl="0" indent="-342900" algn="l" eaLnBrk="1" hangingPunct="1"/>
            <a:endParaRPr lang="zh-CN" altLang="en-US" sz="3200" b="1">
              <a:solidFill>
                <a:srgbClr val="660066"/>
              </a:solidFill>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wipe(left)">
                                      <p:cBhvr>
                                        <p:cTn id="7" dur="500"/>
                                        <p:tgtEl>
                                          <p:spTgt spid="5806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74811"/>
                                        </p:tgtEl>
                                        <p:attrNameLst>
                                          <p:attrName>style.visibility</p:attrName>
                                        </p:attrNameLst>
                                      </p:cBhvr>
                                      <p:to>
                                        <p:strVal val="visible"/>
                                      </p:to>
                                    </p:set>
                                    <p:anim calcmode="lin" valueType="num">
                                      <p:cBhvr>
                                        <p:cTn id="12" dur="1" fill="hold"/>
                                        <p:tgtEl>
                                          <p:spTgt spid="374811"/>
                                        </p:tgtEl>
                                      </p:cBhvr>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74814"/>
                                        </p:tgtEl>
                                        <p:attrNameLst>
                                          <p:attrName>style.visibility</p:attrName>
                                        </p:attrNameLst>
                                      </p:cBhvr>
                                      <p:to>
                                        <p:strVal val="visible"/>
                                      </p:to>
                                    </p:set>
                                    <p:anim calcmode="lin" valueType="num">
                                      <p:cBhvr>
                                        <p:cTn id="17" dur="1" fill="hold"/>
                                        <p:tgtEl>
                                          <p:spTgt spid="3748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p:bldP spid="374811" grpId="0"/>
      <p:bldP spid="374814"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80612" name="Text Box 4"/>
          <p:cNvSpPr txBox="1">
            <a:spLocks noChangeArrowheads="1"/>
          </p:cNvSpPr>
          <p:nvPr>
            <p:custDataLst>
              <p:tags r:id="rId3"/>
            </p:custDataLst>
          </p:nvPr>
        </p:nvSpPr>
        <p:spPr bwMode="auto">
          <a:xfrm>
            <a:off x="1429385" y="617220"/>
            <a:ext cx="8305800" cy="52197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  2</a:t>
            </a:r>
            <a:r>
              <a:rPr kumimoji="0" lang="zh-CN" altLang="en-US"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、林黛玉的语言</a:t>
            </a:r>
          </a:p>
        </p:txBody>
      </p:sp>
      <p:sp>
        <p:nvSpPr>
          <p:cNvPr id="518150" name="Text Box 6"/>
          <p:cNvSpPr txBox="1"/>
          <p:nvPr>
            <p:custDataLst>
              <p:tags r:id="rId4"/>
            </p:custDataLst>
          </p:nvPr>
        </p:nvSpPr>
        <p:spPr>
          <a:xfrm>
            <a:off x="900430" y="1940560"/>
            <a:ext cx="10393045" cy="1568450"/>
          </a:xfrm>
          <a:prstGeom prst="rect">
            <a:avLst/>
          </a:prstGeom>
          <a:noFill/>
          <a:ln w="9525">
            <a:noFill/>
            <a:miter/>
          </a:ln>
        </p:spPr>
        <p:txBody>
          <a:bodyPr wrap="square">
            <a:spAutoFit/>
          </a:bodyPr>
          <a:lstStyle/>
          <a:p>
            <a:pPr lvl="0" algn="l" eaLnBrk="1" hangingPunct="1">
              <a:spcBef>
                <a:spcPct val="50000"/>
              </a:spcBef>
              <a:buNone/>
            </a:pPr>
            <a:r>
              <a:rPr lang="en-US" altLang="zh-CN" sz="3200" b="1">
                <a:latin typeface="楷体" panose="02010609060101010101" charset="-122"/>
                <a:ea typeface="楷体" panose="02010609060101010101" charset="-122"/>
              </a:rPr>
              <a:t>    (2)</a:t>
            </a:r>
            <a:r>
              <a:rPr lang="zh-CN" altLang="en-US" sz="3200" b="1">
                <a:latin typeface="楷体" panose="02010609060101010101" charset="-122"/>
                <a:ea typeface="楷体" panose="02010609060101010101" charset="-122"/>
              </a:rPr>
              <a:t>贾母问黛玉读什么书时，黛玉回答是“念了</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四书</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，但当宝玉问她念什么书时，她却说“不曾读，只上了一年学，些须认得几个字”。</a:t>
            </a:r>
          </a:p>
        </p:txBody>
      </p:sp>
      <p:sp>
        <p:nvSpPr>
          <p:cNvPr id="518151" name="Text Box 7"/>
          <p:cNvSpPr txBox="1"/>
          <p:nvPr>
            <p:custDataLst>
              <p:tags r:id="rId5"/>
            </p:custDataLst>
          </p:nvPr>
        </p:nvSpPr>
        <p:spPr>
          <a:xfrm>
            <a:off x="899795" y="4415155"/>
            <a:ext cx="10392410" cy="583565"/>
          </a:xfrm>
          <a:prstGeom prst="rect">
            <a:avLst/>
          </a:prstGeom>
          <a:noFill/>
          <a:ln w="9525">
            <a:noFill/>
            <a:miter/>
          </a:ln>
        </p:spPr>
        <p:txBody>
          <a:bodyPr wrap="square">
            <a:spAutoFit/>
          </a:bodyPr>
          <a:lstStyle/>
          <a:p>
            <a:pPr marL="342900" lvl="0" indent="812800" algn="l" fontAlgn="auto">
              <a:spcBef>
                <a:spcPct val="0"/>
              </a:spcBef>
              <a:buNone/>
            </a:pPr>
            <a:r>
              <a:rPr lang="zh-CN" altLang="en-US" sz="3200" b="1">
                <a:solidFill>
                  <a:srgbClr val="660066"/>
                </a:solidFill>
                <a:latin typeface="Times New Roman" panose="02020603050405020304" pitchFamily="18" charset="0"/>
                <a:ea typeface="宋体" panose="02010600030101010101" pitchFamily="2" charset="-122"/>
              </a:rPr>
              <a:t>体现了她为人的小心谨慎，谦恭得体，随机应变。</a:t>
            </a:r>
            <a:endParaRPr lang="zh-CN" altLang="en-US" sz="3200">
              <a:solidFill>
                <a:srgbClr val="660066"/>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wipe(left)">
                                      <p:cBhvr>
                                        <p:cTn id="7" dur="500"/>
                                        <p:tgtEl>
                                          <p:spTgt spid="5806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18150"/>
                                        </p:tgtEl>
                                        <p:attrNameLst>
                                          <p:attrName>style.visibility</p:attrName>
                                        </p:attrNameLst>
                                      </p:cBhvr>
                                      <p:to>
                                        <p:strVal val="visible"/>
                                      </p:to>
                                    </p:set>
                                    <p:anim calcmode="lin" valueType="num">
                                      <p:cBhvr>
                                        <p:cTn id="12" dur="1" fill="hold"/>
                                        <p:tgtEl>
                                          <p:spTgt spid="518150"/>
                                        </p:tgtEl>
                                      </p:cBhvr>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18151"/>
                                        </p:tgtEl>
                                        <p:attrNameLst>
                                          <p:attrName>style.visibility</p:attrName>
                                        </p:attrNameLst>
                                      </p:cBhvr>
                                      <p:to>
                                        <p:strVal val="visible"/>
                                      </p:to>
                                    </p:set>
                                    <p:anim calcmode="lin" valueType="num">
                                      <p:cBhvr>
                                        <p:cTn id="17" dur="1" fill="hold"/>
                                        <p:tgtEl>
                                          <p:spTgt spid="51815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p:bldP spid="518150" grpId="0"/>
      <p:bldP spid="518151" grpId="0"/>
    </p:bld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80612" name="Text Box 4"/>
          <p:cNvSpPr txBox="1">
            <a:spLocks noChangeArrowheads="1"/>
          </p:cNvSpPr>
          <p:nvPr>
            <p:custDataLst>
              <p:tags r:id="rId3"/>
            </p:custDataLst>
          </p:nvPr>
        </p:nvSpPr>
        <p:spPr bwMode="auto">
          <a:xfrm>
            <a:off x="1429385" y="617220"/>
            <a:ext cx="8305800" cy="52197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  3</a:t>
            </a:r>
            <a:r>
              <a:rPr kumimoji="0" lang="zh-CN" altLang="en-US"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、林黛玉的动作</a:t>
            </a:r>
          </a:p>
        </p:txBody>
      </p:sp>
      <p:sp>
        <p:nvSpPr>
          <p:cNvPr id="374812" name="Text Box 28"/>
          <p:cNvSpPr txBox="1"/>
          <p:nvPr>
            <p:custDataLst>
              <p:tags r:id="rId4"/>
            </p:custDataLst>
          </p:nvPr>
        </p:nvSpPr>
        <p:spPr>
          <a:xfrm>
            <a:off x="836930" y="1597025"/>
            <a:ext cx="10455275" cy="2061210"/>
          </a:xfrm>
          <a:prstGeom prst="rect">
            <a:avLst/>
          </a:prstGeom>
          <a:noFill/>
          <a:ln w="9525">
            <a:noFill/>
            <a:miter/>
          </a:ln>
        </p:spPr>
        <p:txBody>
          <a:bodyPr wrap="square">
            <a:spAutoFit/>
          </a:bodyPr>
          <a:lstStyle/>
          <a:p>
            <a:pPr>
              <a:spcBef>
                <a:spcPct val="50000"/>
              </a:spcBef>
              <a:buNone/>
            </a:pPr>
            <a:r>
              <a:rPr lang="en-US" altLang="zh-CN" sz="3200" b="1">
                <a:latin typeface="楷体" panose="02010609060101010101" charset="-122"/>
                <a:ea typeface="楷体" panose="02010609060101010101" charset="-122"/>
              </a:rPr>
              <a:t>    (1)</a:t>
            </a:r>
            <a:r>
              <a:rPr lang="zh-CN" altLang="en-US" sz="3200" b="1">
                <a:latin typeface="楷体" panose="02010609060101010101" charset="-122"/>
                <a:ea typeface="楷体" panose="02010609060101010101" charset="-122"/>
              </a:rPr>
              <a:t>在王夫人房里。王夫人坐在西边下首，见黛玉来了，便往东让。“黛玉心中料定这是贾政之位。因见挨炕一溜三张椅子，也搭着半旧的弹墨椅袱，黛玉便向椅上坐了。王夫人再四携他上炕，他方挨王夫人坐了。”</a:t>
            </a:r>
            <a:endParaRPr lang="zh-CN" altLang="en-US" sz="3200" b="1">
              <a:solidFill>
                <a:srgbClr val="003399"/>
              </a:solidFill>
              <a:latin typeface="楷体" panose="02010609060101010101" charset="-122"/>
              <a:ea typeface="楷体" panose="02010609060101010101" charset="-122"/>
            </a:endParaRPr>
          </a:p>
        </p:txBody>
      </p:sp>
      <p:sp>
        <p:nvSpPr>
          <p:cNvPr id="4" name="文本框 3"/>
          <p:cNvSpPr txBox="1"/>
          <p:nvPr>
            <p:custDataLst>
              <p:tags r:id="rId5"/>
            </p:custDataLst>
          </p:nvPr>
        </p:nvSpPr>
        <p:spPr>
          <a:xfrm>
            <a:off x="1149350" y="4282440"/>
            <a:ext cx="10342880" cy="1076325"/>
          </a:xfrm>
          <a:prstGeom prst="rect">
            <a:avLst/>
          </a:prstGeom>
          <a:noFill/>
          <a:ln w="9525">
            <a:noFill/>
          </a:ln>
        </p:spPr>
        <p:txBody>
          <a:bodyPr wrap="square">
            <a:spAutoFit/>
          </a:bodyPr>
          <a:lstStyle/>
          <a:p>
            <a:pPr indent="812800" fontAlgn="auto"/>
            <a:r>
              <a:rPr lang="zh-CN" sz="3200" b="1">
                <a:solidFill>
                  <a:srgbClr val="784578"/>
                </a:solidFill>
                <a:ea typeface="宋体" panose="02010600030101010101" pitchFamily="2" charset="-122"/>
              </a:rPr>
              <a:t>连坐在什么地方都不肯轻易从事，可见黛玉行事的谨慎小心、谦恭推让。</a:t>
            </a:r>
            <a:endParaRPr lang="zh-CN" altLang="en-US" sz="3200" b="1">
              <a:solidFill>
                <a:srgbClr val="784578"/>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wipe(left)">
                                      <p:cBhvr>
                                        <p:cTn id="7" dur="500"/>
                                        <p:tgtEl>
                                          <p:spTgt spid="5806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74812"/>
                                        </p:tgtEl>
                                        <p:attrNameLst>
                                          <p:attrName>style.visibility</p:attrName>
                                        </p:attrNameLst>
                                      </p:cBhvr>
                                      <p:to>
                                        <p:strVal val="visible"/>
                                      </p:to>
                                    </p:set>
                                    <p:anim calcmode="lin" valueType="num">
                                      <p:cBhvr>
                                        <p:cTn id="12" dur="1" fill="hold"/>
                                        <p:tgtEl>
                                          <p:spTgt spid="374812"/>
                                        </p:tgtEl>
                                      </p:cBhvr>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p:bldP spid="374812" grpId="0"/>
      <p:bldP spid="4" grpId="0"/>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580612" name="Text Box 4"/>
          <p:cNvSpPr txBox="1">
            <a:spLocks noChangeArrowheads="1"/>
          </p:cNvSpPr>
          <p:nvPr>
            <p:custDataLst>
              <p:tags r:id="rId3"/>
            </p:custDataLst>
          </p:nvPr>
        </p:nvSpPr>
        <p:spPr bwMode="auto">
          <a:xfrm>
            <a:off x="1429385" y="617220"/>
            <a:ext cx="8305800" cy="52197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  3</a:t>
            </a:r>
            <a:r>
              <a:rPr kumimoji="0" lang="zh-CN" altLang="en-US" sz="2800" i="0" u="none" strike="noStrike" kern="1200" cap="none" spc="0" normalizeH="0" baseline="0" noProof="0" smtClean="0">
                <a:ln>
                  <a:noFill/>
                </a:ln>
                <a:solidFill>
                  <a:srgbClr val="800000"/>
                </a:solidFill>
                <a:effectLst>
                  <a:outerShdw blurRad="38100" dist="38100" dir="2700000" algn="tl">
                    <a:srgbClr val="000000"/>
                  </a:outerShdw>
                </a:effectLst>
                <a:uLnTx/>
                <a:uFillTx/>
                <a:latin typeface="黑体" panose="02010609060101010101" charset="-122"/>
                <a:ea typeface="黑体" panose="02010609060101010101" charset="-122"/>
                <a:cs typeface="+mn-ea"/>
              </a:rPr>
              <a:t>、林黛玉的动作</a:t>
            </a:r>
          </a:p>
        </p:txBody>
      </p:sp>
      <p:sp>
        <p:nvSpPr>
          <p:cNvPr id="518148" name="Text Box 4"/>
          <p:cNvSpPr txBox="1"/>
          <p:nvPr>
            <p:custDataLst>
              <p:tags r:id="rId4"/>
            </p:custDataLst>
          </p:nvPr>
        </p:nvSpPr>
        <p:spPr>
          <a:xfrm>
            <a:off x="868680" y="1792605"/>
            <a:ext cx="10454005" cy="2061210"/>
          </a:xfrm>
          <a:prstGeom prst="rect">
            <a:avLst/>
          </a:prstGeom>
          <a:noFill/>
          <a:ln w="9525">
            <a:noFill/>
            <a:miter/>
          </a:ln>
        </p:spPr>
        <p:txBody>
          <a:bodyPr wrap="square">
            <a:spAutoFit/>
          </a:bodyPr>
          <a:lstStyle/>
          <a:p>
            <a:pPr>
              <a:spcBef>
                <a:spcPct val="50000"/>
              </a:spcBef>
              <a:buNone/>
            </a:pPr>
            <a:r>
              <a:rPr lang="en-US" altLang="zh-CN" sz="3200" b="1">
                <a:latin typeface="楷体" panose="02010609060101010101" charset="-122"/>
                <a:ea typeface="楷体" panose="02010609060101010101" charset="-122"/>
              </a:rPr>
              <a:t>    (2)</a:t>
            </a:r>
            <a:r>
              <a:rPr lang="zh-CN" altLang="en-US" sz="3200" b="1">
                <a:latin typeface="楷体" panose="02010609060101010101" charset="-122"/>
                <a:ea typeface="楷体" panose="02010609060101010101" charset="-122"/>
              </a:rPr>
              <a:t>在贾母房中吃晚饭时，“熙凤忙拉了黛玉在左边第一张椅上坐了，黛玉十分推让”，直到贾母说明了理由，“黛玉方告了座，坐了。”饭后喝茶、漱口之类的事不合家中之事，便“一一改了过来”。</a:t>
            </a:r>
          </a:p>
        </p:txBody>
      </p:sp>
      <p:sp>
        <p:nvSpPr>
          <p:cNvPr id="518149" name="Rectangle 5"/>
          <p:cNvSpPr/>
          <p:nvPr>
            <p:custDataLst>
              <p:tags r:id="rId5"/>
            </p:custDataLst>
          </p:nvPr>
        </p:nvSpPr>
        <p:spPr>
          <a:xfrm>
            <a:off x="991870" y="4352290"/>
            <a:ext cx="10452735" cy="1076325"/>
          </a:xfrm>
          <a:prstGeom prst="rect">
            <a:avLst/>
          </a:prstGeom>
          <a:noFill/>
          <a:ln w="9525">
            <a:noFill/>
            <a:miter/>
          </a:ln>
        </p:spPr>
        <p:txBody>
          <a:bodyPr wrap="square">
            <a:spAutoFit/>
          </a:bodyPr>
          <a:lstStyle/>
          <a:p>
            <a:pPr marL="342900" lvl="0" indent="812800" algn="l" fontAlgn="auto">
              <a:buNone/>
            </a:pPr>
            <a:r>
              <a:rPr sz="3200" b="1">
                <a:solidFill>
                  <a:srgbClr val="784578"/>
                </a:solidFill>
                <a:latin typeface="+mn-ea"/>
                <a:cs typeface="+mn-ea"/>
              </a:rPr>
              <a:t>表现了她的知书达理，举止得体，聪明懂事的性格特点以及入乡随俗的世故人情。</a:t>
            </a:r>
            <a:endParaRPr lang="zh-CN" altLang="en-US" sz="3200" b="1">
              <a:solidFill>
                <a:srgbClr val="784578"/>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wipe(left)">
                                      <p:cBhvr>
                                        <p:cTn id="7" dur="500"/>
                                        <p:tgtEl>
                                          <p:spTgt spid="5806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18148"/>
                                        </p:tgtEl>
                                        <p:attrNameLst>
                                          <p:attrName>style.visibility</p:attrName>
                                        </p:attrNameLst>
                                      </p:cBhvr>
                                      <p:to>
                                        <p:strVal val="visible"/>
                                      </p:to>
                                    </p:set>
                                    <p:anim calcmode="lin" valueType="num">
                                      <p:cBhvr>
                                        <p:cTn id="12" dur="1" fill="hold"/>
                                        <p:tgtEl>
                                          <p:spTgt spid="518148"/>
                                        </p:tgtEl>
                                      </p:cBhvr>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18149"/>
                                        </p:tgtEl>
                                        <p:attrNameLst>
                                          <p:attrName>style.visibility</p:attrName>
                                        </p:attrNameLst>
                                      </p:cBhvr>
                                      <p:to>
                                        <p:strVal val="visible"/>
                                      </p:to>
                                    </p:set>
                                    <p:anim calcmode="lin" valueType="num">
                                      <p:cBhvr>
                                        <p:cTn id="17" dur="1" fill="hold"/>
                                        <p:tgtEl>
                                          <p:spTgt spid="51814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p:bldP spid="518148" grpId="0"/>
      <p:bldP spid="518149"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6802" name="Text Box 4"/>
          <p:cNvSpPr txBox="1"/>
          <p:nvPr>
            <p:custDataLst>
              <p:tags r:id="rId3"/>
            </p:custDataLst>
          </p:nvPr>
        </p:nvSpPr>
        <p:spPr>
          <a:xfrm>
            <a:off x="1828800" y="228600"/>
            <a:ext cx="8458200" cy="768350"/>
          </a:xfrm>
          <a:prstGeom prst="rect">
            <a:avLst/>
          </a:prstGeom>
          <a:noFill/>
          <a:ln w="9525">
            <a:noFill/>
            <a:miter/>
          </a:ln>
        </p:spPr>
        <p:txBody>
          <a:bodyPr>
            <a:spAutoFit/>
          </a:bodyPr>
          <a:lstStyle/>
          <a:p>
            <a:pPr lvl="0" algn="l" eaLnBrk="1" hangingPunct="1">
              <a:spcBef>
                <a:spcPct val="50000"/>
              </a:spcBef>
              <a:buNone/>
            </a:pPr>
            <a:r>
              <a:rPr lang="zh-CN" altLang="en-US" sz="4400" b="1">
                <a:solidFill>
                  <a:srgbClr val="FF3300"/>
                </a:solidFill>
                <a:latin typeface="华文新魏" panose="02010800040101010101" pitchFamily="2" charset="-122"/>
                <a:ea typeface="华文新魏" panose="02010800040101010101" pitchFamily="2" charset="-122"/>
              </a:rPr>
              <a:t>林黛玉</a:t>
            </a:r>
          </a:p>
        </p:txBody>
      </p:sp>
      <p:sp>
        <p:nvSpPr>
          <p:cNvPr id="515077" name="Text Box 5"/>
          <p:cNvSpPr txBox="1"/>
          <p:nvPr>
            <p:custDataLst>
              <p:tags r:id="rId4"/>
            </p:custDataLst>
          </p:nvPr>
        </p:nvSpPr>
        <p:spPr>
          <a:xfrm>
            <a:off x="1752600" y="1134110"/>
            <a:ext cx="8610600" cy="2306955"/>
          </a:xfrm>
          <a:prstGeom prst="rect">
            <a:avLst/>
          </a:prstGeom>
          <a:noFill/>
          <a:ln w="9525">
            <a:noFill/>
            <a:miter/>
          </a:ln>
        </p:spPr>
        <p:txBody>
          <a:bodyPr>
            <a:spAutoFit/>
          </a:bodyPr>
          <a:lstStyle/>
          <a:p>
            <a:pPr lvl="0" algn="l" eaLnBrk="1" hangingPunct="1">
              <a:spcBef>
                <a:spcPct val="50000"/>
              </a:spcBef>
              <a:buNone/>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林黛玉是在</a:t>
            </a:r>
            <a:r>
              <a:rPr lang="zh-CN" altLang="en-US" sz="3200" b="1">
                <a:latin typeface="楷体" panose="02010609060101010101" charset="-122"/>
                <a:ea typeface="楷体" panose="02010609060101010101" charset="-122"/>
              </a:rPr>
              <a:t>母亲</a:t>
            </a:r>
            <a:r>
              <a:rPr lang="zh-CN" altLang="en-US" sz="2800" b="1">
                <a:latin typeface="楷体" panose="02010609060101010101" charset="-122"/>
                <a:ea typeface="楷体" panose="02010609060101010101" charset="-122"/>
              </a:rPr>
              <a:t>去世后投奔外婆家的，虽然贾母十分疼爱，她却总有寄人篱下之感，所以，进贾府后始终是“步步留心，时时在意，不肯轻易多说一句话，多行一步路，惟恐被人耻笑了他去”，因而形成了她细心、多虑、自尊的性格特点。</a:t>
            </a:r>
          </a:p>
        </p:txBody>
      </p:sp>
      <p:sp>
        <p:nvSpPr>
          <p:cNvPr id="515078" name="Rectangle 6"/>
          <p:cNvSpPr/>
          <p:nvPr>
            <p:custDataLst>
              <p:tags r:id="rId5"/>
            </p:custDataLst>
          </p:nvPr>
        </p:nvSpPr>
        <p:spPr>
          <a:xfrm>
            <a:off x="1829435" y="4100195"/>
            <a:ext cx="8458200" cy="1753235"/>
          </a:xfrm>
          <a:prstGeom prst="rect">
            <a:avLst/>
          </a:prstGeom>
          <a:noFill/>
          <a:ln w="9525">
            <a:noFill/>
            <a:miter/>
          </a:ln>
        </p:spPr>
        <p:txBody>
          <a:bodyPr wrap="square" anchor="ctr">
            <a:spAutoFit/>
          </a:bodyPr>
          <a:lstStyle/>
          <a:p>
            <a:pPr lvl="0" algn="l" eaLnBrk="1" hangingPunct="1">
              <a:spcBef>
                <a:spcPct val="0"/>
              </a:spcBef>
              <a:buNone/>
            </a:pPr>
            <a:r>
              <a:rPr sz="3600" b="1">
                <a:solidFill>
                  <a:srgbClr val="CC0000"/>
                </a:solidFill>
                <a:latin typeface="Times New Roman" panose="02020603050405020304" pitchFamily="18" charset="0"/>
                <a:ea typeface="宋体" panose="02010600030101010101" pitchFamily="2" charset="-122"/>
              </a:rPr>
              <a:t>美貌多情、体弱多病、非常敏感细心、绝顶聪明，悟性极强，为人处处小心谨慎，知书达理，极有教养</a:t>
            </a:r>
            <a:r>
              <a:rPr lang="zh-CN" sz="3600" b="1">
                <a:solidFill>
                  <a:srgbClr val="CC0000"/>
                </a:solidFill>
                <a:latin typeface="Times New Roman" panose="02020603050405020304" pitchFamily="18" charset="0"/>
                <a:ea typeface="宋体" panose="0201060003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15077"/>
                                        </p:tgtEl>
                                        <p:attrNameLst>
                                          <p:attrName>style.visibility</p:attrName>
                                        </p:attrNameLst>
                                      </p:cBhvr>
                                      <p:to>
                                        <p:strVal val="visible"/>
                                      </p:to>
                                    </p:set>
                                    <p:anim calcmode="lin" valueType="num">
                                      <p:cBhvr>
                                        <p:cTn id="7" dur="1" fill="hold"/>
                                        <p:tgtEl>
                                          <p:spTgt spid="51507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15078"/>
                                        </p:tgtEl>
                                        <p:attrNameLst>
                                          <p:attrName>style.visibility</p:attrName>
                                        </p:attrNameLst>
                                      </p:cBhvr>
                                      <p:to>
                                        <p:strVal val="visible"/>
                                      </p:to>
                                    </p:set>
                                    <p:anim calcmode="lin" valueType="num">
                                      <p:cBhvr>
                                        <p:cTn id="12" dur="1" fill="hold"/>
                                        <p:tgtEl>
                                          <p:spTgt spid="51507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77" grpId="0"/>
      <p:bldP spid="515078"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60417" name="Text Box 4"/>
          <p:cNvSpPr txBox="1"/>
          <p:nvPr>
            <p:custDataLst>
              <p:tags r:id="rId3"/>
            </p:custDataLst>
          </p:nvPr>
        </p:nvSpPr>
        <p:spPr>
          <a:xfrm>
            <a:off x="2203304" y="472097"/>
            <a:ext cx="8030681" cy="913952"/>
          </a:xfrm>
          <a:prstGeom prst="rect">
            <a:avLst/>
          </a:prstGeom>
          <a:solidFill>
            <a:srgbClr val="990000"/>
          </a:solidFill>
          <a:ln w="28575" cap="flat" cmpd="sng">
            <a:solidFill>
              <a:srgbClr val="FF9966"/>
            </a:solidFill>
            <a:prstDash val="solid"/>
            <a:miter/>
            <a:headEnd type="none" w="med" len="med"/>
            <a:tailEnd type="none" w="med" len="med"/>
          </a:ln>
        </p:spPr>
        <p:txBody>
          <a:bodyPr/>
          <a:lstStyle/>
          <a:p>
            <a:pPr algn="ctr">
              <a:lnSpc>
                <a:spcPct val="120000"/>
              </a:lnSpc>
            </a:pPr>
            <a:r>
              <a:rPr lang="zh-CN" altLang="en-US" sz="4340" b="1">
                <a:solidFill>
                  <a:schemeClr val="bg1"/>
                </a:solidFill>
                <a:latin typeface="华文新魏" panose="02010800040101010101" pitchFamily="2" charset="-122"/>
                <a:ea typeface="华文新魏" panose="02010800040101010101" pitchFamily="2" charset="-122"/>
              </a:rPr>
              <a:t>至纯至洁至真至雅至情至性</a:t>
            </a:r>
          </a:p>
        </p:txBody>
      </p:sp>
      <p:pic>
        <p:nvPicPr>
          <p:cNvPr id="60418" name="Picture 6" descr="a3033112064dfc75f819b88b"/>
          <p:cNvPicPr>
            <a:picLocks noChangeAspect="1"/>
          </p:cNvPicPr>
          <p:nvPr>
            <p:custDataLst>
              <p:tags r:id="rId5"/>
            </p:custDataLst>
          </p:nvPr>
        </p:nvPicPr>
        <p:blipFill>
          <a:blip r:embed="rId4"/>
          <a:stretch>
            <a:fillRect/>
          </a:stretch>
        </p:blipFill>
        <p:spPr>
          <a:xfrm>
            <a:off x="929820" y="1985829"/>
            <a:ext cx="3686049" cy="4326152"/>
          </a:xfrm>
          <a:prstGeom prst="rect">
            <a:avLst/>
          </a:prstGeom>
          <a:noFill/>
          <a:ln w="9525">
            <a:noFill/>
          </a:ln>
        </p:spPr>
      </p:pic>
      <p:sp>
        <p:nvSpPr>
          <p:cNvPr id="59396" name="Rectangle 12"/>
          <p:cNvSpPr/>
          <p:nvPr>
            <p:custDataLst>
              <p:tags r:id="rId6"/>
            </p:custDataLst>
          </p:nvPr>
        </p:nvSpPr>
        <p:spPr>
          <a:xfrm>
            <a:off x="5446539" y="1757358"/>
            <a:ext cx="5688679" cy="4782820"/>
          </a:xfrm>
          <a:prstGeom prst="rect">
            <a:avLst/>
          </a:prstGeom>
          <a:noFill/>
          <a:ln w="28575">
            <a:noFill/>
          </a:ln>
        </p:spPr>
        <p:txBody>
          <a:bodyPr>
            <a:spAutoFit/>
          </a:bodyPr>
          <a:lstStyle/>
          <a:p>
            <a:pPr>
              <a:lnSpc>
                <a:spcPct val="120000"/>
              </a:lnSpc>
              <a:spcBef>
                <a:spcPct val="20000"/>
              </a:spcBef>
            </a:pPr>
            <a:r>
              <a:rPr lang="zh-CN" altLang="en-US" sz="3175" b="1">
                <a:latin typeface="Times New Roman" panose="02020603050405020304" pitchFamily="18" charset="0"/>
                <a:ea typeface="黑体" panose="02010609060101010101" charset="-122"/>
              </a:rPr>
              <a:t>宝钗有其艳而不能得其娇，</a:t>
            </a:r>
          </a:p>
          <a:p>
            <a:pPr>
              <a:lnSpc>
                <a:spcPct val="120000"/>
              </a:lnSpc>
              <a:spcBef>
                <a:spcPct val="20000"/>
              </a:spcBef>
            </a:pPr>
            <a:r>
              <a:rPr lang="zh-CN" altLang="en-US" sz="3175" b="1">
                <a:latin typeface="Times New Roman" panose="02020603050405020304" pitchFamily="18" charset="0"/>
                <a:ea typeface="黑体" panose="02010609060101010101" charset="-122"/>
              </a:rPr>
              <a:t>探春有其香而不能得其清，</a:t>
            </a:r>
          </a:p>
          <a:p>
            <a:pPr>
              <a:lnSpc>
                <a:spcPct val="120000"/>
              </a:lnSpc>
              <a:spcBef>
                <a:spcPct val="20000"/>
              </a:spcBef>
            </a:pPr>
            <a:r>
              <a:rPr lang="zh-CN" altLang="en-US" sz="3175" b="1">
                <a:latin typeface="Times New Roman" panose="02020603050405020304" pitchFamily="18" charset="0"/>
                <a:ea typeface="黑体" panose="02010609060101010101" charset="-122"/>
              </a:rPr>
              <a:t>湘云有其俊而不能得其韵，</a:t>
            </a:r>
          </a:p>
          <a:p>
            <a:pPr>
              <a:lnSpc>
                <a:spcPct val="120000"/>
              </a:lnSpc>
              <a:spcBef>
                <a:spcPct val="20000"/>
              </a:spcBef>
            </a:pPr>
            <a:r>
              <a:rPr lang="zh-CN" altLang="en-US" sz="3175" b="1">
                <a:latin typeface="Times New Roman" panose="02020603050405020304" pitchFamily="18" charset="0"/>
                <a:ea typeface="黑体" panose="02010609060101010101" charset="-122"/>
              </a:rPr>
              <a:t>宝琴有其美而不能得其幽，</a:t>
            </a:r>
          </a:p>
          <a:p>
            <a:pPr>
              <a:lnSpc>
                <a:spcPct val="120000"/>
              </a:lnSpc>
              <a:spcBef>
                <a:spcPct val="20000"/>
              </a:spcBef>
            </a:pPr>
            <a:r>
              <a:rPr lang="zh-CN" altLang="en-US" sz="3175" b="1">
                <a:latin typeface="Times New Roman" panose="02020603050405020304" pitchFamily="18" charset="0"/>
                <a:ea typeface="黑体" panose="02010609060101010101" charset="-122"/>
              </a:rPr>
              <a:t>可卿有其媚而不能得其秀，</a:t>
            </a:r>
          </a:p>
          <a:p>
            <a:pPr>
              <a:lnSpc>
                <a:spcPct val="120000"/>
              </a:lnSpc>
              <a:spcBef>
                <a:spcPct val="20000"/>
              </a:spcBef>
            </a:pPr>
            <a:r>
              <a:rPr lang="zh-CN" altLang="en-US" sz="3175" b="1">
                <a:latin typeface="Times New Roman" panose="02020603050405020304" pitchFamily="18" charset="0"/>
                <a:ea typeface="黑体" panose="02010609060101010101" charset="-122"/>
              </a:rPr>
              <a:t>香菱有其幽而不能得其文，</a:t>
            </a:r>
          </a:p>
          <a:p>
            <a:pPr>
              <a:lnSpc>
                <a:spcPct val="120000"/>
              </a:lnSpc>
              <a:spcBef>
                <a:spcPct val="20000"/>
              </a:spcBef>
            </a:pPr>
            <a:r>
              <a:rPr lang="zh-CN" altLang="en-US" sz="3175" b="1">
                <a:latin typeface="Times New Roman" panose="02020603050405020304" pitchFamily="18" charset="0"/>
                <a:ea typeface="黑体" panose="02010609060101010101" charset="-122"/>
              </a:rPr>
              <a:t>凤姐有其丽而不能得其雅。</a:t>
            </a:r>
          </a:p>
        </p:txBody>
      </p:sp>
    </p:spTree>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722120" y="1583690"/>
            <a:ext cx="8747760" cy="2799715"/>
          </a:xfrm>
          <a:prstGeom prst="rect">
            <a:avLst/>
          </a:prstGeom>
          <a:noFill/>
        </p:spPr>
        <p:txBody>
          <a:bodyPr wrap="square" rtlCol="0" anchor="t">
            <a:spAutoFit/>
          </a:bodyPr>
          <a:lstStyle/>
          <a:p>
            <a:pPr indent="1117600" fontAlgn="auto"/>
            <a:r>
              <a:rPr lang="zh-CN" altLang="en-US" sz="4400" b="1">
                <a:latin typeface="华文新魏" panose="02010800040101010101" pitchFamily="2" charset="-122"/>
                <a:ea typeface="华文新魏" panose="02010800040101010101" pitchFamily="2" charset="-122"/>
              </a:rPr>
              <a:t>在人物出场之前，作者是怎样从侧面描写贾宝玉的？找出相关语段，分析这些描写表现了贾宝玉怎样的性格特点？</a:t>
            </a:r>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286722" name="矩形 163841"/>
          <p:cNvSpPr/>
          <p:nvPr>
            <p:custDataLst>
              <p:tags r:id="rId3"/>
            </p:custDataLst>
          </p:nvPr>
        </p:nvSpPr>
        <p:spPr>
          <a:xfrm>
            <a:off x="2078980" y="431776"/>
            <a:ext cx="7919797" cy="1417970"/>
          </a:xfrm>
          <a:prstGeom prst="rect">
            <a:avLst/>
          </a:prstGeom>
          <a:solidFill>
            <a:srgbClr val="990000"/>
          </a:solidFill>
          <a:ln w="28575" cap="flat" cmpd="sng">
            <a:solidFill>
              <a:srgbClr val="FF9966"/>
            </a:solidFill>
            <a:prstDash val="solid"/>
            <a:miter/>
            <a:headEnd type="none" w="med" len="med"/>
            <a:tailEnd type="none" w="med" len="med"/>
          </a:ln>
        </p:spPr>
        <p:txBody>
          <a:bodyPr/>
          <a:lstStyle/>
          <a:p>
            <a:endParaRPr lang="zh-CN" altLang="en-US" sz="3600">
              <a:latin typeface="华文新魏" panose="02010800040101010101" pitchFamily="2" charset="-122"/>
            </a:endParaRPr>
          </a:p>
        </p:txBody>
      </p:sp>
      <p:sp>
        <p:nvSpPr>
          <p:cNvPr id="163843" name="文本框 163842"/>
          <p:cNvSpPr txBox="1"/>
          <p:nvPr>
            <p:custDataLst>
              <p:tags r:id="rId4"/>
            </p:custDataLst>
          </p:nvPr>
        </p:nvSpPr>
        <p:spPr>
          <a:xfrm>
            <a:off x="2504034" y="480497"/>
            <a:ext cx="7652668" cy="706755"/>
          </a:xfrm>
          <a:prstGeom prst="rect">
            <a:avLst/>
          </a:prstGeom>
          <a:noFill/>
          <a:ln w="952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王夫人和黛玉母亲眼中的宝玉</a:t>
            </a:r>
          </a:p>
        </p:txBody>
      </p:sp>
      <p:sp>
        <p:nvSpPr>
          <p:cNvPr id="163844" name="文本框 163843"/>
          <p:cNvSpPr txBox="1"/>
          <p:nvPr>
            <p:custDataLst>
              <p:tags r:id="rId5"/>
            </p:custDataLst>
          </p:nvPr>
        </p:nvSpPr>
        <p:spPr>
          <a:xfrm>
            <a:off x="4919959" y="1187551"/>
            <a:ext cx="5791163" cy="583565"/>
          </a:xfrm>
          <a:prstGeom prst="rect">
            <a:avLst/>
          </a:prstGeom>
          <a:noFill/>
          <a:ln w="9525">
            <a:noFill/>
          </a:ln>
        </p:spPr>
        <p:txBody>
          <a:bodyPr>
            <a:spAutoFit/>
          </a:bodyPr>
          <a:lstStyle/>
          <a:p>
            <a:pPr>
              <a:spcBef>
                <a:spcPct val="50000"/>
              </a:spcBef>
            </a:pPr>
            <a:r>
              <a:rPr lang="en-US" altLang="zh-CN" sz="3200" b="1" noProof="1">
                <a:solidFill>
                  <a:schemeClr val="bg1"/>
                </a:solidFill>
                <a:latin typeface="Arial" panose="020b0604020202020204" pitchFamily="34" charset="0"/>
                <a:ea typeface="黑体" panose="02010609060101010101" charset="-122"/>
                <a:cs typeface="+mn-cs"/>
              </a:rPr>
              <a:t>——</a:t>
            </a:r>
            <a:r>
              <a:rPr lang="zh-CN" altLang="en-US" sz="3200" b="1" noProof="1">
                <a:solidFill>
                  <a:schemeClr val="bg1"/>
                </a:solidFill>
                <a:latin typeface="黑体" panose="02010609060101010101" charset="-122"/>
                <a:ea typeface="黑体" panose="02010609060101010101" charset="-122"/>
                <a:cs typeface="+mn-cs"/>
              </a:rPr>
              <a:t>出场前的侧面勾勒</a:t>
            </a:r>
          </a:p>
        </p:txBody>
      </p:sp>
      <p:sp>
        <p:nvSpPr>
          <p:cNvPr id="163845" name="文本框 163844"/>
          <p:cNvSpPr txBox="1"/>
          <p:nvPr>
            <p:custDataLst>
              <p:tags r:id="rId6"/>
            </p:custDataLst>
          </p:nvPr>
        </p:nvSpPr>
        <p:spPr>
          <a:xfrm>
            <a:off x="1758088" y="3555004"/>
            <a:ext cx="7995400" cy="1322070"/>
          </a:xfrm>
          <a:prstGeom prst="rect">
            <a:avLst/>
          </a:prstGeom>
          <a:noFill/>
          <a:ln w="9525">
            <a:noFill/>
          </a:ln>
        </p:spPr>
        <p:txBody>
          <a:bodyPr>
            <a:spAutoFit/>
          </a:bodyPr>
          <a:lstStyle/>
          <a:p>
            <a:pPr>
              <a:spcBef>
                <a:spcPct val="50000"/>
              </a:spcBef>
            </a:pPr>
            <a:r>
              <a:rPr lang="zh-CN" altLang="en-US" sz="3200" b="1" noProof="1">
                <a:latin typeface="黑体" panose="02010609060101010101" charset="-122"/>
                <a:ea typeface="黑体" panose="02010609060101010101" charset="-122"/>
                <a:cs typeface="+mn-cs"/>
              </a:rPr>
              <a:t>贾　敏：顽劣异常　极恶读书</a:t>
            </a:r>
            <a:endParaRPr lang="zh-CN" altLang="en-US" sz="3200" b="1" noProof="1">
              <a:latin typeface="黑体" panose="02010609060101010101" charset="-122"/>
              <a:ea typeface="黑体" panose="02010609060101010101" charset="-122"/>
            </a:endParaRPr>
          </a:p>
          <a:p>
            <a:pPr>
              <a:spcBef>
                <a:spcPct val="50000"/>
              </a:spcBef>
            </a:pPr>
            <a:r>
              <a:rPr lang="zh-CN" altLang="en-US" sz="3200" b="1" noProof="1">
                <a:latin typeface="黑体" panose="02010609060101010101" charset="-122"/>
                <a:ea typeface="黑体" panose="02010609060101010101" charset="-122"/>
                <a:cs typeface="+mn-cs"/>
              </a:rPr>
              <a:t>　　　　　　　　　最喜在内帏厮混</a:t>
            </a:r>
            <a:endParaRPr lang="zh-CN" altLang="en-US" sz="3200" b="1" noProof="1">
              <a:latin typeface="黑体" panose="02010609060101010101" charset="-122"/>
              <a:ea typeface="黑体" panose="02010609060101010101" charset="-122"/>
            </a:endParaRPr>
          </a:p>
        </p:txBody>
      </p:sp>
      <p:sp>
        <p:nvSpPr>
          <p:cNvPr id="163846" name="文本框 163845"/>
          <p:cNvSpPr txBox="1"/>
          <p:nvPr>
            <p:custDataLst>
              <p:tags r:id="rId7"/>
            </p:custDataLst>
          </p:nvPr>
        </p:nvSpPr>
        <p:spPr>
          <a:xfrm>
            <a:off x="1758088" y="2410465"/>
            <a:ext cx="7995400" cy="583565"/>
          </a:xfrm>
          <a:prstGeom prst="rect">
            <a:avLst/>
          </a:prstGeom>
          <a:noFill/>
          <a:ln w="9525">
            <a:noFill/>
          </a:ln>
        </p:spPr>
        <p:txBody>
          <a:bodyPr>
            <a:spAutoFit/>
          </a:bodyPr>
          <a:lstStyle/>
          <a:p>
            <a:pPr>
              <a:spcBef>
                <a:spcPct val="50000"/>
              </a:spcBef>
            </a:pPr>
            <a:r>
              <a:rPr lang="zh-CN" altLang="en-US" sz="3200" b="1" noProof="1">
                <a:latin typeface="黑体" panose="02010609060101010101" charset="-122"/>
                <a:ea typeface="黑体" panose="02010609060101010101" charset="-122"/>
                <a:cs typeface="+mn-cs"/>
              </a:rPr>
              <a:t>王夫人：孽根祸胎　混世魔王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287746" name="矩形 164865"/>
          <p:cNvSpPr/>
          <p:nvPr>
            <p:custDataLst>
              <p:tags r:id="rId3"/>
            </p:custDataLst>
          </p:nvPr>
        </p:nvSpPr>
        <p:spPr>
          <a:xfrm>
            <a:off x="2078980" y="431776"/>
            <a:ext cx="7919797" cy="1417970"/>
          </a:xfrm>
          <a:prstGeom prst="rect">
            <a:avLst/>
          </a:prstGeom>
          <a:solidFill>
            <a:srgbClr val="990000"/>
          </a:solidFill>
          <a:ln w="28575" cap="flat" cmpd="sng">
            <a:solidFill>
              <a:srgbClr val="FF9966"/>
            </a:solidFill>
            <a:prstDash val="solid"/>
            <a:miter/>
            <a:headEnd type="none" w="med" len="med"/>
            <a:tailEnd type="none" w="med" len="med"/>
          </a:ln>
        </p:spPr>
        <p:txBody>
          <a:bodyPr/>
          <a:lstStyle/>
          <a:p>
            <a:endParaRPr lang="zh-CN" altLang="en-US" sz="3600">
              <a:latin typeface="华文新魏" panose="02010800040101010101" pitchFamily="2" charset="-122"/>
            </a:endParaRPr>
          </a:p>
        </p:txBody>
      </p:sp>
      <p:sp>
        <p:nvSpPr>
          <p:cNvPr id="164867" name="文本框 164866"/>
          <p:cNvSpPr txBox="1"/>
          <p:nvPr>
            <p:custDataLst>
              <p:tags r:id="rId4"/>
            </p:custDataLst>
          </p:nvPr>
        </p:nvSpPr>
        <p:spPr>
          <a:xfrm>
            <a:off x="2504034" y="480497"/>
            <a:ext cx="7652668" cy="706755"/>
          </a:xfrm>
          <a:prstGeom prst="rect">
            <a:avLst/>
          </a:prstGeom>
          <a:noFill/>
          <a:ln w="9525">
            <a:noFill/>
          </a:ln>
        </p:spPr>
        <p:txBody>
          <a:bodyPr>
            <a:spAutoFit/>
          </a:bodyPr>
          <a:lstStyle/>
          <a:p>
            <a:pPr>
              <a:spcBef>
                <a:spcPct val="50000"/>
              </a:spcBef>
            </a:pPr>
            <a:r>
              <a:rPr lang="zh-CN" altLang="en-US" sz="4000" b="1" noProof="1">
                <a:solidFill>
                  <a:schemeClr val="bg1"/>
                </a:solidFill>
                <a:latin typeface="华文新魏" panose="02010800040101010101" pitchFamily="2" charset="-122"/>
                <a:ea typeface="华文新魏" panose="02010800040101010101" pitchFamily="2" charset="-122"/>
                <a:cs typeface="+mn-cs"/>
              </a:rPr>
              <a:t>王夫人和黛玉母亲眼中的宝玉</a:t>
            </a:r>
          </a:p>
        </p:txBody>
      </p:sp>
      <p:sp>
        <p:nvSpPr>
          <p:cNvPr id="164868" name="文本框 164867"/>
          <p:cNvSpPr txBox="1"/>
          <p:nvPr>
            <p:custDataLst>
              <p:tags r:id="rId5"/>
            </p:custDataLst>
          </p:nvPr>
        </p:nvSpPr>
        <p:spPr>
          <a:xfrm>
            <a:off x="4919959" y="1165961"/>
            <a:ext cx="5791163" cy="583565"/>
          </a:xfrm>
          <a:prstGeom prst="rect">
            <a:avLst/>
          </a:prstGeom>
          <a:noFill/>
          <a:ln w="9525">
            <a:noFill/>
          </a:ln>
        </p:spPr>
        <p:txBody>
          <a:bodyPr>
            <a:spAutoFit/>
          </a:bodyPr>
          <a:lstStyle/>
          <a:p>
            <a:pPr>
              <a:spcBef>
                <a:spcPct val="50000"/>
              </a:spcBef>
            </a:pPr>
            <a:r>
              <a:rPr lang="en-US" altLang="zh-CN" sz="3200" b="1" noProof="1">
                <a:solidFill>
                  <a:schemeClr val="bg1"/>
                </a:solidFill>
                <a:latin typeface="Arial" panose="020b0604020202020204" pitchFamily="34" charset="0"/>
                <a:ea typeface="黑体" panose="02010609060101010101" charset="-122"/>
                <a:cs typeface="+mn-cs"/>
              </a:rPr>
              <a:t>——</a:t>
            </a:r>
            <a:r>
              <a:rPr lang="zh-CN" altLang="en-US" sz="3200" b="1" noProof="1">
                <a:solidFill>
                  <a:schemeClr val="bg1"/>
                </a:solidFill>
                <a:latin typeface="黑体" panose="02010609060101010101" charset="-122"/>
                <a:ea typeface="黑体" panose="02010609060101010101" charset="-122"/>
                <a:cs typeface="+mn-cs"/>
              </a:rPr>
              <a:t>出场前的侧面勾勒</a:t>
            </a:r>
          </a:p>
        </p:txBody>
      </p:sp>
      <p:sp>
        <p:nvSpPr>
          <p:cNvPr id="164869" name="文本框 164868"/>
          <p:cNvSpPr txBox="1"/>
          <p:nvPr>
            <p:custDataLst>
              <p:tags r:id="rId6"/>
            </p:custDataLst>
          </p:nvPr>
        </p:nvSpPr>
        <p:spPr>
          <a:xfrm>
            <a:off x="1758088" y="3555004"/>
            <a:ext cx="7995400" cy="1322070"/>
          </a:xfrm>
          <a:prstGeom prst="rect">
            <a:avLst/>
          </a:prstGeom>
          <a:noFill/>
          <a:ln w="9525">
            <a:noFill/>
          </a:ln>
        </p:spPr>
        <p:txBody>
          <a:bodyPr>
            <a:spAutoFit/>
          </a:bodyPr>
          <a:lstStyle/>
          <a:p>
            <a:pPr>
              <a:spcBef>
                <a:spcPct val="50000"/>
              </a:spcBef>
            </a:pPr>
            <a:r>
              <a:rPr lang="zh-CN" altLang="en-US" sz="3200" b="1" noProof="1">
                <a:latin typeface="黑体" panose="02010609060101010101" charset="-122"/>
                <a:ea typeface="黑体" panose="02010609060101010101" charset="-122"/>
                <a:cs typeface="+mn-cs"/>
              </a:rPr>
              <a:t>贾　敏：顽劣异常　极恶读书</a:t>
            </a:r>
            <a:endParaRPr lang="zh-CN" altLang="en-US" sz="3200" b="1" noProof="1">
              <a:latin typeface="黑体" panose="02010609060101010101" charset="-122"/>
              <a:ea typeface="黑体" panose="02010609060101010101" charset="-122"/>
            </a:endParaRPr>
          </a:p>
          <a:p>
            <a:pPr>
              <a:spcBef>
                <a:spcPct val="50000"/>
              </a:spcBef>
            </a:pPr>
            <a:r>
              <a:rPr lang="zh-CN" altLang="en-US" sz="3200" b="1" noProof="1">
                <a:latin typeface="黑体" panose="02010609060101010101" charset="-122"/>
                <a:ea typeface="黑体" panose="02010609060101010101" charset="-122"/>
                <a:cs typeface="+mn-cs"/>
              </a:rPr>
              <a:t>　　　　　　　　　最喜在内帏厮混</a:t>
            </a:r>
            <a:endParaRPr lang="zh-CN" altLang="en-US" sz="3200" b="1" noProof="1">
              <a:latin typeface="黑体" panose="02010609060101010101" charset="-122"/>
              <a:ea typeface="黑体" panose="02010609060101010101" charset="-122"/>
            </a:endParaRPr>
          </a:p>
        </p:txBody>
      </p:sp>
      <p:sp>
        <p:nvSpPr>
          <p:cNvPr id="164870" name="文本框 164869"/>
          <p:cNvSpPr txBox="1"/>
          <p:nvPr>
            <p:custDataLst>
              <p:tags r:id="rId7"/>
            </p:custDataLst>
          </p:nvPr>
        </p:nvSpPr>
        <p:spPr>
          <a:xfrm>
            <a:off x="1758088" y="2276480"/>
            <a:ext cx="7995400" cy="583565"/>
          </a:xfrm>
          <a:prstGeom prst="rect">
            <a:avLst/>
          </a:prstGeom>
          <a:noFill/>
          <a:ln w="9525">
            <a:noFill/>
          </a:ln>
        </p:spPr>
        <p:txBody>
          <a:bodyPr>
            <a:spAutoFit/>
          </a:bodyPr>
          <a:lstStyle/>
          <a:p>
            <a:pPr>
              <a:spcBef>
                <a:spcPct val="50000"/>
              </a:spcBef>
            </a:pPr>
            <a:r>
              <a:rPr lang="zh-CN" altLang="en-US" sz="3200" b="1" noProof="1">
                <a:latin typeface="黑体" panose="02010609060101010101" charset="-122"/>
                <a:ea typeface="黑体" panose="02010609060101010101" charset="-122"/>
                <a:cs typeface="+mn-cs"/>
              </a:rPr>
              <a:t>王夫人：孽根祸胎　混世魔王</a:t>
            </a:r>
          </a:p>
        </p:txBody>
      </p:sp>
      <p:sp>
        <p:nvSpPr>
          <p:cNvPr id="287751" name="文本框 164870"/>
          <p:cNvSpPr txBox="1"/>
          <p:nvPr>
            <p:custDataLst>
              <p:tags r:id="rId8"/>
            </p:custDataLst>
          </p:nvPr>
        </p:nvSpPr>
        <p:spPr>
          <a:xfrm>
            <a:off x="9087802" y="2445758"/>
            <a:ext cx="2145435" cy="2306955"/>
          </a:xfrm>
          <a:prstGeom prst="rect">
            <a:avLst/>
          </a:prstGeom>
          <a:noFill/>
          <a:ln w="9525">
            <a:noFill/>
          </a:ln>
        </p:spPr>
        <p:txBody>
          <a:bodyPr>
            <a:spAutoFit/>
          </a:bodyPr>
          <a:lstStyle/>
          <a:p>
            <a:pPr>
              <a:spcBef>
                <a:spcPct val="50000"/>
              </a:spcBef>
            </a:pPr>
            <a:r>
              <a:rPr lang="zh-CN" altLang="en-US" sz="3600" b="1">
                <a:latin typeface="华文新魏" panose="02010800040101010101" pitchFamily="2" charset="-122"/>
                <a:ea typeface="华文新魏" panose="02010800040101010101" pitchFamily="2" charset="-122"/>
              </a:rPr>
              <a:t>不合乎封建常情世俗、传统道德</a:t>
            </a:r>
          </a:p>
        </p:txBody>
      </p:sp>
      <p:sp>
        <p:nvSpPr>
          <p:cNvPr id="287752" name="右大括号 164871"/>
          <p:cNvSpPr/>
          <p:nvPr>
            <p:custDataLst>
              <p:tags r:id="rId9"/>
            </p:custDataLst>
          </p:nvPr>
        </p:nvSpPr>
        <p:spPr>
          <a:xfrm>
            <a:off x="8481683" y="2656173"/>
            <a:ext cx="231848" cy="1886705"/>
          </a:xfrm>
          <a:prstGeom prst="rightBrace">
            <a:avLst>
              <a:gd name="adj1" fmla="val 67776"/>
              <a:gd name="adj2" fmla="val 50000"/>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a:lstStyle/>
          <a:p>
            <a:endParaRPr lang="zh-CN" altLang="en-US" sz="3600">
              <a:latin typeface="华文新魏" panose="02010800040101010101" pitchFamily="2" charset="-122"/>
            </a:endParaRPr>
          </a:p>
        </p:txBody>
      </p:sp>
    </p:spTree>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446530" y="751840"/>
            <a:ext cx="9298940" cy="2122805"/>
          </a:xfrm>
          <a:prstGeom prst="rect">
            <a:avLst/>
          </a:prstGeom>
          <a:noFill/>
          <a:ln w="9525">
            <a:noFill/>
          </a:ln>
        </p:spPr>
        <p:txBody>
          <a:bodyPr wrap="square">
            <a:spAutoFit/>
          </a:bodyPr>
          <a:lstStyle/>
          <a:p>
            <a:pPr indent="1117600" fontAlgn="auto"/>
            <a:r>
              <a:rPr lang="zh-CN" sz="4400" b="1">
                <a:solidFill>
                  <a:srgbClr val="000000"/>
                </a:solidFill>
                <a:latin typeface="华文新魏" panose="02010800040101010101" pitchFamily="2" charset="-122"/>
                <a:ea typeface="华文新魏" panose="02010800040101010101" pitchFamily="2" charset="-122"/>
              </a:rPr>
              <a:t>人物出场之后，作者是怎样描写贾宝玉的？这些描写表现了贾宝玉怎样的性格特点？</a:t>
            </a:r>
            <a:endParaRPr lang="zh-CN" altLang="en-US" sz="4400" b="1">
              <a:solidFill>
                <a:srgbClr val="000000"/>
              </a:solidFill>
              <a:latin typeface="华文新魏" panose="02010800040101010101" pitchFamily="2" charset="-122"/>
              <a:ea typeface="华文新魏" panose="02010800040101010101" pitchFamily="2" charset="-122"/>
            </a:endParaRPr>
          </a:p>
        </p:txBody>
      </p:sp>
      <p:sp>
        <p:nvSpPr>
          <p:cNvPr id="6" name="文本框 5"/>
          <p:cNvSpPr txBox="1"/>
          <p:nvPr>
            <p:custDataLst>
              <p:tags r:id="rId4"/>
            </p:custDataLst>
          </p:nvPr>
        </p:nvSpPr>
        <p:spPr>
          <a:xfrm>
            <a:off x="1623060" y="3430905"/>
            <a:ext cx="9298940" cy="2306955"/>
          </a:xfrm>
          <a:prstGeom prst="rect">
            <a:avLst/>
          </a:prstGeom>
          <a:noFill/>
          <a:ln w="9525">
            <a:noFill/>
          </a:ln>
        </p:spPr>
        <p:txBody>
          <a:bodyPr wrap="square">
            <a:spAutoFit/>
          </a:bodyPr>
          <a:lstStyle/>
          <a:p>
            <a:pPr indent="914400" fontAlgn="auto"/>
            <a:r>
              <a:rPr lang="zh-CN" sz="3600" b="1">
                <a:solidFill>
                  <a:srgbClr val="0070C0"/>
                </a:solidFill>
                <a:latin typeface="黑体" panose="02010609060101010101" charset="-122"/>
                <a:ea typeface="黑体" panose="02010609060101010101" charset="-122"/>
              </a:rPr>
              <a:t>贾宝玉出场之后，作者从三个方面对他作了描写，一是外貌描写，二是用两首《西江月》词来揭示人物性格，三是通过语言动作进一步刻画人物。</a:t>
            </a:r>
            <a:endParaRPr lang="zh-CN" altLang="en-US" sz="3600" b="1">
              <a:solidFill>
                <a:srgbClr val="0070C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p="http://schemas.openxmlformats.org/presentationml/2006/main">
  <p:tag name="AS_UNIQUEID" val="773"/>
</p:tagLst>
</file>

<file path=ppt/tags/tag10.xml><?xml version="1.0" encoding="utf-8"?>
<p:tagLst xmlns:p="http://schemas.openxmlformats.org/presentationml/2006/main">
  <p:tag name="AS_UNIQUEID" val="782"/>
</p:tagLst>
</file>

<file path=ppt/tags/tag100.xml><?xml version="1.0" encoding="utf-8"?>
<p:tagLst xmlns:p="http://schemas.openxmlformats.org/presentationml/2006/main">
  <p:tag name="AS_UNIQUEID" val="872"/>
</p:tagLst>
</file>

<file path=ppt/tags/tag1000.xml><?xml version="1.0" encoding="utf-8"?>
<p:tagLst xmlns:p="http://schemas.openxmlformats.org/presentationml/2006/main">
  <p:tag name="AS_UNIQUEID" val="1772"/>
</p:tagLst>
</file>

<file path=ppt/tags/tag1001.xml><?xml version="1.0" encoding="utf-8"?>
<p:tagLst xmlns:p="http://schemas.openxmlformats.org/presentationml/2006/main">
  <p:tag name="AS_UNIQUEID" val="1773"/>
</p:tagLst>
</file>

<file path=ppt/tags/tag1002.xml><?xml version="1.0" encoding="utf-8"?>
<p:tagLst xmlns:p="http://schemas.openxmlformats.org/presentationml/2006/main">
  <p:tag name="AS_UNIQUEID" val="1774"/>
</p:tagLst>
</file>

<file path=ppt/tags/tag1003.xml><?xml version="1.0" encoding="utf-8"?>
<p:tagLst xmlns:p="http://schemas.openxmlformats.org/presentationml/2006/main">
  <p:tag name="AS_UNIQUEID" val="1775"/>
</p:tagLst>
</file>

<file path=ppt/tags/tag1004.xml><?xml version="1.0" encoding="utf-8"?>
<p:tagLst xmlns:p="http://schemas.openxmlformats.org/presentationml/2006/main">
  <p:tag name="AS_UNIQUEID" val="1776"/>
</p:tagLst>
</file>

<file path=ppt/tags/tag1005.xml><?xml version="1.0" encoding="utf-8"?>
<p:tagLst xmlns:p="http://schemas.openxmlformats.org/presentationml/2006/main">
  <p:tag name="AS_UNIQUEID" val="1777"/>
</p:tagLst>
</file>

<file path=ppt/tags/tag1006.xml><?xml version="1.0" encoding="utf-8"?>
<p:tagLst xmlns:p="http://schemas.openxmlformats.org/presentationml/2006/main">
  <p:tag name="AS_UNIQUEID" val="1778"/>
</p:tagLst>
</file>

<file path=ppt/tags/tag1007.xml><?xml version="1.0" encoding="utf-8"?>
<p:tagLst xmlns:p="http://schemas.openxmlformats.org/presentationml/2006/main">
  <p:tag name="AS_UNIQUEID" val="1779"/>
</p:tagLst>
</file>

<file path=ppt/tags/tag1008.xml><?xml version="1.0" encoding="utf-8"?>
<p:tagLst xmlns:p="http://schemas.openxmlformats.org/presentationml/2006/main">
  <p:tag name="AS_UNIQUEID" val="1780"/>
</p:tagLst>
</file>

<file path=ppt/tags/tag1009.xml><?xml version="1.0" encoding="utf-8"?>
<p:tagLst xmlns:p="http://schemas.openxmlformats.org/presentationml/2006/main">
  <p:tag name="AS_UNIQUEID" val="1781"/>
</p:tagLst>
</file>

<file path=ppt/tags/tag101.xml><?xml version="1.0" encoding="utf-8"?>
<p:tagLst xmlns:p="http://schemas.openxmlformats.org/presentationml/2006/main">
  <p:tag name="AS_UNIQUEID" val="873"/>
</p:tagLst>
</file>

<file path=ppt/tags/tag1010.xml><?xml version="1.0" encoding="utf-8"?>
<p:tagLst xmlns:p="http://schemas.openxmlformats.org/presentationml/2006/main">
  <p:tag name="AS_UNIQUEID" val="1782"/>
</p:tagLst>
</file>

<file path=ppt/tags/tag1011.xml><?xml version="1.0" encoding="utf-8"?>
<p:tagLst xmlns:p="http://schemas.openxmlformats.org/presentationml/2006/main">
  <p:tag name="AS_UNIQUEID" val="1783"/>
</p:tagLst>
</file>

<file path=ppt/tags/tag1012.xml><?xml version="1.0" encoding="utf-8"?>
<p:tagLst xmlns:p="http://schemas.openxmlformats.org/presentationml/2006/main">
  <p:tag name="AS_UNIQUEID" val="1784"/>
</p:tagLst>
</file>

<file path=ppt/tags/tag1013.xml><?xml version="1.0" encoding="utf-8"?>
<p:tagLst xmlns:p="http://schemas.openxmlformats.org/presentationml/2006/main">
  <p:tag name="AS_UNIQUEID" val="1785"/>
</p:tagLst>
</file>

<file path=ppt/tags/tag1014.xml><?xml version="1.0" encoding="utf-8"?>
<p:tagLst xmlns:p="http://schemas.openxmlformats.org/presentationml/2006/main">
  <p:tag name="AS_UNIQUEID" val="1786"/>
</p:tagLst>
</file>

<file path=ppt/tags/tag1015.xml><?xml version="1.0" encoding="utf-8"?>
<p:tagLst xmlns:p="http://schemas.openxmlformats.org/presentationml/2006/main">
  <p:tag name="AS_UNIQUEID" val="1787"/>
</p:tagLst>
</file>

<file path=ppt/tags/tag1016.xml><?xml version="1.0" encoding="utf-8"?>
<p:tagLst xmlns:p="http://schemas.openxmlformats.org/presentationml/2006/main">
  <p:tag name="AS_UNIQUEID" val="1788"/>
</p:tagLst>
</file>

<file path=ppt/tags/tag1017.xml><?xml version="1.0" encoding="utf-8"?>
<p:tagLst xmlns:p="http://schemas.openxmlformats.org/presentationml/2006/main">
  <p:tag name="AS_UNIQUEID" val="1789"/>
</p:tagLst>
</file>

<file path=ppt/tags/tag1018.xml><?xml version="1.0" encoding="utf-8"?>
<p:tagLst xmlns:p="http://schemas.openxmlformats.org/presentationml/2006/main">
  <p:tag name="AS_UNIQUEID" val="1790"/>
</p:tagLst>
</file>

<file path=ppt/tags/tag1019.xml><?xml version="1.0" encoding="utf-8"?>
<p:tagLst xmlns:p="http://schemas.openxmlformats.org/presentationml/2006/main">
  <p:tag name="AS_UNIQUEID" val="1791"/>
</p:tagLst>
</file>

<file path=ppt/tags/tag102.xml><?xml version="1.0" encoding="utf-8"?>
<p:tagLst xmlns:p="http://schemas.openxmlformats.org/presentationml/2006/main">
  <p:tag name="AS_UNIQUEID" val="874"/>
</p:tagLst>
</file>

<file path=ppt/tags/tag1020.xml><?xml version="1.0" encoding="utf-8"?>
<p:tagLst xmlns:p="http://schemas.openxmlformats.org/presentationml/2006/main">
  <p:tag name="AS_UNIQUEID" val="1792"/>
</p:tagLst>
</file>

<file path=ppt/tags/tag1021.xml><?xml version="1.0" encoding="utf-8"?>
<p:tagLst xmlns:p="http://schemas.openxmlformats.org/presentationml/2006/main">
  <p:tag name="AS_UNIQUEID" val="1793"/>
</p:tagLst>
</file>

<file path=ppt/tags/tag1022.xml><?xml version="1.0" encoding="utf-8"?>
<p:tagLst xmlns:p="http://schemas.openxmlformats.org/presentationml/2006/main">
  <p:tag name="AS_UNIQUEID" val="1794"/>
</p:tagLst>
</file>

<file path=ppt/tags/tag1023.xml><?xml version="1.0" encoding="utf-8"?>
<p:tagLst xmlns:p="http://schemas.openxmlformats.org/presentationml/2006/main">
  <p:tag name="AS_UNIQUEID" val="1795"/>
</p:tagLst>
</file>

<file path=ppt/tags/tag1024.xml><?xml version="1.0" encoding="utf-8"?>
<p:tagLst xmlns:p="http://schemas.openxmlformats.org/presentationml/2006/main">
  <p:tag name="AS_UNIQUEID" val="1796"/>
</p:tagLst>
</file>

<file path=ppt/tags/tag1025.xml><?xml version="1.0" encoding="utf-8"?>
<p:tagLst xmlns:p="http://schemas.openxmlformats.org/presentationml/2006/main">
  <p:tag name="AS_UNIQUEID" val="1797"/>
</p:tagLst>
</file>

<file path=ppt/tags/tag1026.xml><?xml version="1.0" encoding="utf-8"?>
<p:tagLst xmlns:p="http://schemas.openxmlformats.org/presentationml/2006/main">
  <p:tag name="AS_UNIQUEID" val="1798"/>
</p:tagLst>
</file>

<file path=ppt/tags/tag1027.xml><?xml version="1.0" encoding="utf-8"?>
<p:tagLst xmlns:p="http://schemas.openxmlformats.org/presentationml/2006/main">
  <p:tag name="AS_UNIQUEID" val="1799"/>
</p:tagLst>
</file>

<file path=ppt/tags/tag1028.xml><?xml version="1.0" encoding="utf-8"?>
<p:tagLst xmlns:p="http://schemas.openxmlformats.org/presentationml/2006/main">
  <p:tag name="AS_UNIQUEID" val="1800"/>
</p:tagLst>
</file>

<file path=ppt/tags/tag1029.xml><?xml version="1.0" encoding="utf-8"?>
<p:tagLst xmlns:p="http://schemas.openxmlformats.org/presentationml/2006/main">
  <p:tag name="AS_UNIQUEID" val="1801"/>
</p:tagLst>
</file>

<file path=ppt/tags/tag103.xml><?xml version="1.0" encoding="utf-8"?>
<p:tagLst xmlns:p="http://schemas.openxmlformats.org/presentationml/2006/main">
  <p:tag name="AS_UNIQUEID" val="875"/>
</p:tagLst>
</file>

<file path=ppt/tags/tag1030.xml><?xml version="1.0" encoding="utf-8"?>
<p:tagLst xmlns:p="http://schemas.openxmlformats.org/presentationml/2006/main">
  <p:tag name="AS_UNIQUEID" val="1802"/>
</p:tagLst>
</file>

<file path=ppt/tags/tag1031.xml><?xml version="1.0" encoding="utf-8"?>
<p:tagLst xmlns:p="http://schemas.openxmlformats.org/presentationml/2006/main">
  <p:tag name="AS_UNIQUEID" val="1803"/>
</p:tagLst>
</file>

<file path=ppt/tags/tag1032.xml><?xml version="1.0" encoding="utf-8"?>
<p:tagLst xmlns:p="http://schemas.openxmlformats.org/presentationml/2006/main">
  <p:tag name="AS_UNIQUEID" val="1804"/>
</p:tagLst>
</file>

<file path=ppt/tags/tag1033.xml><?xml version="1.0" encoding="utf-8"?>
<p:tagLst xmlns:p="http://schemas.openxmlformats.org/presentationml/2006/main">
  <p:tag name="AS_UNIQUEID" val="1805"/>
</p:tagLst>
</file>

<file path=ppt/tags/tag1034.xml><?xml version="1.0" encoding="utf-8"?>
<p:tagLst xmlns:p="http://schemas.openxmlformats.org/presentationml/2006/main">
  <p:tag name="AS_UNIQUEID" val="1806"/>
</p:tagLst>
</file>

<file path=ppt/tags/tag1035.xml><?xml version="1.0" encoding="utf-8"?>
<p:tagLst xmlns:p="http://schemas.openxmlformats.org/presentationml/2006/main">
  <p:tag name="AS_UNIQUEID" val="1807"/>
</p:tagLst>
</file>

<file path=ppt/tags/tag1036.xml><?xml version="1.0" encoding="utf-8"?>
<p:tagLst xmlns:p="http://schemas.openxmlformats.org/presentationml/2006/main">
  <p:tag name="AS_UNIQUEID" val="1808"/>
</p:tagLst>
</file>

<file path=ppt/tags/tag1037.xml><?xml version="1.0" encoding="utf-8"?>
<p:tagLst xmlns:p="http://schemas.openxmlformats.org/presentationml/2006/main">
  <p:tag name="AS_UNIQUEID" val="1809"/>
</p:tagLst>
</file>

<file path=ppt/tags/tag1038.xml><?xml version="1.0" encoding="utf-8"?>
<p:tagLst xmlns:p="http://schemas.openxmlformats.org/presentationml/2006/main">
  <p:tag name="AS_UNIQUEID" val="1810"/>
</p:tagLst>
</file>

<file path=ppt/tags/tag1039.xml><?xml version="1.0" encoding="utf-8"?>
<p:tagLst xmlns:p="http://schemas.openxmlformats.org/presentationml/2006/main">
  <p:tag name="AS_UNIQUEID" val="1811"/>
</p:tagLst>
</file>

<file path=ppt/tags/tag104.xml><?xml version="1.0" encoding="utf-8"?>
<p:tagLst xmlns:p="http://schemas.openxmlformats.org/presentationml/2006/main">
  <p:tag name="AS_UNIQUEID" val="876"/>
</p:tagLst>
</file>

<file path=ppt/tags/tag1040.xml><?xml version="1.0" encoding="utf-8"?>
<p:tagLst xmlns:p="http://schemas.openxmlformats.org/presentationml/2006/main">
  <p:tag name="AS_UNIQUEID" val="1812"/>
</p:tagLst>
</file>

<file path=ppt/tags/tag1041.xml><?xml version="1.0" encoding="utf-8"?>
<p:tagLst xmlns:p="http://schemas.openxmlformats.org/presentationml/2006/main">
  <p:tag name="AS_UNIQUEID" val="1813"/>
</p:tagLst>
</file>

<file path=ppt/tags/tag1042.xml><?xml version="1.0" encoding="utf-8"?>
<p:tagLst xmlns:p="http://schemas.openxmlformats.org/presentationml/2006/main">
  <p:tag name="AS_UNIQUEID" val="1814"/>
</p:tagLst>
</file>

<file path=ppt/tags/tag1043.xml><?xml version="1.0" encoding="utf-8"?>
<p:tagLst xmlns:p="http://schemas.openxmlformats.org/presentationml/2006/main">
  <p:tag name="AS_UNIQUEID" val="1815"/>
</p:tagLst>
</file>

<file path=ppt/tags/tag1044.xml><?xml version="1.0" encoding="utf-8"?>
<p:tagLst xmlns:p="http://schemas.openxmlformats.org/presentationml/2006/main">
  <p:tag name="AS_UNIQUEID" val="1816"/>
</p:tagLst>
</file>

<file path=ppt/tags/tag1045.xml><?xml version="1.0" encoding="utf-8"?>
<p:tagLst xmlns:p="http://schemas.openxmlformats.org/presentationml/2006/main">
  <p:tag name="AS_UNIQUEID" val="1817"/>
</p:tagLst>
</file>

<file path=ppt/tags/tag1046.xml><?xml version="1.0" encoding="utf-8"?>
<p:tagLst xmlns:p="http://schemas.openxmlformats.org/presentationml/2006/main">
  <p:tag name="AS_UNIQUEID" val="1818"/>
</p:tagLst>
</file>

<file path=ppt/tags/tag1047.xml><?xml version="1.0" encoding="utf-8"?>
<p:tagLst xmlns:p="http://schemas.openxmlformats.org/presentationml/2006/main">
  <p:tag name="AS_UNIQUEID" val="1819"/>
</p:tagLst>
</file>

<file path=ppt/tags/tag1048.xml><?xml version="1.0" encoding="utf-8"?>
<p:tagLst xmlns:p="http://schemas.openxmlformats.org/presentationml/2006/main">
  <p:tag name="AS_UNIQUEID" val="1820"/>
</p:tagLst>
</file>

<file path=ppt/tags/tag1049.xml><?xml version="1.0" encoding="utf-8"?>
<p:tagLst xmlns:p="http://schemas.openxmlformats.org/presentationml/2006/main">
  <p:tag name="AS_UNIQUEID" val="1821"/>
</p:tagLst>
</file>

<file path=ppt/tags/tag105.xml><?xml version="1.0" encoding="utf-8"?>
<p:tagLst xmlns:p="http://schemas.openxmlformats.org/presentationml/2006/main">
  <p:tag name="AS_UNIQUEID" val="877"/>
</p:tagLst>
</file>

<file path=ppt/tags/tag1050.xml><?xml version="1.0" encoding="utf-8"?>
<p:tagLst xmlns:p="http://schemas.openxmlformats.org/presentationml/2006/main">
  <p:tag name="AS_UNIQUEID" val="1822"/>
</p:tagLst>
</file>

<file path=ppt/tags/tag1051.xml><?xml version="1.0" encoding="utf-8"?>
<p:tagLst xmlns:p="http://schemas.openxmlformats.org/presentationml/2006/main">
  <p:tag name="AS_UNIQUEID" val="1823"/>
</p:tagLst>
</file>

<file path=ppt/tags/tag1052.xml><?xml version="1.0" encoding="utf-8"?>
<p:tagLst xmlns:p="http://schemas.openxmlformats.org/presentationml/2006/main">
  <p:tag name="AS_UNIQUEID" val="1824"/>
</p:tagLst>
</file>

<file path=ppt/tags/tag1053.xml><?xml version="1.0" encoding="utf-8"?>
<p:tagLst xmlns:p="http://schemas.openxmlformats.org/presentationml/2006/main">
  <p:tag name="AS_UNIQUEID" val="1825"/>
</p:tagLst>
</file>

<file path=ppt/tags/tag1054.xml><?xml version="1.0" encoding="utf-8"?>
<p:tagLst xmlns:p="http://schemas.openxmlformats.org/presentationml/2006/main">
  <p:tag name="AS_UNIQUEID" val="1826"/>
</p:tagLst>
</file>

<file path=ppt/tags/tag1055.xml><?xml version="1.0" encoding="utf-8"?>
<p:tagLst xmlns:p="http://schemas.openxmlformats.org/presentationml/2006/main">
  <p:tag name="AS_UNIQUEID" val="1827"/>
</p:tagLst>
</file>

<file path=ppt/tags/tag1056.xml><?xml version="1.0" encoding="utf-8"?>
<p:tagLst xmlns:p="http://schemas.openxmlformats.org/presentationml/2006/main">
  <p:tag name="AS_UNIQUEID" val="1828"/>
</p:tagLst>
</file>

<file path=ppt/tags/tag1057.xml><?xml version="1.0" encoding="utf-8"?>
<p:tagLst xmlns:p="http://schemas.openxmlformats.org/presentationml/2006/main">
  <p:tag name="AS_UNIQUEID" val="1829"/>
</p:tagLst>
</file>

<file path=ppt/tags/tag1058.xml><?xml version="1.0" encoding="utf-8"?>
<p:tagLst xmlns:p="http://schemas.openxmlformats.org/presentationml/2006/main">
  <p:tag name="AS_UNIQUEID" val="1830"/>
</p:tagLst>
</file>

<file path=ppt/tags/tag1059.xml><?xml version="1.0" encoding="utf-8"?>
<p:tagLst xmlns:p="http://schemas.openxmlformats.org/presentationml/2006/main">
  <p:tag name="AS_UNIQUEID" val="1831"/>
</p:tagLst>
</file>

<file path=ppt/tags/tag106.xml><?xml version="1.0" encoding="utf-8"?>
<p:tagLst xmlns:p="http://schemas.openxmlformats.org/presentationml/2006/main">
  <p:tag name="AS_UNIQUEID" val="878"/>
</p:tagLst>
</file>

<file path=ppt/tags/tag1060.xml><?xml version="1.0" encoding="utf-8"?>
<p:tagLst xmlns:p="http://schemas.openxmlformats.org/presentationml/2006/main">
  <p:tag name="AS_UNIQUEID" val="1832"/>
</p:tagLst>
</file>

<file path=ppt/tags/tag1061.xml><?xml version="1.0" encoding="utf-8"?>
<p:tagLst xmlns:p="http://schemas.openxmlformats.org/presentationml/2006/main">
  <p:tag name="AS_UNIQUEID" val="1833"/>
</p:tagLst>
</file>

<file path=ppt/tags/tag1062.xml><?xml version="1.0" encoding="utf-8"?>
<p:tagLst xmlns:p="http://schemas.openxmlformats.org/presentationml/2006/main">
  <p:tag name="AS_UNIQUEID" val="1834"/>
</p:tagLst>
</file>

<file path=ppt/tags/tag1063.xml><?xml version="1.0" encoding="utf-8"?>
<p:tagLst xmlns:p="http://schemas.openxmlformats.org/presentationml/2006/main">
  <p:tag name="AS_UNIQUEID" val="1835"/>
</p:tagLst>
</file>

<file path=ppt/tags/tag1064.xml><?xml version="1.0" encoding="utf-8"?>
<p:tagLst xmlns:p="http://schemas.openxmlformats.org/presentationml/2006/main">
  <p:tag name="AS_UNIQUEID" val="1836"/>
</p:tagLst>
</file>

<file path=ppt/tags/tag1065.xml><?xml version="1.0" encoding="utf-8"?>
<p:tagLst xmlns:p="http://schemas.openxmlformats.org/presentationml/2006/main">
  <p:tag name="AS_UNIQUEID" val="1837"/>
</p:tagLst>
</file>

<file path=ppt/tags/tag1066.xml><?xml version="1.0" encoding="utf-8"?>
<p:tagLst xmlns:p="http://schemas.openxmlformats.org/presentationml/2006/main">
  <p:tag name="AS_UNIQUEID" val="1838"/>
</p:tagLst>
</file>

<file path=ppt/tags/tag1067.xml><?xml version="1.0" encoding="utf-8"?>
<p:tagLst xmlns:p="http://schemas.openxmlformats.org/presentationml/2006/main">
  <p:tag name="AS_UNIQUEID" val="1839"/>
</p:tagLst>
</file>

<file path=ppt/tags/tag1068.xml><?xml version="1.0" encoding="utf-8"?>
<p:tagLst xmlns:p="http://schemas.openxmlformats.org/presentationml/2006/main">
  <p:tag name="AS_UNIQUEID" val="1840"/>
</p:tagLst>
</file>

<file path=ppt/tags/tag1069.xml><?xml version="1.0" encoding="utf-8"?>
<p:tagLst xmlns:p="http://schemas.openxmlformats.org/presentationml/2006/main">
  <p:tag name="AS_UNIQUEID" val="1841"/>
</p:tagLst>
</file>

<file path=ppt/tags/tag107.xml><?xml version="1.0" encoding="utf-8"?>
<p:tagLst xmlns:p="http://schemas.openxmlformats.org/presentationml/2006/main">
  <p:tag name="AS_UNIQUEID" val="879"/>
</p:tagLst>
</file>

<file path=ppt/tags/tag1070.xml><?xml version="1.0" encoding="utf-8"?>
<p:tagLst xmlns:p="http://schemas.openxmlformats.org/presentationml/2006/main">
  <p:tag name="AS_UNIQUEID" val="1842"/>
</p:tagLst>
</file>

<file path=ppt/tags/tag1071.xml><?xml version="1.0" encoding="utf-8"?>
<p:tagLst xmlns:p="http://schemas.openxmlformats.org/presentationml/2006/main">
  <p:tag name="AS_UNIQUEID" val="1843"/>
</p:tagLst>
</file>

<file path=ppt/tags/tag1072.xml><?xml version="1.0" encoding="utf-8"?>
<p:tagLst xmlns:p="http://schemas.openxmlformats.org/presentationml/2006/main">
  <p:tag name="AS_UNIQUEID" val="1844"/>
</p:tagLst>
</file>

<file path=ppt/tags/tag1073.xml><?xml version="1.0" encoding="utf-8"?>
<p:tagLst xmlns:p="http://schemas.openxmlformats.org/presentationml/2006/main">
  <p:tag name="AS_UNIQUEID" val="1845"/>
</p:tagLst>
</file>

<file path=ppt/tags/tag1074.xml><?xml version="1.0" encoding="utf-8"?>
<p:tagLst xmlns:p="http://schemas.openxmlformats.org/presentationml/2006/main">
  <p:tag name="AS_UNIQUEID" val="1846"/>
</p:tagLst>
</file>

<file path=ppt/tags/tag1075.xml><?xml version="1.0" encoding="utf-8"?>
<p:tagLst xmlns:p="http://schemas.openxmlformats.org/presentationml/2006/main">
  <p:tag name="AS_UNIQUEID" val="1847"/>
</p:tagLst>
</file>

<file path=ppt/tags/tag1076.xml><?xml version="1.0" encoding="utf-8"?>
<p:tagLst xmlns:p="http://schemas.openxmlformats.org/presentationml/2006/main">
  <p:tag name="AS_UNIQUEID" val="1848"/>
</p:tagLst>
</file>

<file path=ppt/tags/tag1077.xml><?xml version="1.0" encoding="utf-8"?>
<p:tagLst xmlns:p="http://schemas.openxmlformats.org/presentationml/2006/main">
  <p:tag name="AS_UNIQUEID" val="1849"/>
</p:tagLst>
</file>

<file path=ppt/tags/tag1078.xml><?xml version="1.0" encoding="utf-8"?>
<p:tagLst xmlns:p="http://schemas.openxmlformats.org/presentationml/2006/main">
  <p:tag name="AS_UNIQUEID" val="1850"/>
</p:tagLst>
</file>

<file path=ppt/tags/tag1079.xml><?xml version="1.0" encoding="utf-8"?>
<p:tagLst xmlns:p="http://schemas.openxmlformats.org/presentationml/2006/main">
  <p:tag name="AS_UNIQUEID" val="1851"/>
</p:tagLst>
</file>

<file path=ppt/tags/tag108.xml><?xml version="1.0" encoding="utf-8"?>
<p:tagLst xmlns:p="http://schemas.openxmlformats.org/presentationml/2006/main">
  <p:tag name="AS_UNIQUEID" val="880"/>
</p:tagLst>
</file>

<file path=ppt/tags/tag1080.xml><?xml version="1.0" encoding="utf-8"?>
<p:tagLst xmlns:p="http://schemas.openxmlformats.org/presentationml/2006/main">
  <p:tag name="AS_UNIQUEID" val="1852"/>
</p:tagLst>
</file>

<file path=ppt/tags/tag1081.xml><?xml version="1.0" encoding="utf-8"?>
<p:tagLst xmlns:p="http://schemas.openxmlformats.org/presentationml/2006/main">
  <p:tag name="AS_UNIQUEID" val="1853"/>
</p:tagLst>
</file>

<file path=ppt/tags/tag1082.xml><?xml version="1.0" encoding="utf-8"?>
<p:tagLst xmlns:p="http://schemas.openxmlformats.org/presentationml/2006/main">
  <p:tag name="AS_UNIQUEID" val="1854"/>
</p:tagLst>
</file>

<file path=ppt/tags/tag1083.xml><?xml version="1.0" encoding="utf-8"?>
<p:tagLst xmlns:p="http://schemas.openxmlformats.org/presentationml/2006/main">
  <p:tag name="AS_UNIQUEID" val="1855"/>
</p:tagLst>
</file>

<file path=ppt/tags/tag1084.xml><?xml version="1.0" encoding="utf-8"?>
<p:tagLst xmlns:p="http://schemas.openxmlformats.org/presentationml/2006/main">
  <p:tag name="AS_UNIQUEID" val="1856"/>
</p:tagLst>
</file>

<file path=ppt/tags/tag1085.xml><?xml version="1.0" encoding="utf-8"?>
<p:tagLst xmlns:p="http://schemas.openxmlformats.org/presentationml/2006/main">
  <p:tag name="AS_UNIQUEID" val="1857"/>
</p:tagLst>
</file>

<file path=ppt/tags/tag1086.xml><?xml version="1.0" encoding="utf-8"?>
<p:tagLst xmlns:p="http://schemas.openxmlformats.org/presentationml/2006/main">
  <p:tag name="AS_UNIQUEID" val="1858"/>
</p:tagLst>
</file>

<file path=ppt/tags/tag1087.xml><?xml version="1.0" encoding="utf-8"?>
<p:tagLst xmlns:p="http://schemas.openxmlformats.org/presentationml/2006/main">
  <p:tag name="AS_UNIQUEID" val="1859"/>
</p:tagLst>
</file>

<file path=ppt/tags/tag1088.xml><?xml version="1.0" encoding="utf-8"?>
<p:tagLst xmlns:p="http://schemas.openxmlformats.org/presentationml/2006/main">
  <p:tag name="AS_UNIQUEID" val="1860"/>
</p:tagLst>
</file>

<file path=ppt/tags/tag1089.xml><?xml version="1.0" encoding="utf-8"?>
<p:tagLst xmlns:p="http://schemas.openxmlformats.org/presentationml/2006/main">
  <p:tag name="AS_UNIQUEID" val="1861"/>
</p:tagLst>
</file>

<file path=ppt/tags/tag109.xml><?xml version="1.0" encoding="utf-8"?>
<p:tagLst xmlns:p="http://schemas.openxmlformats.org/presentationml/2006/main">
  <p:tag name="AS_UNIQUEID" val="881"/>
</p:tagLst>
</file>

<file path=ppt/tags/tag1090.xml><?xml version="1.0" encoding="utf-8"?>
<p:tagLst xmlns:p="http://schemas.openxmlformats.org/presentationml/2006/main">
  <p:tag name="AS_UNIQUEID" val="1862"/>
</p:tagLst>
</file>

<file path=ppt/tags/tag1091.xml><?xml version="1.0" encoding="utf-8"?>
<p:tagLst xmlns:p="http://schemas.openxmlformats.org/presentationml/2006/main">
  <p:tag name="AS_UNIQUEID" val="1863"/>
</p:tagLst>
</file>

<file path=ppt/tags/tag1092.xml><?xml version="1.0" encoding="utf-8"?>
<p:tagLst xmlns:p="http://schemas.openxmlformats.org/presentationml/2006/main">
  <p:tag name="AS_UNIQUEID" val="1864"/>
</p:tagLst>
</file>

<file path=ppt/tags/tag1093.xml><?xml version="1.0" encoding="utf-8"?>
<p:tagLst xmlns:p="http://schemas.openxmlformats.org/presentationml/2006/main">
  <p:tag name="AS_UNIQUEID" val="1865"/>
</p:tagLst>
</file>

<file path=ppt/tags/tag1094.xml><?xml version="1.0" encoding="utf-8"?>
<p:tagLst xmlns:p="http://schemas.openxmlformats.org/presentationml/2006/main">
  <p:tag name="AS_UNIQUEID" val="1866"/>
</p:tagLst>
</file>

<file path=ppt/tags/tag1095.xml><?xml version="1.0" encoding="utf-8"?>
<p:tagLst xmlns:p="http://schemas.openxmlformats.org/presentationml/2006/main">
  <p:tag name="AS_UNIQUEID" val="1867"/>
</p:tagLst>
</file>

<file path=ppt/tags/tag1096.xml><?xml version="1.0" encoding="utf-8"?>
<p:tagLst xmlns:p="http://schemas.openxmlformats.org/presentationml/2006/main">
  <p:tag name="AS_UNIQUEID" val="1868"/>
</p:tagLst>
</file>

<file path=ppt/tags/tag1097.xml><?xml version="1.0" encoding="utf-8"?>
<p:tagLst xmlns:p="http://schemas.openxmlformats.org/presentationml/2006/main">
  <p:tag name="AS_UNIQUEID" val="1869"/>
</p:tagLst>
</file>

<file path=ppt/tags/tag1098.xml><?xml version="1.0" encoding="utf-8"?>
<p:tagLst xmlns:p="http://schemas.openxmlformats.org/presentationml/2006/main">
  <p:tag name="AS_UNIQUEID" val="1870"/>
</p:tagLst>
</file>

<file path=ppt/tags/tag1099.xml><?xml version="1.0" encoding="utf-8"?>
<p:tagLst xmlns:p="http://schemas.openxmlformats.org/presentationml/2006/main">
  <p:tag name="AS_UNIQUEID" val="1871"/>
</p:tagLst>
</file>

<file path=ppt/tags/tag11.xml><?xml version="1.0" encoding="utf-8"?>
<p:tagLst xmlns:p="http://schemas.openxmlformats.org/presentationml/2006/main">
  <p:tag name="AS_UNIQUEID" val="783"/>
</p:tagLst>
</file>

<file path=ppt/tags/tag110.xml><?xml version="1.0" encoding="utf-8"?>
<p:tagLst xmlns:p="http://schemas.openxmlformats.org/presentationml/2006/main">
  <p:tag name="AS_UNIQUEID" val="882"/>
</p:tagLst>
</file>

<file path=ppt/tags/tag1100.xml><?xml version="1.0" encoding="utf-8"?>
<p:tagLst xmlns:p="http://schemas.openxmlformats.org/presentationml/2006/main">
  <p:tag name="AS_UNIQUEID" val="1872"/>
</p:tagLst>
</file>

<file path=ppt/tags/tag1101.xml><?xml version="1.0" encoding="utf-8"?>
<p:tagLst xmlns:p="http://schemas.openxmlformats.org/presentationml/2006/main">
  <p:tag name="AS_UNIQUEID" val="1873"/>
</p:tagLst>
</file>

<file path=ppt/tags/tag1102.xml><?xml version="1.0" encoding="utf-8"?>
<p:tagLst xmlns:p="http://schemas.openxmlformats.org/presentationml/2006/main">
  <p:tag name="AS_UNIQUEID" val="1874"/>
</p:tagLst>
</file>

<file path=ppt/tags/tag1103.xml><?xml version="1.0" encoding="utf-8"?>
<p:tagLst xmlns:p="http://schemas.openxmlformats.org/presentationml/2006/main">
  <p:tag name="AS_UNIQUEID" val="1875"/>
</p:tagLst>
</file>

<file path=ppt/tags/tag1104.xml><?xml version="1.0" encoding="utf-8"?>
<p:tagLst xmlns:p="http://schemas.openxmlformats.org/presentationml/2006/main">
  <p:tag name="AS_UNIQUEID" val="1876"/>
</p:tagLst>
</file>

<file path=ppt/tags/tag1105.xml><?xml version="1.0" encoding="utf-8"?>
<p:tagLst xmlns:p="http://schemas.openxmlformats.org/presentationml/2006/main">
  <p:tag name="AS_UNIQUEID" val="1877"/>
</p:tagLst>
</file>

<file path=ppt/tags/tag1106.xml><?xml version="1.0" encoding="utf-8"?>
<p:tagLst xmlns:p="http://schemas.openxmlformats.org/presentationml/2006/main">
  <p:tag name="AS_UNIQUEID" val="1878"/>
</p:tagLst>
</file>

<file path=ppt/tags/tag1107.xml><?xml version="1.0" encoding="utf-8"?>
<p:tagLst xmlns:p="http://schemas.openxmlformats.org/presentationml/2006/main">
  <p:tag name="AS_UNIQUEID" val="1879"/>
</p:tagLst>
</file>

<file path=ppt/tags/tag1108.xml><?xml version="1.0" encoding="utf-8"?>
<p:tagLst xmlns:p="http://schemas.openxmlformats.org/presentationml/2006/main">
  <p:tag name="AS_UNIQUEID" val="1880"/>
</p:tagLst>
</file>

<file path=ppt/tags/tag1109.xml><?xml version="1.0" encoding="utf-8"?>
<p:tagLst xmlns:p="http://schemas.openxmlformats.org/presentationml/2006/main">
  <p:tag name="AS_UNIQUEID" val="1881"/>
</p:tagLst>
</file>

<file path=ppt/tags/tag111.xml><?xml version="1.0" encoding="utf-8"?>
<p:tagLst xmlns:p="http://schemas.openxmlformats.org/presentationml/2006/main">
  <p:tag name="AS_UNIQUEID" val="883"/>
</p:tagLst>
</file>

<file path=ppt/tags/tag1110.xml><?xml version="1.0" encoding="utf-8"?>
<p:tagLst xmlns:p="http://schemas.openxmlformats.org/presentationml/2006/main">
  <p:tag name="AS_UNIQUEID" val="1882"/>
</p:tagLst>
</file>

<file path=ppt/tags/tag1111.xml><?xml version="1.0" encoding="utf-8"?>
<p:tagLst xmlns:p="http://schemas.openxmlformats.org/presentationml/2006/main">
  <p:tag name="AS_UNIQUEID" val="1883"/>
</p:tagLst>
</file>

<file path=ppt/tags/tag1112.xml><?xml version="1.0" encoding="utf-8"?>
<p:tagLst xmlns:p="http://schemas.openxmlformats.org/presentationml/2006/main">
  <p:tag name="AS_UNIQUEID" val="1884"/>
</p:tagLst>
</file>

<file path=ppt/tags/tag1113.xml><?xml version="1.0" encoding="utf-8"?>
<p:tagLst xmlns:p="http://schemas.openxmlformats.org/presentationml/2006/main">
  <p:tag name="AS_UNIQUEID" val="1885"/>
</p:tagLst>
</file>

<file path=ppt/tags/tag1114.xml><?xml version="1.0" encoding="utf-8"?>
<p:tagLst xmlns:p="http://schemas.openxmlformats.org/presentationml/2006/main">
  <p:tag name="AS_UNIQUEID" val="1886"/>
</p:tagLst>
</file>

<file path=ppt/tags/tag1115.xml><?xml version="1.0" encoding="utf-8"?>
<p:tagLst xmlns:p="http://schemas.openxmlformats.org/presentationml/2006/main">
  <p:tag name="AS_UNIQUEID" val="1887"/>
</p:tagLst>
</file>

<file path=ppt/tags/tag1116.xml><?xml version="1.0" encoding="utf-8"?>
<p:tagLst xmlns:p="http://schemas.openxmlformats.org/presentationml/2006/main">
  <p:tag name="AS_UNIQUEID" val="1888"/>
</p:tagLst>
</file>

<file path=ppt/tags/tag1117.xml><?xml version="1.0" encoding="utf-8"?>
<p:tagLst xmlns:p="http://schemas.openxmlformats.org/presentationml/2006/main">
  <p:tag name="AS_UNIQUEID" val="1889"/>
</p:tagLst>
</file>

<file path=ppt/tags/tag1118.xml><?xml version="1.0" encoding="utf-8"?>
<p:tagLst xmlns:p="http://schemas.openxmlformats.org/presentationml/2006/main">
  <p:tag name="AS_UNIQUEID" val="1890"/>
</p:tagLst>
</file>

<file path=ppt/tags/tag1119.xml><?xml version="1.0" encoding="utf-8"?>
<p:tagLst xmlns:p="http://schemas.openxmlformats.org/presentationml/2006/main">
  <p:tag name="AS_UNIQUEID" val="1891"/>
</p:tagLst>
</file>

<file path=ppt/tags/tag112.xml><?xml version="1.0" encoding="utf-8"?>
<p:tagLst xmlns:p="http://schemas.openxmlformats.org/presentationml/2006/main">
  <p:tag name="AS_UNIQUEID" val="884"/>
</p:tagLst>
</file>

<file path=ppt/tags/tag1120.xml><?xml version="1.0" encoding="utf-8"?>
<p:tagLst xmlns:p="http://schemas.openxmlformats.org/presentationml/2006/main">
  <p:tag name="AS_UNIQUEID" val="1892"/>
</p:tagLst>
</file>

<file path=ppt/tags/tag1121.xml><?xml version="1.0" encoding="utf-8"?>
<p:tagLst xmlns:p="http://schemas.openxmlformats.org/presentationml/2006/main">
  <p:tag name="AS_UNIQUEID" val="1893"/>
</p:tagLst>
</file>

<file path=ppt/tags/tag1122.xml><?xml version="1.0" encoding="utf-8"?>
<p:tagLst xmlns:p="http://schemas.openxmlformats.org/presentationml/2006/main">
  <p:tag name="AS_UNIQUEID" val="1894"/>
</p:tagLst>
</file>

<file path=ppt/tags/tag1123.xml><?xml version="1.0" encoding="utf-8"?>
<p:tagLst xmlns:p="http://schemas.openxmlformats.org/presentationml/2006/main">
  <p:tag name="AS_UNIQUEID" val="1895"/>
</p:tagLst>
</file>

<file path=ppt/tags/tag1124.xml><?xml version="1.0" encoding="utf-8"?>
<p:tagLst xmlns:p="http://schemas.openxmlformats.org/presentationml/2006/main">
  <p:tag name="AS_UNIQUEID" val="1896"/>
</p:tagLst>
</file>

<file path=ppt/tags/tag1125.xml><?xml version="1.0" encoding="utf-8"?>
<p:tagLst xmlns:p="http://schemas.openxmlformats.org/presentationml/2006/main">
  <p:tag name="AS_UNIQUEID" val="1897"/>
</p:tagLst>
</file>

<file path=ppt/tags/tag1126.xml><?xml version="1.0" encoding="utf-8"?>
<p:tagLst xmlns:p="http://schemas.openxmlformats.org/presentationml/2006/main">
  <p:tag name="AS_UNIQUEID" val="1898"/>
</p:tagLst>
</file>

<file path=ppt/tags/tag1127.xml><?xml version="1.0" encoding="utf-8"?>
<p:tagLst xmlns:p="http://schemas.openxmlformats.org/presentationml/2006/main">
  <p:tag name="AS_UNIQUEID" val="1899"/>
</p:tagLst>
</file>

<file path=ppt/tags/tag1128.xml><?xml version="1.0" encoding="utf-8"?>
<p:tagLst xmlns:p="http://schemas.openxmlformats.org/presentationml/2006/main">
  <p:tag name="AS_UNIQUEID" val="1900"/>
</p:tagLst>
</file>

<file path=ppt/tags/tag1129.xml><?xml version="1.0" encoding="utf-8"?>
<p:tagLst xmlns:p="http://schemas.openxmlformats.org/presentationml/2006/main">
  <p:tag name="AS_UNIQUEID" val="1901"/>
</p:tagLst>
</file>

<file path=ppt/tags/tag113.xml><?xml version="1.0" encoding="utf-8"?>
<p:tagLst xmlns:p="http://schemas.openxmlformats.org/presentationml/2006/main">
  <p:tag name="AS_UNIQUEID" val="885"/>
</p:tagLst>
</file>

<file path=ppt/tags/tag1130.xml><?xml version="1.0" encoding="utf-8"?>
<p:tagLst xmlns:p="http://schemas.openxmlformats.org/presentationml/2006/main">
  <p:tag name="AS_UNIQUEID" val="1902"/>
</p:tagLst>
</file>

<file path=ppt/tags/tag1131.xml><?xml version="1.0" encoding="utf-8"?>
<p:tagLst xmlns:p="http://schemas.openxmlformats.org/presentationml/2006/main">
  <p:tag name="AS_UNIQUEID" val="1903"/>
</p:tagLst>
</file>

<file path=ppt/tags/tag1132.xml><?xml version="1.0" encoding="utf-8"?>
<p:tagLst xmlns:p="http://schemas.openxmlformats.org/presentationml/2006/main">
  <p:tag name="AS_UNIQUEID" val="1904"/>
</p:tagLst>
</file>

<file path=ppt/tags/tag1133.xml><?xml version="1.0" encoding="utf-8"?>
<p:tagLst xmlns:p="http://schemas.openxmlformats.org/presentationml/2006/main">
  <p:tag name="AS_UNIQUEID" val="1905"/>
</p:tagLst>
</file>

<file path=ppt/tags/tag1134.xml><?xml version="1.0" encoding="utf-8"?>
<p:tagLst xmlns:p="http://schemas.openxmlformats.org/presentationml/2006/main">
  <p:tag name="AS_UNIQUEID" val="1906"/>
</p:tagLst>
</file>

<file path=ppt/tags/tag1135.xml><?xml version="1.0" encoding="utf-8"?>
<p:tagLst xmlns:p="http://schemas.openxmlformats.org/presentationml/2006/main">
  <p:tag name="AS_UNIQUEID" val="1907"/>
</p:tagLst>
</file>

<file path=ppt/tags/tag1136.xml><?xml version="1.0" encoding="utf-8"?>
<p:tagLst xmlns:p="http://schemas.openxmlformats.org/presentationml/2006/main">
  <p:tag name="AS_UNIQUEID" val="1908"/>
</p:tagLst>
</file>

<file path=ppt/tags/tag1137.xml><?xml version="1.0" encoding="utf-8"?>
<p:tagLst xmlns:p="http://schemas.openxmlformats.org/presentationml/2006/main">
  <p:tag name="AS_UNIQUEID" val="1909"/>
</p:tagLst>
</file>

<file path=ppt/tags/tag1138.xml><?xml version="1.0" encoding="utf-8"?>
<p:tagLst xmlns:p="http://schemas.openxmlformats.org/presentationml/2006/main">
  <p:tag name="AS_UNIQUEID" val="1910"/>
</p:tagLst>
</file>

<file path=ppt/tags/tag1139.xml><?xml version="1.0" encoding="utf-8"?>
<p:tagLst xmlns:p="http://schemas.openxmlformats.org/presentationml/2006/main">
  <p:tag name="AS_UNIQUEID" val="1911"/>
</p:tagLst>
</file>

<file path=ppt/tags/tag114.xml><?xml version="1.0" encoding="utf-8"?>
<p:tagLst xmlns:p="http://schemas.openxmlformats.org/presentationml/2006/main">
  <p:tag name="AS_UNIQUEID" val="886"/>
</p:tagLst>
</file>

<file path=ppt/tags/tag1140.xml><?xml version="1.0" encoding="utf-8"?>
<p:tagLst xmlns:p="http://schemas.openxmlformats.org/presentationml/2006/main">
  <p:tag name="AS_UNIQUEID" val="1912"/>
</p:tagLst>
</file>

<file path=ppt/tags/tag1141.xml><?xml version="1.0" encoding="utf-8"?>
<p:tagLst xmlns:p="http://schemas.openxmlformats.org/presentationml/2006/main">
  <p:tag name="AS_UNIQUEID" val="1913"/>
</p:tagLst>
</file>

<file path=ppt/tags/tag1142.xml><?xml version="1.0" encoding="utf-8"?>
<p:tagLst xmlns:p="http://schemas.openxmlformats.org/presentationml/2006/main">
  <p:tag name="AS_UNIQUEID" val="1914"/>
</p:tagLst>
</file>

<file path=ppt/tags/tag1143.xml><?xml version="1.0" encoding="utf-8"?>
<p:tagLst xmlns:p="http://schemas.openxmlformats.org/presentationml/2006/main">
  <p:tag name="AS_UNIQUEID" val="1915"/>
</p:tagLst>
</file>

<file path=ppt/tags/tag1144.xml><?xml version="1.0" encoding="utf-8"?>
<p:tagLst xmlns:p="http://schemas.openxmlformats.org/presentationml/2006/main">
  <p:tag name="AS_UNIQUEID" val="1916"/>
</p:tagLst>
</file>

<file path=ppt/tags/tag1145.xml><?xml version="1.0" encoding="utf-8"?>
<p:tagLst xmlns:p="http://schemas.openxmlformats.org/presentationml/2006/main">
  <p:tag name="AS_UNIQUEID" val="1917"/>
</p:tagLst>
</file>

<file path=ppt/tags/tag1146.xml><?xml version="1.0" encoding="utf-8"?>
<p:tagLst xmlns:p="http://schemas.openxmlformats.org/presentationml/2006/main">
  <p:tag name="AS_UNIQUEID" val="1918"/>
</p:tagLst>
</file>

<file path=ppt/tags/tag1147.xml><?xml version="1.0" encoding="utf-8"?>
<p:tagLst xmlns:p="http://schemas.openxmlformats.org/presentationml/2006/main">
  <p:tag name="AS_UNIQUEID" val="1919"/>
</p:tagLst>
</file>

<file path=ppt/tags/tag1148.xml><?xml version="1.0" encoding="utf-8"?>
<p:tagLst xmlns:p="http://schemas.openxmlformats.org/presentationml/2006/main">
  <p:tag name="AS_UNIQUEID" val="1920"/>
</p:tagLst>
</file>

<file path=ppt/tags/tag1149.xml><?xml version="1.0" encoding="utf-8"?>
<p:tagLst xmlns:p="http://schemas.openxmlformats.org/presentationml/2006/main">
  <p:tag name="AS_UNIQUEID" val="1921"/>
</p:tagLst>
</file>

<file path=ppt/tags/tag115.xml><?xml version="1.0" encoding="utf-8"?>
<p:tagLst xmlns:p="http://schemas.openxmlformats.org/presentationml/2006/main">
  <p:tag name="AS_UNIQUEID" val="887"/>
</p:tagLst>
</file>

<file path=ppt/tags/tag1150.xml><?xml version="1.0" encoding="utf-8"?>
<p:tagLst xmlns:p="http://schemas.openxmlformats.org/presentationml/2006/main">
  <p:tag name="AS_UNIQUEID" val="1922"/>
</p:tagLst>
</file>

<file path=ppt/tags/tag1151.xml><?xml version="1.0" encoding="utf-8"?>
<p:tagLst xmlns:p="http://schemas.openxmlformats.org/presentationml/2006/main">
  <p:tag name="AS_UNIQUEID" val="1923"/>
</p:tagLst>
</file>

<file path=ppt/tags/tag1152.xml><?xml version="1.0" encoding="utf-8"?>
<p:tagLst xmlns:p="http://schemas.openxmlformats.org/presentationml/2006/main">
  <p:tag name="AS_UNIQUEID" val="1924"/>
</p:tagLst>
</file>

<file path=ppt/tags/tag1153.xml><?xml version="1.0" encoding="utf-8"?>
<p:tagLst xmlns:p="http://schemas.openxmlformats.org/presentationml/2006/main">
  <p:tag name="AS_UNIQUEID" val="1925"/>
</p:tagLst>
</file>

<file path=ppt/tags/tag1154.xml><?xml version="1.0" encoding="utf-8"?>
<p:tagLst xmlns:p="http://schemas.openxmlformats.org/presentationml/2006/main">
  <p:tag name="AS_UNIQUEID" val="1926"/>
</p:tagLst>
</file>

<file path=ppt/tags/tag1155.xml><?xml version="1.0" encoding="utf-8"?>
<p:tagLst xmlns:p="http://schemas.openxmlformats.org/presentationml/2006/main">
  <p:tag name="AS_UNIQUEID" val="1927"/>
</p:tagLst>
</file>

<file path=ppt/tags/tag1156.xml><?xml version="1.0" encoding="utf-8"?>
<p:tagLst xmlns:p="http://schemas.openxmlformats.org/presentationml/2006/main">
  <p:tag name="AS_UNIQUEID" val="1928"/>
</p:tagLst>
</file>

<file path=ppt/tags/tag1157.xml><?xml version="1.0" encoding="utf-8"?>
<p:tagLst xmlns:p="http://schemas.openxmlformats.org/presentationml/2006/main">
  <p:tag name="AS_UNIQUEID" val="1929"/>
</p:tagLst>
</file>

<file path=ppt/tags/tag1158.xml><?xml version="1.0" encoding="utf-8"?>
<p:tagLst xmlns:p="http://schemas.openxmlformats.org/presentationml/2006/main">
  <p:tag name="AS_UNIQUEID" val="1930"/>
</p:tagLst>
</file>

<file path=ppt/tags/tag1159.xml><?xml version="1.0" encoding="utf-8"?>
<p:tagLst xmlns:p="http://schemas.openxmlformats.org/presentationml/2006/main">
  <p:tag name="AS_UNIQUEID" val="1931"/>
</p:tagLst>
</file>

<file path=ppt/tags/tag116.xml><?xml version="1.0" encoding="utf-8"?>
<p:tagLst xmlns:p="http://schemas.openxmlformats.org/presentationml/2006/main">
  <p:tag name="AS_UNIQUEID" val="888"/>
</p:tagLst>
</file>

<file path=ppt/tags/tag1160.xml><?xml version="1.0" encoding="utf-8"?>
<p:tagLst xmlns:p="http://schemas.openxmlformats.org/presentationml/2006/main">
  <p:tag name="AS_UNIQUEID" val="1932"/>
</p:tagLst>
</file>

<file path=ppt/tags/tag1161.xml><?xml version="1.0" encoding="utf-8"?>
<p:tagLst xmlns:p="http://schemas.openxmlformats.org/presentationml/2006/main">
  <p:tag name="AS_UNIQUEID" val="1933"/>
</p:tagLst>
</file>

<file path=ppt/tags/tag1162.xml><?xml version="1.0" encoding="utf-8"?>
<p:tagLst xmlns:p="http://schemas.openxmlformats.org/presentationml/2006/main">
  <p:tag name="AS_UNIQUEID" val="1934"/>
</p:tagLst>
</file>

<file path=ppt/tags/tag1163.xml><?xml version="1.0" encoding="utf-8"?>
<p:tagLst xmlns:p="http://schemas.openxmlformats.org/presentationml/2006/main">
  <p:tag name="AS_UNIQUEID" val="1935"/>
</p:tagLst>
</file>

<file path=ppt/tags/tag1164.xml><?xml version="1.0" encoding="utf-8"?>
<p:tagLst xmlns:p="http://schemas.openxmlformats.org/presentationml/2006/main">
  <p:tag name="AS_UNIQUEID" val="1936"/>
</p:tagLst>
</file>

<file path=ppt/tags/tag1165.xml><?xml version="1.0" encoding="utf-8"?>
<p:tagLst xmlns:p="http://schemas.openxmlformats.org/presentationml/2006/main">
  <p:tag name="AS_UNIQUEID" val="1937"/>
</p:tagLst>
</file>

<file path=ppt/tags/tag1166.xml><?xml version="1.0" encoding="utf-8"?>
<p:tagLst xmlns:p="http://schemas.openxmlformats.org/presentationml/2006/main">
  <p:tag name="AS_UNIQUEID" val="1938"/>
</p:tagLst>
</file>

<file path=ppt/tags/tag1167.xml><?xml version="1.0" encoding="utf-8"?>
<p:tagLst xmlns:p="http://schemas.openxmlformats.org/presentationml/2006/main">
  <p:tag name="AS_UNIQUEID" val="1939"/>
</p:tagLst>
</file>

<file path=ppt/tags/tag1168.xml><?xml version="1.0" encoding="utf-8"?>
<p:tagLst xmlns:p="http://schemas.openxmlformats.org/presentationml/2006/main">
  <p:tag name="AS_UNIQUEID" val="1940"/>
</p:tagLst>
</file>

<file path=ppt/tags/tag1169.xml><?xml version="1.0" encoding="utf-8"?>
<p:tagLst xmlns:p="http://schemas.openxmlformats.org/presentationml/2006/main">
  <p:tag name="AS_UNIQUEID" val="1941"/>
</p:tagLst>
</file>

<file path=ppt/tags/tag117.xml><?xml version="1.0" encoding="utf-8"?>
<p:tagLst xmlns:p="http://schemas.openxmlformats.org/presentationml/2006/main">
  <p:tag name="AS_UNIQUEID" val="889"/>
</p:tagLst>
</file>

<file path=ppt/tags/tag1170.xml><?xml version="1.0" encoding="utf-8"?>
<p:tagLst xmlns:p="http://schemas.openxmlformats.org/presentationml/2006/main">
  <p:tag name="AS_UNIQUEID" val="1942"/>
</p:tagLst>
</file>

<file path=ppt/tags/tag1171.xml><?xml version="1.0" encoding="utf-8"?>
<p:tagLst xmlns:p="http://schemas.openxmlformats.org/presentationml/2006/main">
  <p:tag name="AS_UNIQUEID" val="1943"/>
</p:tagLst>
</file>

<file path=ppt/tags/tag1172.xml><?xml version="1.0" encoding="utf-8"?>
<p:tagLst xmlns:p="http://schemas.openxmlformats.org/presentationml/2006/main">
  <p:tag name="AS_UNIQUEID" val="1944"/>
</p:tagLst>
</file>

<file path=ppt/tags/tag1173.xml><?xml version="1.0" encoding="utf-8"?>
<p:tagLst xmlns:p="http://schemas.openxmlformats.org/presentationml/2006/main">
  <p:tag name="AS_UNIQUEID" val="1945"/>
</p:tagLst>
</file>

<file path=ppt/tags/tag1174.xml><?xml version="1.0" encoding="utf-8"?>
<p:tagLst xmlns:p="http://schemas.openxmlformats.org/presentationml/2006/main">
  <p:tag name="AS_UNIQUEID" val="1946"/>
</p:tagLst>
</file>

<file path=ppt/tags/tag1175.xml><?xml version="1.0" encoding="utf-8"?>
<p:tagLst xmlns:p="http://schemas.openxmlformats.org/presentationml/2006/main">
  <p:tag name="AS_UNIQUEID" val="1947"/>
</p:tagLst>
</file>

<file path=ppt/tags/tag1176.xml><?xml version="1.0" encoding="utf-8"?>
<p:tagLst xmlns:p="http://schemas.openxmlformats.org/presentationml/2006/main">
  <p:tag name="AS_UNIQUEID" val="1948"/>
</p:tagLst>
</file>

<file path=ppt/tags/tag1177.xml><?xml version="1.0" encoding="utf-8"?>
<p:tagLst xmlns:p="http://schemas.openxmlformats.org/presentationml/2006/main">
  <p:tag name="AS_UNIQUEID" val="1949"/>
</p:tagLst>
</file>

<file path=ppt/tags/tag1178.xml><?xml version="1.0" encoding="utf-8"?>
<p:tagLst xmlns:p="http://schemas.openxmlformats.org/presentationml/2006/main">
  <p:tag name="AS_UNIQUEID" val="1950"/>
</p:tagLst>
</file>

<file path=ppt/tags/tag1179.xml><?xml version="1.0" encoding="utf-8"?>
<p:tagLst xmlns:p="http://schemas.openxmlformats.org/presentationml/2006/main">
  <p:tag name="AS_UNIQUEID" val="1951"/>
</p:tagLst>
</file>

<file path=ppt/tags/tag118.xml><?xml version="1.0" encoding="utf-8"?>
<p:tagLst xmlns:p="http://schemas.openxmlformats.org/presentationml/2006/main">
  <p:tag name="AS_UNIQUEID" val="890"/>
</p:tagLst>
</file>

<file path=ppt/tags/tag1180.xml><?xml version="1.0" encoding="utf-8"?>
<p:tagLst xmlns:p="http://schemas.openxmlformats.org/presentationml/2006/main">
  <p:tag name="AS_UNIQUEID" val="1952"/>
</p:tagLst>
</file>

<file path=ppt/tags/tag1181.xml><?xml version="1.0" encoding="utf-8"?>
<p:tagLst xmlns:p="http://schemas.openxmlformats.org/presentationml/2006/main">
  <p:tag name="AS_UNIQUEID" val="1953"/>
</p:tagLst>
</file>

<file path=ppt/tags/tag1182.xml><?xml version="1.0" encoding="utf-8"?>
<p:tagLst xmlns:p="http://schemas.openxmlformats.org/presentationml/2006/main">
  <p:tag name="AS_UNIQUEID" val="1954"/>
</p:tagLst>
</file>

<file path=ppt/tags/tag1183.xml><?xml version="1.0" encoding="utf-8"?>
<p:tagLst xmlns:p="http://schemas.openxmlformats.org/presentationml/2006/main">
  <p:tag name="AS_UNIQUEID" val="1955"/>
</p:tagLst>
</file>

<file path=ppt/tags/tag1184.xml><?xml version="1.0" encoding="utf-8"?>
<p:tagLst xmlns:p="http://schemas.openxmlformats.org/presentationml/2006/main">
  <p:tag name="AS_UNIQUEID" val="1956"/>
</p:tagLst>
</file>

<file path=ppt/tags/tag1185.xml><?xml version="1.0" encoding="utf-8"?>
<p:tagLst xmlns:p="http://schemas.openxmlformats.org/presentationml/2006/main">
  <p:tag name="AS_UNIQUEID" val="1957"/>
</p:tagLst>
</file>

<file path=ppt/tags/tag1186.xml><?xml version="1.0" encoding="utf-8"?>
<p:tagLst xmlns:p="http://schemas.openxmlformats.org/presentationml/2006/main">
  <p:tag name="AS_UNIQUEID" val="1958"/>
</p:tagLst>
</file>

<file path=ppt/tags/tag1187.xml><?xml version="1.0" encoding="utf-8"?>
<p:tagLst xmlns:p="http://schemas.openxmlformats.org/presentationml/2006/main">
  <p:tag name="AS_UNIQUEID" val="1959"/>
</p:tagLst>
</file>

<file path=ppt/tags/tag1188.xml><?xml version="1.0" encoding="utf-8"?>
<p:tagLst xmlns:p="http://schemas.openxmlformats.org/presentationml/2006/main">
  <p:tag name="AS_UNIQUEID" val="1960"/>
</p:tagLst>
</file>

<file path=ppt/tags/tag1189.xml><?xml version="1.0" encoding="utf-8"?>
<p:tagLst xmlns:p="http://schemas.openxmlformats.org/presentationml/2006/main">
  <p:tag name="AS_UNIQUEID" val="1961"/>
</p:tagLst>
</file>

<file path=ppt/tags/tag119.xml><?xml version="1.0" encoding="utf-8"?>
<p:tagLst xmlns:p="http://schemas.openxmlformats.org/presentationml/2006/main">
  <p:tag name="AS_UNIQUEID" val="891"/>
</p:tagLst>
</file>

<file path=ppt/tags/tag1190.xml><?xml version="1.0" encoding="utf-8"?>
<p:tagLst xmlns:p="http://schemas.openxmlformats.org/presentationml/2006/main">
  <p:tag name="AS_UNIQUEID" val="1962"/>
</p:tagLst>
</file>

<file path=ppt/tags/tag1191.xml><?xml version="1.0" encoding="utf-8"?>
<p:tagLst xmlns:p="http://schemas.openxmlformats.org/presentationml/2006/main">
  <p:tag name="AS_UNIQUEID" val="1963"/>
</p:tagLst>
</file>

<file path=ppt/tags/tag1192.xml><?xml version="1.0" encoding="utf-8"?>
<p:tagLst xmlns:p="http://schemas.openxmlformats.org/presentationml/2006/main">
  <p:tag name="AS_UNIQUEID" val="1964"/>
</p:tagLst>
</file>

<file path=ppt/tags/tag1193.xml><?xml version="1.0" encoding="utf-8"?>
<p:tagLst xmlns:p="http://schemas.openxmlformats.org/presentationml/2006/main">
  <p:tag name="AS_UNIQUEID" val="1965"/>
</p:tagLst>
</file>

<file path=ppt/tags/tag1194.xml><?xml version="1.0" encoding="utf-8"?>
<p:tagLst xmlns:p="http://schemas.openxmlformats.org/presentationml/2006/main">
  <p:tag name="AS_UNIQUEID" val="1966"/>
</p:tagLst>
</file>

<file path=ppt/tags/tag1195.xml><?xml version="1.0" encoding="utf-8"?>
<p:tagLst xmlns:p="http://schemas.openxmlformats.org/presentationml/2006/main">
  <p:tag name="AS_UNIQUEID" val="1967"/>
</p:tagLst>
</file>

<file path=ppt/tags/tag1196.xml><?xml version="1.0" encoding="utf-8"?>
<p:tagLst xmlns:p="http://schemas.openxmlformats.org/presentationml/2006/main">
  <p:tag name="AS_UNIQUEID" val="1968"/>
</p:tagLst>
</file>

<file path=ppt/tags/tag1197.xml><?xml version="1.0" encoding="utf-8"?>
<p:tagLst xmlns:p="http://schemas.openxmlformats.org/presentationml/2006/main">
  <p:tag name="AS_UNIQUEID" val="1969"/>
</p:tagLst>
</file>

<file path=ppt/tags/tag1198.xml><?xml version="1.0" encoding="utf-8"?>
<p:tagLst xmlns:p="http://schemas.openxmlformats.org/presentationml/2006/main">
  <p:tag name="AS_UNIQUEID" val="1970"/>
</p:tagLst>
</file>

<file path=ppt/tags/tag1199.xml><?xml version="1.0" encoding="utf-8"?>
<p:tagLst xmlns:p="http://schemas.openxmlformats.org/presentationml/2006/main">
  <p:tag name="AS_UNIQUEID" val="1971"/>
</p:tagLst>
</file>

<file path=ppt/tags/tag12.xml><?xml version="1.0" encoding="utf-8"?>
<p:tagLst xmlns:p="http://schemas.openxmlformats.org/presentationml/2006/main">
  <p:tag name="AS_UNIQUEID" val="784"/>
</p:tagLst>
</file>

<file path=ppt/tags/tag120.xml><?xml version="1.0" encoding="utf-8"?>
<p:tagLst xmlns:p="http://schemas.openxmlformats.org/presentationml/2006/main">
  <p:tag name="AS_UNIQUEID" val="892"/>
</p:tagLst>
</file>

<file path=ppt/tags/tag1200.xml><?xml version="1.0" encoding="utf-8"?>
<p:tagLst xmlns:p="http://schemas.openxmlformats.org/presentationml/2006/main">
  <p:tag name="AS_UNIQUEID" val="1972"/>
</p:tagLst>
</file>

<file path=ppt/tags/tag1201.xml><?xml version="1.0" encoding="utf-8"?>
<p:tagLst xmlns:p="http://schemas.openxmlformats.org/presentationml/2006/main">
  <p:tag name="AS_UNIQUEID" val="1973"/>
</p:tagLst>
</file>

<file path=ppt/tags/tag1202.xml><?xml version="1.0" encoding="utf-8"?>
<p:tagLst xmlns:p="http://schemas.openxmlformats.org/presentationml/2006/main">
  <p:tag name="AS_UNIQUEID" val="1974"/>
</p:tagLst>
</file>

<file path=ppt/tags/tag1203.xml><?xml version="1.0" encoding="utf-8"?>
<p:tagLst xmlns:p="http://schemas.openxmlformats.org/presentationml/2006/main">
  <p:tag name="AS_UNIQUEID" val="1975"/>
</p:tagLst>
</file>

<file path=ppt/tags/tag1204.xml><?xml version="1.0" encoding="utf-8"?>
<p:tagLst xmlns:p="http://schemas.openxmlformats.org/presentationml/2006/main">
  <p:tag name="AS_UNIQUEID" val="1976"/>
</p:tagLst>
</file>

<file path=ppt/tags/tag1205.xml><?xml version="1.0" encoding="utf-8"?>
<p:tagLst xmlns:p="http://schemas.openxmlformats.org/presentationml/2006/main">
  <p:tag name="AS_UNIQUEID" val="1977"/>
</p:tagLst>
</file>

<file path=ppt/tags/tag1206.xml><?xml version="1.0" encoding="utf-8"?>
<p:tagLst xmlns:p="http://schemas.openxmlformats.org/presentationml/2006/main">
  <p:tag name="AS_UNIQUEID" val="1978"/>
</p:tagLst>
</file>

<file path=ppt/tags/tag1207.xml><?xml version="1.0" encoding="utf-8"?>
<p:tagLst xmlns:p="http://schemas.openxmlformats.org/presentationml/2006/main">
  <p:tag name="AS_UNIQUEID" val="1979"/>
</p:tagLst>
</file>

<file path=ppt/tags/tag1208.xml><?xml version="1.0" encoding="utf-8"?>
<p:tagLst xmlns:p="http://schemas.openxmlformats.org/presentationml/2006/main">
  <p:tag name="AS_UNIQUEID" val="1980"/>
</p:tagLst>
</file>

<file path=ppt/tags/tag1209.xml><?xml version="1.0" encoding="utf-8"?>
<p:tagLst xmlns:p="http://schemas.openxmlformats.org/presentationml/2006/main">
  <p:tag name="AS_UNIQUEID" val="1981"/>
</p:tagLst>
</file>

<file path=ppt/tags/tag121.xml><?xml version="1.0" encoding="utf-8"?>
<p:tagLst xmlns:p="http://schemas.openxmlformats.org/presentationml/2006/main">
  <p:tag name="AS_UNIQUEID" val="893"/>
</p:tagLst>
</file>

<file path=ppt/tags/tag1210.xml><?xml version="1.0" encoding="utf-8"?>
<p:tagLst xmlns:p="http://schemas.openxmlformats.org/presentationml/2006/main">
  <p:tag name="AS_UNIQUEID" val="1982"/>
</p:tagLst>
</file>

<file path=ppt/tags/tag1211.xml><?xml version="1.0" encoding="utf-8"?>
<p:tagLst xmlns:p="http://schemas.openxmlformats.org/presentationml/2006/main">
  <p:tag name="AS_UNIQUEID" val="1983"/>
</p:tagLst>
</file>

<file path=ppt/tags/tag1212.xml><?xml version="1.0" encoding="utf-8"?>
<p:tagLst xmlns:p="http://schemas.openxmlformats.org/presentationml/2006/main">
  <p:tag name="AS_UNIQUEID" val="1984"/>
</p:tagLst>
</file>

<file path=ppt/tags/tag1213.xml><?xml version="1.0" encoding="utf-8"?>
<p:tagLst xmlns:p="http://schemas.openxmlformats.org/presentationml/2006/main">
  <p:tag name="AS_UNIQUEID" val="1985"/>
</p:tagLst>
</file>

<file path=ppt/tags/tag1214.xml><?xml version="1.0" encoding="utf-8"?>
<p:tagLst xmlns:p="http://schemas.openxmlformats.org/presentationml/2006/main">
  <p:tag name="AS_UNIQUEID" val="1986"/>
</p:tagLst>
</file>

<file path=ppt/tags/tag1215.xml><?xml version="1.0" encoding="utf-8"?>
<p:tagLst xmlns:p="http://schemas.openxmlformats.org/presentationml/2006/main">
  <p:tag name="AS_UNIQUEID" val="1987"/>
</p:tagLst>
</file>

<file path=ppt/tags/tag1216.xml><?xml version="1.0" encoding="utf-8"?>
<p:tagLst xmlns:p="http://schemas.openxmlformats.org/presentationml/2006/main">
  <p:tag name="AS_UNIQUEID" val="1988"/>
</p:tagLst>
</file>

<file path=ppt/tags/tag1217.xml><?xml version="1.0" encoding="utf-8"?>
<p:tagLst xmlns:p="http://schemas.openxmlformats.org/presentationml/2006/main">
  <p:tag name="AS_UNIQUEID" val="1989"/>
</p:tagLst>
</file>

<file path=ppt/tags/tag1218.xml><?xml version="1.0" encoding="utf-8"?>
<p:tagLst xmlns:p="http://schemas.openxmlformats.org/presentationml/2006/main">
  <p:tag name="AS_UNIQUEID" val="1990"/>
</p:tagLst>
</file>

<file path=ppt/tags/tag1219.xml><?xml version="1.0" encoding="utf-8"?>
<p:tagLst xmlns:p="http://schemas.openxmlformats.org/presentationml/2006/main">
  <p:tag name="AS_UNIQUEID" val="1991"/>
</p:tagLst>
</file>

<file path=ppt/tags/tag122.xml><?xml version="1.0" encoding="utf-8"?>
<p:tagLst xmlns:p="http://schemas.openxmlformats.org/presentationml/2006/main">
  <p:tag name="AS_UNIQUEID" val="894"/>
</p:tagLst>
</file>

<file path=ppt/tags/tag1220.xml><?xml version="1.0" encoding="utf-8"?>
<p:tagLst xmlns:p="http://schemas.openxmlformats.org/presentationml/2006/main">
  <p:tag name="AS_UNIQUEID" val="1992"/>
</p:tagLst>
</file>

<file path=ppt/tags/tag1221.xml><?xml version="1.0" encoding="utf-8"?>
<p:tagLst xmlns:p="http://schemas.openxmlformats.org/presentationml/2006/main">
  <p:tag name="AS_UNIQUEID" val="1993"/>
</p:tagLst>
</file>

<file path=ppt/tags/tag1222.xml><?xml version="1.0" encoding="utf-8"?>
<p:tagLst xmlns:p="http://schemas.openxmlformats.org/presentationml/2006/main">
  <p:tag name="AS_UNIQUEID" val="1994"/>
</p:tagLst>
</file>

<file path=ppt/tags/tag1223.xml><?xml version="1.0" encoding="utf-8"?>
<p:tagLst xmlns:p="http://schemas.openxmlformats.org/presentationml/2006/main">
  <p:tag name="AS_UNIQUEID" val="1995"/>
</p:tagLst>
</file>

<file path=ppt/tags/tag1224.xml><?xml version="1.0" encoding="utf-8"?>
<p:tagLst xmlns:p="http://schemas.openxmlformats.org/presentationml/2006/main">
  <p:tag name="AS_UNIQUEID" val="1996"/>
</p:tagLst>
</file>

<file path=ppt/tags/tag1225.xml><?xml version="1.0" encoding="utf-8"?>
<p:tagLst xmlns:p="http://schemas.openxmlformats.org/presentationml/2006/main">
  <p:tag name="AS_UNIQUEID" val="1997"/>
</p:tagLst>
</file>

<file path=ppt/tags/tag1226.xml><?xml version="1.0" encoding="utf-8"?>
<p:tagLst xmlns:p="http://schemas.openxmlformats.org/presentationml/2006/main">
  <p:tag name="AS_UNIQUEID" val="1998"/>
</p:tagLst>
</file>

<file path=ppt/tags/tag1227.xml><?xml version="1.0" encoding="utf-8"?>
<p:tagLst xmlns:p="http://schemas.openxmlformats.org/presentationml/2006/main">
  <p:tag name="AS_UNIQUEID" val="1999"/>
</p:tagLst>
</file>

<file path=ppt/tags/tag1228.xml><?xml version="1.0" encoding="utf-8"?>
<p:tagLst xmlns:p="http://schemas.openxmlformats.org/presentationml/2006/main">
  <p:tag name="AS_UNIQUEID" val="2000"/>
</p:tagLst>
</file>

<file path=ppt/tags/tag1229.xml><?xml version="1.0" encoding="utf-8"?>
<p:tagLst xmlns:p="http://schemas.openxmlformats.org/presentationml/2006/main">
  <p:tag name="AS_UNIQUEID" val="2001"/>
</p:tagLst>
</file>

<file path=ppt/tags/tag123.xml><?xml version="1.0" encoding="utf-8"?>
<p:tagLst xmlns:p="http://schemas.openxmlformats.org/presentationml/2006/main">
  <p:tag name="AS_UNIQUEID" val="895"/>
</p:tagLst>
</file>

<file path=ppt/tags/tag1230.xml><?xml version="1.0" encoding="utf-8"?>
<p:tagLst xmlns:p="http://schemas.openxmlformats.org/presentationml/2006/main">
  <p:tag name="AS_UNIQUEID" val="2002"/>
</p:tagLst>
</file>

<file path=ppt/tags/tag1231.xml><?xml version="1.0" encoding="utf-8"?>
<p:tagLst xmlns:p="http://schemas.openxmlformats.org/presentationml/2006/main">
  <p:tag name="AS_UNIQUEID" val="2003"/>
</p:tagLst>
</file>

<file path=ppt/tags/tag1232.xml><?xml version="1.0" encoding="utf-8"?>
<p:tagLst xmlns:p="http://schemas.openxmlformats.org/presentationml/2006/main">
  <p:tag name="AS_UNIQUEID" val="2004"/>
</p:tagLst>
</file>

<file path=ppt/tags/tag1233.xml><?xml version="1.0" encoding="utf-8"?>
<p:tagLst xmlns:p="http://schemas.openxmlformats.org/presentationml/2006/main">
  <p:tag name="AS_UNIQUEID" val="2005"/>
</p:tagLst>
</file>

<file path=ppt/tags/tag1234.xml><?xml version="1.0" encoding="utf-8"?>
<p:tagLst xmlns:p="http://schemas.openxmlformats.org/presentationml/2006/main">
  <p:tag name="AS_UNIQUEID" val="2006"/>
</p:tagLst>
</file>

<file path=ppt/tags/tag1235.xml><?xml version="1.0" encoding="utf-8"?>
<p:tagLst xmlns:p="http://schemas.openxmlformats.org/presentationml/2006/main">
  <p:tag name="AS_UNIQUEID" val="2007"/>
</p:tagLst>
</file>

<file path=ppt/tags/tag1236.xml><?xml version="1.0" encoding="utf-8"?>
<p:tagLst xmlns:p="http://schemas.openxmlformats.org/presentationml/2006/main">
  <p:tag name="AS_UNIQUEID" val="2008"/>
</p:tagLst>
</file>

<file path=ppt/tags/tag1237.xml><?xml version="1.0" encoding="utf-8"?>
<p:tagLst xmlns:p="http://schemas.openxmlformats.org/presentationml/2006/main">
  <p:tag name="AS_UNIQUEID" val="2009"/>
</p:tagLst>
</file>

<file path=ppt/tags/tag1238.xml><?xml version="1.0" encoding="utf-8"?>
<p:tagLst xmlns:p="http://schemas.openxmlformats.org/presentationml/2006/main">
  <p:tag name="AS_UNIQUEID" val="2010"/>
</p:tagLst>
</file>

<file path=ppt/tags/tag1239.xml><?xml version="1.0" encoding="utf-8"?>
<p:tagLst xmlns:p="http://schemas.openxmlformats.org/presentationml/2006/main">
  <p:tag name="AS_UNIQUEID" val="2011"/>
</p:tagLst>
</file>

<file path=ppt/tags/tag124.xml><?xml version="1.0" encoding="utf-8"?>
<p:tagLst xmlns:p="http://schemas.openxmlformats.org/presentationml/2006/main">
  <p:tag name="AS_UNIQUEID" val="896"/>
</p:tagLst>
</file>

<file path=ppt/tags/tag1240.xml><?xml version="1.0" encoding="utf-8"?>
<p:tagLst xmlns:p="http://schemas.openxmlformats.org/presentationml/2006/main">
  <p:tag name="AS_UNIQUEID" val="2012"/>
</p:tagLst>
</file>

<file path=ppt/tags/tag1241.xml><?xml version="1.0" encoding="utf-8"?>
<p:tagLst xmlns:p="http://schemas.openxmlformats.org/presentationml/2006/main">
  <p:tag name="AS_UNIQUEID" val="2013"/>
</p:tagLst>
</file>

<file path=ppt/tags/tag1242.xml><?xml version="1.0" encoding="utf-8"?>
<p:tagLst xmlns:p="http://schemas.openxmlformats.org/presentationml/2006/main">
  <p:tag name="AS_UNIQUEID" val="2014"/>
</p:tagLst>
</file>

<file path=ppt/tags/tag1243.xml><?xml version="1.0" encoding="utf-8"?>
<p:tagLst xmlns:p="http://schemas.openxmlformats.org/presentationml/2006/main">
  <p:tag name="AS_UNIQUEID" val="2015"/>
</p:tagLst>
</file>

<file path=ppt/tags/tag1244.xml><?xml version="1.0" encoding="utf-8"?>
<p:tagLst xmlns:p="http://schemas.openxmlformats.org/presentationml/2006/main">
  <p:tag name="AS_UNIQUEID" val="2016"/>
</p:tagLst>
</file>

<file path=ppt/tags/tag1245.xml><?xml version="1.0" encoding="utf-8"?>
<p:tagLst xmlns:p="http://schemas.openxmlformats.org/presentationml/2006/main">
  <p:tag name="AS_UNIQUEID" val="2017"/>
</p:tagLst>
</file>

<file path=ppt/tags/tag1246.xml><?xml version="1.0" encoding="utf-8"?>
<p:tagLst xmlns:p="http://schemas.openxmlformats.org/presentationml/2006/main">
  <p:tag name="AS_UNIQUEID" val="2018"/>
</p:tagLst>
</file>

<file path=ppt/tags/tag1247.xml><?xml version="1.0" encoding="utf-8"?>
<p:tagLst xmlns:p="http://schemas.openxmlformats.org/presentationml/2006/main">
  <p:tag name="AS_UNIQUEID" val="2019"/>
</p:tagLst>
</file>

<file path=ppt/tags/tag1248.xml><?xml version="1.0" encoding="utf-8"?>
<p:tagLst xmlns:p="http://schemas.openxmlformats.org/presentationml/2006/main">
  <p:tag name="AS_UNIQUEID" val="2020"/>
</p:tagLst>
</file>

<file path=ppt/tags/tag1249.xml><?xml version="1.0" encoding="utf-8"?>
<p:tagLst xmlns:p="http://schemas.openxmlformats.org/presentationml/2006/main">
  <p:tag name="AS_UNIQUEID" val="2021"/>
</p:tagLst>
</file>

<file path=ppt/tags/tag125.xml><?xml version="1.0" encoding="utf-8"?>
<p:tagLst xmlns:p="http://schemas.openxmlformats.org/presentationml/2006/main">
  <p:tag name="AS_UNIQUEID" val="897"/>
</p:tagLst>
</file>

<file path=ppt/tags/tag1250.xml><?xml version="1.0" encoding="utf-8"?>
<p:tagLst xmlns:p="http://schemas.openxmlformats.org/presentationml/2006/main">
  <p:tag name="AS_UNIQUEID" val="2022"/>
</p:tagLst>
</file>

<file path=ppt/tags/tag1251.xml><?xml version="1.0" encoding="utf-8"?>
<p:tagLst xmlns:p="http://schemas.openxmlformats.org/presentationml/2006/main">
  <p:tag name="AS_UNIQUEID" val="2023"/>
</p:tagLst>
</file>

<file path=ppt/tags/tag1252.xml><?xml version="1.0" encoding="utf-8"?>
<p:tagLst xmlns:p="http://schemas.openxmlformats.org/presentationml/2006/main">
  <p:tag name="AS_UNIQUEID" val="2024"/>
</p:tagLst>
</file>

<file path=ppt/tags/tag1253.xml><?xml version="1.0" encoding="utf-8"?>
<p:tagLst xmlns:p="http://schemas.openxmlformats.org/presentationml/2006/main">
  <p:tag name="AS_UNIQUEID" val="2025"/>
</p:tagLst>
</file>

<file path=ppt/tags/tag1254.xml><?xml version="1.0" encoding="utf-8"?>
<p:tagLst xmlns:p="http://schemas.openxmlformats.org/presentationml/2006/main">
  <p:tag name="AS_UNIQUEID" val="2026"/>
</p:tagLst>
</file>

<file path=ppt/tags/tag1255.xml><?xml version="1.0" encoding="utf-8"?>
<p:tagLst xmlns:p="http://schemas.openxmlformats.org/presentationml/2006/main">
  <p:tag name="AS_UNIQUEID" val="2027"/>
</p:tagLst>
</file>

<file path=ppt/tags/tag1256.xml><?xml version="1.0" encoding="utf-8"?>
<p:tagLst xmlns:p="http://schemas.openxmlformats.org/presentationml/2006/main">
  <p:tag name="AS_UNIQUEID" val="2028"/>
</p:tagLst>
</file>

<file path=ppt/tags/tag1257.xml><?xml version="1.0" encoding="utf-8"?>
<p:tagLst xmlns:p="http://schemas.openxmlformats.org/presentationml/2006/main">
  <p:tag name="AS_UNIQUEID" val="2029"/>
</p:tagLst>
</file>

<file path=ppt/tags/tag1258.xml><?xml version="1.0" encoding="utf-8"?>
<p:tagLst xmlns:p="http://schemas.openxmlformats.org/presentationml/2006/main">
  <p:tag name="AS_UNIQUEID" val="2030"/>
</p:tagLst>
</file>

<file path=ppt/tags/tag1259.xml><?xml version="1.0" encoding="utf-8"?>
<p:tagLst xmlns:p="http://schemas.openxmlformats.org/presentationml/2006/main">
  <p:tag name="AS_UNIQUEID" val="2031"/>
</p:tagLst>
</file>

<file path=ppt/tags/tag126.xml><?xml version="1.0" encoding="utf-8"?>
<p:tagLst xmlns:p="http://schemas.openxmlformats.org/presentationml/2006/main">
  <p:tag name="AS_UNIQUEID" val="898"/>
</p:tagLst>
</file>

<file path=ppt/tags/tag1260.xml><?xml version="1.0" encoding="utf-8"?>
<p:tagLst xmlns:p="http://schemas.openxmlformats.org/presentationml/2006/main">
  <p:tag name="AS_UNIQUEID" val="2032"/>
</p:tagLst>
</file>

<file path=ppt/tags/tag1261.xml><?xml version="1.0" encoding="utf-8"?>
<p:tagLst xmlns:p="http://schemas.openxmlformats.org/presentationml/2006/main">
  <p:tag name="AS_UNIQUEID" val="2033"/>
</p:tagLst>
</file>

<file path=ppt/tags/tag1262.xml><?xml version="1.0" encoding="utf-8"?>
<p:tagLst xmlns:p="http://schemas.openxmlformats.org/presentationml/2006/main">
  <p:tag name="AS_UNIQUEID" val="2034"/>
</p:tagLst>
</file>

<file path=ppt/tags/tag1263.xml><?xml version="1.0" encoding="utf-8"?>
<p:tagLst xmlns:p="http://schemas.openxmlformats.org/presentationml/2006/main">
  <p:tag name="AS_UNIQUEID" val="2035"/>
</p:tagLst>
</file>

<file path=ppt/tags/tag1264.xml><?xml version="1.0" encoding="utf-8"?>
<p:tagLst xmlns:p="http://schemas.openxmlformats.org/presentationml/2006/main">
  <p:tag name="AS_UNIQUEID" val="2036"/>
</p:tagLst>
</file>

<file path=ppt/tags/tag1265.xml><?xml version="1.0" encoding="utf-8"?>
<p:tagLst xmlns:p="http://schemas.openxmlformats.org/presentationml/2006/main">
  <p:tag name="AS_UNIQUEID" val="2037"/>
</p:tagLst>
</file>

<file path=ppt/tags/tag1266.xml><?xml version="1.0" encoding="utf-8"?>
<p:tagLst xmlns:p="http://schemas.openxmlformats.org/presentationml/2006/main">
  <p:tag name="AS_UNIQUEID" val="2038"/>
</p:tagLst>
</file>

<file path=ppt/tags/tag1267.xml><?xml version="1.0" encoding="utf-8"?>
<p:tagLst xmlns:p="http://schemas.openxmlformats.org/presentationml/2006/main">
  <p:tag name="AS_UNIQUEID" val="2039"/>
</p:tagLst>
</file>

<file path=ppt/tags/tag1268.xml><?xml version="1.0" encoding="utf-8"?>
<p:tagLst xmlns:p="http://schemas.openxmlformats.org/presentationml/2006/main">
  <p:tag name="AS_UNIQUEID" val="2040"/>
</p:tagLst>
</file>

<file path=ppt/tags/tag1269.xml><?xml version="1.0" encoding="utf-8"?>
<p:tagLst xmlns:p="http://schemas.openxmlformats.org/presentationml/2006/main">
  <p:tag name="AS_UNIQUEID" val="2041"/>
</p:tagLst>
</file>

<file path=ppt/tags/tag127.xml><?xml version="1.0" encoding="utf-8"?>
<p:tagLst xmlns:p="http://schemas.openxmlformats.org/presentationml/2006/main">
  <p:tag name="AS_UNIQUEID" val="899"/>
</p:tagLst>
</file>

<file path=ppt/tags/tag1270.xml><?xml version="1.0" encoding="utf-8"?>
<p:tagLst xmlns:p="http://schemas.openxmlformats.org/presentationml/2006/main">
  <p:tag name="AS_UNIQUEID" val="2042"/>
</p:tagLst>
</file>

<file path=ppt/tags/tag1271.xml><?xml version="1.0" encoding="utf-8"?>
<p:tagLst xmlns:p="http://schemas.openxmlformats.org/presentationml/2006/main">
  <p:tag name="AS_UNIQUEID" val="2043"/>
</p:tagLst>
</file>

<file path=ppt/tags/tag1272.xml><?xml version="1.0" encoding="utf-8"?>
<p:tagLst xmlns:p="http://schemas.openxmlformats.org/presentationml/2006/main">
  <p:tag name="AS_UNIQUEID" val="2044"/>
</p:tagLst>
</file>

<file path=ppt/tags/tag1273.xml><?xml version="1.0" encoding="utf-8"?>
<p:tagLst xmlns:p="http://schemas.openxmlformats.org/presentationml/2006/main">
  <p:tag name="AS_UNIQUEID" val="2045"/>
</p:tagLst>
</file>

<file path=ppt/tags/tag1274.xml><?xml version="1.0" encoding="utf-8"?>
<p:tagLst xmlns:p="http://schemas.openxmlformats.org/presentationml/2006/main">
  <p:tag name="AS_UNIQUEID" val="2046"/>
</p:tagLst>
</file>

<file path=ppt/tags/tag1275.xml><?xml version="1.0" encoding="utf-8"?>
<p:tagLst xmlns:p="http://schemas.openxmlformats.org/presentationml/2006/main">
  <p:tag name="AS_UNIQUEID" val="2047"/>
</p:tagLst>
</file>

<file path=ppt/tags/tag1276.xml><?xml version="1.0" encoding="utf-8"?>
<p:tagLst xmlns:p="http://schemas.openxmlformats.org/presentationml/2006/main">
  <p:tag name="AS_UNIQUEID" val="2048"/>
</p:tagLst>
</file>

<file path=ppt/tags/tag1277.xml><?xml version="1.0" encoding="utf-8"?>
<p:tagLst xmlns:p="http://schemas.openxmlformats.org/presentationml/2006/main">
  <p:tag name="AS_UNIQUEID" val="2049"/>
</p:tagLst>
</file>

<file path=ppt/tags/tag1278.xml><?xml version="1.0" encoding="utf-8"?>
<p:tagLst xmlns:p="http://schemas.openxmlformats.org/presentationml/2006/main">
  <p:tag name="AS_UNIQUEID" val="2050"/>
</p:tagLst>
</file>

<file path=ppt/tags/tag1279.xml><?xml version="1.0" encoding="utf-8"?>
<p:tagLst xmlns:p="http://schemas.openxmlformats.org/presentationml/2006/main">
  <p:tag name="AS_UNIQUEID" val="2051"/>
</p:tagLst>
</file>

<file path=ppt/tags/tag128.xml><?xml version="1.0" encoding="utf-8"?>
<p:tagLst xmlns:p="http://schemas.openxmlformats.org/presentationml/2006/main">
  <p:tag name="AS_UNIQUEID" val="900"/>
</p:tagLst>
</file>

<file path=ppt/tags/tag1280.xml><?xml version="1.0" encoding="utf-8"?>
<p:tagLst xmlns:p="http://schemas.openxmlformats.org/presentationml/2006/main">
  <p:tag name="AS_UNIQUEID" val="2052"/>
</p:tagLst>
</file>

<file path=ppt/tags/tag1281.xml><?xml version="1.0" encoding="utf-8"?>
<p:tagLst xmlns:p="http://schemas.openxmlformats.org/presentationml/2006/main">
  <p:tag name="AS_UNIQUEID" val="2053"/>
</p:tagLst>
</file>

<file path=ppt/tags/tag1282.xml><?xml version="1.0" encoding="utf-8"?>
<p:tagLst xmlns:p="http://schemas.openxmlformats.org/presentationml/2006/main">
  <p:tag name="AS_UNIQUEID" val="2054"/>
</p:tagLst>
</file>

<file path=ppt/tags/tag1283.xml><?xml version="1.0" encoding="utf-8"?>
<p:tagLst xmlns:p="http://schemas.openxmlformats.org/presentationml/2006/main">
  <p:tag name="AS_UNIQUEID" val="2055"/>
</p:tagLst>
</file>

<file path=ppt/tags/tag1284.xml><?xml version="1.0" encoding="utf-8"?>
<p:tagLst xmlns:p="http://schemas.openxmlformats.org/presentationml/2006/main">
  <p:tag name="AS_UNIQUEID" val="2056"/>
</p:tagLst>
</file>

<file path=ppt/tags/tag1285.xml><?xml version="1.0" encoding="utf-8"?>
<p:tagLst xmlns:p="http://schemas.openxmlformats.org/presentationml/2006/main">
  <p:tag name="AS_UNIQUEID" val="2057"/>
</p:tagLst>
</file>

<file path=ppt/tags/tag1286.xml><?xml version="1.0" encoding="utf-8"?>
<p:tagLst xmlns:p="http://schemas.openxmlformats.org/presentationml/2006/main">
  <p:tag name="AS_UNIQUEID" val="2058"/>
</p:tagLst>
</file>

<file path=ppt/tags/tag1287.xml><?xml version="1.0" encoding="utf-8"?>
<p:tagLst xmlns:p="http://schemas.openxmlformats.org/presentationml/2006/main">
  <p:tag name="AS_UNIQUEID" val="2059"/>
</p:tagLst>
</file>

<file path=ppt/tags/tag1288.xml><?xml version="1.0" encoding="utf-8"?>
<p:tagLst xmlns:p="http://schemas.openxmlformats.org/presentationml/2006/main">
  <p:tag name="AS_UNIQUEID" val="2060"/>
</p:tagLst>
</file>

<file path=ppt/tags/tag1289.xml><?xml version="1.0" encoding="utf-8"?>
<p:tagLst xmlns:p="http://schemas.openxmlformats.org/presentationml/2006/main">
  <p:tag name="AS_UNIQUEID" val="2061"/>
</p:tagLst>
</file>

<file path=ppt/tags/tag129.xml><?xml version="1.0" encoding="utf-8"?>
<p:tagLst xmlns:p="http://schemas.openxmlformats.org/presentationml/2006/main">
  <p:tag name="AS_UNIQUEID" val="901"/>
</p:tagLst>
</file>

<file path=ppt/tags/tag1290.xml><?xml version="1.0" encoding="utf-8"?>
<p:tagLst xmlns:p="http://schemas.openxmlformats.org/presentationml/2006/main">
  <p:tag name="AS_UNIQUEID" val="2062"/>
</p:tagLst>
</file>

<file path=ppt/tags/tag1291.xml><?xml version="1.0" encoding="utf-8"?>
<p:tagLst xmlns:p="http://schemas.openxmlformats.org/presentationml/2006/main">
  <p:tag name="AS_UNIQUEID" val="2063"/>
</p:tagLst>
</file>

<file path=ppt/tags/tag1292.xml><?xml version="1.0" encoding="utf-8"?>
<p:tagLst xmlns:p="http://schemas.openxmlformats.org/presentationml/2006/main">
  <p:tag name="AS_UNIQUEID" val="2064"/>
</p:tagLst>
</file>

<file path=ppt/tags/tag1293.xml><?xml version="1.0" encoding="utf-8"?>
<p:tagLst xmlns:p="http://schemas.openxmlformats.org/presentationml/2006/main">
  <p:tag name="AS_UNIQUEID" val="2065"/>
</p:tagLst>
</file>

<file path=ppt/tags/tag1294.xml><?xml version="1.0" encoding="utf-8"?>
<p:tagLst xmlns:p="http://schemas.openxmlformats.org/presentationml/2006/main">
  <p:tag name="AS_UNIQUEID" val="2066"/>
</p:tagLst>
</file>

<file path=ppt/tags/tag1295.xml><?xml version="1.0" encoding="utf-8"?>
<p:tagLst xmlns:p="http://schemas.openxmlformats.org/presentationml/2006/main">
  <p:tag name="AS_UNIQUEID" val="2067"/>
</p:tagLst>
</file>

<file path=ppt/tags/tag1296.xml><?xml version="1.0" encoding="utf-8"?>
<p:tagLst xmlns:p="http://schemas.openxmlformats.org/presentationml/2006/main">
  <p:tag name="AS_UNIQUEID" val="2068"/>
</p:tagLst>
</file>

<file path=ppt/tags/tag1297.xml><?xml version="1.0" encoding="utf-8"?>
<p:tagLst xmlns:p="http://schemas.openxmlformats.org/presentationml/2006/main">
  <p:tag name="AS_UNIQUEID" val="2069"/>
</p:tagLst>
</file>

<file path=ppt/tags/tag1298.xml><?xml version="1.0" encoding="utf-8"?>
<p:tagLst xmlns:p="http://schemas.openxmlformats.org/presentationml/2006/main">
  <p:tag name="AS_UNIQUEID" val="2070"/>
</p:tagLst>
</file>

<file path=ppt/tags/tag1299.xml><?xml version="1.0" encoding="utf-8"?>
<p:tagLst xmlns:p="http://schemas.openxmlformats.org/presentationml/2006/main">
  <p:tag name="AS_UNIQUEID" val="2071"/>
</p:tagLst>
</file>

<file path=ppt/tags/tag13.xml><?xml version="1.0" encoding="utf-8"?>
<p:tagLst xmlns:p="http://schemas.openxmlformats.org/presentationml/2006/main">
  <p:tag name="AS_UNIQUEID" val="785"/>
</p:tagLst>
</file>

<file path=ppt/tags/tag130.xml><?xml version="1.0" encoding="utf-8"?>
<p:tagLst xmlns:p="http://schemas.openxmlformats.org/presentationml/2006/main">
  <p:tag name="AS_UNIQUEID" val="902"/>
</p:tagLst>
</file>

<file path=ppt/tags/tag1300.xml><?xml version="1.0" encoding="utf-8"?>
<p:tagLst xmlns:p="http://schemas.openxmlformats.org/presentationml/2006/main">
  <p:tag name="AS_UNIQUEID" val="2072"/>
</p:tagLst>
</file>

<file path=ppt/tags/tag1301.xml><?xml version="1.0" encoding="utf-8"?>
<p:tagLst xmlns:p="http://schemas.openxmlformats.org/presentationml/2006/main">
  <p:tag name="AS_UNIQUEID" val="2073"/>
</p:tagLst>
</file>

<file path=ppt/tags/tag1302.xml><?xml version="1.0" encoding="utf-8"?>
<p:tagLst xmlns:p="http://schemas.openxmlformats.org/presentationml/2006/main">
  <p:tag name="AS_UNIQUEID" val="2074"/>
</p:tagLst>
</file>

<file path=ppt/tags/tag1303.xml><?xml version="1.0" encoding="utf-8"?>
<p:tagLst xmlns:p="http://schemas.openxmlformats.org/presentationml/2006/main">
  <p:tag name="AS_UNIQUEID" val="2075"/>
</p:tagLst>
</file>

<file path=ppt/tags/tag1304.xml><?xml version="1.0" encoding="utf-8"?>
<p:tagLst xmlns:p="http://schemas.openxmlformats.org/presentationml/2006/main">
  <p:tag name="AS_UNIQUEID" val="2076"/>
</p:tagLst>
</file>

<file path=ppt/tags/tag1305.xml><?xml version="1.0" encoding="utf-8"?>
<p:tagLst xmlns:p="http://schemas.openxmlformats.org/presentationml/2006/main">
  <p:tag name="AS_UNIQUEID" val="2077"/>
</p:tagLst>
</file>

<file path=ppt/tags/tag1306.xml><?xml version="1.0" encoding="utf-8"?>
<p:tagLst xmlns:p="http://schemas.openxmlformats.org/presentationml/2006/main">
  <p:tag name="AS_UNIQUEID" val="2078"/>
</p:tagLst>
</file>

<file path=ppt/tags/tag1307.xml><?xml version="1.0" encoding="utf-8"?>
<p:tagLst xmlns:p="http://schemas.openxmlformats.org/presentationml/2006/main">
  <p:tag name="AS_UNIQUEID" val="2079"/>
</p:tagLst>
</file>

<file path=ppt/tags/tag1308.xml><?xml version="1.0" encoding="utf-8"?>
<p:tagLst xmlns:p="http://schemas.openxmlformats.org/presentationml/2006/main">
  <p:tag name="AS_UNIQUEID" val="2080"/>
</p:tagLst>
</file>

<file path=ppt/tags/tag1309.xml><?xml version="1.0" encoding="utf-8"?>
<p:tagLst xmlns:p="http://schemas.openxmlformats.org/presentationml/2006/main">
  <p:tag name="AS_UNIQUEID" val="2081"/>
</p:tagLst>
</file>

<file path=ppt/tags/tag131.xml><?xml version="1.0" encoding="utf-8"?>
<p:tagLst xmlns:p="http://schemas.openxmlformats.org/presentationml/2006/main">
  <p:tag name="AS_UNIQUEID" val="903"/>
</p:tagLst>
</file>

<file path=ppt/tags/tag1310.xml><?xml version="1.0" encoding="utf-8"?>
<p:tagLst xmlns:p="http://schemas.openxmlformats.org/presentationml/2006/main">
  <p:tag name="AS_UNIQUEID" val="2082"/>
</p:tagLst>
</file>

<file path=ppt/tags/tag1311.xml><?xml version="1.0" encoding="utf-8"?>
<p:tagLst xmlns:p="http://schemas.openxmlformats.org/presentationml/2006/main">
  <p:tag name="AS_UNIQUEID" val="2083"/>
</p:tagLst>
</file>

<file path=ppt/tags/tag1312.xml><?xml version="1.0" encoding="utf-8"?>
<p:tagLst xmlns:p="http://schemas.openxmlformats.org/presentationml/2006/main">
  <p:tag name="AS_UNIQUEID" val="2084"/>
</p:tagLst>
</file>

<file path=ppt/tags/tag1313.xml><?xml version="1.0" encoding="utf-8"?>
<p:tagLst xmlns:p="http://schemas.openxmlformats.org/presentationml/2006/main">
  <p:tag name="AS_UNIQUEID" val="2085"/>
</p:tagLst>
</file>

<file path=ppt/tags/tag1314.xml><?xml version="1.0" encoding="utf-8"?>
<p:tagLst xmlns:p="http://schemas.openxmlformats.org/presentationml/2006/main">
  <p:tag name="AS_UNIQUEID" val="2086"/>
</p:tagLst>
</file>

<file path=ppt/tags/tag1315.xml><?xml version="1.0" encoding="utf-8"?>
<p:tagLst xmlns:p="http://schemas.openxmlformats.org/presentationml/2006/main">
  <p:tag name="AS_UNIQUEID" val="2087"/>
</p:tagLst>
</file>

<file path=ppt/tags/tag1316.xml><?xml version="1.0" encoding="utf-8"?>
<p:tagLst xmlns:p="http://schemas.openxmlformats.org/presentationml/2006/main">
  <p:tag name="AS_UNIQUEID" val="2088"/>
</p:tagLst>
</file>

<file path=ppt/tags/tag1317.xml><?xml version="1.0" encoding="utf-8"?>
<p:tagLst xmlns:p="http://schemas.openxmlformats.org/presentationml/2006/main">
  <p:tag name="AS_UNIQUEID" val="2089"/>
</p:tagLst>
</file>

<file path=ppt/tags/tag1318.xml><?xml version="1.0" encoding="utf-8"?>
<p:tagLst xmlns:p="http://schemas.openxmlformats.org/presentationml/2006/main">
  <p:tag name="AS_UNIQUEID" val="2090"/>
</p:tagLst>
</file>

<file path=ppt/tags/tag1319.xml><?xml version="1.0" encoding="utf-8"?>
<p:tagLst xmlns:p="http://schemas.openxmlformats.org/presentationml/2006/main">
  <p:tag name="AS_UNIQUEID" val="2091"/>
</p:tagLst>
</file>

<file path=ppt/tags/tag132.xml><?xml version="1.0" encoding="utf-8"?>
<p:tagLst xmlns:p="http://schemas.openxmlformats.org/presentationml/2006/main">
  <p:tag name="AS_UNIQUEID" val="904"/>
</p:tagLst>
</file>

<file path=ppt/tags/tag1320.xml><?xml version="1.0" encoding="utf-8"?>
<p:tagLst xmlns:p="http://schemas.openxmlformats.org/presentationml/2006/main">
  <p:tag name="AS_UNIQUEID" val="2092"/>
</p:tagLst>
</file>

<file path=ppt/tags/tag1321.xml><?xml version="1.0" encoding="utf-8"?>
<p:tagLst xmlns:p="http://schemas.openxmlformats.org/presentationml/2006/main">
  <p:tag name="AS_UNIQUEID" val="2093"/>
</p:tagLst>
</file>

<file path=ppt/tags/tag1322.xml><?xml version="1.0" encoding="utf-8"?>
<p:tagLst xmlns:p="http://schemas.openxmlformats.org/presentationml/2006/main">
  <p:tag name="AS_UNIQUEID" val="2094"/>
</p:tagLst>
</file>

<file path=ppt/tags/tag1323.xml><?xml version="1.0" encoding="utf-8"?>
<p:tagLst xmlns:p="http://schemas.openxmlformats.org/presentationml/2006/main">
  <p:tag name="AS_UNIQUEID" val="2095"/>
</p:tagLst>
</file>

<file path=ppt/tags/tag1324.xml><?xml version="1.0" encoding="utf-8"?>
<p:tagLst xmlns:p="http://schemas.openxmlformats.org/presentationml/2006/main">
  <p:tag name="AS_UNIQUEID" val="2096"/>
</p:tagLst>
</file>

<file path=ppt/tags/tag1325.xml><?xml version="1.0" encoding="utf-8"?>
<p:tagLst xmlns:p="http://schemas.openxmlformats.org/presentationml/2006/main">
  <p:tag name="AS_UNIQUEID" val="2097"/>
</p:tagLst>
</file>

<file path=ppt/tags/tag1326.xml><?xml version="1.0" encoding="utf-8"?>
<p:tagLst xmlns:p="http://schemas.openxmlformats.org/presentationml/2006/main">
  <p:tag name="AS_UNIQUEID" val="2098"/>
</p:tagLst>
</file>

<file path=ppt/tags/tag1327.xml><?xml version="1.0" encoding="utf-8"?>
<p:tagLst xmlns:p="http://schemas.openxmlformats.org/presentationml/2006/main">
  <p:tag name="AS_UNIQUEID" val="2099"/>
</p:tagLst>
</file>

<file path=ppt/tags/tag1328.xml><?xml version="1.0" encoding="utf-8"?>
<p:tagLst xmlns:p="http://schemas.openxmlformats.org/presentationml/2006/main">
  <p:tag name="AS_UNIQUEID" val="2100"/>
</p:tagLst>
</file>

<file path=ppt/tags/tag1329.xml><?xml version="1.0" encoding="utf-8"?>
<p:tagLst xmlns:p="http://schemas.openxmlformats.org/presentationml/2006/main">
  <p:tag name="AS_UNIQUEID" val="2101"/>
</p:tagLst>
</file>

<file path=ppt/tags/tag133.xml><?xml version="1.0" encoding="utf-8"?>
<p:tagLst xmlns:p="http://schemas.openxmlformats.org/presentationml/2006/main">
  <p:tag name="AS_UNIQUEID" val="905"/>
</p:tagLst>
</file>

<file path=ppt/tags/tag1330.xml><?xml version="1.0" encoding="utf-8"?>
<p:tagLst xmlns:p="http://schemas.openxmlformats.org/presentationml/2006/main">
  <p:tag name="AS_UNIQUEID" val="2102"/>
</p:tagLst>
</file>

<file path=ppt/tags/tag1331.xml><?xml version="1.0" encoding="utf-8"?>
<p:tagLst xmlns:p="http://schemas.openxmlformats.org/presentationml/2006/main">
  <p:tag name="AS_UNIQUEID" val="2103"/>
</p:tagLst>
</file>

<file path=ppt/tags/tag1332.xml><?xml version="1.0" encoding="utf-8"?>
<p:tagLst xmlns:p="http://schemas.openxmlformats.org/presentationml/2006/main">
  <p:tag name="AS_UNIQUEID" val="2104"/>
</p:tagLst>
</file>

<file path=ppt/tags/tag1333.xml><?xml version="1.0" encoding="utf-8"?>
<p:tagLst xmlns:p="http://schemas.openxmlformats.org/presentationml/2006/main">
  <p:tag name="AS_UNIQUEID" val="2105"/>
</p:tagLst>
</file>

<file path=ppt/tags/tag1334.xml><?xml version="1.0" encoding="utf-8"?>
<p:tagLst xmlns:p="http://schemas.openxmlformats.org/presentationml/2006/main">
  <p:tag name="AS_UNIQUEID" val="2106"/>
</p:tagLst>
</file>

<file path=ppt/tags/tag1335.xml><?xml version="1.0" encoding="utf-8"?>
<p:tagLst xmlns:p="http://schemas.openxmlformats.org/presentationml/2006/main">
  <p:tag name="AS_UNIQUEID" val="2107"/>
</p:tagLst>
</file>

<file path=ppt/tags/tag1336.xml><?xml version="1.0" encoding="utf-8"?>
<p:tagLst xmlns:p="http://schemas.openxmlformats.org/presentationml/2006/main">
  <p:tag name="AS_UNIQUEID" val="2108"/>
</p:tagLst>
</file>

<file path=ppt/tags/tag1337.xml><?xml version="1.0" encoding="utf-8"?>
<p:tagLst xmlns:p="http://schemas.openxmlformats.org/presentationml/2006/main">
  <p:tag name="AS_UNIQUEID" val="2109"/>
</p:tagLst>
</file>

<file path=ppt/tags/tag1338.xml><?xml version="1.0" encoding="utf-8"?>
<p:tagLst xmlns:p="http://schemas.openxmlformats.org/presentationml/2006/main">
  <p:tag name="AS_UNIQUEID" val="2110"/>
</p:tagLst>
</file>

<file path=ppt/tags/tag1339.xml><?xml version="1.0" encoding="utf-8"?>
<p:tagLst xmlns:p="http://schemas.openxmlformats.org/presentationml/2006/main">
  <p:tag name="AS_UNIQUEID" val="2111"/>
</p:tagLst>
</file>

<file path=ppt/tags/tag134.xml><?xml version="1.0" encoding="utf-8"?>
<p:tagLst xmlns:p="http://schemas.openxmlformats.org/presentationml/2006/main">
  <p:tag name="AS_UNIQUEID" val="906"/>
</p:tagLst>
</file>

<file path=ppt/tags/tag1340.xml><?xml version="1.0" encoding="utf-8"?>
<p:tagLst xmlns:p="http://schemas.openxmlformats.org/presentationml/2006/main">
  <p:tag name="AS_UNIQUEID" val="2112"/>
</p:tagLst>
</file>

<file path=ppt/tags/tag1341.xml><?xml version="1.0" encoding="utf-8"?>
<p:tagLst xmlns:p="http://schemas.openxmlformats.org/presentationml/2006/main">
  <p:tag name="AS_UNIQUEID" val="2113"/>
</p:tagLst>
</file>

<file path=ppt/tags/tag1342.xml><?xml version="1.0" encoding="utf-8"?>
<p:tagLst xmlns:p="http://schemas.openxmlformats.org/presentationml/2006/main">
  <p:tag name="AS_UNIQUEID" val="2114"/>
</p:tagLst>
</file>

<file path=ppt/tags/tag1343.xml><?xml version="1.0" encoding="utf-8"?>
<p:tagLst xmlns:p="http://schemas.openxmlformats.org/presentationml/2006/main">
  <p:tag name="AS_UNIQUEID" val="2115"/>
</p:tagLst>
</file>

<file path=ppt/tags/tag1344.xml><?xml version="1.0" encoding="utf-8"?>
<p:tagLst xmlns:p="http://schemas.openxmlformats.org/presentationml/2006/main">
  <p:tag name="AS_UNIQUEID" val="2116"/>
</p:tagLst>
</file>

<file path=ppt/tags/tag1345.xml><?xml version="1.0" encoding="utf-8"?>
<p:tagLst xmlns:p="http://schemas.openxmlformats.org/presentationml/2006/main">
  <p:tag name="AS_UNIQUEID" val="2117"/>
</p:tagLst>
</file>

<file path=ppt/tags/tag1346.xml><?xml version="1.0" encoding="utf-8"?>
<p:tagLst xmlns:p="http://schemas.openxmlformats.org/presentationml/2006/main">
  <p:tag name="AS_UNIQUEID" val="2118"/>
</p:tagLst>
</file>

<file path=ppt/tags/tag1347.xml><?xml version="1.0" encoding="utf-8"?>
<p:tagLst xmlns:p="http://schemas.openxmlformats.org/presentationml/2006/main">
  <p:tag name="AS_UNIQUEID" val="2119"/>
</p:tagLst>
</file>

<file path=ppt/tags/tag1348.xml><?xml version="1.0" encoding="utf-8"?>
<p:tagLst xmlns:p="http://schemas.openxmlformats.org/presentationml/2006/main">
  <p:tag name="AS_UNIQUEID" val="2120"/>
</p:tagLst>
</file>

<file path=ppt/tags/tag1349.xml><?xml version="1.0" encoding="utf-8"?>
<p:tagLst xmlns:p="http://schemas.openxmlformats.org/presentationml/2006/main">
  <p:tag name="AS_UNIQUEID" val="2121"/>
</p:tagLst>
</file>

<file path=ppt/tags/tag135.xml><?xml version="1.0" encoding="utf-8"?>
<p:tagLst xmlns:p="http://schemas.openxmlformats.org/presentationml/2006/main">
  <p:tag name="AS_UNIQUEID" val="907"/>
</p:tagLst>
</file>

<file path=ppt/tags/tag1350.xml><?xml version="1.0" encoding="utf-8"?>
<p:tagLst xmlns:p="http://schemas.openxmlformats.org/presentationml/2006/main">
  <p:tag name="AS_UNIQUEID" val="2122"/>
</p:tagLst>
</file>

<file path=ppt/tags/tag1351.xml><?xml version="1.0" encoding="utf-8"?>
<p:tagLst xmlns:p="http://schemas.openxmlformats.org/presentationml/2006/main">
  <p:tag name="AS_UNIQUEID" val="2123"/>
</p:tagLst>
</file>

<file path=ppt/tags/tag1352.xml><?xml version="1.0" encoding="utf-8"?>
<p:tagLst xmlns:p="http://schemas.openxmlformats.org/presentationml/2006/main">
  <p:tag name="AS_UNIQUEID" val="2124"/>
</p:tagLst>
</file>

<file path=ppt/tags/tag1353.xml><?xml version="1.0" encoding="utf-8"?>
<p:tagLst xmlns:p="http://schemas.openxmlformats.org/presentationml/2006/main">
  <p:tag name="AS_UNIQUEID" val="2125"/>
</p:tagLst>
</file>

<file path=ppt/tags/tag1354.xml><?xml version="1.0" encoding="utf-8"?>
<p:tagLst xmlns:p="http://schemas.openxmlformats.org/presentationml/2006/main">
  <p:tag name="AS_UNIQUEID" val="2126"/>
</p:tagLst>
</file>

<file path=ppt/tags/tag1355.xml><?xml version="1.0" encoding="utf-8"?>
<p:tagLst xmlns:p="http://schemas.openxmlformats.org/presentationml/2006/main">
  <p:tag name="AS_UNIQUEID" val="2127"/>
</p:tagLst>
</file>

<file path=ppt/tags/tag1356.xml><?xml version="1.0" encoding="utf-8"?>
<p:tagLst xmlns:p="http://schemas.openxmlformats.org/presentationml/2006/main">
  <p:tag name="AS_UNIQUEID" val="2128"/>
</p:tagLst>
</file>

<file path=ppt/tags/tag1357.xml><?xml version="1.0" encoding="utf-8"?>
<p:tagLst xmlns:p="http://schemas.openxmlformats.org/presentationml/2006/main">
  <p:tag name="AS_UNIQUEID" val="2129"/>
</p:tagLst>
</file>

<file path=ppt/tags/tag1358.xml><?xml version="1.0" encoding="utf-8"?>
<p:tagLst xmlns:p="http://schemas.openxmlformats.org/presentationml/2006/main">
  <p:tag name="AS_UNIQUEID" val="2130"/>
</p:tagLst>
</file>

<file path=ppt/tags/tag1359.xml><?xml version="1.0" encoding="utf-8"?>
<p:tagLst xmlns:p="http://schemas.openxmlformats.org/presentationml/2006/main">
  <p:tag name="AS_UNIQUEID" val="2131"/>
</p:tagLst>
</file>

<file path=ppt/tags/tag136.xml><?xml version="1.0" encoding="utf-8"?>
<p:tagLst xmlns:p="http://schemas.openxmlformats.org/presentationml/2006/main">
  <p:tag name="AS_UNIQUEID" val="908"/>
</p:tagLst>
</file>

<file path=ppt/tags/tag1360.xml><?xml version="1.0" encoding="utf-8"?>
<p:tagLst xmlns:p="http://schemas.openxmlformats.org/presentationml/2006/main">
  <p:tag name="AS_UNIQUEID" val="2132"/>
</p:tagLst>
</file>

<file path=ppt/tags/tag1361.xml><?xml version="1.0" encoding="utf-8"?>
<p:tagLst xmlns:p="http://schemas.openxmlformats.org/presentationml/2006/main">
  <p:tag name="AS_UNIQUEID" val="2133"/>
</p:tagLst>
</file>

<file path=ppt/tags/tag1362.xml><?xml version="1.0" encoding="utf-8"?>
<p:tagLst xmlns:p="http://schemas.openxmlformats.org/presentationml/2006/main">
  <p:tag name="AS_UNIQUEID" val="2134"/>
</p:tagLst>
</file>

<file path=ppt/tags/tag1363.xml><?xml version="1.0" encoding="utf-8"?>
<p:tagLst xmlns:p="http://schemas.openxmlformats.org/presentationml/2006/main">
  <p:tag name="AS_UNIQUEID" val="2135"/>
</p:tagLst>
</file>

<file path=ppt/tags/tag1364.xml><?xml version="1.0" encoding="utf-8"?>
<p:tagLst xmlns:p="http://schemas.openxmlformats.org/presentationml/2006/main">
  <p:tag name="AS_UNIQUEID" val="2136"/>
</p:tagLst>
</file>

<file path=ppt/tags/tag1365.xml><?xml version="1.0" encoding="utf-8"?>
<p:tagLst xmlns:p="http://schemas.openxmlformats.org/presentationml/2006/main">
  <p:tag name="AS_UNIQUEID" val="2137"/>
</p:tagLst>
</file>

<file path=ppt/tags/tag1366.xml><?xml version="1.0" encoding="utf-8"?>
<p:tagLst xmlns:p="http://schemas.openxmlformats.org/presentationml/2006/main">
  <p:tag name="AS_UNIQUEID" val="2138"/>
</p:tagLst>
</file>

<file path=ppt/tags/tag1367.xml><?xml version="1.0" encoding="utf-8"?>
<p:tagLst xmlns:p="http://schemas.openxmlformats.org/presentationml/2006/main">
  <p:tag name="AS_UNIQUEID" val="2139"/>
</p:tagLst>
</file>

<file path=ppt/tags/tag1368.xml><?xml version="1.0" encoding="utf-8"?>
<p:tagLst xmlns:p="http://schemas.openxmlformats.org/presentationml/2006/main">
  <p:tag name="AS_UNIQUEID" val="2140"/>
</p:tagLst>
</file>

<file path=ppt/tags/tag1369.xml><?xml version="1.0" encoding="utf-8"?>
<p:tagLst xmlns:p="http://schemas.openxmlformats.org/presentationml/2006/main">
  <p:tag name="AS_UNIQUEID" val="2141"/>
</p:tagLst>
</file>

<file path=ppt/tags/tag137.xml><?xml version="1.0" encoding="utf-8"?>
<p:tagLst xmlns:p="http://schemas.openxmlformats.org/presentationml/2006/main">
  <p:tag name="AS_UNIQUEID" val="909"/>
</p:tagLst>
</file>

<file path=ppt/tags/tag1370.xml><?xml version="1.0" encoding="utf-8"?>
<p:tagLst xmlns:p="http://schemas.openxmlformats.org/presentationml/2006/main">
  <p:tag name="AS_UNIQUEID" val="2142"/>
</p:tagLst>
</file>

<file path=ppt/tags/tag1371.xml><?xml version="1.0" encoding="utf-8"?>
<p:tagLst xmlns:p="http://schemas.openxmlformats.org/presentationml/2006/main">
  <p:tag name="AS_UNIQUEID" val="2143"/>
</p:tagLst>
</file>

<file path=ppt/tags/tag1372.xml><?xml version="1.0" encoding="utf-8"?>
<p:tagLst xmlns:p="http://schemas.openxmlformats.org/presentationml/2006/main">
  <p:tag name="AS_UNIQUEID" val="2144"/>
</p:tagLst>
</file>

<file path=ppt/tags/tag1373.xml><?xml version="1.0" encoding="utf-8"?>
<p:tagLst xmlns:p="http://schemas.openxmlformats.org/presentationml/2006/main">
  <p:tag name="AS_UNIQUEID" val="2145"/>
</p:tagLst>
</file>

<file path=ppt/tags/tag1374.xml><?xml version="1.0" encoding="utf-8"?>
<p:tagLst xmlns:p="http://schemas.openxmlformats.org/presentationml/2006/main">
  <p:tag name="AS_UNIQUEID" val="2146"/>
</p:tagLst>
</file>

<file path=ppt/tags/tag1375.xml><?xml version="1.0" encoding="utf-8"?>
<p:tagLst xmlns:p="http://schemas.openxmlformats.org/presentationml/2006/main">
  <p:tag name="AS_UNIQUEID" val="2147"/>
</p:tagLst>
</file>

<file path=ppt/tags/tag1376.xml><?xml version="1.0" encoding="utf-8"?>
<p:tagLst xmlns:p="http://schemas.openxmlformats.org/presentationml/2006/main">
  <p:tag name="AS_UNIQUEID" val="2148"/>
</p:tagLst>
</file>

<file path=ppt/tags/tag1377.xml><?xml version="1.0" encoding="utf-8"?>
<p:tagLst xmlns:p="http://schemas.openxmlformats.org/presentationml/2006/main">
  <p:tag name="AS_UNIQUEID" val="2149"/>
</p:tagLst>
</file>

<file path=ppt/tags/tag1378.xml><?xml version="1.0" encoding="utf-8"?>
<p:tagLst xmlns:p="http://schemas.openxmlformats.org/presentationml/2006/main">
  <p:tag name="AS_UNIQUEID" val="2150"/>
</p:tagLst>
</file>

<file path=ppt/tags/tag1379.xml><?xml version="1.0" encoding="utf-8"?>
<p:tagLst xmlns:p="http://schemas.openxmlformats.org/presentationml/2006/main">
  <p:tag name="AS_UNIQUEID" val="2151"/>
</p:tagLst>
</file>

<file path=ppt/tags/tag138.xml><?xml version="1.0" encoding="utf-8"?>
<p:tagLst xmlns:p="http://schemas.openxmlformats.org/presentationml/2006/main">
  <p:tag name="AS_UNIQUEID" val="910"/>
</p:tagLst>
</file>

<file path=ppt/tags/tag1380.xml><?xml version="1.0" encoding="utf-8"?>
<p:tagLst xmlns:p="http://schemas.openxmlformats.org/presentationml/2006/main">
  <p:tag name="AS_UNIQUEID" val="2152"/>
</p:tagLst>
</file>

<file path=ppt/tags/tag1381.xml><?xml version="1.0" encoding="utf-8"?>
<p:tagLst xmlns:p="http://schemas.openxmlformats.org/presentationml/2006/main">
  <p:tag name="AS_UNIQUEID" val="2153"/>
</p:tagLst>
</file>

<file path=ppt/tags/tag1382.xml><?xml version="1.0" encoding="utf-8"?>
<p:tagLst xmlns:p="http://schemas.openxmlformats.org/presentationml/2006/main">
  <p:tag name="AS_UNIQUEID" val="2154"/>
</p:tagLst>
</file>

<file path=ppt/tags/tag1383.xml><?xml version="1.0" encoding="utf-8"?>
<p:tagLst xmlns:p="http://schemas.openxmlformats.org/presentationml/2006/main">
  <p:tag name="AS_UNIQUEID" val="2155"/>
</p:tagLst>
</file>

<file path=ppt/tags/tag1384.xml><?xml version="1.0" encoding="utf-8"?>
<p:tagLst xmlns:p="http://schemas.openxmlformats.org/presentationml/2006/main">
  <p:tag name="AS_UNIQUEID" val="2156"/>
</p:tagLst>
</file>

<file path=ppt/tags/tag1385.xml><?xml version="1.0" encoding="utf-8"?>
<p:tagLst xmlns:p="http://schemas.openxmlformats.org/presentationml/2006/main">
  <p:tag name="AS_UNIQUEID" val="2157"/>
</p:tagLst>
</file>

<file path=ppt/tags/tag1386.xml><?xml version="1.0" encoding="utf-8"?>
<p:tagLst xmlns:p="http://schemas.openxmlformats.org/presentationml/2006/main">
  <p:tag name="AS_UNIQUEID" val="2158"/>
</p:tagLst>
</file>

<file path=ppt/tags/tag1387.xml><?xml version="1.0" encoding="utf-8"?>
<p:tagLst xmlns:p="http://schemas.openxmlformats.org/presentationml/2006/main">
  <p:tag name="AS_UNIQUEID" val="2159"/>
</p:tagLst>
</file>

<file path=ppt/tags/tag1388.xml><?xml version="1.0" encoding="utf-8"?>
<p:tagLst xmlns:p="http://schemas.openxmlformats.org/presentationml/2006/main">
  <p:tag name="AS_UNIQUEID" val="2160"/>
</p:tagLst>
</file>

<file path=ppt/tags/tag1389.xml><?xml version="1.0" encoding="utf-8"?>
<p:tagLst xmlns:p="http://schemas.openxmlformats.org/presentationml/2006/main">
  <p:tag name="AS_UNIQUEID" val="2161"/>
</p:tagLst>
</file>

<file path=ppt/tags/tag139.xml><?xml version="1.0" encoding="utf-8"?>
<p:tagLst xmlns:p="http://schemas.openxmlformats.org/presentationml/2006/main">
  <p:tag name="AS_UNIQUEID" val="911"/>
</p:tagLst>
</file>

<file path=ppt/tags/tag1390.xml><?xml version="1.0" encoding="utf-8"?>
<p:tagLst xmlns:p="http://schemas.openxmlformats.org/presentationml/2006/main">
  <p:tag name="AS_UNIQUEID" val="2162"/>
</p:tagLst>
</file>

<file path=ppt/tags/tag1391.xml><?xml version="1.0" encoding="utf-8"?>
<p:tagLst xmlns:p="http://schemas.openxmlformats.org/presentationml/2006/main">
  <p:tag name="AS_UNIQUEID" val="2163"/>
</p:tagLst>
</file>

<file path=ppt/tags/tag1392.xml><?xml version="1.0" encoding="utf-8"?>
<p:tagLst xmlns:p="http://schemas.openxmlformats.org/presentationml/2006/main">
  <p:tag name="AS_UNIQUEID" val="2164"/>
</p:tagLst>
</file>

<file path=ppt/tags/tag1393.xml><?xml version="1.0" encoding="utf-8"?>
<p:tagLst xmlns:p="http://schemas.openxmlformats.org/presentationml/2006/main">
  <p:tag name="AS_UNIQUEID" val="2165"/>
</p:tagLst>
</file>

<file path=ppt/tags/tag1394.xml><?xml version="1.0" encoding="utf-8"?>
<p:tagLst xmlns:p="http://schemas.openxmlformats.org/presentationml/2006/main">
  <p:tag name="AS_UNIQUEID" val="2166"/>
</p:tagLst>
</file>

<file path=ppt/tags/tag1395.xml><?xml version="1.0" encoding="utf-8"?>
<p:tagLst xmlns:p="http://schemas.openxmlformats.org/presentationml/2006/main">
  <p:tag name="AS_UNIQUEID" val="2167"/>
</p:tagLst>
</file>

<file path=ppt/tags/tag1396.xml><?xml version="1.0" encoding="utf-8"?>
<p:tagLst xmlns:p="http://schemas.openxmlformats.org/presentationml/2006/main">
  <p:tag name="AS_UNIQUEID" val="2168"/>
</p:tagLst>
</file>

<file path=ppt/tags/tag1397.xml><?xml version="1.0" encoding="utf-8"?>
<p:tagLst xmlns:p="http://schemas.openxmlformats.org/presentationml/2006/main">
  <p:tag name="AS_UNIQUEID" val="2169"/>
</p:tagLst>
</file>

<file path=ppt/tags/tag1398.xml><?xml version="1.0" encoding="utf-8"?>
<p:tagLst xmlns:p="http://schemas.openxmlformats.org/presentationml/2006/main">
  <p:tag name="AS_UNIQUEID" val="2170"/>
</p:tagLst>
</file>

<file path=ppt/tags/tag1399.xml><?xml version="1.0" encoding="utf-8"?>
<p:tagLst xmlns:p="http://schemas.openxmlformats.org/presentationml/2006/main">
  <p:tag name="AS_UNIQUEID" val="2171"/>
</p:tagLst>
</file>

<file path=ppt/tags/tag14.xml><?xml version="1.0" encoding="utf-8"?>
<p:tagLst xmlns:p="http://schemas.openxmlformats.org/presentationml/2006/main">
  <p:tag name="AS_UNIQUEID" val="786"/>
</p:tagLst>
</file>

<file path=ppt/tags/tag140.xml><?xml version="1.0" encoding="utf-8"?>
<p:tagLst xmlns:p="http://schemas.openxmlformats.org/presentationml/2006/main">
  <p:tag name="AS_UNIQUEID" val="912"/>
</p:tagLst>
</file>

<file path=ppt/tags/tag1400.xml><?xml version="1.0" encoding="utf-8"?>
<p:tagLst xmlns:p="http://schemas.openxmlformats.org/presentationml/2006/main">
  <p:tag name="AS_UNIQUEID" val="2172"/>
</p:tagLst>
</file>

<file path=ppt/tags/tag1401.xml><?xml version="1.0" encoding="utf-8"?>
<p:tagLst xmlns:p="http://schemas.openxmlformats.org/presentationml/2006/main">
  <p:tag name="AS_UNIQUEID" val="2173"/>
</p:tagLst>
</file>

<file path=ppt/tags/tag1402.xml><?xml version="1.0" encoding="utf-8"?>
<p:tagLst xmlns:p="http://schemas.openxmlformats.org/presentationml/2006/main">
  <p:tag name="AS_UNIQUEID" val="2174"/>
</p:tagLst>
</file>

<file path=ppt/tags/tag1403.xml><?xml version="1.0" encoding="utf-8"?>
<p:tagLst xmlns:p="http://schemas.openxmlformats.org/presentationml/2006/main">
  <p:tag name="AS_UNIQUEID" val="2175"/>
</p:tagLst>
</file>

<file path=ppt/tags/tag1404.xml><?xml version="1.0" encoding="utf-8"?>
<p:tagLst xmlns:p="http://schemas.openxmlformats.org/presentationml/2006/main">
  <p:tag name="AS_UNIQUEID" val="2176"/>
</p:tagLst>
</file>

<file path=ppt/tags/tag1405.xml><?xml version="1.0" encoding="utf-8"?>
<p:tagLst xmlns:p="http://schemas.openxmlformats.org/presentationml/2006/main">
  <p:tag name="AS_UNIQUEID" val="2177"/>
</p:tagLst>
</file>

<file path=ppt/tags/tag1406.xml><?xml version="1.0" encoding="utf-8"?>
<p:tagLst xmlns:p="http://schemas.openxmlformats.org/presentationml/2006/main">
  <p:tag name="AS_UNIQUEID" val="2178"/>
</p:tagLst>
</file>

<file path=ppt/tags/tag1407.xml><?xml version="1.0" encoding="utf-8"?>
<p:tagLst xmlns:p="http://schemas.openxmlformats.org/presentationml/2006/main">
  <p:tag name="AS_UNIQUEID" val="2179"/>
</p:tagLst>
</file>

<file path=ppt/tags/tag1408.xml><?xml version="1.0" encoding="utf-8"?>
<p:tagLst xmlns:p="http://schemas.openxmlformats.org/presentationml/2006/main">
  <p:tag name="AS_UNIQUEID" val="2180"/>
</p:tagLst>
</file>

<file path=ppt/tags/tag1409.xml><?xml version="1.0" encoding="utf-8"?>
<p:tagLst xmlns:p="http://schemas.openxmlformats.org/presentationml/2006/main">
  <p:tag name="AS_UNIQUEID" val="2181"/>
</p:tagLst>
</file>

<file path=ppt/tags/tag141.xml><?xml version="1.0" encoding="utf-8"?>
<p:tagLst xmlns:p="http://schemas.openxmlformats.org/presentationml/2006/main">
  <p:tag name="AS_UNIQUEID" val="913"/>
</p:tagLst>
</file>

<file path=ppt/tags/tag1410.xml><?xml version="1.0" encoding="utf-8"?>
<p:tagLst xmlns:p="http://schemas.openxmlformats.org/presentationml/2006/main">
  <p:tag name="AS_UNIQUEID" val="2182"/>
</p:tagLst>
</file>

<file path=ppt/tags/tag1411.xml><?xml version="1.0" encoding="utf-8"?>
<p:tagLst xmlns:p="http://schemas.openxmlformats.org/presentationml/2006/main">
  <p:tag name="AS_UNIQUEID" val="2183"/>
</p:tagLst>
</file>

<file path=ppt/tags/tag1412.xml><?xml version="1.0" encoding="utf-8"?>
<p:tagLst xmlns:p="http://schemas.openxmlformats.org/presentationml/2006/main">
  <p:tag name="AS_UNIQUEID" val="2184"/>
</p:tagLst>
</file>

<file path=ppt/tags/tag1413.xml><?xml version="1.0" encoding="utf-8"?>
<p:tagLst xmlns:p="http://schemas.openxmlformats.org/presentationml/2006/main">
  <p:tag name="AS_UNIQUEID" val="2185"/>
</p:tagLst>
</file>

<file path=ppt/tags/tag1414.xml><?xml version="1.0" encoding="utf-8"?>
<p:tagLst xmlns:p="http://schemas.openxmlformats.org/presentationml/2006/main">
  <p:tag name="AS_UNIQUEID" val="2186"/>
</p:tagLst>
</file>

<file path=ppt/tags/tag1415.xml><?xml version="1.0" encoding="utf-8"?>
<p:tagLst xmlns:p="http://schemas.openxmlformats.org/presentationml/2006/main">
  <p:tag name="AS_UNIQUEID" val="2187"/>
</p:tagLst>
</file>

<file path=ppt/tags/tag1416.xml><?xml version="1.0" encoding="utf-8"?>
<p:tagLst xmlns:p="http://schemas.openxmlformats.org/presentationml/2006/main">
  <p:tag name="AS_UNIQUEID" val="2188"/>
</p:tagLst>
</file>

<file path=ppt/tags/tag1417.xml><?xml version="1.0" encoding="utf-8"?>
<p:tagLst xmlns:p="http://schemas.openxmlformats.org/presentationml/2006/main">
  <p:tag name="AS_UNIQUEID" val="2189"/>
</p:tagLst>
</file>

<file path=ppt/tags/tag1418.xml><?xml version="1.0" encoding="utf-8"?>
<p:tagLst xmlns:p="http://schemas.openxmlformats.org/presentationml/2006/main">
  <p:tag name="AS_UNIQUEID" val="2190"/>
</p:tagLst>
</file>

<file path=ppt/tags/tag1419.xml><?xml version="1.0" encoding="utf-8"?>
<p:tagLst xmlns:p="http://schemas.openxmlformats.org/presentationml/2006/main">
  <p:tag name="AS_UNIQUEID" val="2191"/>
</p:tagLst>
</file>

<file path=ppt/tags/tag142.xml><?xml version="1.0" encoding="utf-8"?>
<p:tagLst xmlns:p="http://schemas.openxmlformats.org/presentationml/2006/main">
  <p:tag name="AS_UNIQUEID" val="914"/>
</p:tagLst>
</file>

<file path=ppt/tags/tag1420.xml><?xml version="1.0" encoding="utf-8"?>
<p:tagLst xmlns:p="http://schemas.openxmlformats.org/presentationml/2006/main">
  <p:tag name="AS_UNIQUEID" val="2192"/>
</p:tagLst>
</file>

<file path=ppt/tags/tag1421.xml><?xml version="1.0" encoding="utf-8"?>
<p:tagLst xmlns:p="http://schemas.openxmlformats.org/presentationml/2006/main">
  <p:tag name="AS_UNIQUEID" val="2193"/>
</p:tagLst>
</file>

<file path=ppt/tags/tag1422.xml><?xml version="1.0" encoding="utf-8"?>
<p:tagLst xmlns:p="http://schemas.openxmlformats.org/presentationml/2006/main">
  <p:tag name="AS_UNIQUEID" val="2194"/>
</p:tagLst>
</file>

<file path=ppt/tags/tag1423.xml><?xml version="1.0" encoding="utf-8"?>
<p:tagLst xmlns:p="http://schemas.openxmlformats.org/presentationml/2006/main">
  <p:tag name="AS_UNIQUEID" val="2195"/>
</p:tagLst>
</file>

<file path=ppt/tags/tag1424.xml><?xml version="1.0" encoding="utf-8"?>
<p:tagLst xmlns:p="http://schemas.openxmlformats.org/presentationml/2006/main">
  <p:tag name="AS_UNIQUEID" val="2196"/>
</p:tagLst>
</file>

<file path=ppt/tags/tag1425.xml><?xml version="1.0" encoding="utf-8"?>
<p:tagLst xmlns:p="http://schemas.openxmlformats.org/presentationml/2006/main">
  <p:tag name="AS_UNIQUEID" val="2197"/>
</p:tagLst>
</file>

<file path=ppt/tags/tag1426.xml><?xml version="1.0" encoding="utf-8"?>
<p:tagLst xmlns:p="http://schemas.openxmlformats.org/presentationml/2006/main">
  <p:tag name="AS_UNIQUEID" val="2198"/>
</p:tagLst>
</file>

<file path=ppt/tags/tag1427.xml><?xml version="1.0" encoding="utf-8"?>
<p:tagLst xmlns:p="http://schemas.openxmlformats.org/presentationml/2006/main">
  <p:tag name="AS_UNIQUEID" val="2199"/>
</p:tagLst>
</file>

<file path=ppt/tags/tag1428.xml><?xml version="1.0" encoding="utf-8"?>
<p:tagLst xmlns:p="http://schemas.openxmlformats.org/presentationml/2006/main">
  <p:tag name="AS_UNIQUEID" val="2200"/>
</p:tagLst>
</file>

<file path=ppt/tags/tag1429.xml><?xml version="1.0" encoding="utf-8"?>
<p:tagLst xmlns:p="http://schemas.openxmlformats.org/presentationml/2006/main">
  <p:tag name="AS_UNIQUEID" val="2201"/>
</p:tagLst>
</file>

<file path=ppt/tags/tag143.xml><?xml version="1.0" encoding="utf-8"?>
<p:tagLst xmlns:p="http://schemas.openxmlformats.org/presentationml/2006/main">
  <p:tag name="AS_UNIQUEID" val="915"/>
</p:tagLst>
</file>

<file path=ppt/tags/tag1430.xml><?xml version="1.0" encoding="utf-8"?>
<p:tagLst xmlns:p="http://schemas.openxmlformats.org/presentationml/2006/main">
  <p:tag name="AS_UNIQUEID" val="2202"/>
</p:tagLst>
</file>

<file path=ppt/tags/tag1431.xml><?xml version="1.0" encoding="utf-8"?>
<p:tagLst xmlns:p="http://schemas.openxmlformats.org/presentationml/2006/main">
  <p:tag name="AS_UNIQUEID" val="2203"/>
</p:tagLst>
</file>

<file path=ppt/tags/tag1432.xml><?xml version="1.0" encoding="utf-8"?>
<p:tagLst xmlns:p="http://schemas.openxmlformats.org/presentationml/2006/main">
  <p:tag name="AS_UNIQUEID" val="2204"/>
</p:tagLst>
</file>

<file path=ppt/tags/tag1433.xml><?xml version="1.0" encoding="utf-8"?>
<p:tagLst xmlns:p="http://schemas.openxmlformats.org/presentationml/2006/main">
  <p:tag name="AS_UNIQUEID" val="2205"/>
</p:tagLst>
</file>

<file path=ppt/tags/tag1434.xml><?xml version="1.0" encoding="utf-8"?>
<p:tagLst xmlns:p="http://schemas.openxmlformats.org/presentationml/2006/main">
  <p:tag name="AS_UNIQUEID" val="2206"/>
</p:tagLst>
</file>

<file path=ppt/tags/tag1435.xml><?xml version="1.0" encoding="utf-8"?>
<p:tagLst xmlns:p="http://schemas.openxmlformats.org/presentationml/2006/main">
  <p:tag name="AS_UNIQUEID" val="2207"/>
</p:tagLst>
</file>

<file path=ppt/tags/tag1436.xml><?xml version="1.0" encoding="utf-8"?>
<p:tagLst xmlns:p="http://schemas.openxmlformats.org/presentationml/2006/main">
  <p:tag name="AS_UNIQUEID" val="2208"/>
</p:tagLst>
</file>

<file path=ppt/tags/tag1437.xml><?xml version="1.0" encoding="utf-8"?>
<p:tagLst xmlns:p="http://schemas.openxmlformats.org/presentationml/2006/main">
  <p:tag name="AS_UNIQUEID" val="2209"/>
</p:tagLst>
</file>

<file path=ppt/tags/tag1438.xml><?xml version="1.0" encoding="utf-8"?>
<p:tagLst xmlns:p="http://schemas.openxmlformats.org/presentationml/2006/main">
  <p:tag name="AS_UNIQUEID" val="2210"/>
</p:tagLst>
</file>

<file path=ppt/tags/tag1439.xml><?xml version="1.0" encoding="utf-8"?>
<p:tagLst xmlns:p="http://schemas.openxmlformats.org/presentationml/2006/main">
  <p:tag name="AS_UNIQUEID" val="2211"/>
</p:tagLst>
</file>

<file path=ppt/tags/tag144.xml><?xml version="1.0" encoding="utf-8"?>
<p:tagLst xmlns:p="http://schemas.openxmlformats.org/presentationml/2006/main">
  <p:tag name="AS_UNIQUEID" val="916"/>
</p:tagLst>
</file>

<file path=ppt/tags/tag1440.xml><?xml version="1.0" encoding="utf-8"?>
<p:tagLst xmlns:p="http://schemas.openxmlformats.org/presentationml/2006/main">
  <p:tag name="AS_UNIQUEID" val="2212"/>
</p:tagLst>
</file>

<file path=ppt/tags/tag1441.xml><?xml version="1.0" encoding="utf-8"?>
<p:tagLst xmlns:p="http://schemas.openxmlformats.org/presentationml/2006/main">
  <p:tag name="AS_UNIQUEID" val="2213"/>
</p:tagLst>
</file>

<file path=ppt/tags/tag1442.xml><?xml version="1.0" encoding="utf-8"?>
<p:tagLst xmlns:p="http://schemas.openxmlformats.org/presentationml/2006/main">
  <p:tag name="AS_UNIQUEID" val="2214"/>
</p:tagLst>
</file>

<file path=ppt/tags/tag1443.xml><?xml version="1.0" encoding="utf-8"?>
<p:tagLst xmlns:p="http://schemas.openxmlformats.org/presentationml/2006/main">
  <p:tag name="AS_UNIQUEID" val="2215"/>
</p:tagLst>
</file>

<file path=ppt/tags/tag1444.xml><?xml version="1.0" encoding="utf-8"?>
<p:tagLst xmlns:p="http://schemas.openxmlformats.org/presentationml/2006/main">
  <p:tag name="AS_UNIQUEID" val="2216"/>
</p:tagLst>
</file>

<file path=ppt/tags/tag1445.xml><?xml version="1.0" encoding="utf-8"?>
<p:tagLst xmlns:p="http://schemas.openxmlformats.org/presentationml/2006/main">
  <p:tag name="AS_UNIQUEID" val="2217"/>
</p:tagLst>
</file>

<file path=ppt/tags/tag1446.xml><?xml version="1.0" encoding="utf-8"?>
<p:tagLst xmlns:p="http://schemas.openxmlformats.org/presentationml/2006/main">
  <p:tag name="AS_UNIQUEID" val="2218"/>
</p:tagLst>
</file>

<file path=ppt/tags/tag1447.xml><?xml version="1.0" encoding="utf-8"?>
<p:tagLst xmlns:p="http://schemas.openxmlformats.org/presentationml/2006/main">
  <p:tag name="AS_UNIQUEID" val="2219"/>
</p:tagLst>
</file>

<file path=ppt/tags/tag1448.xml><?xml version="1.0" encoding="utf-8"?>
<p:tagLst xmlns:p="http://schemas.openxmlformats.org/presentationml/2006/main">
  <p:tag name="AS_UNIQUEID" val="2220"/>
</p:tagLst>
</file>

<file path=ppt/tags/tag1449.xml><?xml version="1.0" encoding="utf-8"?>
<p:tagLst xmlns:p="http://schemas.openxmlformats.org/presentationml/2006/main">
  <p:tag name="AS_UNIQUEID" val="2221"/>
</p:tagLst>
</file>

<file path=ppt/tags/tag145.xml><?xml version="1.0" encoding="utf-8"?>
<p:tagLst xmlns:p="http://schemas.openxmlformats.org/presentationml/2006/main">
  <p:tag name="AS_UNIQUEID" val="917"/>
</p:tagLst>
</file>

<file path=ppt/tags/tag1450.xml><?xml version="1.0" encoding="utf-8"?>
<p:tagLst xmlns:p="http://schemas.openxmlformats.org/presentationml/2006/main">
  <p:tag name="AS_UNIQUEID" val="2222"/>
</p:tagLst>
</file>

<file path=ppt/tags/tag1451.xml><?xml version="1.0" encoding="utf-8"?>
<p:tagLst xmlns:p="http://schemas.openxmlformats.org/presentationml/2006/main">
  <p:tag name="AS_UNIQUEID" val="2223"/>
</p:tagLst>
</file>

<file path=ppt/tags/tag1452.xml><?xml version="1.0" encoding="utf-8"?>
<p:tagLst xmlns:p="http://schemas.openxmlformats.org/presentationml/2006/main">
  <p:tag name="AS_UNIQUEID" val="2224"/>
</p:tagLst>
</file>

<file path=ppt/tags/tag1453.xml><?xml version="1.0" encoding="utf-8"?>
<p:tagLst xmlns:p="http://schemas.openxmlformats.org/presentationml/2006/main">
  <p:tag name="AS_UNIQUEID" val="2225"/>
</p:tagLst>
</file>

<file path=ppt/tags/tag1454.xml><?xml version="1.0" encoding="utf-8"?>
<p:tagLst xmlns:p="http://schemas.openxmlformats.org/presentationml/2006/main">
  <p:tag name="AS_UNIQUEID" val="2226"/>
</p:tagLst>
</file>

<file path=ppt/tags/tag1455.xml><?xml version="1.0" encoding="utf-8"?>
<p:tagLst xmlns:p="http://schemas.openxmlformats.org/presentationml/2006/main">
  <p:tag name="AS_UNIQUEID" val="2227"/>
</p:tagLst>
</file>

<file path=ppt/tags/tag1456.xml><?xml version="1.0" encoding="utf-8"?>
<p:tagLst xmlns:p="http://schemas.openxmlformats.org/presentationml/2006/main">
  <p:tag name="AS_UNIQUEID" val="2228"/>
</p:tagLst>
</file>

<file path=ppt/tags/tag1457.xml><?xml version="1.0" encoding="utf-8"?>
<p:tagLst xmlns:p="http://schemas.openxmlformats.org/presentationml/2006/main">
  <p:tag name="AS_UNIQUEID" val="2229"/>
</p:tagLst>
</file>

<file path=ppt/tags/tag1458.xml><?xml version="1.0" encoding="utf-8"?>
<p:tagLst xmlns:p="http://schemas.openxmlformats.org/presentationml/2006/main">
  <p:tag name="AS_UNIQUEID" val="2230"/>
</p:tagLst>
</file>

<file path=ppt/tags/tag1459.xml><?xml version="1.0" encoding="utf-8"?>
<p:tagLst xmlns:p="http://schemas.openxmlformats.org/presentationml/2006/main">
  <p:tag name="AS_UNIQUEID" val="2231"/>
</p:tagLst>
</file>

<file path=ppt/tags/tag146.xml><?xml version="1.0" encoding="utf-8"?>
<p:tagLst xmlns:p="http://schemas.openxmlformats.org/presentationml/2006/main">
  <p:tag name="AS_UNIQUEID" val="918"/>
</p:tagLst>
</file>

<file path=ppt/tags/tag1460.xml><?xml version="1.0" encoding="utf-8"?>
<p:tagLst xmlns:p="http://schemas.openxmlformats.org/presentationml/2006/main">
  <p:tag name="AS_UNIQUEID" val="2232"/>
</p:tagLst>
</file>

<file path=ppt/tags/tag1461.xml><?xml version="1.0" encoding="utf-8"?>
<p:tagLst xmlns:p="http://schemas.openxmlformats.org/presentationml/2006/main">
  <p:tag name="AS_UNIQUEID" val="2233"/>
</p:tagLst>
</file>

<file path=ppt/tags/tag1462.xml><?xml version="1.0" encoding="utf-8"?>
<p:tagLst xmlns:p="http://schemas.openxmlformats.org/presentationml/2006/main">
  <p:tag name="AS_UNIQUEID" val="2234"/>
</p:tagLst>
</file>

<file path=ppt/tags/tag1463.xml><?xml version="1.0" encoding="utf-8"?>
<p:tagLst xmlns:p="http://schemas.openxmlformats.org/presentationml/2006/main">
  <p:tag name="AS_UNIQUEID" val="2235"/>
</p:tagLst>
</file>

<file path=ppt/tags/tag1464.xml><?xml version="1.0" encoding="utf-8"?>
<p:tagLst xmlns:p="http://schemas.openxmlformats.org/presentationml/2006/main">
  <p:tag name="AS_UNIQUEID" val="2236"/>
</p:tagLst>
</file>

<file path=ppt/tags/tag1465.xml><?xml version="1.0" encoding="utf-8"?>
<p:tagLst xmlns:p="http://schemas.openxmlformats.org/presentationml/2006/main">
  <p:tag name="AS_UNIQUEID" val="2237"/>
</p:tagLst>
</file>

<file path=ppt/tags/tag1466.xml><?xml version="1.0" encoding="utf-8"?>
<p:tagLst xmlns:p="http://schemas.openxmlformats.org/presentationml/2006/main">
  <p:tag name="AS_UNIQUEID" val="2238"/>
</p:tagLst>
</file>

<file path=ppt/tags/tag1467.xml><?xml version="1.0" encoding="utf-8"?>
<p:tagLst xmlns:p="http://schemas.openxmlformats.org/presentationml/2006/main">
  <p:tag name="AS_UNIQUEID" val="2239"/>
</p:tagLst>
</file>

<file path=ppt/tags/tag1468.xml><?xml version="1.0" encoding="utf-8"?>
<p:tagLst xmlns:p="http://schemas.openxmlformats.org/presentationml/2006/main">
  <p:tag name="AS_UNIQUEID" val="2240"/>
</p:tagLst>
</file>

<file path=ppt/tags/tag1469.xml><?xml version="1.0" encoding="utf-8"?>
<p:tagLst xmlns:p="http://schemas.openxmlformats.org/presentationml/2006/main">
  <p:tag name="AS_UNIQUEID" val="2241"/>
</p:tagLst>
</file>

<file path=ppt/tags/tag147.xml><?xml version="1.0" encoding="utf-8"?>
<p:tagLst xmlns:p="http://schemas.openxmlformats.org/presentationml/2006/main">
  <p:tag name="AS_UNIQUEID" val="919"/>
</p:tagLst>
</file>

<file path=ppt/tags/tag1470.xml><?xml version="1.0" encoding="utf-8"?>
<p:tagLst xmlns:p="http://schemas.openxmlformats.org/presentationml/2006/main">
  <p:tag name="AS_UNIQUEID" val="2242"/>
</p:tagLst>
</file>

<file path=ppt/tags/tag1471.xml><?xml version="1.0" encoding="utf-8"?>
<p:tagLst xmlns:p="http://schemas.openxmlformats.org/presentationml/2006/main">
  <p:tag name="AS_UNIQUEID" val="2243"/>
</p:tagLst>
</file>

<file path=ppt/tags/tag1472.xml><?xml version="1.0" encoding="utf-8"?>
<p:tagLst xmlns:p="http://schemas.openxmlformats.org/presentationml/2006/main">
  <p:tag name="AS_UNIQUEID" val="2244"/>
</p:tagLst>
</file>

<file path=ppt/tags/tag1473.xml><?xml version="1.0" encoding="utf-8"?>
<p:tagLst xmlns:p="http://schemas.openxmlformats.org/presentationml/2006/main">
  <p:tag name="AS_UNIQUEID" val="2245"/>
</p:tagLst>
</file>

<file path=ppt/tags/tag1474.xml><?xml version="1.0" encoding="utf-8"?>
<p:tagLst xmlns:p="http://schemas.openxmlformats.org/presentationml/2006/main">
  <p:tag name="AS_UNIQUEID" val="2246"/>
</p:tagLst>
</file>

<file path=ppt/tags/tag1475.xml><?xml version="1.0" encoding="utf-8"?>
<p:tagLst xmlns:p="http://schemas.openxmlformats.org/presentationml/2006/main">
  <p:tag name="AS_UNIQUEID" val="2247"/>
</p:tagLst>
</file>

<file path=ppt/tags/tag1476.xml><?xml version="1.0" encoding="utf-8"?>
<p:tagLst xmlns:p="http://schemas.openxmlformats.org/presentationml/2006/main">
  <p:tag name="AS_UNIQUEID" val="2248"/>
</p:tagLst>
</file>

<file path=ppt/tags/tag1477.xml><?xml version="1.0" encoding="utf-8"?>
<p:tagLst xmlns:p="http://schemas.openxmlformats.org/presentationml/2006/main">
  <p:tag name="AS_UNIQUEID" val="2249"/>
</p:tagLst>
</file>

<file path=ppt/tags/tag1478.xml><?xml version="1.0" encoding="utf-8"?>
<p:tagLst xmlns:p="http://schemas.openxmlformats.org/presentationml/2006/main">
  <p:tag name="AS_UNIQUEID" val="2250"/>
</p:tagLst>
</file>

<file path=ppt/tags/tag1479.xml><?xml version="1.0" encoding="utf-8"?>
<p:tagLst xmlns:p="http://schemas.openxmlformats.org/presentationml/2006/main">
  <p:tag name="AS_UNIQUEID" val="2251"/>
</p:tagLst>
</file>

<file path=ppt/tags/tag148.xml><?xml version="1.0" encoding="utf-8"?>
<p:tagLst xmlns:p="http://schemas.openxmlformats.org/presentationml/2006/main">
  <p:tag name="AS_UNIQUEID" val="920"/>
</p:tagLst>
</file>

<file path=ppt/tags/tag1480.xml><?xml version="1.0" encoding="utf-8"?>
<p:tagLst xmlns:p="http://schemas.openxmlformats.org/presentationml/2006/main">
  <p:tag name="AS_UNIQUEID" val="2252"/>
</p:tagLst>
</file>

<file path=ppt/tags/tag1481.xml><?xml version="1.0" encoding="utf-8"?>
<p:tagLst xmlns:p="http://schemas.openxmlformats.org/presentationml/2006/main">
  <p:tag name="AS_UNIQUEID" val="2253"/>
</p:tagLst>
</file>

<file path=ppt/tags/tag1482.xml><?xml version="1.0" encoding="utf-8"?>
<p:tagLst xmlns:p="http://schemas.openxmlformats.org/presentationml/2006/main">
  <p:tag name="AS_UNIQUEID" val="2254"/>
</p:tagLst>
</file>

<file path=ppt/tags/tag1483.xml><?xml version="1.0" encoding="utf-8"?>
<p:tagLst xmlns:p="http://schemas.openxmlformats.org/presentationml/2006/main">
  <p:tag name="AS_UNIQUEID" val="2255"/>
</p:tagLst>
</file>

<file path=ppt/tags/tag1484.xml><?xml version="1.0" encoding="utf-8"?>
<p:tagLst xmlns:p="http://schemas.openxmlformats.org/presentationml/2006/main">
  <p:tag name="AS_UNIQUEID" val="2256"/>
</p:tagLst>
</file>

<file path=ppt/tags/tag1485.xml><?xml version="1.0" encoding="utf-8"?>
<p:tagLst xmlns:p="http://schemas.openxmlformats.org/presentationml/2006/main">
  <p:tag name="AS_UNIQUEID" val="2257"/>
</p:tagLst>
</file>

<file path=ppt/tags/tag1486.xml><?xml version="1.0" encoding="utf-8"?>
<p:tagLst xmlns:p="http://schemas.openxmlformats.org/presentationml/2006/main">
  <p:tag name="AS_UNIQUEID" val="2258"/>
</p:tagLst>
</file>

<file path=ppt/tags/tag1487.xml><?xml version="1.0" encoding="utf-8"?>
<p:tagLst xmlns:p="http://schemas.openxmlformats.org/presentationml/2006/main">
  <p:tag name="AS_UNIQUEID" val="2259"/>
</p:tagLst>
</file>

<file path=ppt/tags/tag1488.xml><?xml version="1.0" encoding="utf-8"?>
<p:tagLst xmlns:p="http://schemas.openxmlformats.org/presentationml/2006/main">
  <p:tag name="AS_UNIQUEID" val="2260"/>
</p:tagLst>
</file>

<file path=ppt/tags/tag1489.xml><?xml version="1.0" encoding="utf-8"?>
<p:tagLst xmlns:p="http://schemas.openxmlformats.org/presentationml/2006/main">
  <p:tag name="AS_UNIQUEID" val="2261"/>
</p:tagLst>
</file>

<file path=ppt/tags/tag149.xml><?xml version="1.0" encoding="utf-8"?>
<p:tagLst xmlns:p="http://schemas.openxmlformats.org/presentationml/2006/main">
  <p:tag name="AS_UNIQUEID" val="921"/>
</p:tagLst>
</file>

<file path=ppt/tags/tag1490.xml><?xml version="1.0" encoding="utf-8"?>
<p:tagLst xmlns:p="http://schemas.openxmlformats.org/presentationml/2006/main">
  <p:tag name="AS_UNIQUEID" val="2262"/>
</p:tagLst>
</file>

<file path=ppt/tags/tag1491.xml><?xml version="1.0" encoding="utf-8"?>
<p:tagLst xmlns:p="http://schemas.openxmlformats.org/presentationml/2006/main">
  <p:tag name="AS_UNIQUEID" val="2263"/>
</p:tagLst>
</file>

<file path=ppt/tags/tag1492.xml><?xml version="1.0" encoding="utf-8"?>
<p:tagLst xmlns:p="http://schemas.openxmlformats.org/presentationml/2006/main">
  <p:tag name="AS_UNIQUEID" val="2264"/>
</p:tagLst>
</file>

<file path=ppt/tags/tag1493.xml><?xml version="1.0" encoding="utf-8"?>
<p:tagLst xmlns:p="http://schemas.openxmlformats.org/presentationml/2006/main">
  <p:tag name="AS_UNIQUEID" val="2265"/>
</p:tagLst>
</file>

<file path=ppt/tags/tag1494.xml><?xml version="1.0" encoding="utf-8"?>
<p:tagLst xmlns:p="http://schemas.openxmlformats.org/presentationml/2006/main">
  <p:tag name="AS_UNIQUEID" val="2266"/>
</p:tagLst>
</file>

<file path=ppt/tags/tag1495.xml><?xml version="1.0" encoding="utf-8"?>
<p:tagLst xmlns:p="http://schemas.openxmlformats.org/presentationml/2006/main">
  <p:tag name="AS_UNIQUEID" val="2267"/>
</p:tagLst>
</file>

<file path=ppt/tags/tag1496.xml><?xml version="1.0" encoding="utf-8"?>
<p:tagLst xmlns:p="http://schemas.openxmlformats.org/presentationml/2006/main">
  <p:tag name="AS_UNIQUEID" val="2268"/>
</p:tagLst>
</file>

<file path=ppt/tags/tag1497.xml><?xml version="1.0" encoding="utf-8"?>
<p:tagLst xmlns:p="http://schemas.openxmlformats.org/presentationml/2006/main">
  <p:tag name="AS_UNIQUEID" val="2269"/>
</p:tagLst>
</file>

<file path=ppt/tags/tag1498.xml><?xml version="1.0" encoding="utf-8"?>
<p:tagLst xmlns:p="http://schemas.openxmlformats.org/presentationml/2006/main">
  <p:tag name="AS_UNIQUEID" val="2270"/>
</p:tagLst>
</file>

<file path=ppt/tags/tag1499.xml><?xml version="1.0" encoding="utf-8"?>
<p:tagLst xmlns:p="http://schemas.openxmlformats.org/presentationml/2006/main">
  <p:tag name="AS_UNIQUEID" val="2271"/>
</p:tagLst>
</file>

<file path=ppt/tags/tag15.xml><?xml version="1.0" encoding="utf-8"?>
<p:tagLst xmlns:p="http://schemas.openxmlformats.org/presentationml/2006/main">
  <p:tag name="AS_UNIQUEID" val="787"/>
</p:tagLst>
</file>

<file path=ppt/tags/tag150.xml><?xml version="1.0" encoding="utf-8"?>
<p:tagLst xmlns:p="http://schemas.openxmlformats.org/presentationml/2006/main">
  <p:tag name="AS_UNIQUEID" val="922"/>
</p:tagLst>
</file>

<file path=ppt/tags/tag1500.xml><?xml version="1.0" encoding="utf-8"?>
<p:tagLst xmlns:p="http://schemas.openxmlformats.org/presentationml/2006/main">
  <p:tag name="AS_UNIQUEID" val="2272"/>
</p:tagLst>
</file>

<file path=ppt/tags/tag1501.xml><?xml version="1.0" encoding="utf-8"?>
<p:tagLst xmlns:p="http://schemas.openxmlformats.org/presentationml/2006/main">
  <p:tag name="AS_UNIQUEID" val="2273"/>
</p:tagLst>
</file>

<file path=ppt/tags/tag1502.xml><?xml version="1.0" encoding="utf-8"?>
<p:tagLst xmlns:p="http://schemas.openxmlformats.org/presentationml/2006/main">
  <p:tag name="AS_UNIQUEID" val="2274"/>
</p:tagLst>
</file>

<file path=ppt/tags/tag1503.xml><?xml version="1.0" encoding="utf-8"?>
<p:tagLst xmlns:p="http://schemas.openxmlformats.org/presentationml/2006/main">
  <p:tag name="AS_UNIQUEID" val="2275"/>
</p:tagLst>
</file>

<file path=ppt/tags/tag1504.xml><?xml version="1.0" encoding="utf-8"?>
<p:tagLst xmlns:p="http://schemas.openxmlformats.org/presentationml/2006/main">
  <p:tag name="AS_UNIQUEID" val="2276"/>
</p:tagLst>
</file>

<file path=ppt/tags/tag1505.xml><?xml version="1.0" encoding="utf-8"?>
<p:tagLst xmlns:p="http://schemas.openxmlformats.org/presentationml/2006/main">
  <p:tag name="AS_UNIQUEID" val="2277"/>
</p:tagLst>
</file>

<file path=ppt/tags/tag1506.xml><?xml version="1.0" encoding="utf-8"?>
<p:tagLst xmlns:p="http://schemas.openxmlformats.org/presentationml/2006/main">
  <p:tag name="AS_UNIQUEID" val="2278"/>
</p:tagLst>
</file>

<file path=ppt/tags/tag1507.xml><?xml version="1.0" encoding="utf-8"?>
<p:tagLst xmlns:p="http://schemas.openxmlformats.org/presentationml/2006/main">
  <p:tag name="AS_UNIQUEID" val="2279"/>
</p:tagLst>
</file>

<file path=ppt/tags/tag1508.xml><?xml version="1.0" encoding="utf-8"?>
<p:tagLst xmlns:p="http://schemas.openxmlformats.org/presentationml/2006/main">
  <p:tag name="AS_UNIQUEID" val="2280"/>
</p:tagLst>
</file>

<file path=ppt/tags/tag1509.xml><?xml version="1.0" encoding="utf-8"?>
<p:tagLst xmlns:p="http://schemas.openxmlformats.org/presentationml/2006/main">
  <p:tag name="AS_UNIQUEID" val="2281"/>
</p:tagLst>
</file>

<file path=ppt/tags/tag151.xml><?xml version="1.0" encoding="utf-8"?>
<p:tagLst xmlns:p="http://schemas.openxmlformats.org/presentationml/2006/main">
  <p:tag name="AS_UNIQUEID" val="923"/>
</p:tagLst>
</file>

<file path=ppt/tags/tag1510.xml><?xml version="1.0" encoding="utf-8"?>
<p:tagLst xmlns:p="http://schemas.openxmlformats.org/presentationml/2006/main">
  <p:tag name="AS_UNIQUEID" val="2282"/>
</p:tagLst>
</file>

<file path=ppt/tags/tag1511.xml><?xml version="1.0" encoding="utf-8"?>
<p:tagLst xmlns:p="http://schemas.openxmlformats.org/presentationml/2006/main">
  <p:tag name="AS_UNIQUEID" val="2283"/>
</p:tagLst>
</file>

<file path=ppt/tags/tag1512.xml><?xml version="1.0" encoding="utf-8"?>
<p:tagLst xmlns:p="http://schemas.openxmlformats.org/presentationml/2006/main">
  <p:tag name="AS_UNIQUEID" val="2284"/>
</p:tagLst>
</file>

<file path=ppt/tags/tag1513.xml><?xml version="1.0" encoding="utf-8"?>
<p:tagLst xmlns:p="http://schemas.openxmlformats.org/presentationml/2006/main">
  <p:tag name="AS_UNIQUEID" val="2285"/>
</p:tagLst>
</file>

<file path=ppt/tags/tag1514.xml><?xml version="1.0" encoding="utf-8"?>
<p:tagLst xmlns:p="http://schemas.openxmlformats.org/presentationml/2006/main">
  <p:tag name="AS_UNIQUEID" val="2286"/>
</p:tagLst>
</file>

<file path=ppt/tags/tag1515.xml><?xml version="1.0" encoding="utf-8"?>
<p:tagLst xmlns:p="http://schemas.openxmlformats.org/presentationml/2006/main">
  <p:tag name="AS_UNIQUEID" val="2287"/>
</p:tagLst>
</file>

<file path=ppt/tags/tag1516.xml><?xml version="1.0" encoding="utf-8"?>
<p:tagLst xmlns:p="http://schemas.openxmlformats.org/presentationml/2006/main">
  <p:tag name="AS_UNIQUEID" val="2288"/>
</p:tagLst>
</file>

<file path=ppt/tags/tag1517.xml><?xml version="1.0" encoding="utf-8"?>
<p:tagLst xmlns:p="http://schemas.openxmlformats.org/presentationml/2006/main">
  <p:tag name="AS_UNIQUEID" val="2289"/>
</p:tagLst>
</file>

<file path=ppt/tags/tag1518.xml><?xml version="1.0" encoding="utf-8"?>
<p:tagLst xmlns:p="http://schemas.openxmlformats.org/presentationml/2006/main">
  <p:tag name="AS_UNIQUEID" val="2290"/>
</p:tagLst>
</file>

<file path=ppt/tags/tag1519.xml><?xml version="1.0" encoding="utf-8"?>
<p:tagLst xmlns:p="http://schemas.openxmlformats.org/presentationml/2006/main">
  <p:tag name="AS_UNIQUEID" val="2291"/>
</p:tagLst>
</file>

<file path=ppt/tags/tag152.xml><?xml version="1.0" encoding="utf-8"?>
<p:tagLst xmlns:p="http://schemas.openxmlformats.org/presentationml/2006/main">
  <p:tag name="AS_UNIQUEID" val="924"/>
</p:tagLst>
</file>

<file path=ppt/tags/tag1520.xml><?xml version="1.0" encoding="utf-8"?>
<p:tagLst xmlns:p="http://schemas.openxmlformats.org/presentationml/2006/main">
  <p:tag name="AS_UNIQUEID" val="2292"/>
</p:tagLst>
</file>

<file path=ppt/tags/tag1521.xml><?xml version="1.0" encoding="utf-8"?>
<p:tagLst xmlns:p="http://schemas.openxmlformats.org/presentationml/2006/main">
  <p:tag name="AS_UNIQUEID" val="2293"/>
</p:tagLst>
</file>

<file path=ppt/tags/tag1522.xml><?xml version="1.0" encoding="utf-8"?>
<p:tagLst xmlns:p="http://schemas.openxmlformats.org/presentationml/2006/main">
  <p:tag name="AS_UNIQUEID" val="2294"/>
</p:tagLst>
</file>

<file path=ppt/tags/tag1523.xml><?xml version="1.0" encoding="utf-8"?>
<p:tagLst xmlns:p="http://schemas.openxmlformats.org/presentationml/2006/main">
  <p:tag name="AS_UNIQUEID" val="2295"/>
</p:tagLst>
</file>

<file path=ppt/tags/tag1524.xml><?xml version="1.0" encoding="utf-8"?>
<p:tagLst xmlns:p="http://schemas.openxmlformats.org/presentationml/2006/main">
  <p:tag name="AS_UNIQUEID" val="2296"/>
</p:tagLst>
</file>

<file path=ppt/tags/tag1525.xml><?xml version="1.0" encoding="utf-8"?>
<p:tagLst xmlns:p="http://schemas.openxmlformats.org/presentationml/2006/main">
  <p:tag name="AS_UNIQUEID" val="2297"/>
</p:tagLst>
</file>

<file path=ppt/tags/tag1526.xml><?xml version="1.0" encoding="utf-8"?>
<p:tagLst xmlns:p="http://schemas.openxmlformats.org/presentationml/2006/main">
  <p:tag name="AS_UNIQUEID" val="2298"/>
</p:tagLst>
</file>

<file path=ppt/tags/tag1527.xml><?xml version="1.0" encoding="utf-8"?>
<p:tagLst xmlns:p="http://schemas.openxmlformats.org/presentationml/2006/main">
  <p:tag name="AS_UNIQUEID" val="2299"/>
</p:tagLst>
</file>

<file path=ppt/tags/tag1528.xml><?xml version="1.0" encoding="utf-8"?>
<p:tagLst xmlns:p="http://schemas.openxmlformats.org/presentationml/2006/main">
  <p:tag name="AS_UNIQUEID" val="2300"/>
</p:tagLst>
</file>

<file path=ppt/tags/tag1529.xml><?xml version="1.0" encoding="utf-8"?>
<p:tagLst xmlns:p="http://schemas.openxmlformats.org/presentationml/2006/main">
  <p:tag name="AS_UNIQUEID" val="2301"/>
</p:tagLst>
</file>

<file path=ppt/tags/tag153.xml><?xml version="1.0" encoding="utf-8"?>
<p:tagLst xmlns:p="http://schemas.openxmlformats.org/presentationml/2006/main">
  <p:tag name="AS_UNIQUEID" val="925"/>
</p:tagLst>
</file>

<file path=ppt/tags/tag1530.xml><?xml version="1.0" encoding="utf-8"?>
<p:tagLst xmlns:p="http://schemas.openxmlformats.org/presentationml/2006/main">
  <p:tag name="AS_UNIQUEID" val="2302"/>
</p:tagLst>
</file>

<file path=ppt/tags/tag1531.xml><?xml version="1.0" encoding="utf-8"?>
<p:tagLst xmlns:p="http://schemas.openxmlformats.org/presentationml/2006/main">
  <p:tag name="AS_UNIQUEID" val="2303"/>
</p:tagLst>
</file>

<file path=ppt/tags/tag1532.xml><?xml version="1.0" encoding="utf-8"?>
<p:tagLst xmlns:p="http://schemas.openxmlformats.org/presentationml/2006/main">
  <p:tag name="AS_UNIQUEID" val="2304"/>
</p:tagLst>
</file>

<file path=ppt/tags/tag1533.xml><?xml version="1.0" encoding="utf-8"?>
<p:tagLst xmlns:p="http://schemas.openxmlformats.org/presentationml/2006/main">
  <p:tag name="AS_UNIQUEID" val="2305"/>
</p:tagLst>
</file>

<file path=ppt/tags/tag1534.xml><?xml version="1.0" encoding="utf-8"?>
<p:tagLst xmlns:p="http://schemas.openxmlformats.org/presentationml/2006/main">
  <p:tag name="AS_UNIQUEID" val="2306"/>
</p:tagLst>
</file>

<file path=ppt/tags/tag1535.xml><?xml version="1.0" encoding="utf-8"?>
<p:tagLst xmlns:p="http://schemas.openxmlformats.org/presentationml/2006/main">
  <p:tag name="AS_UNIQUEID" val="2307"/>
</p:tagLst>
</file>

<file path=ppt/tags/tag1536.xml><?xml version="1.0" encoding="utf-8"?>
<p:tagLst xmlns:p="http://schemas.openxmlformats.org/presentationml/2006/main">
  <p:tag name="AS_UNIQUEID" val="2308"/>
</p:tagLst>
</file>

<file path=ppt/tags/tag1537.xml><?xml version="1.0" encoding="utf-8"?>
<p:tagLst xmlns:p="http://schemas.openxmlformats.org/presentationml/2006/main">
  <p:tag name="AS_UNIQUEID" val="2309"/>
</p:tagLst>
</file>

<file path=ppt/tags/tag1538.xml><?xml version="1.0" encoding="utf-8"?>
<p:tagLst xmlns:p="http://schemas.openxmlformats.org/presentationml/2006/main">
  <p:tag name="AS_UNIQUEID" val="2310"/>
</p:tagLst>
</file>

<file path=ppt/tags/tag1539.xml><?xml version="1.0" encoding="utf-8"?>
<p:tagLst xmlns:p="http://schemas.openxmlformats.org/presentationml/2006/main">
  <p:tag name="AS_UNIQUEID" val="2311"/>
</p:tagLst>
</file>

<file path=ppt/tags/tag154.xml><?xml version="1.0" encoding="utf-8"?>
<p:tagLst xmlns:p="http://schemas.openxmlformats.org/presentationml/2006/main">
  <p:tag name="AS_UNIQUEID" val="926"/>
</p:tagLst>
</file>

<file path=ppt/tags/tag1540.xml><?xml version="1.0" encoding="utf-8"?>
<p:tagLst xmlns:p="http://schemas.openxmlformats.org/presentationml/2006/main">
  <p:tag name="AS_UNIQUEID" val="2312"/>
</p:tagLst>
</file>

<file path=ppt/tags/tag1541.xml><?xml version="1.0" encoding="utf-8"?>
<p:tagLst xmlns:p="http://schemas.openxmlformats.org/presentationml/2006/main">
  <p:tag name="AS_UNIQUEID" val="2313"/>
</p:tagLst>
</file>

<file path=ppt/tags/tag1542.xml><?xml version="1.0" encoding="utf-8"?>
<p:tagLst xmlns:p="http://schemas.openxmlformats.org/presentationml/2006/main">
  <p:tag name="AS_UNIQUEID" val="2314"/>
</p:tagLst>
</file>

<file path=ppt/tags/tag1543.xml><?xml version="1.0" encoding="utf-8"?>
<p:tagLst xmlns:p="http://schemas.openxmlformats.org/presentationml/2006/main">
  <p:tag name="AS_UNIQUEID" val="2315"/>
</p:tagLst>
</file>

<file path=ppt/tags/tag1544.xml><?xml version="1.0" encoding="utf-8"?>
<p:tagLst xmlns:p="http://schemas.openxmlformats.org/presentationml/2006/main">
  <p:tag name="AS_UNIQUEID" val="2316"/>
</p:tagLst>
</file>

<file path=ppt/tags/tag1545.xml><?xml version="1.0" encoding="utf-8"?>
<p:tagLst xmlns:p="http://schemas.openxmlformats.org/presentationml/2006/main">
  <p:tag name="AS_UNIQUEID" val="2317"/>
</p:tagLst>
</file>

<file path=ppt/tags/tag1546.xml><?xml version="1.0" encoding="utf-8"?>
<p:tagLst xmlns:p="http://schemas.openxmlformats.org/presentationml/2006/main">
  <p:tag name="AS_UNIQUEID" val="2318"/>
</p:tagLst>
</file>

<file path=ppt/tags/tag1547.xml><?xml version="1.0" encoding="utf-8"?>
<p:tagLst xmlns:p="http://schemas.openxmlformats.org/presentationml/2006/main">
  <p:tag name="AS_UNIQUEID" val="2319"/>
</p:tagLst>
</file>

<file path=ppt/tags/tag1548.xml><?xml version="1.0" encoding="utf-8"?>
<p:tagLst xmlns:p="http://schemas.openxmlformats.org/presentationml/2006/main">
  <p:tag name="AS_UNIQUEID" val="2320"/>
</p:tagLst>
</file>

<file path=ppt/tags/tag1549.xml><?xml version="1.0" encoding="utf-8"?>
<p:tagLst xmlns:p="http://schemas.openxmlformats.org/presentationml/2006/main">
  <p:tag name="AS_UNIQUEID" val="2321"/>
</p:tagLst>
</file>

<file path=ppt/tags/tag155.xml><?xml version="1.0" encoding="utf-8"?>
<p:tagLst xmlns:p="http://schemas.openxmlformats.org/presentationml/2006/main">
  <p:tag name="AS_UNIQUEID" val="927"/>
</p:tagLst>
</file>

<file path=ppt/tags/tag1550.xml><?xml version="1.0" encoding="utf-8"?>
<p:tagLst xmlns:p="http://schemas.openxmlformats.org/presentationml/2006/main">
  <p:tag name="AS_UNIQUEID" val="2322"/>
</p:tagLst>
</file>

<file path=ppt/tags/tag1551.xml><?xml version="1.0" encoding="utf-8"?>
<p:tagLst xmlns:p="http://schemas.openxmlformats.org/presentationml/2006/main">
  <p:tag name="AS_UNIQUEID" val="2323"/>
</p:tagLst>
</file>

<file path=ppt/tags/tag1552.xml><?xml version="1.0" encoding="utf-8"?>
<p:tagLst xmlns:p="http://schemas.openxmlformats.org/presentationml/2006/main">
  <p:tag name="AS_UNIQUEID" val="2324"/>
</p:tagLst>
</file>

<file path=ppt/tags/tag1553.xml><?xml version="1.0" encoding="utf-8"?>
<p:tagLst xmlns:p="http://schemas.openxmlformats.org/presentationml/2006/main">
  <p:tag name="AS_UNIQUEID" val="2325"/>
</p:tagLst>
</file>

<file path=ppt/tags/tag1554.xml><?xml version="1.0" encoding="utf-8"?>
<p:tagLst xmlns:p="http://schemas.openxmlformats.org/presentationml/2006/main">
  <p:tag name="AS_UNIQUEID" val="2326"/>
</p:tagLst>
</file>

<file path=ppt/tags/tag1555.xml><?xml version="1.0" encoding="utf-8"?>
<p:tagLst xmlns:p="http://schemas.openxmlformats.org/presentationml/2006/main">
  <p:tag name="AS_UNIQUEID" val="2327"/>
</p:tagLst>
</file>

<file path=ppt/tags/tag1556.xml><?xml version="1.0" encoding="utf-8"?>
<p:tagLst xmlns:p="http://schemas.openxmlformats.org/presentationml/2006/main">
  <p:tag name="AS_UNIQUEID" val="2328"/>
</p:tagLst>
</file>

<file path=ppt/tags/tag1557.xml><?xml version="1.0" encoding="utf-8"?>
<p:tagLst xmlns:p="http://schemas.openxmlformats.org/presentationml/2006/main">
  <p:tag name="AS_UNIQUEID" val="2329"/>
</p:tagLst>
</file>

<file path=ppt/tags/tag1558.xml><?xml version="1.0" encoding="utf-8"?>
<p:tagLst xmlns:p="http://schemas.openxmlformats.org/presentationml/2006/main">
  <p:tag name="AS_UNIQUEID" val="2330"/>
</p:tagLst>
</file>

<file path=ppt/tags/tag1559.xml><?xml version="1.0" encoding="utf-8"?>
<p:tagLst xmlns:p="http://schemas.openxmlformats.org/presentationml/2006/main">
  <p:tag name="AS_UNIQUEID" val="2331"/>
</p:tagLst>
</file>

<file path=ppt/tags/tag156.xml><?xml version="1.0" encoding="utf-8"?>
<p:tagLst xmlns:p="http://schemas.openxmlformats.org/presentationml/2006/main">
  <p:tag name="AS_UNIQUEID" val="928"/>
</p:tagLst>
</file>

<file path=ppt/tags/tag1560.xml><?xml version="1.0" encoding="utf-8"?>
<p:tagLst xmlns:p="http://schemas.openxmlformats.org/presentationml/2006/main">
  <p:tag name="AS_UNIQUEID" val="2332"/>
</p:tagLst>
</file>

<file path=ppt/tags/tag1561.xml><?xml version="1.0" encoding="utf-8"?>
<p:tagLst xmlns:p="http://schemas.openxmlformats.org/presentationml/2006/main">
  <p:tag name="AS_UNIQUEID" val="2333"/>
</p:tagLst>
</file>

<file path=ppt/tags/tag1562.xml><?xml version="1.0" encoding="utf-8"?>
<p:tagLst xmlns:p="http://schemas.openxmlformats.org/presentationml/2006/main">
  <p:tag name="AS_UNIQUEID" val="2334"/>
</p:tagLst>
</file>

<file path=ppt/tags/tag1563.xml><?xml version="1.0" encoding="utf-8"?>
<p:tagLst xmlns:p="http://schemas.openxmlformats.org/presentationml/2006/main">
  <p:tag name="AS_UNIQUEID" val="2335"/>
</p:tagLst>
</file>

<file path=ppt/tags/tag1564.xml><?xml version="1.0" encoding="utf-8"?>
<p:tagLst xmlns:p="http://schemas.openxmlformats.org/presentationml/2006/main">
  <p:tag name="AS_UNIQUEID" val="2336"/>
</p:tagLst>
</file>

<file path=ppt/tags/tag1565.xml><?xml version="1.0" encoding="utf-8"?>
<p:tagLst xmlns:p="http://schemas.openxmlformats.org/presentationml/2006/main">
  <p:tag name="AS_UNIQUEID" val="2337"/>
</p:tagLst>
</file>

<file path=ppt/tags/tag1566.xml><?xml version="1.0" encoding="utf-8"?>
<p:tagLst xmlns:p="http://schemas.openxmlformats.org/presentationml/2006/main">
  <p:tag name="AS_UNIQUEID" val="2338"/>
</p:tagLst>
</file>

<file path=ppt/tags/tag1567.xml><?xml version="1.0" encoding="utf-8"?>
<p:tagLst xmlns:p="http://schemas.openxmlformats.org/presentationml/2006/main">
  <p:tag name="AS_UNIQUEID" val="2339"/>
</p:tagLst>
</file>

<file path=ppt/tags/tag1568.xml><?xml version="1.0" encoding="utf-8"?>
<p:tagLst xmlns:p="http://schemas.openxmlformats.org/presentationml/2006/main">
  <p:tag name="AS_UNIQUEID" val="2340"/>
</p:tagLst>
</file>

<file path=ppt/tags/tag1569.xml><?xml version="1.0" encoding="utf-8"?>
<p:tagLst xmlns:p="http://schemas.openxmlformats.org/presentationml/2006/main">
  <p:tag name="AS_UNIQUEID" val="2341"/>
</p:tagLst>
</file>

<file path=ppt/tags/tag157.xml><?xml version="1.0" encoding="utf-8"?>
<p:tagLst xmlns:p="http://schemas.openxmlformats.org/presentationml/2006/main">
  <p:tag name="AS_UNIQUEID" val="929"/>
</p:tagLst>
</file>

<file path=ppt/tags/tag1570.xml><?xml version="1.0" encoding="utf-8"?>
<p:tagLst xmlns:p="http://schemas.openxmlformats.org/presentationml/2006/main">
  <p:tag name="AS_UNIQUEID" val="2342"/>
</p:tagLst>
</file>

<file path=ppt/tags/tag1571.xml><?xml version="1.0" encoding="utf-8"?>
<p:tagLst xmlns:p="http://schemas.openxmlformats.org/presentationml/2006/main">
  <p:tag name="AS_UNIQUEID" val="2343"/>
</p:tagLst>
</file>

<file path=ppt/tags/tag1572.xml><?xml version="1.0" encoding="utf-8"?>
<p:tagLst xmlns:p="http://schemas.openxmlformats.org/presentationml/2006/main">
  <p:tag name="AS_UNIQUEID" val="2344"/>
</p:tagLst>
</file>

<file path=ppt/tags/tag1573.xml><?xml version="1.0" encoding="utf-8"?>
<p:tagLst xmlns:p="http://schemas.openxmlformats.org/presentationml/2006/main">
  <p:tag name="AS_UNIQUEID" val="2345"/>
</p:tagLst>
</file>

<file path=ppt/tags/tag1574.xml><?xml version="1.0" encoding="utf-8"?>
<p:tagLst xmlns:p="http://schemas.openxmlformats.org/presentationml/2006/main">
  <p:tag name="AS_UNIQUEID" val="2346"/>
</p:tagLst>
</file>

<file path=ppt/tags/tag1575.xml><?xml version="1.0" encoding="utf-8"?>
<p:tagLst xmlns:p="http://schemas.openxmlformats.org/presentationml/2006/main">
  <p:tag name="AS_UNIQUEID" val="2347"/>
</p:tagLst>
</file>

<file path=ppt/tags/tag1576.xml><?xml version="1.0" encoding="utf-8"?>
<p:tagLst xmlns:p="http://schemas.openxmlformats.org/presentationml/2006/main">
  <p:tag name="AS_UNIQUEID" val="2348"/>
</p:tagLst>
</file>

<file path=ppt/tags/tag1577.xml><?xml version="1.0" encoding="utf-8"?>
<p:tagLst xmlns:p="http://schemas.openxmlformats.org/presentationml/2006/main">
  <p:tag name="AS_UNIQUEID" val="2349"/>
</p:tagLst>
</file>

<file path=ppt/tags/tag1578.xml><?xml version="1.0" encoding="utf-8"?>
<p:tagLst xmlns:p="http://schemas.openxmlformats.org/presentationml/2006/main">
  <p:tag name="AS_UNIQUEID" val="2350"/>
</p:tagLst>
</file>

<file path=ppt/tags/tag1579.xml><?xml version="1.0" encoding="utf-8"?>
<p:tagLst xmlns:p="http://schemas.openxmlformats.org/presentationml/2006/main">
  <p:tag name="AS_UNIQUEID" val="2351"/>
</p:tagLst>
</file>

<file path=ppt/tags/tag158.xml><?xml version="1.0" encoding="utf-8"?>
<p:tagLst xmlns:p="http://schemas.openxmlformats.org/presentationml/2006/main">
  <p:tag name="AS_UNIQUEID" val="930"/>
</p:tagLst>
</file>

<file path=ppt/tags/tag1580.xml><?xml version="1.0" encoding="utf-8"?>
<p:tagLst xmlns:p="http://schemas.openxmlformats.org/presentationml/2006/main">
  <p:tag name="AS_UNIQUEID" val="2352"/>
</p:tagLst>
</file>

<file path=ppt/tags/tag1581.xml><?xml version="1.0" encoding="utf-8"?>
<p:tagLst xmlns:p="http://schemas.openxmlformats.org/presentationml/2006/main">
  <p:tag name="AS_UNIQUEID" val="2353"/>
</p:tagLst>
</file>

<file path=ppt/tags/tag1582.xml><?xml version="1.0" encoding="utf-8"?>
<p:tagLst xmlns:p="http://schemas.openxmlformats.org/presentationml/2006/main">
  <p:tag name="AS_UNIQUEID" val="2354"/>
</p:tagLst>
</file>

<file path=ppt/tags/tag1583.xml><?xml version="1.0" encoding="utf-8"?>
<p:tagLst xmlns:p="http://schemas.openxmlformats.org/presentationml/2006/main">
  <p:tag name="AS_UNIQUEID" val="2355"/>
</p:tagLst>
</file>

<file path=ppt/tags/tag1584.xml><?xml version="1.0" encoding="utf-8"?>
<p:tagLst xmlns:p="http://schemas.openxmlformats.org/presentationml/2006/main">
  <p:tag name="AS_UNIQUEID" val="2356"/>
</p:tagLst>
</file>

<file path=ppt/tags/tag1585.xml><?xml version="1.0" encoding="utf-8"?>
<p:tagLst xmlns:p="http://schemas.openxmlformats.org/presentationml/2006/main">
  <p:tag name="AS_UNIQUEID" val="2357"/>
</p:tagLst>
</file>

<file path=ppt/tags/tag1586.xml><?xml version="1.0" encoding="utf-8"?>
<p:tagLst xmlns:p="http://schemas.openxmlformats.org/presentationml/2006/main">
  <p:tag name="AS_UNIQUEID" val="2358"/>
</p:tagLst>
</file>

<file path=ppt/tags/tag1587.xml><?xml version="1.0" encoding="utf-8"?>
<p:tagLst xmlns:p="http://schemas.openxmlformats.org/presentationml/2006/main">
  <p:tag name="AS_UNIQUEID" val="2359"/>
</p:tagLst>
</file>

<file path=ppt/tags/tag1588.xml><?xml version="1.0" encoding="utf-8"?>
<p:tagLst xmlns:p="http://schemas.openxmlformats.org/presentationml/2006/main">
  <p:tag name="AS_UNIQUEID" val="2360"/>
</p:tagLst>
</file>

<file path=ppt/tags/tag1589.xml><?xml version="1.0" encoding="utf-8"?>
<p:tagLst xmlns:p="http://schemas.openxmlformats.org/presentationml/2006/main">
  <p:tag name="AS_UNIQUEID" val="2361"/>
</p:tagLst>
</file>

<file path=ppt/tags/tag159.xml><?xml version="1.0" encoding="utf-8"?>
<p:tagLst xmlns:p="http://schemas.openxmlformats.org/presentationml/2006/main">
  <p:tag name="AS_UNIQUEID" val="931"/>
</p:tagLst>
</file>

<file path=ppt/tags/tag1590.xml><?xml version="1.0" encoding="utf-8"?>
<p:tagLst xmlns:p="http://schemas.openxmlformats.org/presentationml/2006/main">
  <p:tag name="AS_UNIQUEID" val="2362"/>
</p:tagLst>
</file>

<file path=ppt/tags/tag1591.xml><?xml version="1.0" encoding="utf-8"?>
<p:tagLst xmlns:p="http://schemas.openxmlformats.org/presentationml/2006/main">
  <p:tag name="AS_UNIQUEID" val="2363"/>
</p:tagLst>
</file>

<file path=ppt/tags/tag1592.xml><?xml version="1.0" encoding="utf-8"?>
<p:tagLst xmlns:p="http://schemas.openxmlformats.org/presentationml/2006/main">
  <p:tag name="AS_UNIQUEID" val="2364"/>
</p:tagLst>
</file>

<file path=ppt/tags/tag1593.xml><?xml version="1.0" encoding="utf-8"?>
<p:tagLst xmlns:p="http://schemas.openxmlformats.org/presentationml/2006/main">
  <p:tag name="AS_UNIQUEID" val="2365"/>
</p:tagLst>
</file>

<file path=ppt/tags/tag1594.xml><?xml version="1.0" encoding="utf-8"?>
<p:tagLst xmlns:p="http://schemas.openxmlformats.org/presentationml/2006/main">
  <p:tag name="AS_UNIQUEID" val="2366"/>
</p:tagLst>
</file>

<file path=ppt/tags/tag1595.xml><?xml version="1.0" encoding="utf-8"?>
<p:tagLst xmlns:p="http://schemas.openxmlformats.org/presentationml/2006/main">
  <p:tag name="AS_UNIQUEID" val="2367"/>
</p:tagLst>
</file>

<file path=ppt/tags/tag1596.xml><?xml version="1.0" encoding="utf-8"?>
<p:tagLst xmlns:p="http://schemas.openxmlformats.org/presentationml/2006/main">
  <p:tag name="AS_UNIQUEID" val="2368"/>
</p:tagLst>
</file>

<file path=ppt/tags/tag1597.xml><?xml version="1.0" encoding="utf-8"?>
<p:tagLst xmlns:p="http://schemas.openxmlformats.org/presentationml/2006/main">
  <p:tag name="AS_UNIQUEID" val="2369"/>
</p:tagLst>
</file>

<file path=ppt/tags/tag1598.xml><?xml version="1.0" encoding="utf-8"?>
<p:tagLst xmlns:p="http://schemas.openxmlformats.org/presentationml/2006/main">
  <p:tag name="AS_UNIQUEID" val="2370"/>
</p:tagLst>
</file>

<file path=ppt/tags/tag1599.xml><?xml version="1.0" encoding="utf-8"?>
<p:tagLst xmlns:p="http://schemas.openxmlformats.org/presentationml/2006/main">
  <p:tag name="AS_UNIQUEID" val="2371"/>
</p:tagLst>
</file>

<file path=ppt/tags/tag16.xml><?xml version="1.0" encoding="utf-8"?>
<p:tagLst xmlns:p="http://schemas.openxmlformats.org/presentationml/2006/main">
  <p:tag name="AS_UNIQUEID" val="788"/>
</p:tagLst>
</file>

<file path=ppt/tags/tag160.xml><?xml version="1.0" encoding="utf-8"?>
<p:tagLst xmlns:p="http://schemas.openxmlformats.org/presentationml/2006/main">
  <p:tag name="AS_UNIQUEID" val="932"/>
</p:tagLst>
</file>

<file path=ppt/tags/tag1600.xml><?xml version="1.0" encoding="utf-8"?>
<p:tagLst xmlns:p="http://schemas.openxmlformats.org/presentationml/2006/main">
  <p:tag name="AS_UNIQUEID" val="2372"/>
</p:tagLst>
</file>

<file path=ppt/tags/tag1601.xml><?xml version="1.0" encoding="utf-8"?>
<p:tagLst xmlns:p="http://schemas.openxmlformats.org/presentationml/2006/main">
  <p:tag name="AS_UNIQUEID" val="2373"/>
</p:tagLst>
</file>

<file path=ppt/tags/tag1602.xml><?xml version="1.0" encoding="utf-8"?>
<p:tagLst xmlns:p="http://schemas.openxmlformats.org/presentationml/2006/main">
  <p:tag name="AS_UNIQUEID" val="2374"/>
</p:tagLst>
</file>

<file path=ppt/tags/tag1603.xml><?xml version="1.0" encoding="utf-8"?>
<p:tagLst xmlns:p="http://schemas.openxmlformats.org/presentationml/2006/main">
  <p:tag name="AS_UNIQUEID" val="2375"/>
</p:tagLst>
</file>

<file path=ppt/tags/tag1604.xml><?xml version="1.0" encoding="utf-8"?>
<p:tagLst xmlns:p="http://schemas.openxmlformats.org/presentationml/2006/main">
  <p:tag name="AS_UNIQUEID" val="2376"/>
</p:tagLst>
</file>

<file path=ppt/tags/tag1605.xml><?xml version="1.0" encoding="utf-8"?>
<p:tagLst xmlns:p="http://schemas.openxmlformats.org/presentationml/2006/main">
  <p:tag name="AS_UNIQUEID" val="2377"/>
</p:tagLst>
</file>

<file path=ppt/tags/tag1606.xml><?xml version="1.0" encoding="utf-8"?>
<p:tagLst xmlns:p="http://schemas.openxmlformats.org/presentationml/2006/main">
  <p:tag name="AS_UNIQUEID" val="2378"/>
</p:tagLst>
</file>

<file path=ppt/tags/tag1607.xml><?xml version="1.0" encoding="utf-8"?>
<p:tagLst xmlns:p="http://schemas.openxmlformats.org/presentationml/2006/main">
  <p:tag name="AS_UNIQUEID" val="2379"/>
</p:tagLst>
</file>

<file path=ppt/tags/tag1608.xml><?xml version="1.0" encoding="utf-8"?>
<p:tagLst xmlns:p="http://schemas.openxmlformats.org/presentationml/2006/main">
  <p:tag name="AS_UNIQUEID" val="2380"/>
</p:tagLst>
</file>

<file path=ppt/tags/tag1609.xml><?xml version="1.0" encoding="utf-8"?>
<p:tagLst xmlns:p="http://schemas.openxmlformats.org/presentationml/2006/main">
  <p:tag name="AS_UNIQUEID" val="2381"/>
</p:tagLst>
</file>

<file path=ppt/tags/tag161.xml><?xml version="1.0" encoding="utf-8"?>
<p:tagLst xmlns:p="http://schemas.openxmlformats.org/presentationml/2006/main">
  <p:tag name="AS_UNIQUEID" val="933"/>
</p:tagLst>
</file>

<file path=ppt/tags/tag1610.xml><?xml version="1.0" encoding="utf-8"?>
<p:tagLst xmlns:p="http://schemas.openxmlformats.org/presentationml/2006/main">
  <p:tag name="AS_UNIQUEID" val="2382"/>
</p:tagLst>
</file>

<file path=ppt/tags/tag1611.xml><?xml version="1.0" encoding="utf-8"?>
<p:tagLst xmlns:p="http://schemas.openxmlformats.org/presentationml/2006/main">
  <p:tag name="AS_UNIQUEID" val="2383"/>
</p:tagLst>
</file>

<file path=ppt/tags/tag1612.xml><?xml version="1.0" encoding="utf-8"?>
<p:tagLst xmlns:p="http://schemas.openxmlformats.org/presentationml/2006/main">
  <p:tag name="AS_UNIQUEID" val="2384"/>
</p:tagLst>
</file>

<file path=ppt/tags/tag1613.xml><?xml version="1.0" encoding="utf-8"?>
<p:tagLst xmlns:p="http://schemas.openxmlformats.org/presentationml/2006/main">
  <p:tag name="AS_UNIQUEID" val="2385"/>
</p:tagLst>
</file>

<file path=ppt/tags/tag1614.xml><?xml version="1.0" encoding="utf-8"?>
<p:tagLst xmlns:p="http://schemas.openxmlformats.org/presentationml/2006/main">
  <p:tag name="AS_UNIQUEID" val="2386"/>
</p:tagLst>
</file>

<file path=ppt/tags/tag1615.xml><?xml version="1.0" encoding="utf-8"?>
<p:tagLst xmlns:p="http://schemas.openxmlformats.org/presentationml/2006/main">
  <p:tag name="AS_UNIQUEID" val="2387"/>
</p:tagLst>
</file>

<file path=ppt/tags/tag1616.xml><?xml version="1.0" encoding="utf-8"?>
<p:tagLst xmlns:p="http://schemas.openxmlformats.org/presentationml/2006/main">
  <p:tag name="AS_UNIQUEID" val="2388"/>
</p:tagLst>
</file>

<file path=ppt/tags/tag1617.xml><?xml version="1.0" encoding="utf-8"?>
<p:tagLst xmlns:p="http://schemas.openxmlformats.org/presentationml/2006/main">
  <p:tag name="AS_UNIQUEID" val="2389"/>
</p:tagLst>
</file>

<file path=ppt/tags/tag1618.xml><?xml version="1.0" encoding="utf-8"?>
<p:tagLst xmlns:p="http://schemas.openxmlformats.org/presentationml/2006/main">
  <p:tag name="AS_UNIQUEID" val="2390"/>
</p:tagLst>
</file>

<file path=ppt/tags/tag1619.xml><?xml version="1.0" encoding="utf-8"?>
<p:tagLst xmlns:p="http://schemas.openxmlformats.org/presentationml/2006/main">
  <p:tag name="AS_UNIQUEID" val="2391"/>
</p:tagLst>
</file>

<file path=ppt/tags/tag162.xml><?xml version="1.0" encoding="utf-8"?>
<p:tagLst xmlns:p="http://schemas.openxmlformats.org/presentationml/2006/main">
  <p:tag name="AS_UNIQUEID" val="934"/>
</p:tagLst>
</file>

<file path=ppt/tags/tag1620.xml><?xml version="1.0" encoding="utf-8"?>
<p:tagLst xmlns:p="http://schemas.openxmlformats.org/presentationml/2006/main">
  <p:tag name="AS_UNIQUEID" val="2392"/>
</p:tagLst>
</file>

<file path=ppt/tags/tag1621.xml><?xml version="1.0" encoding="utf-8"?>
<p:tagLst xmlns:p="http://schemas.openxmlformats.org/presentationml/2006/main">
  <p:tag name="AS_UNIQUEID" val="2393"/>
</p:tagLst>
</file>

<file path=ppt/tags/tag1622.xml><?xml version="1.0" encoding="utf-8"?>
<p:tagLst xmlns:p="http://schemas.openxmlformats.org/presentationml/2006/main">
  <p:tag name="AS_UNIQUEID" val="2394"/>
</p:tagLst>
</file>

<file path=ppt/tags/tag1623.xml><?xml version="1.0" encoding="utf-8"?>
<p:tagLst xmlns:p="http://schemas.openxmlformats.org/presentationml/2006/main">
  <p:tag name="AS_UNIQUEID" val="2395"/>
</p:tagLst>
</file>

<file path=ppt/tags/tag1624.xml><?xml version="1.0" encoding="utf-8"?>
<p:tagLst xmlns:p="http://schemas.openxmlformats.org/presentationml/2006/main">
  <p:tag name="AS_UNIQUEID" val="2396"/>
</p:tagLst>
</file>

<file path=ppt/tags/tag1625.xml><?xml version="1.0" encoding="utf-8"?>
<p:tagLst xmlns:p="http://schemas.openxmlformats.org/presentationml/2006/main">
  <p:tag name="AS_UNIQUEID" val="2397"/>
</p:tagLst>
</file>

<file path=ppt/tags/tag1626.xml><?xml version="1.0" encoding="utf-8"?>
<p:tagLst xmlns:p="http://schemas.openxmlformats.org/presentationml/2006/main">
  <p:tag name="AS_UNIQUEID" val="2398"/>
</p:tagLst>
</file>

<file path=ppt/tags/tag1627.xml><?xml version="1.0" encoding="utf-8"?>
<p:tagLst xmlns:p="http://schemas.openxmlformats.org/presentationml/2006/main">
  <p:tag name="AS_UNIQUEID" val="2399"/>
</p:tagLst>
</file>

<file path=ppt/tags/tag1628.xml><?xml version="1.0" encoding="utf-8"?>
<p:tagLst xmlns:p="http://schemas.openxmlformats.org/presentationml/2006/main">
  <p:tag name="AS_UNIQUEID" val="2400"/>
</p:tagLst>
</file>

<file path=ppt/tags/tag1629.xml><?xml version="1.0" encoding="utf-8"?>
<p:tagLst xmlns:p="http://schemas.openxmlformats.org/presentationml/2006/main">
  <p:tag name="AS_UNIQUEID" val="2401"/>
</p:tagLst>
</file>

<file path=ppt/tags/tag163.xml><?xml version="1.0" encoding="utf-8"?>
<p:tagLst xmlns:p="http://schemas.openxmlformats.org/presentationml/2006/main">
  <p:tag name="AS_UNIQUEID" val="935"/>
</p:tagLst>
</file>

<file path=ppt/tags/tag1630.xml><?xml version="1.0" encoding="utf-8"?>
<p:tagLst xmlns:p="http://schemas.openxmlformats.org/presentationml/2006/main">
  <p:tag name="AS_UNIQUEID" val="2402"/>
</p:tagLst>
</file>

<file path=ppt/tags/tag1631.xml><?xml version="1.0" encoding="utf-8"?>
<p:tagLst xmlns:p="http://schemas.openxmlformats.org/presentationml/2006/main">
  <p:tag name="AS_UNIQUEID" val="2403"/>
</p:tagLst>
</file>

<file path=ppt/tags/tag1632.xml><?xml version="1.0" encoding="utf-8"?>
<p:tagLst xmlns:p="http://schemas.openxmlformats.org/presentationml/2006/main">
  <p:tag name="AS_UNIQUEID" val="2404"/>
</p:tagLst>
</file>

<file path=ppt/tags/tag1633.xml><?xml version="1.0" encoding="utf-8"?>
<p:tagLst xmlns:p="http://schemas.openxmlformats.org/presentationml/2006/main">
  <p:tag name="AS_UNIQUEID" val="2405"/>
</p:tagLst>
</file>

<file path=ppt/tags/tag1634.xml><?xml version="1.0" encoding="utf-8"?>
<p:tagLst xmlns:p="http://schemas.openxmlformats.org/presentationml/2006/main">
  <p:tag name="AS_UNIQUEID" val="2406"/>
</p:tagLst>
</file>

<file path=ppt/tags/tag1635.xml><?xml version="1.0" encoding="utf-8"?>
<p:tagLst xmlns:p="http://schemas.openxmlformats.org/presentationml/2006/main">
  <p:tag name="AS_UNIQUEID" val="2407"/>
</p:tagLst>
</file>

<file path=ppt/tags/tag1636.xml><?xml version="1.0" encoding="utf-8"?>
<p:tagLst xmlns:p="http://schemas.openxmlformats.org/presentationml/2006/main">
  <p:tag name="AS_UNIQUEID" val="2408"/>
</p:tagLst>
</file>

<file path=ppt/tags/tag1637.xml><?xml version="1.0" encoding="utf-8"?>
<p:tagLst xmlns:p="http://schemas.openxmlformats.org/presentationml/2006/main">
  <p:tag name="AS_UNIQUEID" val="2409"/>
</p:tagLst>
</file>

<file path=ppt/tags/tag1638.xml><?xml version="1.0" encoding="utf-8"?>
<p:tagLst xmlns:p="http://schemas.openxmlformats.org/presentationml/2006/main">
  <p:tag name="AS_UNIQUEID" val="2410"/>
</p:tagLst>
</file>

<file path=ppt/tags/tag1639.xml><?xml version="1.0" encoding="utf-8"?>
<p:tagLst xmlns:p="http://schemas.openxmlformats.org/presentationml/2006/main">
  <p:tag name="AS_UNIQUEID" val="2411"/>
</p:tagLst>
</file>

<file path=ppt/tags/tag164.xml><?xml version="1.0" encoding="utf-8"?>
<p:tagLst xmlns:p="http://schemas.openxmlformats.org/presentationml/2006/main">
  <p:tag name="AS_UNIQUEID" val="936"/>
</p:tagLst>
</file>

<file path=ppt/tags/tag1640.xml><?xml version="1.0" encoding="utf-8"?>
<p:tagLst xmlns:p="http://schemas.openxmlformats.org/presentationml/2006/main">
  <p:tag name="AS_UNIQUEID" val="2412"/>
</p:tagLst>
</file>

<file path=ppt/tags/tag1641.xml><?xml version="1.0" encoding="utf-8"?>
<p:tagLst xmlns:p="http://schemas.openxmlformats.org/presentationml/2006/main">
  <p:tag name="AS_UNIQUEID" val="2413"/>
</p:tagLst>
</file>

<file path=ppt/tags/tag1642.xml><?xml version="1.0" encoding="utf-8"?>
<p:tagLst xmlns:p="http://schemas.openxmlformats.org/presentationml/2006/main">
  <p:tag name="AS_UNIQUEID" val="2414"/>
</p:tagLst>
</file>

<file path=ppt/tags/tag1643.xml><?xml version="1.0" encoding="utf-8"?>
<p:tagLst xmlns:p="http://schemas.openxmlformats.org/presentationml/2006/main">
  <p:tag name="AS_UNIQUEID" val="2415"/>
</p:tagLst>
</file>

<file path=ppt/tags/tag1644.xml><?xml version="1.0" encoding="utf-8"?>
<p:tagLst xmlns:p="http://schemas.openxmlformats.org/presentationml/2006/main">
  <p:tag name="AS_UNIQUEID" val="2416"/>
</p:tagLst>
</file>

<file path=ppt/tags/tag1645.xml><?xml version="1.0" encoding="utf-8"?>
<p:tagLst xmlns:p="http://schemas.openxmlformats.org/presentationml/2006/main">
  <p:tag name="AS_UNIQUEID" val="2417"/>
</p:tagLst>
</file>

<file path=ppt/tags/tag1646.xml><?xml version="1.0" encoding="utf-8"?>
<p:tagLst xmlns:p="http://schemas.openxmlformats.org/presentationml/2006/main">
  <p:tag name="AS_UNIQUEID" val="2418"/>
</p:tagLst>
</file>

<file path=ppt/tags/tag1647.xml><?xml version="1.0" encoding="utf-8"?>
<p:tagLst xmlns:p="http://schemas.openxmlformats.org/presentationml/2006/main">
  <p:tag name="AS_UNIQUEID" val="2419"/>
</p:tagLst>
</file>

<file path=ppt/tags/tag1648.xml><?xml version="1.0" encoding="utf-8"?>
<p:tagLst xmlns:p="http://schemas.openxmlformats.org/presentationml/2006/main">
  <p:tag name="AS_UNIQUEID" val="2420"/>
</p:tagLst>
</file>

<file path=ppt/tags/tag1649.xml><?xml version="1.0" encoding="utf-8"?>
<p:tagLst xmlns:p="http://schemas.openxmlformats.org/presentationml/2006/main">
  <p:tag name="AS_UNIQUEID" val="2421"/>
</p:tagLst>
</file>

<file path=ppt/tags/tag165.xml><?xml version="1.0" encoding="utf-8"?>
<p:tagLst xmlns:p="http://schemas.openxmlformats.org/presentationml/2006/main">
  <p:tag name="AS_UNIQUEID" val="937"/>
</p:tagLst>
</file>

<file path=ppt/tags/tag1650.xml><?xml version="1.0" encoding="utf-8"?>
<p:tagLst xmlns:p="http://schemas.openxmlformats.org/presentationml/2006/main">
  <p:tag name="AS_UNIQUEID" val="2422"/>
</p:tagLst>
</file>

<file path=ppt/tags/tag1651.xml><?xml version="1.0" encoding="utf-8"?>
<p:tagLst xmlns:p="http://schemas.openxmlformats.org/presentationml/2006/main">
  <p:tag name="AS_UNIQUEID" val="2423"/>
</p:tagLst>
</file>

<file path=ppt/tags/tag1652.xml><?xml version="1.0" encoding="utf-8"?>
<p:tagLst xmlns:p="http://schemas.openxmlformats.org/presentationml/2006/main">
  <p:tag name="AS_UNIQUEID" val="2424"/>
</p:tagLst>
</file>

<file path=ppt/tags/tag1653.xml><?xml version="1.0" encoding="utf-8"?>
<p:tagLst xmlns:p="http://schemas.openxmlformats.org/presentationml/2006/main">
  <p:tag name="AS_UNIQUEID" val="2425"/>
</p:tagLst>
</file>

<file path=ppt/tags/tag1654.xml><?xml version="1.0" encoding="utf-8"?>
<p:tagLst xmlns:p="http://schemas.openxmlformats.org/presentationml/2006/main">
  <p:tag name="AS_UNIQUEID" val="2426"/>
</p:tagLst>
</file>

<file path=ppt/tags/tag1655.xml><?xml version="1.0" encoding="utf-8"?>
<p:tagLst xmlns:p="http://schemas.openxmlformats.org/presentationml/2006/main">
  <p:tag name="AS_UNIQUEID" val="2427"/>
</p:tagLst>
</file>

<file path=ppt/tags/tag1656.xml><?xml version="1.0" encoding="utf-8"?>
<p:tagLst xmlns:p="http://schemas.openxmlformats.org/presentationml/2006/main">
  <p:tag name="AS_UNIQUEID" val="2428"/>
</p:tagLst>
</file>

<file path=ppt/tags/tag1657.xml><?xml version="1.0" encoding="utf-8"?>
<p:tagLst xmlns:p="http://schemas.openxmlformats.org/presentationml/2006/main">
  <p:tag name="AS_UNIQUEID" val="2429"/>
</p:tagLst>
</file>

<file path=ppt/tags/tag1658.xml><?xml version="1.0" encoding="utf-8"?>
<p:tagLst xmlns:p="http://schemas.openxmlformats.org/presentationml/2006/main">
  <p:tag name="AS_UNIQUEID" val="2430"/>
</p:tagLst>
</file>

<file path=ppt/tags/tag1659.xml><?xml version="1.0" encoding="utf-8"?>
<p:tagLst xmlns:p="http://schemas.openxmlformats.org/presentationml/2006/main">
  <p:tag name="AS_UNIQUEID" val="2431"/>
</p:tagLst>
</file>

<file path=ppt/tags/tag166.xml><?xml version="1.0" encoding="utf-8"?>
<p:tagLst xmlns:p="http://schemas.openxmlformats.org/presentationml/2006/main">
  <p:tag name="AS_UNIQUEID" val="938"/>
</p:tagLst>
</file>

<file path=ppt/tags/tag1660.xml><?xml version="1.0" encoding="utf-8"?>
<p:tagLst xmlns:p="http://schemas.openxmlformats.org/presentationml/2006/main">
  <p:tag name="AS_UNIQUEID" val="2432"/>
</p:tagLst>
</file>

<file path=ppt/tags/tag1661.xml><?xml version="1.0" encoding="utf-8"?>
<p:tagLst xmlns:p="http://schemas.openxmlformats.org/presentationml/2006/main">
  <p:tag name="AS_UNIQUEID" val="2433"/>
</p:tagLst>
</file>

<file path=ppt/tags/tag1662.xml><?xml version="1.0" encoding="utf-8"?>
<p:tagLst xmlns:p="http://schemas.openxmlformats.org/presentationml/2006/main">
  <p:tag name="AS_UNIQUEID" val="2434"/>
</p:tagLst>
</file>

<file path=ppt/tags/tag1663.xml><?xml version="1.0" encoding="utf-8"?>
<p:tagLst xmlns:p="http://schemas.openxmlformats.org/presentationml/2006/main">
  <p:tag name="AS_UNIQUEID" val="2435"/>
</p:tagLst>
</file>

<file path=ppt/tags/tag1664.xml><?xml version="1.0" encoding="utf-8"?>
<p:tagLst xmlns:p="http://schemas.openxmlformats.org/presentationml/2006/main">
  <p:tag name="AS_UNIQUEID" val="2436"/>
</p:tagLst>
</file>

<file path=ppt/tags/tag1665.xml><?xml version="1.0" encoding="utf-8"?>
<p:tagLst xmlns:p="http://schemas.openxmlformats.org/presentationml/2006/main">
  <p:tag name="AS_UNIQUEID" val="2437"/>
</p:tagLst>
</file>

<file path=ppt/tags/tag1666.xml><?xml version="1.0" encoding="utf-8"?>
<p:tagLst xmlns:p="http://schemas.openxmlformats.org/presentationml/2006/main">
  <p:tag name="AS_UNIQUEID" val="2438"/>
</p:tagLst>
</file>

<file path=ppt/tags/tag1667.xml><?xml version="1.0" encoding="utf-8"?>
<p:tagLst xmlns:p="http://schemas.openxmlformats.org/presentationml/2006/main">
  <p:tag name="AS_UNIQUEID" val="2439"/>
</p:tagLst>
</file>

<file path=ppt/tags/tag1668.xml><?xml version="1.0" encoding="utf-8"?>
<p:tagLst xmlns:p="http://schemas.openxmlformats.org/presentationml/2006/main">
  <p:tag name="AS_UNIQUEID" val="2440"/>
</p:tagLst>
</file>

<file path=ppt/tags/tag1669.xml><?xml version="1.0" encoding="utf-8"?>
<p:tagLst xmlns:p="http://schemas.openxmlformats.org/presentationml/2006/main">
  <p:tag name="AS_UNIQUEID" val="2441"/>
</p:tagLst>
</file>

<file path=ppt/tags/tag167.xml><?xml version="1.0" encoding="utf-8"?>
<p:tagLst xmlns:p="http://schemas.openxmlformats.org/presentationml/2006/main">
  <p:tag name="AS_UNIQUEID" val="939"/>
</p:tagLst>
</file>

<file path=ppt/tags/tag1670.xml><?xml version="1.0" encoding="utf-8"?>
<p:tagLst xmlns:p="http://schemas.openxmlformats.org/presentationml/2006/main">
  <p:tag name="AS_UNIQUEID" val="2442"/>
</p:tagLst>
</file>

<file path=ppt/tags/tag1671.xml><?xml version="1.0" encoding="utf-8"?>
<p:tagLst xmlns:p="http://schemas.openxmlformats.org/presentationml/2006/main">
  <p:tag name="AS_UNIQUEID" val="2443"/>
</p:tagLst>
</file>

<file path=ppt/tags/tag1672.xml><?xml version="1.0" encoding="utf-8"?>
<p:tagLst xmlns:p="http://schemas.openxmlformats.org/presentationml/2006/main">
  <p:tag name="AS_UNIQUEID" val="2444"/>
</p:tagLst>
</file>

<file path=ppt/tags/tag1673.xml><?xml version="1.0" encoding="utf-8"?>
<p:tagLst xmlns:p="http://schemas.openxmlformats.org/presentationml/2006/main">
  <p:tag name="AS_UNIQUEID" val="2445"/>
</p:tagLst>
</file>

<file path=ppt/tags/tag1674.xml><?xml version="1.0" encoding="utf-8"?>
<p:tagLst xmlns:p="http://schemas.openxmlformats.org/presentationml/2006/main">
  <p:tag name="AS_UNIQUEID" val="2446"/>
</p:tagLst>
</file>

<file path=ppt/tags/tag1675.xml><?xml version="1.0" encoding="utf-8"?>
<p:tagLst xmlns:p="http://schemas.openxmlformats.org/presentationml/2006/main">
  <p:tag name="AS_UNIQUEID" val="2447"/>
</p:tagLst>
</file>

<file path=ppt/tags/tag1676.xml><?xml version="1.0" encoding="utf-8"?>
<p:tagLst xmlns:p="http://schemas.openxmlformats.org/presentationml/2006/main">
  <p:tag name="AS_UNIQUEID" val="2448"/>
</p:tagLst>
</file>

<file path=ppt/tags/tag1677.xml><?xml version="1.0" encoding="utf-8"?>
<p:tagLst xmlns:p="http://schemas.openxmlformats.org/presentationml/2006/main">
  <p:tag name="AS_UNIQUEID" val="2449"/>
</p:tagLst>
</file>

<file path=ppt/tags/tag1678.xml><?xml version="1.0" encoding="utf-8"?>
<p:tagLst xmlns:p="http://schemas.openxmlformats.org/presentationml/2006/main">
  <p:tag name="AS_UNIQUEID" val="2450"/>
</p:tagLst>
</file>

<file path=ppt/tags/tag1679.xml><?xml version="1.0" encoding="utf-8"?>
<p:tagLst xmlns:p="http://schemas.openxmlformats.org/presentationml/2006/main">
  <p:tag name="AS_UNIQUEID" val="2451"/>
</p:tagLst>
</file>

<file path=ppt/tags/tag168.xml><?xml version="1.0" encoding="utf-8"?>
<p:tagLst xmlns:p="http://schemas.openxmlformats.org/presentationml/2006/main">
  <p:tag name="AS_UNIQUEID" val="940"/>
</p:tagLst>
</file>

<file path=ppt/tags/tag1680.xml><?xml version="1.0" encoding="utf-8"?>
<p:tagLst xmlns:p="http://schemas.openxmlformats.org/presentationml/2006/main">
  <p:tag name="AS_UNIQUEID" val="2452"/>
</p:tagLst>
</file>

<file path=ppt/tags/tag1681.xml><?xml version="1.0" encoding="utf-8"?>
<p:tagLst xmlns:p="http://schemas.openxmlformats.org/presentationml/2006/main">
  <p:tag name="AS_UNIQUEID" val="2453"/>
</p:tagLst>
</file>

<file path=ppt/tags/tag1682.xml><?xml version="1.0" encoding="utf-8"?>
<p:tagLst xmlns:p="http://schemas.openxmlformats.org/presentationml/2006/main">
  <p:tag name="AS_UNIQUEID" val="2454"/>
</p:tagLst>
</file>

<file path=ppt/tags/tag1683.xml><?xml version="1.0" encoding="utf-8"?>
<p:tagLst xmlns:p="http://schemas.openxmlformats.org/presentationml/2006/main">
  <p:tag name="AS_UNIQUEID" val="2455"/>
</p:tagLst>
</file>

<file path=ppt/tags/tag1684.xml><?xml version="1.0" encoding="utf-8"?>
<p:tagLst xmlns:p="http://schemas.openxmlformats.org/presentationml/2006/main">
  <p:tag name="AS_UNIQUEID" val="2456"/>
</p:tagLst>
</file>

<file path=ppt/tags/tag1685.xml><?xml version="1.0" encoding="utf-8"?>
<p:tagLst xmlns:p="http://schemas.openxmlformats.org/presentationml/2006/main">
  <p:tag name="AS_UNIQUEID" val="2457"/>
</p:tagLst>
</file>

<file path=ppt/tags/tag1686.xml><?xml version="1.0" encoding="utf-8"?>
<p:tagLst xmlns:p="http://schemas.openxmlformats.org/presentationml/2006/main">
  <p:tag name="AS_UNIQUEID" val="2458"/>
</p:tagLst>
</file>

<file path=ppt/tags/tag1687.xml><?xml version="1.0" encoding="utf-8"?>
<p:tagLst xmlns:p="http://schemas.openxmlformats.org/presentationml/2006/main">
  <p:tag name="AS_UNIQUEID" val="2459"/>
</p:tagLst>
</file>

<file path=ppt/tags/tag1688.xml><?xml version="1.0" encoding="utf-8"?>
<p:tagLst xmlns:p="http://schemas.openxmlformats.org/presentationml/2006/main">
  <p:tag name="AS_UNIQUEID" val="2460"/>
</p:tagLst>
</file>

<file path=ppt/tags/tag1689.xml><?xml version="1.0" encoding="utf-8"?>
<p:tagLst xmlns:p="http://schemas.openxmlformats.org/presentationml/2006/main">
  <p:tag name="AS_UNIQUEID" val="2461"/>
</p:tagLst>
</file>

<file path=ppt/tags/tag169.xml><?xml version="1.0" encoding="utf-8"?>
<p:tagLst xmlns:p="http://schemas.openxmlformats.org/presentationml/2006/main">
  <p:tag name="AS_UNIQUEID" val="941"/>
</p:tagLst>
</file>

<file path=ppt/tags/tag1690.xml><?xml version="1.0" encoding="utf-8"?>
<p:tagLst xmlns:p="http://schemas.openxmlformats.org/presentationml/2006/main">
  <p:tag name="AS_UNIQUEID" val="2462"/>
</p:tagLst>
</file>

<file path=ppt/tags/tag1691.xml><?xml version="1.0" encoding="utf-8"?>
<p:tagLst xmlns:p="http://schemas.openxmlformats.org/presentationml/2006/main">
  <p:tag name="AS_UNIQUEID" val="2463"/>
</p:tagLst>
</file>

<file path=ppt/tags/tag1692.xml><?xml version="1.0" encoding="utf-8"?>
<p:tagLst xmlns:p="http://schemas.openxmlformats.org/presentationml/2006/main">
  <p:tag name="AS_UNIQUEID" val="2464"/>
</p:tagLst>
</file>

<file path=ppt/tags/tag1693.xml><?xml version="1.0" encoding="utf-8"?>
<p:tagLst xmlns:p="http://schemas.openxmlformats.org/presentationml/2006/main">
  <p:tag name="AS_UNIQUEID" val="2465"/>
</p:tagLst>
</file>

<file path=ppt/tags/tag1694.xml><?xml version="1.0" encoding="utf-8"?>
<p:tagLst xmlns:p="http://schemas.openxmlformats.org/presentationml/2006/main">
  <p:tag name="AS_UNIQUEID" val="2466"/>
</p:tagLst>
</file>

<file path=ppt/tags/tag1695.xml><?xml version="1.0" encoding="utf-8"?>
<p:tagLst xmlns:p="http://schemas.openxmlformats.org/presentationml/2006/main">
  <p:tag name="AS_UNIQUEID" val="2467"/>
</p:tagLst>
</file>

<file path=ppt/tags/tag1696.xml><?xml version="1.0" encoding="utf-8"?>
<p:tagLst xmlns:p="http://schemas.openxmlformats.org/presentationml/2006/main">
  <p:tag name="AS_UNIQUEID" val="2468"/>
</p:tagLst>
</file>

<file path=ppt/tags/tag1697.xml><?xml version="1.0" encoding="utf-8"?>
<p:tagLst xmlns:p="http://schemas.openxmlformats.org/presentationml/2006/main">
  <p:tag name="AS_UNIQUEID" val="2469"/>
</p:tagLst>
</file>

<file path=ppt/tags/tag1698.xml><?xml version="1.0" encoding="utf-8"?>
<p:tagLst xmlns:p="http://schemas.openxmlformats.org/presentationml/2006/main">
  <p:tag name="AS_UNIQUEID" val="2470"/>
</p:tagLst>
</file>

<file path=ppt/tags/tag1699.xml><?xml version="1.0" encoding="utf-8"?>
<p:tagLst xmlns:p="http://schemas.openxmlformats.org/presentationml/2006/main">
  <p:tag name="AS_UNIQUEID" val="2471"/>
</p:tagLst>
</file>

<file path=ppt/tags/tag17.xml><?xml version="1.0" encoding="utf-8"?>
<p:tagLst xmlns:p="http://schemas.openxmlformats.org/presentationml/2006/main">
  <p:tag name="AS_UNIQUEID" val="789"/>
</p:tagLst>
</file>

<file path=ppt/tags/tag170.xml><?xml version="1.0" encoding="utf-8"?>
<p:tagLst xmlns:p="http://schemas.openxmlformats.org/presentationml/2006/main">
  <p:tag name="AS_UNIQUEID" val="942"/>
</p:tagLst>
</file>

<file path=ppt/tags/tag1700.xml><?xml version="1.0" encoding="utf-8"?>
<p:tagLst xmlns:p="http://schemas.openxmlformats.org/presentationml/2006/main">
  <p:tag name="AS_UNIQUEID" val="2472"/>
</p:tagLst>
</file>

<file path=ppt/tags/tag1701.xml><?xml version="1.0" encoding="utf-8"?>
<p:tagLst xmlns:p="http://schemas.openxmlformats.org/presentationml/2006/main">
  <p:tag name="AS_UNIQUEID" val="2473"/>
</p:tagLst>
</file>

<file path=ppt/tags/tag1702.xml><?xml version="1.0" encoding="utf-8"?>
<p:tagLst xmlns:p="http://schemas.openxmlformats.org/presentationml/2006/main">
  <p:tag name="AS_UNIQUEID" val="2474"/>
</p:tagLst>
</file>

<file path=ppt/tags/tag1703.xml><?xml version="1.0" encoding="utf-8"?>
<p:tagLst xmlns:p="http://schemas.openxmlformats.org/presentationml/2006/main">
  <p:tag name="AS_UNIQUEID" val="2475"/>
</p:tagLst>
</file>

<file path=ppt/tags/tag1704.xml><?xml version="1.0" encoding="utf-8"?>
<p:tagLst xmlns:p="http://schemas.openxmlformats.org/presentationml/2006/main">
  <p:tag name="AS_UNIQUEID" val="2476"/>
</p:tagLst>
</file>

<file path=ppt/tags/tag1705.xml><?xml version="1.0" encoding="utf-8"?>
<p:tagLst xmlns:p="http://schemas.openxmlformats.org/presentationml/2006/main">
  <p:tag name="AS_UNIQUEID" val="2477"/>
</p:tagLst>
</file>

<file path=ppt/tags/tag1706.xml><?xml version="1.0" encoding="utf-8"?>
<p:tagLst xmlns:p="http://schemas.openxmlformats.org/presentationml/2006/main">
  <p:tag name="AS_UNIQUEID" val="2478"/>
</p:tagLst>
</file>

<file path=ppt/tags/tag1707.xml><?xml version="1.0" encoding="utf-8"?>
<p:tagLst xmlns:p="http://schemas.openxmlformats.org/presentationml/2006/main">
  <p:tag name="AS_UNIQUEID" val="2479"/>
</p:tagLst>
</file>

<file path=ppt/tags/tag1708.xml><?xml version="1.0" encoding="utf-8"?>
<p:tagLst xmlns:p="http://schemas.openxmlformats.org/presentationml/2006/main">
  <p:tag name="AS_UNIQUEID" val="2480"/>
</p:tagLst>
</file>

<file path=ppt/tags/tag1709.xml><?xml version="1.0" encoding="utf-8"?>
<p:tagLst xmlns:p="http://schemas.openxmlformats.org/presentationml/2006/main">
  <p:tag name="AS_UNIQUEID" val="2481"/>
</p:tagLst>
</file>

<file path=ppt/tags/tag171.xml><?xml version="1.0" encoding="utf-8"?>
<p:tagLst xmlns:p="http://schemas.openxmlformats.org/presentationml/2006/main">
  <p:tag name="AS_UNIQUEID" val="943"/>
</p:tagLst>
</file>

<file path=ppt/tags/tag1710.xml><?xml version="1.0" encoding="utf-8"?>
<p:tagLst xmlns:p="http://schemas.openxmlformats.org/presentationml/2006/main">
  <p:tag name="AS_UNIQUEID" val="2482"/>
</p:tagLst>
</file>

<file path=ppt/tags/tag1711.xml><?xml version="1.0" encoding="utf-8"?>
<p:tagLst xmlns:p="http://schemas.openxmlformats.org/presentationml/2006/main">
  <p:tag name="AS_UNIQUEID" val="2483"/>
</p:tagLst>
</file>

<file path=ppt/tags/tag1712.xml><?xml version="1.0" encoding="utf-8"?>
<p:tagLst xmlns:p="http://schemas.openxmlformats.org/presentationml/2006/main">
  <p:tag name="AS_UNIQUEID" val="2484"/>
</p:tagLst>
</file>

<file path=ppt/tags/tag1713.xml><?xml version="1.0" encoding="utf-8"?>
<p:tagLst xmlns:p="http://schemas.openxmlformats.org/presentationml/2006/main">
  <p:tag name="AS_UNIQUEID" val="2485"/>
</p:tagLst>
</file>

<file path=ppt/tags/tag1714.xml><?xml version="1.0" encoding="utf-8"?>
<p:tagLst xmlns:p="http://schemas.openxmlformats.org/presentationml/2006/main">
  <p:tag name="AS_UNIQUEID" val="2486"/>
</p:tagLst>
</file>

<file path=ppt/tags/tag1715.xml><?xml version="1.0" encoding="utf-8"?>
<p:tagLst xmlns:p="http://schemas.openxmlformats.org/presentationml/2006/main">
  <p:tag name="AS_UNIQUEID" val="2487"/>
</p:tagLst>
</file>

<file path=ppt/tags/tag1716.xml><?xml version="1.0" encoding="utf-8"?>
<p:tagLst xmlns:p="http://schemas.openxmlformats.org/presentationml/2006/main">
  <p:tag name="AS_UNIQUEID" val="2488"/>
</p:tagLst>
</file>

<file path=ppt/tags/tag1717.xml><?xml version="1.0" encoding="utf-8"?>
<p:tagLst xmlns:p="http://schemas.openxmlformats.org/presentationml/2006/main">
  <p:tag name="AS_UNIQUEID" val="2489"/>
</p:tagLst>
</file>

<file path=ppt/tags/tag1718.xml><?xml version="1.0" encoding="utf-8"?>
<p:tagLst xmlns:p="http://schemas.openxmlformats.org/presentationml/2006/main">
  <p:tag name="AS_UNIQUEID" val="2490"/>
</p:tagLst>
</file>

<file path=ppt/tags/tag1719.xml><?xml version="1.0" encoding="utf-8"?>
<p:tagLst xmlns:p="http://schemas.openxmlformats.org/presentationml/2006/main">
  <p:tag name="AS_UNIQUEID" val="2491"/>
</p:tagLst>
</file>

<file path=ppt/tags/tag172.xml><?xml version="1.0" encoding="utf-8"?>
<p:tagLst xmlns:p="http://schemas.openxmlformats.org/presentationml/2006/main">
  <p:tag name="AS_UNIQUEID" val="944"/>
</p:tagLst>
</file>

<file path=ppt/tags/tag1720.xml><?xml version="1.0" encoding="utf-8"?>
<p:tagLst xmlns:p="http://schemas.openxmlformats.org/presentationml/2006/main">
  <p:tag name="AS_UNIQUEID" val="2492"/>
</p:tagLst>
</file>

<file path=ppt/tags/tag1721.xml><?xml version="1.0" encoding="utf-8"?>
<p:tagLst xmlns:p="http://schemas.openxmlformats.org/presentationml/2006/main">
  <p:tag name="AS_UNIQUEID" val="2493"/>
</p:tagLst>
</file>

<file path=ppt/tags/tag1722.xml><?xml version="1.0" encoding="utf-8"?>
<p:tagLst xmlns:p="http://schemas.openxmlformats.org/presentationml/2006/main">
  <p:tag name="AS_UNIQUEID" val="2494"/>
</p:tagLst>
</file>

<file path=ppt/tags/tag1723.xml><?xml version="1.0" encoding="utf-8"?>
<p:tagLst xmlns:p="http://schemas.openxmlformats.org/presentationml/2006/main">
  <p:tag name="AS_UNIQUEID" val="2495"/>
</p:tagLst>
</file>

<file path=ppt/tags/tag1724.xml><?xml version="1.0" encoding="utf-8"?>
<p:tagLst xmlns:p="http://schemas.openxmlformats.org/presentationml/2006/main">
  <p:tag name="AS_UNIQUEID" val="2496"/>
</p:tagLst>
</file>

<file path=ppt/tags/tag1725.xml><?xml version="1.0" encoding="utf-8"?>
<p:tagLst xmlns:p="http://schemas.openxmlformats.org/presentationml/2006/main">
  <p:tag name="AS_UNIQUEID" val="2497"/>
</p:tagLst>
</file>

<file path=ppt/tags/tag1726.xml><?xml version="1.0" encoding="utf-8"?>
<p:tagLst xmlns:p="http://schemas.openxmlformats.org/presentationml/2006/main">
  <p:tag name="AS_UNIQUEID" val="2498"/>
</p:tagLst>
</file>

<file path=ppt/tags/tag1727.xml><?xml version="1.0" encoding="utf-8"?>
<p:tagLst xmlns:p="http://schemas.openxmlformats.org/presentationml/2006/main">
  <p:tag name="AS_UNIQUEID" val="2499"/>
</p:tagLst>
</file>

<file path=ppt/tags/tag1728.xml><?xml version="1.0" encoding="utf-8"?>
<p:tagLst xmlns:p="http://schemas.openxmlformats.org/presentationml/2006/main">
  <p:tag name="AS_UNIQUEID" val="2500"/>
</p:tagLst>
</file>

<file path=ppt/tags/tag1729.xml><?xml version="1.0" encoding="utf-8"?>
<p:tagLst xmlns:p="http://schemas.openxmlformats.org/presentationml/2006/main">
  <p:tag name="AS_UNIQUEID" val="2501"/>
</p:tagLst>
</file>

<file path=ppt/tags/tag173.xml><?xml version="1.0" encoding="utf-8"?>
<p:tagLst xmlns:p="http://schemas.openxmlformats.org/presentationml/2006/main">
  <p:tag name="AS_UNIQUEID" val="945"/>
</p:tagLst>
</file>

<file path=ppt/tags/tag1730.xml><?xml version="1.0" encoding="utf-8"?>
<p:tagLst xmlns:p="http://schemas.openxmlformats.org/presentationml/2006/main">
  <p:tag name="AS_UNIQUEID" val="2502"/>
</p:tagLst>
</file>

<file path=ppt/tags/tag1731.xml><?xml version="1.0" encoding="utf-8"?>
<p:tagLst xmlns:p="http://schemas.openxmlformats.org/presentationml/2006/main">
  <p:tag name="AS_UNIQUEID" val="2503"/>
</p:tagLst>
</file>

<file path=ppt/tags/tag1732.xml><?xml version="1.0" encoding="utf-8"?>
<p:tagLst xmlns:p="http://schemas.openxmlformats.org/presentationml/2006/main">
  <p:tag name="AS_UNIQUEID" val="2504"/>
</p:tagLst>
</file>

<file path=ppt/tags/tag1733.xml><?xml version="1.0" encoding="utf-8"?>
<p:tagLst xmlns:p="http://schemas.openxmlformats.org/presentationml/2006/main">
  <p:tag name="AS_UNIQUEID" val="2505"/>
</p:tagLst>
</file>

<file path=ppt/tags/tag1734.xml><?xml version="1.0" encoding="utf-8"?>
<p:tagLst xmlns:p="http://schemas.openxmlformats.org/presentationml/2006/main">
  <p:tag name="AS_UNIQUEID" val="2506"/>
</p:tagLst>
</file>

<file path=ppt/tags/tag1735.xml><?xml version="1.0" encoding="utf-8"?>
<p:tagLst xmlns:p="http://schemas.openxmlformats.org/presentationml/2006/main">
  <p:tag name="AS_UNIQUEID" val="2507"/>
</p:tagLst>
</file>

<file path=ppt/tags/tag1736.xml><?xml version="1.0" encoding="utf-8"?>
<p:tagLst xmlns:p="http://schemas.openxmlformats.org/presentationml/2006/main">
  <p:tag name="AS_UNIQUEID" val="0"/>
</p:tagLst>
</file>

<file path=ppt/tags/tag1737.xml><?xml version="1.0" encoding="utf-8"?>
<p:tagLst xmlns:p="http://schemas.openxmlformats.org/presentationml/2006/main">
  <p:tag name="AS_UNIQUEID" val="1"/>
</p:tagLst>
</file>

<file path=ppt/tags/tag1738.xml><?xml version="1.0" encoding="utf-8"?>
<p:tagLst xmlns:p="http://schemas.openxmlformats.org/presentationml/2006/main">
  <p:tag name="AS_UNIQUEID" val="2"/>
</p:tagLst>
</file>

<file path=ppt/tags/tag1739.xml><?xml version="1.0" encoding="utf-8"?>
<p:tagLst xmlns:p="http://schemas.openxmlformats.org/presentationml/2006/main">
  <p:tag name="AS_UNIQUEID" val="3"/>
</p:tagLst>
</file>

<file path=ppt/tags/tag174.xml><?xml version="1.0" encoding="utf-8"?>
<p:tagLst xmlns:p="http://schemas.openxmlformats.org/presentationml/2006/main">
  <p:tag name="AS_UNIQUEID" val="946"/>
</p:tagLst>
</file>

<file path=ppt/tags/tag1740.xml><?xml version="1.0" encoding="utf-8"?>
<p:tagLst xmlns:p="http://schemas.openxmlformats.org/presentationml/2006/main">
  <p:tag name="AS_UNIQUEID" val="4"/>
</p:tagLst>
</file>

<file path=ppt/tags/tag1741.xml><?xml version="1.0" encoding="utf-8"?>
<p:tagLst xmlns:p="http://schemas.openxmlformats.org/presentationml/2006/main">
  <p:tag name="AS_UNIQUEID" val="5"/>
</p:tagLst>
</file>

<file path=ppt/tags/tag1742.xml><?xml version="1.0" encoding="utf-8"?>
<p:tagLst xmlns:p="http://schemas.openxmlformats.org/presentationml/2006/main">
  <p:tag name="AS_UNIQUEID" val="6"/>
</p:tagLst>
</file>

<file path=ppt/tags/tag1743.xml><?xml version="1.0" encoding="utf-8"?>
<p:tagLst xmlns:p="http://schemas.openxmlformats.org/presentationml/2006/main">
  <p:tag name="AS_UNIQUEID" val="7"/>
</p:tagLst>
</file>

<file path=ppt/tags/tag1744.xml><?xml version="1.0" encoding="utf-8"?>
<p:tagLst xmlns:p="http://schemas.openxmlformats.org/presentationml/2006/main">
  <p:tag name="AS_UNIQUEID" val="8"/>
</p:tagLst>
</file>

<file path=ppt/tags/tag1745.xml><?xml version="1.0" encoding="utf-8"?>
<p:tagLst xmlns:p="http://schemas.openxmlformats.org/presentationml/2006/main">
  <p:tag name="AS_UNIQUEID" val="9"/>
</p:tagLst>
</file>

<file path=ppt/tags/tag1746.xml><?xml version="1.0" encoding="utf-8"?>
<p:tagLst xmlns:p="http://schemas.openxmlformats.org/presentationml/2006/main">
  <p:tag name="AS_UNIQUEID" val="10"/>
</p:tagLst>
</file>

<file path=ppt/tags/tag1747.xml><?xml version="1.0" encoding="utf-8"?>
<p:tagLst xmlns:p="http://schemas.openxmlformats.org/presentationml/2006/main">
  <p:tag name="AS_UNIQUEID" val="11"/>
</p:tagLst>
</file>

<file path=ppt/tags/tag1748.xml><?xml version="1.0" encoding="utf-8"?>
<p:tagLst xmlns:p="http://schemas.openxmlformats.org/presentationml/2006/main">
  <p:tag name="AS_UNIQUEID" val="12"/>
</p:tagLst>
</file>

<file path=ppt/tags/tag1749.xml><?xml version="1.0" encoding="utf-8"?>
<p:tagLst xmlns:p="http://schemas.openxmlformats.org/presentationml/2006/main">
  <p:tag name="AS_UNIQUEID" val="13"/>
</p:tagLst>
</file>

<file path=ppt/tags/tag175.xml><?xml version="1.0" encoding="utf-8"?>
<p:tagLst xmlns:p="http://schemas.openxmlformats.org/presentationml/2006/main">
  <p:tag name="AS_UNIQUEID" val="947"/>
</p:tagLst>
</file>

<file path=ppt/tags/tag1750.xml><?xml version="1.0" encoding="utf-8"?>
<p:tagLst xmlns:p="http://schemas.openxmlformats.org/presentationml/2006/main">
  <p:tag name="AS_UNIQUEID" val="14"/>
</p:tagLst>
</file>

<file path=ppt/tags/tag1751.xml><?xml version="1.0" encoding="utf-8"?>
<p:tagLst xmlns:p="http://schemas.openxmlformats.org/presentationml/2006/main">
  <p:tag name="AS_UNIQUEID" val="15"/>
</p:tagLst>
</file>

<file path=ppt/tags/tag1752.xml><?xml version="1.0" encoding="utf-8"?>
<p:tagLst xmlns:p="http://schemas.openxmlformats.org/presentationml/2006/main">
  <p:tag name="AS_UNIQUEID" val="16"/>
</p:tagLst>
</file>

<file path=ppt/tags/tag1753.xml><?xml version="1.0" encoding="utf-8"?>
<p:tagLst xmlns:p="http://schemas.openxmlformats.org/presentationml/2006/main">
  <p:tag name="AS_UNIQUEID" val="17"/>
</p:tagLst>
</file>

<file path=ppt/tags/tag1754.xml><?xml version="1.0" encoding="utf-8"?>
<p:tagLst xmlns:p="http://schemas.openxmlformats.org/presentationml/2006/main">
  <p:tag name="AS_UNIQUEID" val="18"/>
</p:tagLst>
</file>

<file path=ppt/tags/tag1755.xml><?xml version="1.0" encoding="utf-8"?>
<p:tagLst xmlns:p="http://schemas.openxmlformats.org/presentationml/2006/main">
  <p:tag name="AS_UNIQUEID" val="19"/>
</p:tagLst>
</file>

<file path=ppt/tags/tag1756.xml><?xml version="1.0" encoding="utf-8"?>
<p:tagLst xmlns:p="http://schemas.openxmlformats.org/presentationml/2006/main">
  <p:tag name="AS_UNIQUEID" val="20"/>
</p:tagLst>
</file>

<file path=ppt/tags/tag1757.xml><?xml version="1.0" encoding="utf-8"?>
<p:tagLst xmlns:p="http://schemas.openxmlformats.org/presentationml/2006/main">
  <p:tag name="AS_UNIQUEID" val="21"/>
</p:tagLst>
</file>

<file path=ppt/tags/tag1758.xml><?xml version="1.0" encoding="utf-8"?>
<p:tagLst xmlns:p="http://schemas.openxmlformats.org/presentationml/2006/main">
  <p:tag name="AS_UNIQUEID" val="22"/>
</p:tagLst>
</file>

<file path=ppt/tags/tag1759.xml><?xml version="1.0" encoding="utf-8"?>
<p:tagLst xmlns:p="http://schemas.openxmlformats.org/presentationml/2006/main">
  <p:tag name="AS_UNIQUEID" val="23"/>
</p:tagLst>
</file>

<file path=ppt/tags/tag176.xml><?xml version="1.0" encoding="utf-8"?>
<p:tagLst xmlns:p="http://schemas.openxmlformats.org/presentationml/2006/main">
  <p:tag name="AS_UNIQUEID" val="948"/>
</p:tagLst>
</file>

<file path=ppt/tags/tag1760.xml><?xml version="1.0" encoding="utf-8"?>
<p:tagLst xmlns:p="http://schemas.openxmlformats.org/presentationml/2006/main">
  <p:tag name="AS_UNIQUEID" val="24"/>
</p:tagLst>
</file>

<file path=ppt/tags/tag1761.xml><?xml version="1.0" encoding="utf-8"?>
<p:tagLst xmlns:p="http://schemas.openxmlformats.org/presentationml/2006/main">
  <p:tag name="AS_UNIQUEID" val="25"/>
</p:tagLst>
</file>

<file path=ppt/tags/tag1762.xml><?xml version="1.0" encoding="utf-8"?>
<p:tagLst xmlns:p="http://schemas.openxmlformats.org/presentationml/2006/main">
  <p:tag name="AS_UNIQUEID" val="26"/>
</p:tagLst>
</file>

<file path=ppt/tags/tag1763.xml><?xml version="1.0" encoding="utf-8"?>
<p:tagLst xmlns:p="http://schemas.openxmlformats.org/presentationml/2006/main">
  <p:tag name="AS_UNIQUEID" val="27"/>
</p:tagLst>
</file>

<file path=ppt/tags/tag1764.xml><?xml version="1.0" encoding="utf-8"?>
<p:tagLst xmlns:p="http://schemas.openxmlformats.org/presentationml/2006/main">
  <p:tag name="AS_UNIQUEID" val="28"/>
</p:tagLst>
</file>

<file path=ppt/tags/tag1765.xml><?xml version="1.0" encoding="utf-8"?>
<p:tagLst xmlns:p="http://schemas.openxmlformats.org/presentationml/2006/main">
  <p:tag name="AS_UNIQUEID" val="29"/>
</p:tagLst>
</file>

<file path=ppt/tags/tag1766.xml><?xml version="1.0" encoding="utf-8"?>
<p:tagLst xmlns:p="http://schemas.openxmlformats.org/presentationml/2006/main">
  <p:tag name="AS_UNIQUEID" val="30"/>
</p:tagLst>
</file>

<file path=ppt/tags/tag1767.xml><?xml version="1.0" encoding="utf-8"?>
<p:tagLst xmlns:p="http://schemas.openxmlformats.org/presentationml/2006/main">
  <p:tag name="AS_UNIQUEID" val="31"/>
</p:tagLst>
</file>

<file path=ppt/tags/tag1768.xml><?xml version="1.0" encoding="utf-8"?>
<p:tagLst xmlns:p="http://schemas.openxmlformats.org/presentationml/2006/main">
  <p:tag name="AS_UNIQUEID" val="32"/>
</p:tagLst>
</file>

<file path=ppt/tags/tag1769.xml><?xml version="1.0" encoding="utf-8"?>
<p:tagLst xmlns:p="http://schemas.openxmlformats.org/presentationml/2006/main">
  <p:tag name="AS_UNIQUEID" val="33"/>
</p:tagLst>
</file>

<file path=ppt/tags/tag177.xml><?xml version="1.0" encoding="utf-8"?>
<p:tagLst xmlns:p="http://schemas.openxmlformats.org/presentationml/2006/main">
  <p:tag name="AS_UNIQUEID" val="949"/>
</p:tagLst>
</file>

<file path=ppt/tags/tag1770.xml><?xml version="1.0" encoding="utf-8"?>
<p:tagLst xmlns:p="http://schemas.openxmlformats.org/presentationml/2006/main">
  <p:tag name="AS_UNIQUEID" val="34"/>
</p:tagLst>
</file>

<file path=ppt/tags/tag1771.xml><?xml version="1.0" encoding="utf-8"?>
<p:tagLst xmlns:p="http://schemas.openxmlformats.org/presentationml/2006/main">
  <p:tag name="AS_UNIQUEID" val="35"/>
</p:tagLst>
</file>

<file path=ppt/tags/tag1772.xml><?xml version="1.0" encoding="utf-8"?>
<p:tagLst xmlns:p="http://schemas.openxmlformats.org/presentationml/2006/main">
  <p:tag name="AS_UNIQUEID" val="36"/>
</p:tagLst>
</file>

<file path=ppt/tags/tag1773.xml><?xml version="1.0" encoding="utf-8"?>
<p:tagLst xmlns:p="http://schemas.openxmlformats.org/presentationml/2006/main">
  <p:tag name="AS_UNIQUEID" val="37"/>
</p:tagLst>
</file>

<file path=ppt/tags/tag1774.xml><?xml version="1.0" encoding="utf-8"?>
<p:tagLst xmlns:p="http://schemas.openxmlformats.org/presentationml/2006/main">
  <p:tag name="AS_UNIQUEID" val="38"/>
</p:tagLst>
</file>

<file path=ppt/tags/tag1775.xml><?xml version="1.0" encoding="utf-8"?>
<p:tagLst xmlns:p="http://schemas.openxmlformats.org/presentationml/2006/main">
  <p:tag name="AS_UNIQUEID" val="39"/>
</p:tagLst>
</file>

<file path=ppt/tags/tag1776.xml><?xml version="1.0" encoding="utf-8"?>
<p:tagLst xmlns:p="http://schemas.openxmlformats.org/presentationml/2006/main">
  <p:tag name="AS_UNIQUEID" val="40"/>
</p:tagLst>
</file>

<file path=ppt/tags/tag1777.xml><?xml version="1.0" encoding="utf-8"?>
<p:tagLst xmlns:p="http://schemas.openxmlformats.org/presentationml/2006/main">
  <p:tag name="AS_UNIQUEID" val="41"/>
</p:tagLst>
</file>

<file path=ppt/tags/tag1778.xml><?xml version="1.0" encoding="utf-8"?>
<p:tagLst xmlns:p="http://schemas.openxmlformats.org/presentationml/2006/main">
  <p:tag name="AS_UNIQUEID" val="42"/>
</p:tagLst>
</file>

<file path=ppt/tags/tag1779.xml><?xml version="1.0" encoding="utf-8"?>
<p:tagLst xmlns:p="http://schemas.openxmlformats.org/presentationml/2006/main">
  <p:tag name="AS_UNIQUEID" val="43"/>
</p:tagLst>
</file>

<file path=ppt/tags/tag178.xml><?xml version="1.0" encoding="utf-8"?>
<p:tagLst xmlns:p="http://schemas.openxmlformats.org/presentationml/2006/main">
  <p:tag name="AS_UNIQUEID" val="950"/>
</p:tagLst>
</file>

<file path=ppt/tags/tag1780.xml><?xml version="1.0" encoding="utf-8"?>
<p:tagLst xmlns:p="http://schemas.openxmlformats.org/presentationml/2006/main">
  <p:tag name="AS_UNIQUEID" val="44"/>
</p:tagLst>
</file>

<file path=ppt/tags/tag1781.xml><?xml version="1.0" encoding="utf-8"?>
<p:tagLst xmlns:p="http://schemas.openxmlformats.org/presentationml/2006/main">
  <p:tag name="AS_UNIQUEID" val="45"/>
</p:tagLst>
</file>

<file path=ppt/tags/tag1782.xml><?xml version="1.0" encoding="utf-8"?>
<p:tagLst xmlns:p="http://schemas.openxmlformats.org/presentationml/2006/main">
  <p:tag name="AS_UNIQUEID" val="46"/>
</p:tagLst>
</file>

<file path=ppt/tags/tag1783.xml><?xml version="1.0" encoding="utf-8"?>
<p:tagLst xmlns:p="http://schemas.openxmlformats.org/presentationml/2006/main">
  <p:tag name="AS_UNIQUEID" val="47"/>
</p:tagLst>
</file>

<file path=ppt/tags/tag1784.xml><?xml version="1.0" encoding="utf-8"?>
<p:tagLst xmlns:p="http://schemas.openxmlformats.org/presentationml/2006/main">
  <p:tag name="AS_UNIQUEID" val="48"/>
</p:tagLst>
</file>

<file path=ppt/tags/tag1785.xml><?xml version="1.0" encoding="utf-8"?>
<p:tagLst xmlns:p="http://schemas.openxmlformats.org/presentationml/2006/main">
  <p:tag name="AS_UNIQUEID" val="49"/>
</p:tagLst>
</file>

<file path=ppt/tags/tag1786.xml><?xml version="1.0" encoding="utf-8"?>
<p:tagLst xmlns:p="http://schemas.openxmlformats.org/presentationml/2006/main">
  <p:tag name="AS_UNIQUEID" val="50"/>
</p:tagLst>
</file>

<file path=ppt/tags/tag1787.xml><?xml version="1.0" encoding="utf-8"?>
<p:tagLst xmlns:p="http://schemas.openxmlformats.org/presentationml/2006/main">
  <p:tag name="AS_UNIQUEID" val="51"/>
</p:tagLst>
</file>

<file path=ppt/tags/tag1788.xml><?xml version="1.0" encoding="utf-8"?>
<p:tagLst xmlns:p="http://schemas.openxmlformats.org/presentationml/2006/main">
  <p:tag name="AS_UNIQUEID" val="52"/>
</p:tagLst>
</file>

<file path=ppt/tags/tag1789.xml><?xml version="1.0" encoding="utf-8"?>
<p:tagLst xmlns:p="http://schemas.openxmlformats.org/presentationml/2006/main">
  <p:tag name="AS_UNIQUEID" val="53"/>
</p:tagLst>
</file>

<file path=ppt/tags/tag179.xml><?xml version="1.0" encoding="utf-8"?>
<p:tagLst xmlns:p="http://schemas.openxmlformats.org/presentationml/2006/main">
  <p:tag name="AS_UNIQUEID" val="951"/>
</p:tagLst>
</file>

<file path=ppt/tags/tag1790.xml><?xml version="1.0" encoding="utf-8"?>
<p:tagLst xmlns:p="http://schemas.openxmlformats.org/presentationml/2006/main">
  <p:tag name="AS_UNIQUEID" val="54"/>
</p:tagLst>
</file>

<file path=ppt/tags/tag1791.xml><?xml version="1.0" encoding="utf-8"?>
<p:tagLst xmlns:p="http://schemas.openxmlformats.org/presentationml/2006/main">
  <p:tag name="AS_UNIQUEID" val="55"/>
</p:tagLst>
</file>

<file path=ppt/tags/tag1792.xml><?xml version="1.0" encoding="utf-8"?>
<p:tagLst xmlns:p="http://schemas.openxmlformats.org/presentationml/2006/main">
  <p:tag name="AS_UNIQUEID" val="56"/>
</p:tagLst>
</file>

<file path=ppt/tags/tag1793.xml><?xml version="1.0" encoding="utf-8"?>
<p:tagLst xmlns:p="http://schemas.openxmlformats.org/presentationml/2006/main">
  <p:tag name="AS_UNIQUEID" val="57"/>
</p:tagLst>
</file>

<file path=ppt/tags/tag1794.xml><?xml version="1.0" encoding="utf-8"?>
<p:tagLst xmlns:p="http://schemas.openxmlformats.org/presentationml/2006/main">
  <p:tag name="AS_UNIQUEID" val="58"/>
</p:tagLst>
</file>

<file path=ppt/tags/tag1795.xml><?xml version="1.0" encoding="utf-8"?>
<p:tagLst xmlns:p="http://schemas.openxmlformats.org/presentationml/2006/main">
  <p:tag name="AS_UNIQUEID" val="59"/>
</p:tagLst>
</file>

<file path=ppt/tags/tag1796.xml><?xml version="1.0" encoding="utf-8"?>
<p:tagLst xmlns:p="http://schemas.openxmlformats.org/presentationml/2006/main">
  <p:tag name="AS_UNIQUEID" val="60"/>
</p:tagLst>
</file>

<file path=ppt/tags/tag1797.xml><?xml version="1.0" encoding="utf-8"?>
<p:tagLst xmlns:p="http://schemas.openxmlformats.org/presentationml/2006/main">
  <p:tag name="AS_UNIQUEID" val="61"/>
</p:tagLst>
</file>

<file path=ppt/tags/tag1798.xml><?xml version="1.0" encoding="utf-8"?>
<p:tagLst xmlns:p="http://schemas.openxmlformats.org/presentationml/2006/main">
  <p:tag name="AS_UNIQUEID" val="62"/>
</p:tagLst>
</file>

<file path=ppt/tags/tag1799.xml><?xml version="1.0" encoding="utf-8"?>
<p:tagLst xmlns:p="http://schemas.openxmlformats.org/presentationml/2006/main">
  <p:tag name="AS_UNIQUEID" val="63"/>
</p:tagLst>
</file>

<file path=ppt/tags/tag18.xml><?xml version="1.0" encoding="utf-8"?>
<p:tagLst xmlns:p="http://schemas.openxmlformats.org/presentationml/2006/main">
  <p:tag name="AS_UNIQUEID" val="790"/>
</p:tagLst>
</file>

<file path=ppt/tags/tag180.xml><?xml version="1.0" encoding="utf-8"?>
<p:tagLst xmlns:p="http://schemas.openxmlformats.org/presentationml/2006/main">
  <p:tag name="AS_UNIQUEID" val="952"/>
</p:tagLst>
</file>

<file path=ppt/tags/tag1800.xml><?xml version="1.0" encoding="utf-8"?>
<p:tagLst xmlns:p="http://schemas.openxmlformats.org/presentationml/2006/main">
  <p:tag name="AS_UNIQUEID" val="64"/>
</p:tagLst>
</file>

<file path=ppt/tags/tag1801.xml><?xml version="1.0" encoding="utf-8"?>
<p:tagLst xmlns:p="http://schemas.openxmlformats.org/presentationml/2006/main">
  <p:tag name="AS_UNIQUEID" val="65"/>
</p:tagLst>
</file>

<file path=ppt/tags/tag1802.xml><?xml version="1.0" encoding="utf-8"?>
<p:tagLst xmlns:p="http://schemas.openxmlformats.org/presentationml/2006/main">
  <p:tag name="AS_UNIQUEID" val="66"/>
</p:tagLst>
</file>

<file path=ppt/tags/tag1803.xml><?xml version="1.0" encoding="utf-8"?>
<p:tagLst xmlns:p="http://schemas.openxmlformats.org/presentationml/2006/main">
  <p:tag name="AS_UNIQUEID" val="67"/>
</p:tagLst>
</file>

<file path=ppt/tags/tag1804.xml><?xml version="1.0" encoding="utf-8"?>
<p:tagLst xmlns:p="http://schemas.openxmlformats.org/presentationml/2006/main">
  <p:tag name="AS_UNIQUEID" val="68"/>
</p:tagLst>
</file>

<file path=ppt/tags/tag1805.xml><?xml version="1.0" encoding="utf-8"?>
<p:tagLst xmlns:p="http://schemas.openxmlformats.org/presentationml/2006/main">
  <p:tag name="AS_UNIQUEID" val="69"/>
</p:tagLst>
</file>

<file path=ppt/tags/tag1806.xml><?xml version="1.0" encoding="utf-8"?>
<p:tagLst xmlns:p="http://schemas.openxmlformats.org/presentationml/2006/main">
  <p:tag name="AS_UNIQUEID" val="70"/>
</p:tagLst>
</file>

<file path=ppt/tags/tag1807.xml><?xml version="1.0" encoding="utf-8"?>
<p:tagLst xmlns:p="http://schemas.openxmlformats.org/presentationml/2006/main">
  <p:tag name="AS_UNIQUEID" val="71"/>
</p:tagLst>
</file>

<file path=ppt/tags/tag1808.xml><?xml version="1.0" encoding="utf-8"?>
<p:tagLst xmlns:p="http://schemas.openxmlformats.org/presentationml/2006/main">
  <p:tag name="AS_UNIQUEID" val="72"/>
</p:tagLst>
</file>

<file path=ppt/tags/tag1809.xml><?xml version="1.0" encoding="utf-8"?>
<p:tagLst xmlns:p="http://schemas.openxmlformats.org/presentationml/2006/main">
  <p:tag name="AS_UNIQUEID" val="73"/>
</p:tagLst>
</file>

<file path=ppt/tags/tag181.xml><?xml version="1.0" encoding="utf-8"?>
<p:tagLst xmlns:p="http://schemas.openxmlformats.org/presentationml/2006/main">
  <p:tag name="AS_UNIQUEID" val="953"/>
</p:tagLst>
</file>

<file path=ppt/tags/tag1810.xml><?xml version="1.0" encoding="utf-8"?>
<p:tagLst xmlns:p="http://schemas.openxmlformats.org/presentationml/2006/main">
  <p:tag name="AS_UNIQUEID" val="74"/>
</p:tagLst>
</file>

<file path=ppt/tags/tag1811.xml><?xml version="1.0" encoding="utf-8"?>
<p:tagLst xmlns:p="http://schemas.openxmlformats.org/presentationml/2006/main">
  <p:tag name="AS_UNIQUEID" val="75"/>
</p:tagLst>
</file>

<file path=ppt/tags/tag1812.xml><?xml version="1.0" encoding="utf-8"?>
<p:tagLst xmlns:p="http://schemas.openxmlformats.org/presentationml/2006/main">
  <p:tag name="AS_UNIQUEID" val="76"/>
</p:tagLst>
</file>

<file path=ppt/tags/tag1813.xml><?xml version="1.0" encoding="utf-8"?>
<p:tagLst xmlns:p="http://schemas.openxmlformats.org/presentationml/2006/main">
  <p:tag name="AS_UNIQUEID" val="77"/>
</p:tagLst>
</file>

<file path=ppt/tags/tag1814.xml><?xml version="1.0" encoding="utf-8"?>
<p:tagLst xmlns:p="http://schemas.openxmlformats.org/presentationml/2006/main">
  <p:tag name="AS_UNIQUEID" val="78"/>
</p:tagLst>
</file>

<file path=ppt/tags/tag1815.xml><?xml version="1.0" encoding="utf-8"?>
<p:tagLst xmlns:p="http://schemas.openxmlformats.org/presentationml/2006/main">
  <p:tag name="AS_UNIQUEID" val="79"/>
</p:tagLst>
</file>

<file path=ppt/tags/tag1816.xml><?xml version="1.0" encoding="utf-8"?>
<p:tagLst xmlns:p="http://schemas.openxmlformats.org/presentationml/2006/main">
  <p:tag name="AS_UNIQUEID" val="80"/>
</p:tagLst>
</file>

<file path=ppt/tags/tag1817.xml><?xml version="1.0" encoding="utf-8"?>
<p:tagLst xmlns:p="http://schemas.openxmlformats.org/presentationml/2006/main">
  <p:tag name="AS_UNIQUEID" val="81"/>
</p:tagLst>
</file>

<file path=ppt/tags/tag1818.xml><?xml version="1.0" encoding="utf-8"?>
<p:tagLst xmlns:p="http://schemas.openxmlformats.org/presentationml/2006/main">
  <p:tag name="AS_UNIQUEID" val="82"/>
</p:tagLst>
</file>

<file path=ppt/tags/tag1819.xml><?xml version="1.0" encoding="utf-8"?>
<p:tagLst xmlns:p="http://schemas.openxmlformats.org/presentationml/2006/main">
  <p:tag name="AS_UNIQUEID" val="83"/>
</p:tagLst>
</file>

<file path=ppt/tags/tag182.xml><?xml version="1.0" encoding="utf-8"?>
<p:tagLst xmlns:p="http://schemas.openxmlformats.org/presentationml/2006/main">
  <p:tag name="AS_UNIQUEID" val="954"/>
</p:tagLst>
</file>

<file path=ppt/tags/tag1820.xml><?xml version="1.0" encoding="utf-8"?>
<p:tagLst xmlns:p="http://schemas.openxmlformats.org/presentationml/2006/main">
  <p:tag name="AS_UNIQUEID" val="84"/>
</p:tagLst>
</file>

<file path=ppt/tags/tag1821.xml><?xml version="1.0" encoding="utf-8"?>
<p:tagLst xmlns:p="http://schemas.openxmlformats.org/presentationml/2006/main">
  <p:tag name="AS_UNIQUEID" val="85"/>
</p:tagLst>
</file>

<file path=ppt/tags/tag1822.xml><?xml version="1.0" encoding="utf-8"?>
<p:tagLst xmlns:p="http://schemas.openxmlformats.org/presentationml/2006/main">
  <p:tag name="AS_UNIQUEID" val="86"/>
</p:tagLst>
</file>

<file path=ppt/tags/tag1823.xml><?xml version="1.0" encoding="utf-8"?>
<p:tagLst xmlns:p="http://schemas.openxmlformats.org/presentationml/2006/main">
  <p:tag name="AS_UNIQUEID" val="87"/>
</p:tagLst>
</file>

<file path=ppt/tags/tag1824.xml><?xml version="1.0" encoding="utf-8"?>
<p:tagLst xmlns:p="http://schemas.openxmlformats.org/presentationml/2006/main">
  <p:tag name="AS_UNIQUEID" val="88"/>
</p:tagLst>
</file>

<file path=ppt/tags/tag1825.xml><?xml version="1.0" encoding="utf-8"?>
<p:tagLst xmlns:p="http://schemas.openxmlformats.org/presentationml/2006/main">
  <p:tag name="AS_UNIQUEID" val="89"/>
</p:tagLst>
</file>

<file path=ppt/tags/tag1826.xml><?xml version="1.0" encoding="utf-8"?>
<p:tagLst xmlns:p="http://schemas.openxmlformats.org/presentationml/2006/main">
  <p:tag name="AS_UNIQUEID" val="90"/>
</p:tagLst>
</file>

<file path=ppt/tags/tag1827.xml><?xml version="1.0" encoding="utf-8"?>
<p:tagLst xmlns:p="http://schemas.openxmlformats.org/presentationml/2006/main">
  <p:tag name="AS_UNIQUEID" val="91"/>
</p:tagLst>
</file>

<file path=ppt/tags/tag1828.xml><?xml version="1.0" encoding="utf-8"?>
<p:tagLst xmlns:p="http://schemas.openxmlformats.org/presentationml/2006/main">
  <p:tag name="AS_UNIQUEID" val="92"/>
</p:tagLst>
</file>

<file path=ppt/tags/tag1829.xml><?xml version="1.0" encoding="utf-8"?>
<p:tagLst xmlns:p="http://schemas.openxmlformats.org/presentationml/2006/main">
  <p:tag name="AS_UNIQUEID" val="93"/>
</p:tagLst>
</file>

<file path=ppt/tags/tag183.xml><?xml version="1.0" encoding="utf-8"?>
<p:tagLst xmlns:p="http://schemas.openxmlformats.org/presentationml/2006/main">
  <p:tag name="AS_UNIQUEID" val="955"/>
</p:tagLst>
</file>

<file path=ppt/tags/tag1830.xml><?xml version="1.0" encoding="utf-8"?>
<p:tagLst xmlns:p="http://schemas.openxmlformats.org/presentationml/2006/main">
  <p:tag name="AS_UNIQUEID" val="94"/>
</p:tagLst>
</file>

<file path=ppt/tags/tag1831.xml><?xml version="1.0" encoding="utf-8"?>
<p:tagLst xmlns:p="http://schemas.openxmlformats.org/presentationml/2006/main">
  <p:tag name="AS_UNIQUEID" val="95"/>
</p:tagLst>
</file>

<file path=ppt/tags/tag1832.xml><?xml version="1.0" encoding="utf-8"?>
<p:tagLst xmlns:p="http://schemas.openxmlformats.org/presentationml/2006/main">
  <p:tag name="AS_UNIQUEID" val="96"/>
</p:tagLst>
</file>

<file path=ppt/tags/tag1833.xml><?xml version="1.0" encoding="utf-8"?>
<p:tagLst xmlns:p="http://schemas.openxmlformats.org/presentationml/2006/main">
  <p:tag name="AS_UNIQUEID" val="97"/>
</p:tagLst>
</file>

<file path=ppt/tags/tag1834.xml><?xml version="1.0" encoding="utf-8"?>
<p:tagLst xmlns:p="http://schemas.openxmlformats.org/presentationml/2006/main">
  <p:tag name="AS_UNIQUEID" val="98"/>
</p:tagLst>
</file>

<file path=ppt/tags/tag1835.xml><?xml version="1.0" encoding="utf-8"?>
<p:tagLst xmlns:p="http://schemas.openxmlformats.org/presentationml/2006/main">
  <p:tag name="AS_UNIQUEID" val="99"/>
</p:tagLst>
</file>

<file path=ppt/tags/tag1836.xml><?xml version="1.0" encoding="utf-8"?>
<p:tagLst xmlns:p="http://schemas.openxmlformats.org/presentationml/2006/main">
  <p:tag name="AS_UNIQUEID" val="100"/>
</p:tagLst>
</file>

<file path=ppt/tags/tag1837.xml><?xml version="1.0" encoding="utf-8"?>
<p:tagLst xmlns:p="http://schemas.openxmlformats.org/presentationml/2006/main">
  <p:tag name="AS_UNIQUEID" val="101"/>
</p:tagLst>
</file>

<file path=ppt/tags/tag1838.xml><?xml version="1.0" encoding="utf-8"?>
<p:tagLst xmlns:p="http://schemas.openxmlformats.org/presentationml/2006/main">
  <p:tag name="AS_UNIQUEID" val="102"/>
</p:tagLst>
</file>

<file path=ppt/tags/tag1839.xml><?xml version="1.0" encoding="utf-8"?>
<p:tagLst xmlns:p="http://schemas.openxmlformats.org/presentationml/2006/main">
  <p:tag name="AS_UNIQUEID" val="103"/>
</p:tagLst>
</file>

<file path=ppt/tags/tag184.xml><?xml version="1.0" encoding="utf-8"?>
<p:tagLst xmlns:p="http://schemas.openxmlformats.org/presentationml/2006/main">
  <p:tag name="AS_UNIQUEID" val="956"/>
</p:tagLst>
</file>

<file path=ppt/tags/tag1840.xml><?xml version="1.0" encoding="utf-8"?>
<p:tagLst xmlns:p="http://schemas.openxmlformats.org/presentationml/2006/main">
  <p:tag name="AS_UNIQUEID" val="104"/>
</p:tagLst>
</file>

<file path=ppt/tags/tag1841.xml><?xml version="1.0" encoding="utf-8"?>
<p:tagLst xmlns:p="http://schemas.openxmlformats.org/presentationml/2006/main">
  <p:tag name="AS_UNIQUEID" val="105"/>
</p:tagLst>
</file>

<file path=ppt/tags/tag1842.xml><?xml version="1.0" encoding="utf-8"?>
<p:tagLst xmlns:p="http://schemas.openxmlformats.org/presentationml/2006/main">
  <p:tag name="AS_UNIQUEID" val="106"/>
</p:tagLst>
</file>

<file path=ppt/tags/tag1843.xml><?xml version="1.0" encoding="utf-8"?>
<p:tagLst xmlns:p="http://schemas.openxmlformats.org/presentationml/2006/main">
  <p:tag name="AS_UNIQUEID" val="107"/>
</p:tagLst>
</file>

<file path=ppt/tags/tag1844.xml><?xml version="1.0" encoding="utf-8"?>
<p:tagLst xmlns:p="http://schemas.openxmlformats.org/presentationml/2006/main">
  <p:tag name="AS_UNIQUEID" val="108"/>
</p:tagLst>
</file>

<file path=ppt/tags/tag1845.xml><?xml version="1.0" encoding="utf-8"?>
<p:tagLst xmlns:p="http://schemas.openxmlformats.org/presentationml/2006/main">
  <p:tag name="AS_UNIQUEID" val="109"/>
</p:tagLst>
</file>

<file path=ppt/tags/tag1846.xml><?xml version="1.0" encoding="utf-8"?>
<p:tagLst xmlns:p="http://schemas.openxmlformats.org/presentationml/2006/main">
  <p:tag name="AS_UNIQUEID" val="110"/>
</p:tagLst>
</file>

<file path=ppt/tags/tag1847.xml><?xml version="1.0" encoding="utf-8"?>
<p:tagLst xmlns:p="http://schemas.openxmlformats.org/presentationml/2006/main">
  <p:tag name="AS_UNIQUEID" val="111"/>
</p:tagLst>
</file>

<file path=ppt/tags/tag1848.xml><?xml version="1.0" encoding="utf-8"?>
<p:tagLst xmlns:p="http://schemas.openxmlformats.org/presentationml/2006/main">
  <p:tag name="AS_UNIQUEID" val="112"/>
</p:tagLst>
</file>

<file path=ppt/tags/tag1849.xml><?xml version="1.0" encoding="utf-8"?>
<p:tagLst xmlns:p="http://schemas.openxmlformats.org/presentationml/2006/main">
  <p:tag name="AS_UNIQUEID" val="113"/>
</p:tagLst>
</file>

<file path=ppt/tags/tag185.xml><?xml version="1.0" encoding="utf-8"?>
<p:tagLst xmlns:p="http://schemas.openxmlformats.org/presentationml/2006/main">
  <p:tag name="AS_UNIQUEID" val="957"/>
</p:tagLst>
</file>

<file path=ppt/tags/tag1850.xml><?xml version="1.0" encoding="utf-8"?>
<p:tagLst xmlns:p="http://schemas.openxmlformats.org/presentationml/2006/main">
  <p:tag name="AS_UNIQUEID" val="114"/>
</p:tagLst>
</file>

<file path=ppt/tags/tag1851.xml><?xml version="1.0" encoding="utf-8"?>
<p:tagLst xmlns:p="http://schemas.openxmlformats.org/presentationml/2006/main">
  <p:tag name="AS_UNIQUEID" val="115"/>
</p:tagLst>
</file>

<file path=ppt/tags/tag1852.xml><?xml version="1.0" encoding="utf-8"?>
<p:tagLst xmlns:p="http://schemas.openxmlformats.org/presentationml/2006/main">
  <p:tag name="AS_UNIQUEID" val="116"/>
</p:tagLst>
</file>

<file path=ppt/tags/tag1853.xml><?xml version="1.0" encoding="utf-8"?>
<p:tagLst xmlns:p="http://schemas.openxmlformats.org/presentationml/2006/main">
  <p:tag name="AS_UNIQUEID" val="117"/>
</p:tagLst>
</file>

<file path=ppt/tags/tag1854.xml><?xml version="1.0" encoding="utf-8"?>
<p:tagLst xmlns:p="http://schemas.openxmlformats.org/presentationml/2006/main">
  <p:tag name="AS_UNIQUEID" val="118"/>
</p:tagLst>
</file>

<file path=ppt/tags/tag1855.xml><?xml version="1.0" encoding="utf-8"?>
<p:tagLst xmlns:p="http://schemas.openxmlformats.org/presentationml/2006/main">
  <p:tag name="AS_UNIQUEID" val="119"/>
</p:tagLst>
</file>

<file path=ppt/tags/tag1856.xml><?xml version="1.0" encoding="utf-8"?>
<p:tagLst xmlns:p="http://schemas.openxmlformats.org/presentationml/2006/main">
  <p:tag name="AS_UNIQUEID" val="120"/>
</p:tagLst>
</file>

<file path=ppt/tags/tag1857.xml><?xml version="1.0" encoding="utf-8"?>
<p:tagLst xmlns:p="http://schemas.openxmlformats.org/presentationml/2006/main">
  <p:tag name="AS_UNIQUEID" val="121"/>
</p:tagLst>
</file>

<file path=ppt/tags/tag1858.xml><?xml version="1.0" encoding="utf-8"?>
<p:tagLst xmlns:p="http://schemas.openxmlformats.org/presentationml/2006/main">
  <p:tag name="AS_UNIQUEID" val="122"/>
</p:tagLst>
</file>

<file path=ppt/tags/tag1859.xml><?xml version="1.0" encoding="utf-8"?>
<p:tagLst xmlns:p="http://schemas.openxmlformats.org/presentationml/2006/main">
  <p:tag name="AS_UNIQUEID" val="123"/>
</p:tagLst>
</file>

<file path=ppt/tags/tag186.xml><?xml version="1.0" encoding="utf-8"?>
<p:tagLst xmlns:p="http://schemas.openxmlformats.org/presentationml/2006/main">
  <p:tag name="AS_UNIQUEID" val="958"/>
</p:tagLst>
</file>

<file path=ppt/tags/tag1860.xml><?xml version="1.0" encoding="utf-8"?>
<p:tagLst xmlns:p="http://schemas.openxmlformats.org/presentationml/2006/main">
  <p:tag name="AS_UNIQUEID" val="124"/>
</p:tagLst>
</file>

<file path=ppt/tags/tag1861.xml><?xml version="1.0" encoding="utf-8"?>
<p:tagLst xmlns:p="http://schemas.openxmlformats.org/presentationml/2006/main">
  <p:tag name="AS_UNIQUEID" val="125"/>
</p:tagLst>
</file>

<file path=ppt/tags/tag1862.xml><?xml version="1.0" encoding="utf-8"?>
<p:tagLst xmlns:p="http://schemas.openxmlformats.org/presentationml/2006/main">
  <p:tag name="AS_UNIQUEID" val="126"/>
</p:tagLst>
</file>

<file path=ppt/tags/tag1863.xml><?xml version="1.0" encoding="utf-8"?>
<p:tagLst xmlns:p="http://schemas.openxmlformats.org/presentationml/2006/main">
  <p:tag name="AS_UNIQUEID" val="127"/>
</p:tagLst>
</file>

<file path=ppt/tags/tag1864.xml><?xml version="1.0" encoding="utf-8"?>
<p:tagLst xmlns:p="http://schemas.openxmlformats.org/presentationml/2006/main">
  <p:tag name="AS_UNIQUEID" val="128"/>
</p:tagLst>
</file>

<file path=ppt/tags/tag1865.xml><?xml version="1.0" encoding="utf-8"?>
<p:tagLst xmlns:p="http://schemas.openxmlformats.org/presentationml/2006/main">
  <p:tag name="AS_UNIQUEID" val="129"/>
</p:tagLst>
</file>

<file path=ppt/tags/tag1866.xml><?xml version="1.0" encoding="utf-8"?>
<p:tagLst xmlns:p="http://schemas.openxmlformats.org/presentationml/2006/main">
  <p:tag name="AS_UNIQUEID" val="130"/>
</p:tagLst>
</file>

<file path=ppt/tags/tag1867.xml><?xml version="1.0" encoding="utf-8"?>
<p:tagLst xmlns:p="http://schemas.openxmlformats.org/presentationml/2006/main">
  <p:tag name="AS_UNIQUEID" val="131"/>
</p:tagLst>
</file>

<file path=ppt/tags/tag1868.xml><?xml version="1.0" encoding="utf-8"?>
<p:tagLst xmlns:p="http://schemas.openxmlformats.org/presentationml/2006/main">
  <p:tag name="AS_UNIQUEID" val="132"/>
</p:tagLst>
</file>

<file path=ppt/tags/tag1869.xml><?xml version="1.0" encoding="utf-8"?>
<p:tagLst xmlns:p="http://schemas.openxmlformats.org/presentationml/2006/main">
  <p:tag name="AS_UNIQUEID" val="133"/>
</p:tagLst>
</file>

<file path=ppt/tags/tag187.xml><?xml version="1.0" encoding="utf-8"?>
<p:tagLst xmlns:p="http://schemas.openxmlformats.org/presentationml/2006/main">
  <p:tag name="AS_UNIQUEID" val="959"/>
</p:tagLst>
</file>

<file path=ppt/tags/tag1870.xml><?xml version="1.0" encoding="utf-8"?>
<p:tagLst xmlns:p="http://schemas.openxmlformats.org/presentationml/2006/main">
  <p:tag name="AS_UNIQUEID" val="134"/>
</p:tagLst>
</file>

<file path=ppt/tags/tag1871.xml><?xml version="1.0" encoding="utf-8"?>
<p:tagLst xmlns:p="http://schemas.openxmlformats.org/presentationml/2006/main">
  <p:tag name="AS_UNIQUEID" val="135"/>
</p:tagLst>
</file>

<file path=ppt/tags/tag1872.xml><?xml version="1.0" encoding="utf-8"?>
<p:tagLst xmlns:p="http://schemas.openxmlformats.org/presentationml/2006/main">
  <p:tag name="AS_UNIQUEID" val="136"/>
</p:tagLst>
</file>

<file path=ppt/tags/tag1873.xml><?xml version="1.0" encoding="utf-8"?>
<p:tagLst xmlns:p="http://schemas.openxmlformats.org/presentationml/2006/main">
  <p:tag name="AS_UNIQUEID" val="137"/>
</p:tagLst>
</file>

<file path=ppt/tags/tag1874.xml><?xml version="1.0" encoding="utf-8"?>
<p:tagLst xmlns:p="http://schemas.openxmlformats.org/presentationml/2006/main">
  <p:tag name="AS_UNIQUEID" val="138"/>
</p:tagLst>
</file>

<file path=ppt/tags/tag1875.xml><?xml version="1.0" encoding="utf-8"?>
<p:tagLst xmlns:p="http://schemas.openxmlformats.org/presentationml/2006/main">
  <p:tag name="AS_UNIQUEID" val="139"/>
</p:tagLst>
</file>

<file path=ppt/tags/tag1876.xml><?xml version="1.0" encoding="utf-8"?>
<p:tagLst xmlns:p="http://schemas.openxmlformats.org/presentationml/2006/main">
  <p:tag name="AS_UNIQUEID" val="140"/>
</p:tagLst>
</file>

<file path=ppt/tags/tag1877.xml><?xml version="1.0" encoding="utf-8"?>
<p:tagLst xmlns:p="http://schemas.openxmlformats.org/presentationml/2006/main">
  <p:tag name="AS_UNIQUEID" val="141"/>
</p:tagLst>
</file>

<file path=ppt/tags/tag1878.xml><?xml version="1.0" encoding="utf-8"?>
<p:tagLst xmlns:p="http://schemas.openxmlformats.org/presentationml/2006/main">
  <p:tag name="AS_UNIQUEID" val="142"/>
</p:tagLst>
</file>

<file path=ppt/tags/tag1879.xml><?xml version="1.0" encoding="utf-8"?>
<p:tagLst xmlns:p="http://schemas.openxmlformats.org/presentationml/2006/main">
  <p:tag name="AS_UNIQUEID" val="143"/>
</p:tagLst>
</file>

<file path=ppt/tags/tag188.xml><?xml version="1.0" encoding="utf-8"?>
<p:tagLst xmlns:p="http://schemas.openxmlformats.org/presentationml/2006/main">
  <p:tag name="AS_UNIQUEID" val="960"/>
</p:tagLst>
</file>

<file path=ppt/tags/tag1880.xml><?xml version="1.0" encoding="utf-8"?>
<p:tagLst xmlns:p="http://schemas.openxmlformats.org/presentationml/2006/main">
  <p:tag name="AS_UNIQUEID" val="144"/>
</p:tagLst>
</file>

<file path=ppt/tags/tag1881.xml><?xml version="1.0" encoding="utf-8"?>
<p:tagLst xmlns:p="http://schemas.openxmlformats.org/presentationml/2006/main">
  <p:tag name="AS_UNIQUEID" val="145"/>
</p:tagLst>
</file>

<file path=ppt/tags/tag1882.xml><?xml version="1.0" encoding="utf-8"?>
<p:tagLst xmlns:p="http://schemas.openxmlformats.org/presentationml/2006/main">
  <p:tag name="AS_UNIQUEID" val="146"/>
</p:tagLst>
</file>

<file path=ppt/tags/tag1883.xml><?xml version="1.0" encoding="utf-8"?>
<p:tagLst xmlns:p="http://schemas.openxmlformats.org/presentationml/2006/main">
  <p:tag name="AS_UNIQUEID" val="147"/>
</p:tagLst>
</file>

<file path=ppt/tags/tag1884.xml><?xml version="1.0" encoding="utf-8"?>
<p:tagLst xmlns:p="http://schemas.openxmlformats.org/presentationml/2006/main">
  <p:tag name="AS_UNIQUEID" val="148"/>
</p:tagLst>
</file>

<file path=ppt/tags/tag1885.xml><?xml version="1.0" encoding="utf-8"?>
<p:tagLst xmlns:p="http://schemas.openxmlformats.org/presentationml/2006/main">
  <p:tag name="AS_UNIQUEID" val="149"/>
</p:tagLst>
</file>

<file path=ppt/tags/tag1886.xml><?xml version="1.0" encoding="utf-8"?>
<p:tagLst xmlns:p="http://schemas.openxmlformats.org/presentationml/2006/main">
  <p:tag name="AS_UNIQUEID" val="150"/>
</p:tagLst>
</file>

<file path=ppt/tags/tag1887.xml><?xml version="1.0" encoding="utf-8"?>
<p:tagLst xmlns:p="http://schemas.openxmlformats.org/presentationml/2006/main">
  <p:tag name="AS_UNIQUEID" val="151"/>
</p:tagLst>
</file>

<file path=ppt/tags/tag1888.xml><?xml version="1.0" encoding="utf-8"?>
<p:tagLst xmlns:p="http://schemas.openxmlformats.org/presentationml/2006/main">
  <p:tag name="AS_UNIQUEID" val="152"/>
</p:tagLst>
</file>

<file path=ppt/tags/tag1889.xml><?xml version="1.0" encoding="utf-8"?>
<p:tagLst xmlns:p="http://schemas.openxmlformats.org/presentationml/2006/main">
  <p:tag name="AS_UNIQUEID" val="153"/>
</p:tagLst>
</file>

<file path=ppt/tags/tag189.xml><?xml version="1.0" encoding="utf-8"?>
<p:tagLst xmlns:p="http://schemas.openxmlformats.org/presentationml/2006/main">
  <p:tag name="AS_UNIQUEID" val="961"/>
</p:tagLst>
</file>

<file path=ppt/tags/tag1890.xml><?xml version="1.0" encoding="utf-8"?>
<p:tagLst xmlns:p="http://schemas.openxmlformats.org/presentationml/2006/main">
  <p:tag name="AS_UNIQUEID" val="154"/>
</p:tagLst>
</file>

<file path=ppt/tags/tag1891.xml><?xml version="1.0" encoding="utf-8"?>
<p:tagLst xmlns:p="http://schemas.openxmlformats.org/presentationml/2006/main">
  <p:tag name="AS_UNIQUEID" val="155"/>
</p:tagLst>
</file>

<file path=ppt/tags/tag1892.xml><?xml version="1.0" encoding="utf-8"?>
<p:tagLst xmlns:p="http://schemas.openxmlformats.org/presentationml/2006/main">
  <p:tag name="AS_UNIQUEID" val="156"/>
</p:tagLst>
</file>

<file path=ppt/tags/tag1893.xml><?xml version="1.0" encoding="utf-8"?>
<p:tagLst xmlns:p="http://schemas.openxmlformats.org/presentationml/2006/main">
  <p:tag name="AS_UNIQUEID" val="157"/>
</p:tagLst>
</file>

<file path=ppt/tags/tag1894.xml><?xml version="1.0" encoding="utf-8"?>
<p:tagLst xmlns:p="http://schemas.openxmlformats.org/presentationml/2006/main">
  <p:tag name="AS_UNIQUEID" val="158"/>
</p:tagLst>
</file>

<file path=ppt/tags/tag1895.xml><?xml version="1.0" encoding="utf-8"?>
<p:tagLst xmlns:p="http://schemas.openxmlformats.org/presentationml/2006/main">
  <p:tag name="AS_UNIQUEID" val="159"/>
</p:tagLst>
</file>

<file path=ppt/tags/tag1896.xml><?xml version="1.0" encoding="utf-8"?>
<p:tagLst xmlns:p="http://schemas.openxmlformats.org/presentationml/2006/main">
  <p:tag name="AS_UNIQUEID" val="160"/>
</p:tagLst>
</file>

<file path=ppt/tags/tag1897.xml><?xml version="1.0" encoding="utf-8"?>
<p:tagLst xmlns:p="http://schemas.openxmlformats.org/presentationml/2006/main">
  <p:tag name="AS_UNIQUEID" val="161"/>
</p:tagLst>
</file>

<file path=ppt/tags/tag1898.xml><?xml version="1.0" encoding="utf-8"?>
<p:tagLst xmlns:p="http://schemas.openxmlformats.org/presentationml/2006/main">
  <p:tag name="AS_UNIQUEID" val="162"/>
</p:tagLst>
</file>

<file path=ppt/tags/tag1899.xml><?xml version="1.0" encoding="utf-8"?>
<p:tagLst xmlns:p="http://schemas.openxmlformats.org/presentationml/2006/main">
  <p:tag name="AS_UNIQUEID" val="163"/>
</p:tagLst>
</file>

<file path=ppt/tags/tag19.xml><?xml version="1.0" encoding="utf-8"?>
<p:tagLst xmlns:p="http://schemas.openxmlformats.org/presentationml/2006/main">
  <p:tag name="AS_UNIQUEID" val="791"/>
</p:tagLst>
</file>

<file path=ppt/tags/tag190.xml><?xml version="1.0" encoding="utf-8"?>
<p:tagLst xmlns:p="http://schemas.openxmlformats.org/presentationml/2006/main">
  <p:tag name="AS_UNIQUEID" val="962"/>
</p:tagLst>
</file>

<file path=ppt/tags/tag1900.xml><?xml version="1.0" encoding="utf-8"?>
<p:tagLst xmlns:p="http://schemas.openxmlformats.org/presentationml/2006/main">
  <p:tag name="AS_UNIQUEID" val="164"/>
</p:tagLst>
</file>

<file path=ppt/tags/tag1901.xml><?xml version="1.0" encoding="utf-8"?>
<p:tagLst xmlns:p="http://schemas.openxmlformats.org/presentationml/2006/main">
  <p:tag name="AS_UNIQUEID" val="165"/>
</p:tagLst>
</file>

<file path=ppt/tags/tag1902.xml><?xml version="1.0" encoding="utf-8"?>
<p:tagLst xmlns:p="http://schemas.openxmlformats.org/presentationml/2006/main">
  <p:tag name="AS_UNIQUEID" val="166"/>
</p:tagLst>
</file>

<file path=ppt/tags/tag1903.xml><?xml version="1.0" encoding="utf-8"?>
<p:tagLst xmlns:p="http://schemas.openxmlformats.org/presentationml/2006/main">
  <p:tag name="AS_UNIQUEID" val="167"/>
</p:tagLst>
</file>

<file path=ppt/tags/tag1904.xml><?xml version="1.0" encoding="utf-8"?>
<p:tagLst xmlns:p="http://schemas.openxmlformats.org/presentationml/2006/main">
  <p:tag name="AS_UNIQUEID" val="168"/>
</p:tagLst>
</file>

<file path=ppt/tags/tag1905.xml><?xml version="1.0" encoding="utf-8"?>
<p:tagLst xmlns:p="http://schemas.openxmlformats.org/presentationml/2006/main">
  <p:tag name="AS_UNIQUEID" val="169"/>
</p:tagLst>
</file>

<file path=ppt/tags/tag1906.xml><?xml version="1.0" encoding="utf-8"?>
<p:tagLst xmlns:p="http://schemas.openxmlformats.org/presentationml/2006/main">
  <p:tag name="AS_UNIQUEID" val="170"/>
</p:tagLst>
</file>

<file path=ppt/tags/tag1907.xml><?xml version="1.0" encoding="utf-8"?>
<p:tagLst xmlns:p="http://schemas.openxmlformats.org/presentationml/2006/main">
  <p:tag name="AS_UNIQUEID" val="171"/>
</p:tagLst>
</file>

<file path=ppt/tags/tag1908.xml><?xml version="1.0" encoding="utf-8"?>
<p:tagLst xmlns:p="http://schemas.openxmlformats.org/presentationml/2006/main">
  <p:tag name="AS_UNIQUEID" val="172"/>
</p:tagLst>
</file>

<file path=ppt/tags/tag1909.xml><?xml version="1.0" encoding="utf-8"?>
<p:tagLst xmlns:p="http://schemas.openxmlformats.org/presentationml/2006/main">
  <p:tag name="AS_UNIQUEID" val="173"/>
</p:tagLst>
</file>

<file path=ppt/tags/tag191.xml><?xml version="1.0" encoding="utf-8"?>
<p:tagLst xmlns:p="http://schemas.openxmlformats.org/presentationml/2006/main">
  <p:tag name="AS_UNIQUEID" val="963"/>
</p:tagLst>
</file>

<file path=ppt/tags/tag1910.xml><?xml version="1.0" encoding="utf-8"?>
<p:tagLst xmlns:p="http://schemas.openxmlformats.org/presentationml/2006/main">
  <p:tag name="AS_UNIQUEID" val="174"/>
</p:tagLst>
</file>

<file path=ppt/tags/tag1911.xml><?xml version="1.0" encoding="utf-8"?>
<p:tagLst xmlns:p="http://schemas.openxmlformats.org/presentationml/2006/main">
  <p:tag name="AS_UNIQUEID" val="175"/>
</p:tagLst>
</file>

<file path=ppt/tags/tag1912.xml><?xml version="1.0" encoding="utf-8"?>
<p:tagLst xmlns:p="http://schemas.openxmlformats.org/presentationml/2006/main">
  <p:tag name="AS_UNIQUEID" val="176"/>
</p:tagLst>
</file>

<file path=ppt/tags/tag1913.xml><?xml version="1.0" encoding="utf-8"?>
<p:tagLst xmlns:p="http://schemas.openxmlformats.org/presentationml/2006/main">
  <p:tag name="AS_UNIQUEID" val="177"/>
</p:tagLst>
</file>

<file path=ppt/tags/tag1914.xml><?xml version="1.0" encoding="utf-8"?>
<p:tagLst xmlns:p="http://schemas.openxmlformats.org/presentationml/2006/main">
  <p:tag name="AS_UNIQUEID" val="178"/>
</p:tagLst>
</file>

<file path=ppt/tags/tag1915.xml><?xml version="1.0" encoding="utf-8"?>
<p:tagLst xmlns:p="http://schemas.openxmlformats.org/presentationml/2006/main">
  <p:tag name="AS_UNIQUEID" val="179"/>
</p:tagLst>
</file>

<file path=ppt/tags/tag1916.xml><?xml version="1.0" encoding="utf-8"?>
<p:tagLst xmlns:p="http://schemas.openxmlformats.org/presentationml/2006/main">
  <p:tag name="AS_UNIQUEID" val="180"/>
</p:tagLst>
</file>

<file path=ppt/tags/tag1917.xml><?xml version="1.0" encoding="utf-8"?>
<p:tagLst xmlns:p="http://schemas.openxmlformats.org/presentationml/2006/main">
  <p:tag name="AS_UNIQUEID" val="181"/>
</p:tagLst>
</file>

<file path=ppt/tags/tag1918.xml><?xml version="1.0" encoding="utf-8"?>
<p:tagLst xmlns:p="http://schemas.openxmlformats.org/presentationml/2006/main">
  <p:tag name="AS_UNIQUEID" val="182"/>
</p:tagLst>
</file>

<file path=ppt/tags/tag1919.xml><?xml version="1.0" encoding="utf-8"?>
<p:tagLst xmlns:p="http://schemas.openxmlformats.org/presentationml/2006/main">
  <p:tag name="AS_UNIQUEID" val="183"/>
</p:tagLst>
</file>

<file path=ppt/tags/tag192.xml><?xml version="1.0" encoding="utf-8"?>
<p:tagLst xmlns:p="http://schemas.openxmlformats.org/presentationml/2006/main">
  <p:tag name="AS_UNIQUEID" val="964"/>
</p:tagLst>
</file>

<file path=ppt/tags/tag1920.xml><?xml version="1.0" encoding="utf-8"?>
<p:tagLst xmlns:p="http://schemas.openxmlformats.org/presentationml/2006/main">
  <p:tag name="AS_UNIQUEID" val="184"/>
</p:tagLst>
</file>

<file path=ppt/tags/tag1921.xml><?xml version="1.0" encoding="utf-8"?>
<p:tagLst xmlns:p="http://schemas.openxmlformats.org/presentationml/2006/main">
  <p:tag name="AS_UNIQUEID" val="185"/>
</p:tagLst>
</file>

<file path=ppt/tags/tag1922.xml><?xml version="1.0" encoding="utf-8"?>
<p:tagLst xmlns:p="http://schemas.openxmlformats.org/presentationml/2006/main">
  <p:tag name="AS_UNIQUEID" val="186"/>
</p:tagLst>
</file>

<file path=ppt/tags/tag1923.xml><?xml version="1.0" encoding="utf-8"?>
<p:tagLst xmlns:p="http://schemas.openxmlformats.org/presentationml/2006/main">
  <p:tag name="AS_UNIQUEID" val="187"/>
</p:tagLst>
</file>

<file path=ppt/tags/tag1924.xml><?xml version="1.0" encoding="utf-8"?>
<p:tagLst xmlns:p="http://schemas.openxmlformats.org/presentationml/2006/main">
  <p:tag name="AS_UNIQUEID" val="188"/>
</p:tagLst>
</file>

<file path=ppt/tags/tag1925.xml><?xml version="1.0" encoding="utf-8"?>
<p:tagLst xmlns:p="http://schemas.openxmlformats.org/presentationml/2006/main">
  <p:tag name="AS_UNIQUEID" val="189"/>
</p:tagLst>
</file>

<file path=ppt/tags/tag1926.xml><?xml version="1.0" encoding="utf-8"?>
<p:tagLst xmlns:p="http://schemas.openxmlformats.org/presentationml/2006/main">
  <p:tag name="AS_UNIQUEID" val="190"/>
</p:tagLst>
</file>

<file path=ppt/tags/tag1927.xml><?xml version="1.0" encoding="utf-8"?>
<p:tagLst xmlns:p="http://schemas.openxmlformats.org/presentationml/2006/main">
  <p:tag name="AS_UNIQUEID" val="191"/>
</p:tagLst>
</file>

<file path=ppt/tags/tag1928.xml><?xml version="1.0" encoding="utf-8"?>
<p:tagLst xmlns:p="http://schemas.openxmlformats.org/presentationml/2006/main">
  <p:tag name="AS_UNIQUEID" val="192"/>
</p:tagLst>
</file>

<file path=ppt/tags/tag1929.xml><?xml version="1.0" encoding="utf-8"?>
<p:tagLst xmlns:p="http://schemas.openxmlformats.org/presentationml/2006/main">
  <p:tag name="AS_UNIQUEID" val="193"/>
</p:tagLst>
</file>

<file path=ppt/tags/tag193.xml><?xml version="1.0" encoding="utf-8"?>
<p:tagLst xmlns:p="http://schemas.openxmlformats.org/presentationml/2006/main">
  <p:tag name="AS_UNIQUEID" val="965"/>
</p:tagLst>
</file>

<file path=ppt/tags/tag1930.xml><?xml version="1.0" encoding="utf-8"?>
<p:tagLst xmlns:p="http://schemas.openxmlformats.org/presentationml/2006/main">
  <p:tag name="AS_UNIQUEID" val="194"/>
</p:tagLst>
</file>

<file path=ppt/tags/tag1931.xml><?xml version="1.0" encoding="utf-8"?>
<p:tagLst xmlns:p="http://schemas.openxmlformats.org/presentationml/2006/main">
  <p:tag name="AS_UNIQUEID" val="195"/>
</p:tagLst>
</file>

<file path=ppt/tags/tag1932.xml><?xml version="1.0" encoding="utf-8"?>
<p:tagLst xmlns:p="http://schemas.openxmlformats.org/presentationml/2006/main">
  <p:tag name="AS_UNIQUEID" val="196"/>
</p:tagLst>
</file>

<file path=ppt/tags/tag1933.xml><?xml version="1.0" encoding="utf-8"?>
<p:tagLst xmlns:p="http://schemas.openxmlformats.org/presentationml/2006/main">
  <p:tag name="AS_UNIQUEID" val="197"/>
</p:tagLst>
</file>

<file path=ppt/tags/tag1934.xml><?xml version="1.0" encoding="utf-8"?>
<p:tagLst xmlns:p="http://schemas.openxmlformats.org/presentationml/2006/main">
  <p:tag name="AS_UNIQUEID" val="198"/>
</p:tagLst>
</file>

<file path=ppt/tags/tag1935.xml><?xml version="1.0" encoding="utf-8"?>
<p:tagLst xmlns:p="http://schemas.openxmlformats.org/presentationml/2006/main">
  <p:tag name="AS_UNIQUEID" val="199"/>
</p:tagLst>
</file>

<file path=ppt/tags/tag1936.xml><?xml version="1.0" encoding="utf-8"?>
<p:tagLst xmlns:p="http://schemas.openxmlformats.org/presentationml/2006/main">
  <p:tag name="AS_UNIQUEID" val="200"/>
</p:tagLst>
</file>

<file path=ppt/tags/tag1937.xml><?xml version="1.0" encoding="utf-8"?>
<p:tagLst xmlns:p="http://schemas.openxmlformats.org/presentationml/2006/main">
  <p:tag name="AS_UNIQUEID" val="201"/>
</p:tagLst>
</file>

<file path=ppt/tags/tag1938.xml><?xml version="1.0" encoding="utf-8"?>
<p:tagLst xmlns:p="http://schemas.openxmlformats.org/presentationml/2006/main">
  <p:tag name="AS_UNIQUEID" val="202"/>
</p:tagLst>
</file>

<file path=ppt/tags/tag1939.xml><?xml version="1.0" encoding="utf-8"?>
<p:tagLst xmlns:p="http://schemas.openxmlformats.org/presentationml/2006/main">
  <p:tag name="AS_UNIQUEID" val="203"/>
</p:tagLst>
</file>

<file path=ppt/tags/tag194.xml><?xml version="1.0" encoding="utf-8"?>
<p:tagLst xmlns:p="http://schemas.openxmlformats.org/presentationml/2006/main">
  <p:tag name="AS_UNIQUEID" val="966"/>
</p:tagLst>
</file>

<file path=ppt/tags/tag1940.xml><?xml version="1.0" encoding="utf-8"?>
<p:tagLst xmlns:p="http://schemas.openxmlformats.org/presentationml/2006/main">
  <p:tag name="AS_UNIQUEID" val="204"/>
</p:tagLst>
</file>

<file path=ppt/tags/tag1941.xml><?xml version="1.0" encoding="utf-8"?>
<p:tagLst xmlns:p="http://schemas.openxmlformats.org/presentationml/2006/main">
  <p:tag name="AS_UNIQUEID" val="205"/>
</p:tagLst>
</file>

<file path=ppt/tags/tag1942.xml><?xml version="1.0" encoding="utf-8"?>
<p:tagLst xmlns:p="http://schemas.openxmlformats.org/presentationml/2006/main">
  <p:tag name="AS_UNIQUEID" val="206"/>
</p:tagLst>
</file>

<file path=ppt/tags/tag1943.xml><?xml version="1.0" encoding="utf-8"?>
<p:tagLst xmlns:p="http://schemas.openxmlformats.org/presentationml/2006/main">
  <p:tag name="AS_UNIQUEID" val="207"/>
</p:tagLst>
</file>

<file path=ppt/tags/tag1944.xml><?xml version="1.0" encoding="utf-8"?>
<p:tagLst xmlns:p="http://schemas.openxmlformats.org/presentationml/2006/main">
  <p:tag name="AS_UNIQUEID" val="208"/>
</p:tagLst>
</file>

<file path=ppt/tags/tag1945.xml><?xml version="1.0" encoding="utf-8"?>
<p:tagLst xmlns:p="http://schemas.openxmlformats.org/presentationml/2006/main">
  <p:tag name="AS_UNIQUEID" val="209"/>
</p:tagLst>
</file>

<file path=ppt/tags/tag1946.xml><?xml version="1.0" encoding="utf-8"?>
<p:tagLst xmlns:p="http://schemas.openxmlformats.org/presentationml/2006/main">
  <p:tag name="AS_UNIQUEID" val="210"/>
</p:tagLst>
</file>

<file path=ppt/tags/tag1947.xml><?xml version="1.0" encoding="utf-8"?>
<p:tagLst xmlns:p="http://schemas.openxmlformats.org/presentationml/2006/main">
  <p:tag name="AS_UNIQUEID" val="211"/>
</p:tagLst>
</file>

<file path=ppt/tags/tag1948.xml><?xml version="1.0" encoding="utf-8"?>
<p:tagLst xmlns:p="http://schemas.openxmlformats.org/presentationml/2006/main">
  <p:tag name="AS_UNIQUEID" val="212"/>
</p:tagLst>
</file>

<file path=ppt/tags/tag1949.xml><?xml version="1.0" encoding="utf-8"?>
<p:tagLst xmlns:p="http://schemas.openxmlformats.org/presentationml/2006/main">
  <p:tag name="AS_UNIQUEID" val="213"/>
</p:tagLst>
</file>

<file path=ppt/tags/tag195.xml><?xml version="1.0" encoding="utf-8"?>
<p:tagLst xmlns:p="http://schemas.openxmlformats.org/presentationml/2006/main">
  <p:tag name="AS_UNIQUEID" val="967"/>
</p:tagLst>
</file>

<file path=ppt/tags/tag1950.xml><?xml version="1.0" encoding="utf-8"?>
<p:tagLst xmlns:p="http://schemas.openxmlformats.org/presentationml/2006/main">
  <p:tag name="AS_UNIQUEID" val="214"/>
</p:tagLst>
</file>

<file path=ppt/tags/tag1951.xml><?xml version="1.0" encoding="utf-8"?>
<p:tagLst xmlns:p="http://schemas.openxmlformats.org/presentationml/2006/main">
  <p:tag name="AS_UNIQUEID" val="215"/>
</p:tagLst>
</file>

<file path=ppt/tags/tag1952.xml><?xml version="1.0" encoding="utf-8"?>
<p:tagLst xmlns:p="http://schemas.openxmlformats.org/presentationml/2006/main">
  <p:tag name="AS_UNIQUEID" val="216"/>
</p:tagLst>
</file>

<file path=ppt/tags/tag1953.xml><?xml version="1.0" encoding="utf-8"?>
<p:tagLst xmlns:p="http://schemas.openxmlformats.org/presentationml/2006/main">
  <p:tag name="AS_UNIQUEID" val="217"/>
</p:tagLst>
</file>

<file path=ppt/tags/tag1954.xml><?xml version="1.0" encoding="utf-8"?>
<p:tagLst xmlns:p="http://schemas.openxmlformats.org/presentationml/2006/main">
  <p:tag name="AS_UNIQUEID" val="218"/>
</p:tagLst>
</file>

<file path=ppt/tags/tag1955.xml><?xml version="1.0" encoding="utf-8"?>
<p:tagLst xmlns:p="http://schemas.openxmlformats.org/presentationml/2006/main">
  <p:tag name="AS_UNIQUEID" val="219"/>
</p:tagLst>
</file>

<file path=ppt/tags/tag1956.xml><?xml version="1.0" encoding="utf-8"?>
<p:tagLst xmlns:p="http://schemas.openxmlformats.org/presentationml/2006/main">
  <p:tag name="AS_UNIQUEID" val="220"/>
</p:tagLst>
</file>

<file path=ppt/tags/tag1957.xml><?xml version="1.0" encoding="utf-8"?>
<p:tagLst xmlns:p="http://schemas.openxmlformats.org/presentationml/2006/main">
  <p:tag name="AS_UNIQUEID" val="221"/>
</p:tagLst>
</file>

<file path=ppt/tags/tag1958.xml><?xml version="1.0" encoding="utf-8"?>
<p:tagLst xmlns:p="http://schemas.openxmlformats.org/presentationml/2006/main">
  <p:tag name="AS_UNIQUEID" val="222"/>
</p:tagLst>
</file>

<file path=ppt/tags/tag1959.xml><?xml version="1.0" encoding="utf-8"?>
<p:tagLst xmlns:p="http://schemas.openxmlformats.org/presentationml/2006/main">
  <p:tag name="AS_UNIQUEID" val="223"/>
</p:tagLst>
</file>

<file path=ppt/tags/tag196.xml><?xml version="1.0" encoding="utf-8"?>
<p:tagLst xmlns:p="http://schemas.openxmlformats.org/presentationml/2006/main">
  <p:tag name="AS_UNIQUEID" val="968"/>
</p:tagLst>
</file>

<file path=ppt/tags/tag1960.xml><?xml version="1.0" encoding="utf-8"?>
<p:tagLst xmlns:p="http://schemas.openxmlformats.org/presentationml/2006/main">
  <p:tag name="AS_UNIQUEID" val="224"/>
</p:tagLst>
</file>

<file path=ppt/tags/tag1961.xml><?xml version="1.0" encoding="utf-8"?>
<p:tagLst xmlns:p="http://schemas.openxmlformats.org/presentationml/2006/main">
  <p:tag name="AS_UNIQUEID" val="225"/>
</p:tagLst>
</file>

<file path=ppt/tags/tag1962.xml><?xml version="1.0" encoding="utf-8"?>
<p:tagLst xmlns:p="http://schemas.openxmlformats.org/presentationml/2006/main">
  <p:tag name="AS_UNIQUEID" val="226"/>
</p:tagLst>
</file>

<file path=ppt/tags/tag1963.xml><?xml version="1.0" encoding="utf-8"?>
<p:tagLst xmlns:p="http://schemas.openxmlformats.org/presentationml/2006/main">
  <p:tag name="AS_UNIQUEID" val="227"/>
</p:tagLst>
</file>

<file path=ppt/tags/tag1964.xml><?xml version="1.0" encoding="utf-8"?>
<p:tagLst xmlns:p="http://schemas.openxmlformats.org/presentationml/2006/main">
  <p:tag name="AS_UNIQUEID" val="228"/>
</p:tagLst>
</file>

<file path=ppt/tags/tag1965.xml><?xml version="1.0" encoding="utf-8"?>
<p:tagLst xmlns:p="http://schemas.openxmlformats.org/presentationml/2006/main">
  <p:tag name="AS_UNIQUEID" val="229"/>
</p:tagLst>
</file>

<file path=ppt/tags/tag1966.xml><?xml version="1.0" encoding="utf-8"?>
<p:tagLst xmlns:p="http://schemas.openxmlformats.org/presentationml/2006/main">
  <p:tag name="AS_UNIQUEID" val="230"/>
</p:tagLst>
</file>

<file path=ppt/tags/tag1967.xml><?xml version="1.0" encoding="utf-8"?>
<p:tagLst xmlns:p="http://schemas.openxmlformats.org/presentationml/2006/main">
  <p:tag name="AS_UNIQUEID" val="231"/>
</p:tagLst>
</file>

<file path=ppt/tags/tag1968.xml><?xml version="1.0" encoding="utf-8"?>
<p:tagLst xmlns:p="http://schemas.openxmlformats.org/presentationml/2006/main">
  <p:tag name="AS_UNIQUEID" val="232"/>
</p:tagLst>
</file>

<file path=ppt/tags/tag1969.xml><?xml version="1.0" encoding="utf-8"?>
<p:tagLst xmlns:p="http://schemas.openxmlformats.org/presentationml/2006/main">
  <p:tag name="AS_UNIQUEID" val="233"/>
</p:tagLst>
</file>

<file path=ppt/tags/tag197.xml><?xml version="1.0" encoding="utf-8"?>
<p:tagLst xmlns:p="http://schemas.openxmlformats.org/presentationml/2006/main">
  <p:tag name="AS_UNIQUEID" val="969"/>
</p:tagLst>
</file>

<file path=ppt/tags/tag1970.xml><?xml version="1.0" encoding="utf-8"?>
<p:tagLst xmlns:p="http://schemas.openxmlformats.org/presentationml/2006/main">
  <p:tag name="AS_UNIQUEID" val="234"/>
</p:tagLst>
</file>

<file path=ppt/tags/tag1971.xml><?xml version="1.0" encoding="utf-8"?>
<p:tagLst xmlns:p="http://schemas.openxmlformats.org/presentationml/2006/main">
  <p:tag name="AS_UNIQUEID" val="235"/>
</p:tagLst>
</file>

<file path=ppt/tags/tag1972.xml><?xml version="1.0" encoding="utf-8"?>
<p:tagLst xmlns:p="http://schemas.openxmlformats.org/presentationml/2006/main">
  <p:tag name="AS_UNIQUEID" val="236"/>
</p:tagLst>
</file>

<file path=ppt/tags/tag1973.xml><?xml version="1.0" encoding="utf-8"?>
<p:tagLst xmlns:p="http://schemas.openxmlformats.org/presentationml/2006/main">
  <p:tag name="AS_UNIQUEID" val="237"/>
</p:tagLst>
</file>

<file path=ppt/tags/tag1974.xml><?xml version="1.0" encoding="utf-8"?>
<p:tagLst xmlns:p="http://schemas.openxmlformats.org/presentationml/2006/main">
  <p:tag name="AS_UNIQUEID" val="238"/>
</p:tagLst>
</file>

<file path=ppt/tags/tag1975.xml><?xml version="1.0" encoding="utf-8"?>
<p:tagLst xmlns:p="http://schemas.openxmlformats.org/presentationml/2006/main">
  <p:tag name="AS_UNIQUEID" val="239"/>
</p:tagLst>
</file>

<file path=ppt/tags/tag1976.xml><?xml version="1.0" encoding="utf-8"?>
<p:tagLst xmlns:p="http://schemas.openxmlformats.org/presentationml/2006/main">
  <p:tag name="AS_UNIQUEID" val="240"/>
</p:tagLst>
</file>

<file path=ppt/tags/tag1977.xml><?xml version="1.0" encoding="utf-8"?>
<p:tagLst xmlns:p="http://schemas.openxmlformats.org/presentationml/2006/main">
  <p:tag name="AS_UNIQUEID" val="241"/>
</p:tagLst>
</file>

<file path=ppt/tags/tag1978.xml><?xml version="1.0" encoding="utf-8"?>
<p:tagLst xmlns:p="http://schemas.openxmlformats.org/presentationml/2006/main">
  <p:tag name="AS_UNIQUEID" val="242"/>
</p:tagLst>
</file>

<file path=ppt/tags/tag1979.xml><?xml version="1.0" encoding="utf-8"?>
<p:tagLst xmlns:p="http://schemas.openxmlformats.org/presentationml/2006/main">
  <p:tag name="AS_UNIQUEID" val="243"/>
</p:tagLst>
</file>

<file path=ppt/tags/tag198.xml><?xml version="1.0" encoding="utf-8"?>
<p:tagLst xmlns:p="http://schemas.openxmlformats.org/presentationml/2006/main">
  <p:tag name="AS_UNIQUEID" val="970"/>
</p:tagLst>
</file>

<file path=ppt/tags/tag1980.xml><?xml version="1.0" encoding="utf-8"?>
<p:tagLst xmlns:p="http://schemas.openxmlformats.org/presentationml/2006/main">
  <p:tag name="AS_UNIQUEID" val="244"/>
</p:tagLst>
</file>

<file path=ppt/tags/tag1981.xml><?xml version="1.0" encoding="utf-8"?>
<p:tagLst xmlns:p="http://schemas.openxmlformats.org/presentationml/2006/main">
  <p:tag name="AS_UNIQUEID" val="245"/>
</p:tagLst>
</file>

<file path=ppt/tags/tag1982.xml><?xml version="1.0" encoding="utf-8"?>
<p:tagLst xmlns:p="http://schemas.openxmlformats.org/presentationml/2006/main">
  <p:tag name="AS_UNIQUEID" val="246"/>
</p:tagLst>
</file>

<file path=ppt/tags/tag1983.xml><?xml version="1.0" encoding="utf-8"?>
<p:tagLst xmlns:p="http://schemas.openxmlformats.org/presentationml/2006/main">
  <p:tag name="AS_UNIQUEID" val="247"/>
</p:tagLst>
</file>

<file path=ppt/tags/tag1984.xml><?xml version="1.0" encoding="utf-8"?>
<p:tagLst xmlns:p="http://schemas.openxmlformats.org/presentationml/2006/main">
  <p:tag name="AS_UNIQUEID" val="248"/>
</p:tagLst>
</file>

<file path=ppt/tags/tag1985.xml><?xml version="1.0" encoding="utf-8"?>
<p:tagLst xmlns:p="http://schemas.openxmlformats.org/presentationml/2006/main">
  <p:tag name="AS_UNIQUEID" val="249"/>
</p:tagLst>
</file>

<file path=ppt/tags/tag1986.xml><?xml version="1.0" encoding="utf-8"?>
<p:tagLst xmlns:p="http://schemas.openxmlformats.org/presentationml/2006/main">
  <p:tag name="AS_UNIQUEID" val="250"/>
</p:tagLst>
</file>

<file path=ppt/tags/tag1987.xml><?xml version="1.0" encoding="utf-8"?>
<p:tagLst xmlns:p="http://schemas.openxmlformats.org/presentationml/2006/main">
  <p:tag name="AS_UNIQUEID" val="251"/>
</p:tagLst>
</file>

<file path=ppt/tags/tag1988.xml><?xml version="1.0" encoding="utf-8"?>
<p:tagLst xmlns:p="http://schemas.openxmlformats.org/presentationml/2006/main">
  <p:tag name="AS_UNIQUEID" val="252"/>
</p:tagLst>
</file>

<file path=ppt/tags/tag1989.xml><?xml version="1.0" encoding="utf-8"?>
<p:tagLst xmlns:p="http://schemas.openxmlformats.org/presentationml/2006/main">
  <p:tag name="AS_UNIQUEID" val="253"/>
</p:tagLst>
</file>

<file path=ppt/tags/tag199.xml><?xml version="1.0" encoding="utf-8"?>
<p:tagLst xmlns:p="http://schemas.openxmlformats.org/presentationml/2006/main">
  <p:tag name="AS_UNIQUEID" val="971"/>
</p:tagLst>
</file>

<file path=ppt/tags/tag1990.xml><?xml version="1.0" encoding="utf-8"?>
<p:tagLst xmlns:p="http://schemas.openxmlformats.org/presentationml/2006/main">
  <p:tag name="AS_UNIQUEID" val="254"/>
</p:tagLst>
</file>

<file path=ppt/tags/tag1991.xml><?xml version="1.0" encoding="utf-8"?>
<p:tagLst xmlns:p="http://schemas.openxmlformats.org/presentationml/2006/main">
  <p:tag name="AS_UNIQUEID" val="255"/>
</p:tagLst>
</file>

<file path=ppt/tags/tag1992.xml><?xml version="1.0" encoding="utf-8"?>
<p:tagLst xmlns:p="http://schemas.openxmlformats.org/presentationml/2006/main">
  <p:tag name="AS_UNIQUEID" val="256"/>
</p:tagLst>
</file>

<file path=ppt/tags/tag1993.xml><?xml version="1.0" encoding="utf-8"?>
<p:tagLst xmlns:p="http://schemas.openxmlformats.org/presentationml/2006/main">
  <p:tag name="AS_UNIQUEID" val="257"/>
</p:tagLst>
</file>

<file path=ppt/tags/tag1994.xml><?xml version="1.0" encoding="utf-8"?>
<p:tagLst xmlns:p="http://schemas.openxmlformats.org/presentationml/2006/main">
  <p:tag name="AS_UNIQUEID" val="258"/>
</p:tagLst>
</file>

<file path=ppt/tags/tag1995.xml><?xml version="1.0" encoding="utf-8"?>
<p:tagLst xmlns:p="http://schemas.openxmlformats.org/presentationml/2006/main">
  <p:tag name="AS_UNIQUEID" val="259"/>
</p:tagLst>
</file>

<file path=ppt/tags/tag1996.xml><?xml version="1.0" encoding="utf-8"?>
<p:tagLst xmlns:p="http://schemas.openxmlformats.org/presentationml/2006/main">
  <p:tag name="AS_UNIQUEID" val="260"/>
</p:tagLst>
</file>

<file path=ppt/tags/tag1997.xml><?xml version="1.0" encoding="utf-8"?>
<p:tagLst xmlns:p="http://schemas.openxmlformats.org/presentationml/2006/main">
  <p:tag name="AS_UNIQUEID" val="261"/>
</p:tagLst>
</file>

<file path=ppt/tags/tag1998.xml><?xml version="1.0" encoding="utf-8"?>
<p:tagLst xmlns:p="http://schemas.openxmlformats.org/presentationml/2006/main">
  <p:tag name="AS_UNIQUEID" val="262"/>
</p:tagLst>
</file>

<file path=ppt/tags/tag1999.xml><?xml version="1.0" encoding="utf-8"?>
<p:tagLst xmlns:p="http://schemas.openxmlformats.org/presentationml/2006/main">
  <p:tag name="AS_UNIQUEID" val="263"/>
</p:tagLst>
</file>

<file path=ppt/tags/tag2.xml><?xml version="1.0" encoding="utf-8"?>
<p:tagLst xmlns:p="http://schemas.openxmlformats.org/presentationml/2006/main">
  <p:tag name="AS_UNIQUEID" val="774"/>
</p:tagLst>
</file>

<file path=ppt/tags/tag20.xml><?xml version="1.0" encoding="utf-8"?>
<p:tagLst xmlns:p="http://schemas.openxmlformats.org/presentationml/2006/main">
  <p:tag name="AS_UNIQUEID" val="792"/>
</p:tagLst>
</file>

<file path=ppt/tags/tag200.xml><?xml version="1.0" encoding="utf-8"?>
<p:tagLst xmlns:p="http://schemas.openxmlformats.org/presentationml/2006/main">
  <p:tag name="AS_UNIQUEID" val="972"/>
</p:tagLst>
</file>

<file path=ppt/tags/tag2000.xml><?xml version="1.0" encoding="utf-8"?>
<p:tagLst xmlns:p="http://schemas.openxmlformats.org/presentationml/2006/main">
  <p:tag name="AS_UNIQUEID" val="264"/>
</p:tagLst>
</file>

<file path=ppt/tags/tag2001.xml><?xml version="1.0" encoding="utf-8"?>
<p:tagLst xmlns:p="http://schemas.openxmlformats.org/presentationml/2006/main">
  <p:tag name="AS_UNIQUEID" val="265"/>
</p:tagLst>
</file>

<file path=ppt/tags/tag2002.xml><?xml version="1.0" encoding="utf-8"?>
<p:tagLst xmlns:p="http://schemas.openxmlformats.org/presentationml/2006/main">
  <p:tag name="AS_UNIQUEID" val="266"/>
</p:tagLst>
</file>

<file path=ppt/tags/tag2003.xml><?xml version="1.0" encoding="utf-8"?>
<p:tagLst xmlns:p="http://schemas.openxmlformats.org/presentationml/2006/main">
  <p:tag name="AS_UNIQUEID" val="267"/>
</p:tagLst>
</file>

<file path=ppt/tags/tag2004.xml><?xml version="1.0" encoding="utf-8"?>
<p:tagLst xmlns:p="http://schemas.openxmlformats.org/presentationml/2006/main">
  <p:tag name="AS_UNIQUEID" val="268"/>
</p:tagLst>
</file>

<file path=ppt/tags/tag2005.xml><?xml version="1.0" encoding="utf-8"?>
<p:tagLst xmlns:p="http://schemas.openxmlformats.org/presentationml/2006/main">
  <p:tag name="AS_UNIQUEID" val="269"/>
</p:tagLst>
</file>

<file path=ppt/tags/tag2006.xml><?xml version="1.0" encoding="utf-8"?>
<p:tagLst xmlns:p="http://schemas.openxmlformats.org/presentationml/2006/main">
  <p:tag name="AS_UNIQUEID" val="270"/>
</p:tagLst>
</file>

<file path=ppt/tags/tag2007.xml><?xml version="1.0" encoding="utf-8"?>
<p:tagLst xmlns:p="http://schemas.openxmlformats.org/presentationml/2006/main">
  <p:tag name="AS_UNIQUEID" val="271"/>
</p:tagLst>
</file>

<file path=ppt/tags/tag2008.xml><?xml version="1.0" encoding="utf-8"?>
<p:tagLst xmlns:p="http://schemas.openxmlformats.org/presentationml/2006/main">
  <p:tag name="AS_UNIQUEID" val="272"/>
</p:tagLst>
</file>

<file path=ppt/tags/tag2009.xml><?xml version="1.0" encoding="utf-8"?>
<p:tagLst xmlns:p="http://schemas.openxmlformats.org/presentationml/2006/main">
  <p:tag name="AS_UNIQUEID" val="273"/>
</p:tagLst>
</file>

<file path=ppt/tags/tag201.xml><?xml version="1.0" encoding="utf-8"?>
<p:tagLst xmlns:p="http://schemas.openxmlformats.org/presentationml/2006/main">
  <p:tag name="AS_UNIQUEID" val="973"/>
</p:tagLst>
</file>

<file path=ppt/tags/tag2010.xml><?xml version="1.0" encoding="utf-8"?>
<p:tagLst xmlns:p="http://schemas.openxmlformats.org/presentationml/2006/main">
  <p:tag name="AS_UNIQUEID" val="274"/>
</p:tagLst>
</file>

<file path=ppt/tags/tag2011.xml><?xml version="1.0" encoding="utf-8"?>
<p:tagLst xmlns:p="http://schemas.openxmlformats.org/presentationml/2006/main">
  <p:tag name="AS_UNIQUEID" val="275"/>
</p:tagLst>
</file>

<file path=ppt/tags/tag2012.xml><?xml version="1.0" encoding="utf-8"?>
<p:tagLst xmlns:p="http://schemas.openxmlformats.org/presentationml/2006/main">
  <p:tag name="AS_UNIQUEID" val="276"/>
</p:tagLst>
</file>

<file path=ppt/tags/tag2013.xml><?xml version="1.0" encoding="utf-8"?>
<p:tagLst xmlns:p="http://schemas.openxmlformats.org/presentationml/2006/main">
  <p:tag name="AS_UNIQUEID" val="277"/>
</p:tagLst>
</file>

<file path=ppt/tags/tag2014.xml><?xml version="1.0" encoding="utf-8"?>
<p:tagLst xmlns:p="http://schemas.openxmlformats.org/presentationml/2006/main">
  <p:tag name="AS_UNIQUEID" val="278"/>
</p:tagLst>
</file>

<file path=ppt/tags/tag2015.xml><?xml version="1.0" encoding="utf-8"?>
<p:tagLst xmlns:p="http://schemas.openxmlformats.org/presentationml/2006/main">
  <p:tag name="AS_UNIQUEID" val="279"/>
</p:tagLst>
</file>

<file path=ppt/tags/tag2016.xml><?xml version="1.0" encoding="utf-8"?>
<p:tagLst xmlns:p="http://schemas.openxmlformats.org/presentationml/2006/main">
  <p:tag name="AS_UNIQUEID" val="280"/>
</p:tagLst>
</file>

<file path=ppt/tags/tag2017.xml><?xml version="1.0" encoding="utf-8"?>
<p:tagLst xmlns:p="http://schemas.openxmlformats.org/presentationml/2006/main">
  <p:tag name="AS_UNIQUEID" val="281"/>
</p:tagLst>
</file>

<file path=ppt/tags/tag2018.xml><?xml version="1.0" encoding="utf-8"?>
<p:tagLst xmlns:p="http://schemas.openxmlformats.org/presentationml/2006/main">
  <p:tag name="AS_UNIQUEID" val="282"/>
</p:tagLst>
</file>

<file path=ppt/tags/tag2019.xml><?xml version="1.0" encoding="utf-8"?>
<p:tagLst xmlns:p="http://schemas.openxmlformats.org/presentationml/2006/main">
  <p:tag name="AS_UNIQUEID" val="283"/>
</p:tagLst>
</file>

<file path=ppt/tags/tag202.xml><?xml version="1.0" encoding="utf-8"?>
<p:tagLst xmlns:p="http://schemas.openxmlformats.org/presentationml/2006/main">
  <p:tag name="AS_UNIQUEID" val="974"/>
</p:tagLst>
</file>

<file path=ppt/tags/tag2020.xml><?xml version="1.0" encoding="utf-8"?>
<p:tagLst xmlns:p="http://schemas.openxmlformats.org/presentationml/2006/main">
  <p:tag name="AS_UNIQUEID" val="284"/>
</p:tagLst>
</file>

<file path=ppt/tags/tag2021.xml><?xml version="1.0" encoding="utf-8"?>
<p:tagLst xmlns:p="http://schemas.openxmlformats.org/presentationml/2006/main">
  <p:tag name="AS_UNIQUEID" val="285"/>
</p:tagLst>
</file>

<file path=ppt/tags/tag2022.xml><?xml version="1.0" encoding="utf-8"?>
<p:tagLst xmlns:p="http://schemas.openxmlformats.org/presentationml/2006/main">
  <p:tag name="AS_UNIQUEID" val="286"/>
</p:tagLst>
</file>

<file path=ppt/tags/tag2023.xml><?xml version="1.0" encoding="utf-8"?>
<p:tagLst xmlns:p="http://schemas.openxmlformats.org/presentationml/2006/main">
  <p:tag name="AS_UNIQUEID" val="287"/>
</p:tagLst>
</file>

<file path=ppt/tags/tag2024.xml><?xml version="1.0" encoding="utf-8"?>
<p:tagLst xmlns:p="http://schemas.openxmlformats.org/presentationml/2006/main">
  <p:tag name="AS_UNIQUEID" val="288"/>
</p:tagLst>
</file>

<file path=ppt/tags/tag2025.xml><?xml version="1.0" encoding="utf-8"?>
<p:tagLst xmlns:p="http://schemas.openxmlformats.org/presentationml/2006/main">
  <p:tag name="AS_UNIQUEID" val="289"/>
</p:tagLst>
</file>

<file path=ppt/tags/tag2026.xml><?xml version="1.0" encoding="utf-8"?>
<p:tagLst xmlns:p="http://schemas.openxmlformats.org/presentationml/2006/main">
  <p:tag name="AS_UNIQUEID" val="290"/>
</p:tagLst>
</file>

<file path=ppt/tags/tag2027.xml><?xml version="1.0" encoding="utf-8"?>
<p:tagLst xmlns:p="http://schemas.openxmlformats.org/presentationml/2006/main">
  <p:tag name="AS_UNIQUEID" val="291"/>
</p:tagLst>
</file>

<file path=ppt/tags/tag2028.xml><?xml version="1.0" encoding="utf-8"?>
<p:tagLst xmlns:p="http://schemas.openxmlformats.org/presentationml/2006/main">
  <p:tag name="AS_UNIQUEID" val="292"/>
</p:tagLst>
</file>

<file path=ppt/tags/tag2029.xml><?xml version="1.0" encoding="utf-8"?>
<p:tagLst xmlns:p="http://schemas.openxmlformats.org/presentationml/2006/main">
  <p:tag name="AS_UNIQUEID" val="293"/>
</p:tagLst>
</file>

<file path=ppt/tags/tag203.xml><?xml version="1.0" encoding="utf-8"?>
<p:tagLst xmlns:p="http://schemas.openxmlformats.org/presentationml/2006/main">
  <p:tag name="AS_UNIQUEID" val="975"/>
</p:tagLst>
</file>

<file path=ppt/tags/tag2030.xml><?xml version="1.0" encoding="utf-8"?>
<p:tagLst xmlns:p="http://schemas.openxmlformats.org/presentationml/2006/main">
  <p:tag name="AS_UNIQUEID" val="294"/>
</p:tagLst>
</file>

<file path=ppt/tags/tag2031.xml><?xml version="1.0" encoding="utf-8"?>
<p:tagLst xmlns:p="http://schemas.openxmlformats.org/presentationml/2006/main">
  <p:tag name="AS_UNIQUEID" val="295"/>
</p:tagLst>
</file>

<file path=ppt/tags/tag2032.xml><?xml version="1.0" encoding="utf-8"?>
<p:tagLst xmlns:p="http://schemas.openxmlformats.org/presentationml/2006/main">
  <p:tag name="AS_UNIQUEID" val="296"/>
</p:tagLst>
</file>

<file path=ppt/tags/tag2033.xml><?xml version="1.0" encoding="utf-8"?>
<p:tagLst xmlns:p="http://schemas.openxmlformats.org/presentationml/2006/main">
  <p:tag name="AS_UNIQUEID" val="297"/>
</p:tagLst>
</file>

<file path=ppt/tags/tag2034.xml><?xml version="1.0" encoding="utf-8"?>
<p:tagLst xmlns:p="http://schemas.openxmlformats.org/presentationml/2006/main">
  <p:tag name="AS_UNIQUEID" val="298"/>
</p:tagLst>
</file>

<file path=ppt/tags/tag2035.xml><?xml version="1.0" encoding="utf-8"?>
<p:tagLst xmlns:p="http://schemas.openxmlformats.org/presentationml/2006/main">
  <p:tag name="AS_UNIQUEID" val="299"/>
</p:tagLst>
</file>

<file path=ppt/tags/tag2036.xml><?xml version="1.0" encoding="utf-8"?>
<p:tagLst xmlns:p="http://schemas.openxmlformats.org/presentationml/2006/main">
  <p:tag name="AS_UNIQUEID" val="300"/>
</p:tagLst>
</file>

<file path=ppt/tags/tag2037.xml><?xml version="1.0" encoding="utf-8"?>
<p:tagLst xmlns:p="http://schemas.openxmlformats.org/presentationml/2006/main">
  <p:tag name="AS_UNIQUEID" val="301"/>
</p:tagLst>
</file>

<file path=ppt/tags/tag2038.xml><?xml version="1.0" encoding="utf-8"?>
<p:tagLst xmlns:p="http://schemas.openxmlformats.org/presentationml/2006/main">
  <p:tag name="AS_UNIQUEID" val="302"/>
</p:tagLst>
</file>

<file path=ppt/tags/tag2039.xml><?xml version="1.0" encoding="utf-8"?>
<p:tagLst xmlns:p="http://schemas.openxmlformats.org/presentationml/2006/main">
  <p:tag name="AS_UNIQUEID" val="303"/>
</p:tagLst>
</file>

<file path=ppt/tags/tag204.xml><?xml version="1.0" encoding="utf-8"?>
<p:tagLst xmlns:p="http://schemas.openxmlformats.org/presentationml/2006/main">
  <p:tag name="AS_UNIQUEID" val="976"/>
</p:tagLst>
</file>

<file path=ppt/tags/tag2040.xml><?xml version="1.0" encoding="utf-8"?>
<p:tagLst xmlns:p="http://schemas.openxmlformats.org/presentationml/2006/main">
  <p:tag name="AS_UNIQUEID" val="304"/>
</p:tagLst>
</file>

<file path=ppt/tags/tag2041.xml><?xml version="1.0" encoding="utf-8"?>
<p:tagLst xmlns:p="http://schemas.openxmlformats.org/presentationml/2006/main">
  <p:tag name="AS_UNIQUEID" val="305"/>
</p:tagLst>
</file>

<file path=ppt/tags/tag2042.xml><?xml version="1.0" encoding="utf-8"?>
<p:tagLst xmlns:p="http://schemas.openxmlformats.org/presentationml/2006/main">
  <p:tag name="AS_UNIQUEID" val="306"/>
</p:tagLst>
</file>

<file path=ppt/tags/tag2043.xml><?xml version="1.0" encoding="utf-8"?>
<p:tagLst xmlns:p="http://schemas.openxmlformats.org/presentationml/2006/main">
  <p:tag name="AS_UNIQUEID" val="307"/>
</p:tagLst>
</file>

<file path=ppt/tags/tag2044.xml><?xml version="1.0" encoding="utf-8"?>
<p:tagLst xmlns:p="http://schemas.openxmlformats.org/presentationml/2006/main">
  <p:tag name="AS_UNIQUEID" val="308"/>
</p:tagLst>
</file>

<file path=ppt/tags/tag2045.xml><?xml version="1.0" encoding="utf-8"?>
<p:tagLst xmlns:p="http://schemas.openxmlformats.org/presentationml/2006/main">
  <p:tag name="AS_UNIQUEID" val="309"/>
</p:tagLst>
</file>

<file path=ppt/tags/tag2046.xml><?xml version="1.0" encoding="utf-8"?>
<p:tagLst xmlns:p="http://schemas.openxmlformats.org/presentationml/2006/main">
  <p:tag name="AS_UNIQUEID" val="310"/>
</p:tagLst>
</file>

<file path=ppt/tags/tag2047.xml><?xml version="1.0" encoding="utf-8"?>
<p:tagLst xmlns:p="http://schemas.openxmlformats.org/presentationml/2006/main">
  <p:tag name="AS_UNIQUEID" val="311"/>
</p:tagLst>
</file>

<file path=ppt/tags/tag2048.xml><?xml version="1.0" encoding="utf-8"?>
<p:tagLst xmlns:p="http://schemas.openxmlformats.org/presentationml/2006/main">
  <p:tag name="AS_UNIQUEID" val="312"/>
</p:tagLst>
</file>

<file path=ppt/tags/tag2049.xml><?xml version="1.0" encoding="utf-8"?>
<p:tagLst xmlns:p="http://schemas.openxmlformats.org/presentationml/2006/main">
  <p:tag name="AS_UNIQUEID" val="313"/>
</p:tagLst>
</file>

<file path=ppt/tags/tag205.xml><?xml version="1.0" encoding="utf-8"?>
<p:tagLst xmlns:p="http://schemas.openxmlformats.org/presentationml/2006/main">
  <p:tag name="AS_UNIQUEID" val="977"/>
</p:tagLst>
</file>

<file path=ppt/tags/tag2050.xml><?xml version="1.0" encoding="utf-8"?>
<p:tagLst xmlns:p="http://schemas.openxmlformats.org/presentationml/2006/main">
  <p:tag name="AS_UNIQUEID" val="314"/>
</p:tagLst>
</file>

<file path=ppt/tags/tag2051.xml><?xml version="1.0" encoding="utf-8"?>
<p:tagLst xmlns:p="http://schemas.openxmlformats.org/presentationml/2006/main">
  <p:tag name="AS_UNIQUEID" val="315"/>
</p:tagLst>
</file>

<file path=ppt/tags/tag2052.xml><?xml version="1.0" encoding="utf-8"?>
<p:tagLst xmlns:p="http://schemas.openxmlformats.org/presentationml/2006/main">
  <p:tag name="AS_UNIQUEID" val="316"/>
</p:tagLst>
</file>

<file path=ppt/tags/tag2053.xml><?xml version="1.0" encoding="utf-8"?>
<p:tagLst xmlns:p="http://schemas.openxmlformats.org/presentationml/2006/main">
  <p:tag name="AS_UNIQUEID" val="317"/>
</p:tagLst>
</file>

<file path=ppt/tags/tag2054.xml><?xml version="1.0" encoding="utf-8"?>
<p:tagLst xmlns:p="http://schemas.openxmlformats.org/presentationml/2006/main">
  <p:tag name="AS_UNIQUEID" val="318"/>
</p:tagLst>
</file>

<file path=ppt/tags/tag2055.xml><?xml version="1.0" encoding="utf-8"?>
<p:tagLst xmlns:p="http://schemas.openxmlformats.org/presentationml/2006/main">
  <p:tag name="AS_UNIQUEID" val="319"/>
</p:tagLst>
</file>

<file path=ppt/tags/tag2056.xml><?xml version="1.0" encoding="utf-8"?>
<p:tagLst xmlns:p="http://schemas.openxmlformats.org/presentationml/2006/main">
  <p:tag name="AS_UNIQUEID" val="320"/>
</p:tagLst>
</file>

<file path=ppt/tags/tag2057.xml><?xml version="1.0" encoding="utf-8"?>
<p:tagLst xmlns:p="http://schemas.openxmlformats.org/presentationml/2006/main">
  <p:tag name="AS_UNIQUEID" val="321"/>
</p:tagLst>
</file>

<file path=ppt/tags/tag2058.xml><?xml version="1.0" encoding="utf-8"?>
<p:tagLst xmlns:p="http://schemas.openxmlformats.org/presentationml/2006/main">
  <p:tag name="AS_UNIQUEID" val="322"/>
</p:tagLst>
</file>

<file path=ppt/tags/tag2059.xml><?xml version="1.0" encoding="utf-8"?>
<p:tagLst xmlns:p="http://schemas.openxmlformats.org/presentationml/2006/main">
  <p:tag name="AS_UNIQUEID" val="323"/>
</p:tagLst>
</file>

<file path=ppt/tags/tag206.xml><?xml version="1.0" encoding="utf-8"?>
<p:tagLst xmlns:p="http://schemas.openxmlformats.org/presentationml/2006/main">
  <p:tag name="AS_UNIQUEID" val="978"/>
</p:tagLst>
</file>

<file path=ppt/tags/tag2060.xml><?xml version="1.0" encoding="utf-8"?>
<p:tagLst xmlns:p="http://schemas.openxmlformats.org/presentationml/2006/main">
  <p:tag name="AS_UNIQUEID" val="324"/>
</p:tagLst>
</file>

<file path=ppt/tags/tag2061.xml><?xml version="1.0" encoding="utf-8"?>
<p:tagLst xmlns:p="http://schemas.openxmlformats.org/presentationml/2006/main">
  <p:tag name="AS_UNIQUEID" val="325"/>
</p:tagLst>
</file>

<file path=ppt/tags/tag2062.xml><?xml version="1.0" encoding="utf-8"?>
<p:tagLst xmlns:p="http://schemas.openxmlformats.org/presentationml/2006/main">
  <p:tag name="AS_UNIQUEID" val="326"/>
</p:tagLst>
</file>

<file path=ppt/tags/tag2063.xml><?xml version="1.0" encoding="utf-8"?>
<p:tagLst xmlns:p="http://schemas.openxmlformats.org/presentationml/2006/main">
  <p:tag name="AS_UNIQUEID" val="327"/>
</p:tagLst>
</file>

<file path=ppt/tags/tag2064.xml><?xml version="1.0" encoding="utf-8"?>
<p:tagLst xmlns:p="http://schemas.openxmlformats.org/presentationml/2006/main">
  <p:tag name="AS_UNIQUEID" val="328"/>
</p:tagLst>
</file>

<file path=ppt/tags/tag2065.xml><?xml version="1.0" encoding="utf-8"?>
<p:tagLst xmlns:p="http://schemas.openxmlformats.org/presentationml/2006/main">
  <p:tag name="AS_UNIQUEID" val="329"/>
</p:tagLst>
</file>

<file path=ppt/tags/tag2066.xml><?xml version="1.0" encoding="utf-8"?>
<p:tagLst xmlns:p="http://schemas.openxmlformats.org/presentationml/2006/main">
  <p:tag name="AS_UNIQUEID" val="330"/>
</p:tagLst>
</file>

<file path=ppt/tags/tag2067.xml><?xml version="1.0" encoding="utf-8"?>
<p:tagLst xmlns:p="http://schemas.openxmlformats.org/presentationml/2006/main">
  <p:tag name="AS_UNIQUEID" val="331"/>
</p:tagLst>
</file>

<file path=ppt/tags/tag2068.xml><?xml version="1.0" encoding="utf-8"?>
<p:tagLst xmlns:p="http://schemas.openxmlformats.org/presentationml/2006/main">
  <p:tag name="AS_UNIQUEID" val="332"/>
</p:tagLst>
</file>

<file path=ppt/tags/tag2069.xml><?xml version="1.0" encoding="utf-8"?>
<p:tagLst xmlns:p="http://schemas.openxmlformats.org/presentationml/2006/main">
  <p:tag name="AS_UNIQUEID" val="333"/>
</p:tagLst>
</file>

<file path=ppt/tags/tag207.xml><?xml version="1.0" encoding="utf-8"?>
<p:tagLst xmlns:p="http://schemas.openxmlformats.org/presentationml/2006/main">
  <p:tag name="AS_UNIQUEID" val="979"/>
</p:tagLst>
</file>

<file path=ppt/tags/tag2070.xml><?xml version="1.0" encoding="utf-8"?>
<p:tagLst xmlns:p="http://schemas.openxmlformats.org/presentationml/2006/main">
  <p:tag name="AS_UNIQUEID" val="334"/>
</p:tagLst>
</file>

<file path=ppt/tags/tag2071.xml><?xml version="1.0" encoding="utf-8"?>
<p:tagLst xmlns:p="http://schemas.openxmlformats.org/presentationml/2006/main">
  <p:tag name="AS_UNIQUEID" val="335"/>
</p:tagLst>
</file>

<file path=ppt/tags/tag2072.xml><?xml version="1.0" encoding="utf-8"?>
<p:tagLst xmlns:p="http://schemas.openxmlformats.org/presentationml/2006/main">
  <p:tag name="AS_UNIQUEID" val="336"/>
</p:tagLst>
</file>

<file path=ppt/tags/tag2073.xml><?xml version="1.0" encoding="utf-8"?>
<p:tagLst xmlns:p="http://schemas.openxmlformats.org/presentationml/2006/main">
  <p:tag name="AS_UNIQUEID" val="337"/>
</p:tagLst>
</file>

<file path=ppt/tags/tag2074.xml><?xml version="1.0" encoding="utf-8"?>
<p:tagLst xmlns:p="http://schemas.openxmlformats.org/presentationml/2006/main">
  <p:tag name="AS_UNIQUEID" val="338"/>
</p:tagLst>
</file>

<file path=ppt/tags/tag2075.xml><?xml version="1.0" encoding="utf-8"?>
<p:tagLst xmlns:p="http://schemas.openxmlformats.org/presentationml/2006/main">
  <p:tag name="AS_UNIQUEID" val="339"/>
</p:tagLst>
</file>

<file path=ppt/tags/tag2076.xml><?xml version="1.0" encoding="utf-8"?>
<p:tagLst xmlns:p="http://schemas.openxmlformats.org/presentationml/2006/main">
  <p:tag name="AS_UNIQUEID" val="340"/>
</p:tagLst>
</file>

<file path=ppt/tags/tag2077.xml><?xml version="1.0" encoding="utf-8"?>
<p:tagLst xmlns:p="http://schemas.openxmlformats.org/presentationml/2006/main">
  <p:tag name="AS_UNIQUEID" val="341"/>
</p:tagLst>
</file>

<file path=ppt/tags/tag2078.xml><?xml version="1.0" encoding="utf-8"?>
<p:tagLst xmlns:p="http://schemas.openxmlformats.org/presentationml/2006/main">
  <p:tag name="AS_UNIQUEID" val="342"/>
</p:tagLst>
</file>

<file path=ppt/tags/tag2079.xml><?xml version="1.0" encoding="utf-8"?>
<p:tagLst xmlns:p="http://schemas.openxmlformats.org/presentationml/2006/main">
  <p:tag name="AS_UNIQUEID" val="343"/>
</p:tagLst>
</file>

<file path=ppt/tags/tag208.xml><?xml version="1.0" encoding="utf-8"?>
<p:tagLst xmlns:p="http://schemas.openxmlformats.org/presentationml/2006/main">
  <p:tag name="AS_UNIQUEID" val="980"/>
</p:tagLst>
</file>

<file path=ppt/tags/tag2080.xml><?xml version="1.0" encoding="utf-8"?>
<p:tagLst xmlns:p="http://schemas.openxmlformats.org/presentationml/2006/main">
  <p:tag name="AS_UNIQUEID" val="344"/>
</p:tagLst>
</file>

<file path=ppt/tags/tag2081.xml><?xml version="1.0" encoding="utf-8"?>
<p:tagLst xmlns:p="http://schemas.openxmlformats.org/presentationml/2006/main">
  <p:tag name="AS_UNIQUEID" val="345"/>
</p:tagLst>
</file>

<file path=ppt/tags/tag2082.xml><?xml version="1.0" encoding="utf-8"?>
<p:tagLst xmlns:p="http://schemas.openxmlformats.org/presentationml/2006/main">
  <p:tag name="AS_UNIQUEID" val="346"/>
</p:tagLst>
</file>

<file path=ppt/tags/tag2083.xml><?xml version="1.0" encoding="utf-8"?>
<p:tagLst xmlns:p="http://schemas.openxmlformats.org/presentationml/2006/main">
  <p:tag name="AS_UNIQUEID" val="347"/>
</p:tagLst>
</file>

<file path=ppt/tags/tag2084.xml><?xml version="1.0" encoding="utf-8"?>
<p:tagLst xmlns:p="http://schemas.openxmlformats.org/presentationml/2006/main">
  <p:tag name="AS_UNIQUEID" val="348"/>
</p:tagLst>
</file>

<file path=ppt/tags/tag2085.xml><?xml version="1.0" encoding="utf-8"?>
<p:tagLst xmlns:p="http://schemas.openxmlformats.org/presentationml/2006/main">
  <p:tag name="AS_UNIQUEID" val="349"/>
</p:tagLst>
</file>

<file path=ppt/tags/tag2086.xml><?xml version="1.0" encoding="utf-8"?>
<p:tagLst xmlns:p="http://schemas.openxmlformats.org/presentationml/2006/main">
  <p:tag name="AS_UNIQUEID" val="350"/>
</p:tagLst>
</file>

<file path=ppt/tags/tag2087.xml><?xml version="1.0" encoding="utf-8"?>
<p:tagLst xmlns:p="http://schemas.openxmlformats.org/presentationml/2006/main">
  <p:tag name="AS_UNIQUEID" val="351"/>
</p:tagLst>
</file>

<file path=ppt/tags/tag2088.xml><?xml version="1.0" encoding="utf-8"?>
<p:tagLst xmlns:p="http://schemas.openxmlformats.org/presentationml/2006/main">
  <p:tag name="AS_UNIQUEID" val="352"/>
</p:tagLst>
</file>

<file path=ppt/tags/tag2089.xml><?xml version="1.0" encoding="utf-8"?>
<p:tagLst xmlns:p="http://schemas.openxmlformats.org/presentationml/2006/main">
  <p:tag name="AS_UNIQUEID" val="353"/>
</p:tagLst>
</file>

<file path=ppt/tags/tag209.xml><?xml version="1.0" encoding="utf-8"?>
<p:tagLst xmlns:p="http://schemas.openxmlformats.org/presentationml/2006/main">
  <p:tag name="AS_UNIQUEID" val="981"/>
</p:tagLst>
</file>

<file path=ppt/tags/tag2090.xml><?xml version="1.0" encoding="utf-8"?>
<p:tagLst xmlns:p="http://schemas.openxmlformats.org/presentationml/2006/main">
  <p:tag name="AS_UNIQUEID" val="354"/>
</p:tagLst>
</file>

<file path=ppt/tags/tag2091.xml><?xml version="1.0" encoding="utf-8"?>
<p:tagLst xmlns:p="http://schemas.openxmlformats.org/presentationml/2006/main">
  <p:tag name="AS_UNIQUEID" val="355"/>
</p:tagLst>
</file>

<file path=ppt/tags/tag2092.xml><?xml version="1.0" encoding="utf-8"?>
<p:tagLst xmlns:p="http://schemas.openxmlformats.org/presentationml/2006/main">
  <p:tag name="AS_UNIQUEID" val="356"/>
</p:tagLst>
</file>

<file path=ppt/tags/tag2093.xml><?xml version="1.0" encoding="utf-8"?>
<p:tagLst xmlns:p="http://schemas.openxmlformats.org/presentationml/2006/main">
  <p:tag name="AS_UNIQUEID" val="357"/>
</p:tagLst>
</file>

<file path=ppt/tags/tag2094.xml><?xml version="1.0" encoding="utf-8"?>
<p:tagLst xmlns:p="http://schemas.openxmlformats.org/presentationml/2006/main">
  <p:tag name="AS_UNIQUEID" val="358"/>
</p:tagLst>
</file>

<file path=ppt/tags/tag2095.xml><?xml version="1.0" encoding="utf-8"?>
<p:tagLst xmlns:p="http://schemas.openxmlformats.org/presentationml/2006/main">
  <p:tag name="AS_UNIQUEID" val="359"/>
</p:tagLst>
</file>

<file path=ppt/tags/tag2096.xml><?xml version="1.0" encoding="utf-8"?>
<p:tagLst xmlns:p="http://schemas.openxmlformats.org/presentationml/2006/main">
  <p:tag name="AS_UNIQUEID" val="360"/>
</p:tagLst>
</file>

<file path=ppt/tags/tag2097.xml><?xml version="1.0" encoding="utf-8"?>
<p:tagLst xmlns:p="http://schemas.openxmlformats.org/presentationml/2006/main">
  <p:tag name="AS_UNIQUEID" val="361"/>
</p:tagLst>
</file>

<file path=ppt/tags/tag2098.xml><?xml version="1.0" encoding="utf-8"?>
<p:tagLst xmlns:p="http://schemas.openxmlformats.org/presentationml/2006/main">
  <p:tag name="AS_UNIQUEID" val="362"/>
</p:tagLst>
</file>

<file path=ppt/tags/tag2099.xml><?xml version="1.0" encoding="utf-8"?>
<p:tagLst xmlns:p="http://schemas.openxmlformats.org/presentationml/2006/main">
  <p:tag name="AS_UNIQUEID" val="363"/>
</p:tagLst>
</file>

<file path=ppt/tags/tag21.xml><?xml version="1.0" encoding="utf-8"?>
<p:tagLst xmlns:p="http://schemas.openxmlformats.org/presentationml/2006/main">
  <p:tag name="AS_UNIQUEID" val="793"/>
</p:tagLst>
</file>

<file path=ppt/tags/tag210.xml><?xml version="1.0" encoding="utf-8"?>
<p:tagLst xmlns:p="http://schemas.openxmlformats.org/presentationml/2006/main">
  <p:tag name="AS_UNIQUEID" val="982"/>
</p:tagLst>
</file>

<file path=ppt/tags/tag2100.xml><?xml version="1.0" encoding="utf-8"?>
<p:tagLst xmlns:p="http://schemas.openxmlformats.org/presentationml/2006/main">
  <p:tag name="AS_UNIQUEID" val="364"/>
</p:tagLst>
</file>

<file path=ppt/tags/tag2101.xml><?xml version="1.0" encoding="utf-8"?>
<p:tagLst xmlns:p="http://schemas.openxmlformats.org/presentationml/2006/main">
  <p:tag name="AS_UNIQUEID" val="365"/>
</p:tagLst>
</file>

<file path=ppt/tags/tag2102.xml><?xml version="1.0" encoding="utf-8"?>
<p:tagLst xmlns:p="http://schemas.openxmlformats.org/presentationml/2006/main">
  <p:tag name="AS_UNIQUEID" val="366"/>
</p:tagLst>
</file>

<file path=ppt/tags/tag2103.xml><?xml version="1.0" encoding="utf-8"?>
<p:tagLst xmlns:p="http://schemas.openxmlformats.org/presentationml/2006/main">
  <p:tag name="AS_UNIQUEID" val="367"/>
</p:tagLst>
</file>

<file path=ppt/tags/tag2104.xml><?xml version="1.0" encoding="utf-8"?>
<p:tagLst xmlns:p="http://schemas.openxmlformats.org/presentationml/2006/main">
  <p:tag name="AS_UNIQUEID" val="368"/>
</p:tagLst>
</file>

<file path=ppt/tags/tag2105.xml><?xml version="1.0" encoding="utf-8"?>
<p:tagLst xmlns:p="http://schemas.openxmlformats.org/presentationml/2006/main">
  <p:tag name="AS_UNIQUEID" val="369"/>
</p:tagLst>
</file>

<file path=ppt/tags/tag2106.xml><?xml version="1.0" encoding="utf-8"?>
<p:tagLst xmlns:p="http://schemas.openxmlformats.org/presentationml/2006/main">
  <p:tag name="AS_UNIQUEID" val="370"/>
</p:tagLst>
</file>

<file path=ppt/tags/tag2107.xml><?xml version="1.0" encoding="utf-8"?>
<p:tagLst xmlns:p="http://schemas.openxmlformats.org/presentationml/2006/main">
  <p:tag name="AS_UNIQUEID" val="371"/>
</p:tagLst>
</file>

<file path=ppt/tags/tag2108.xml><?xml version="1.0" encoding="utf-8"?>
<p:tagLst xmlns:p="http://schemas.openxmlformats.org/presentationml/2006/main">
  <p:tag name="AS_UNIQUEID" val="372"/>
</p:tagLst>
</file>

<file path=ppt/tags/tag2109.xml><?xml version="1.0" encoding="utf-8"?>
<p:tagLst xmlns:p="http://schemas.openxmlformats.org/presentationml/2006/main">
  <p:tag name="AS_UNIQUEID" val="373"/>
</p:tagLst>
</file>

<file path=ppt/tags/tag211.xml><?xml version="1.0" encoding="utf-8"?>
<p:tagLst xmlns:p="http://schemas.openxmlformats.org/presentationml/2006/main">
  <p:tag name="AS_UNIQUEID" val="983"/>
</p:tagLst>
</file>

<file path=ppt/tags/tag2110.xml><?xml version="1.0" encoding="utf-8"?>
<p:tagLst xmlns:p="http://schemas.openxmlformats.org/presentationml/2006/main">
  <p:tag name="AS_UNIQUEID" val="374"/>
</p:tagLst>
</file>

<file path=ppt/tags/tag2111.xml><?xml version="1.0" encoding="utf-8"?>
<p:tagLst xmlns:p="http://schemas.openxmlformats.org/presentationml/2006/main">
  <p:tag name="AS_UNIQUEID" val="375"/>
</p:tagLst>
</file>

<file path=ppt/tags/tag2112.xml><?xml version="1.0" encoding="utf-8"?>
<p:tagLst xmlns:p="http://schemas.openxmlformats.org/presentationml/2006/main">
  <p:tag name="AS_UNIQUEID" val="376"/>
</p:tagLst>
</file>

<file path=ppt/tags/tag2113.xml><?xml version="1.0" encoding="utf-8"?>
<p:tagLst xmlns:p="http://schemas.openxmlformats.org/presentationml/2006/main">
  <p:tag name="AS_UNIQUEID" val="377"/>
</p:tagLst>
</file>

<file path=ppt/tags/tag2114.xml><?xml version="1.0" encoding="utf-8"?>
<p:tagLst xmlns:p="http://schemas.openxmlformats.org/presentationml/2006/main">
  <p:tag name="AS_UNIQUEID" val="378"/>
</p:tagLst>
</file>

<file path=ppt/tags/tag2115.xml><?xml version="1.0" encoding="utf-8"?>
<p:tagLst xmlns:p="http://schemas.openxmlformats.org/presentationml/2006/main">
  <p:tag name="AS_UNIQUEID" val="379"/>
</p:tagLst>
</file>

<file path=ppt/tags/tag2116.xml><?xml version="1.0" encoding="utf-8"?>
<p:tagLst xmlns:p="http://schemas.openxmlformats.org/presentationml/2006/main">
  <p:tag name="AS_UNIQUEID" val="380"/>
</p:tagLst>
</file>

<file path=ppt/tags/tag2117.xml><?xml version="1.0" encoding="utf-8"?>
<p:tagLst xmlns:p="http://schemas.openxmlformats.org/presentationml/2006/main">
  <p:tag name="AS_UNIQUEID" val="381"/>
</p:tagLst>
</file>

<file path=ppt/tags/tag2118.xml><?xml version="1.0" encoding="utf-8"?>
<p:tagLst xmlns:p="http://schemas.openxmlformats.org/presentationml/2006/main">
  <p:tag name="AS_UNIQUEID" val="382"/>
</p:tagLst>
</file>

<file path=ppt/tags/tag2119.xml><?xml version="1.0" encoding="utf-8"?>
<p:tagLst xmlns:p="http://schemas.openxmlformats.org/presentationml/2006/main">
  <p:tag name="AS_UNIQUEID" val="383"/>
</p:tagLst>
</file>

<file path=ppt/tags/tag212.xml><?xml version="1.0" encoding="utf-8"?>
<p:tagLst xmlns:p="http://schemas.openxmlformats.org/presentationml/2006/main">
  <p:tag name="AS_UNIQUEID" val="984"/>
</p:tagLst>
</file>

<file path=ppt/tags/tag2120.xml><?xml version="1.0" encoding="utf-8"?>
<p:tagLst xmlns:p="http://schemas.openxmlformats.org/presentationml/2006/main">
  <p:tag name="AS_UNIQUEID" val="384"/>
</p:tagLst>
</file>

<file path=ppt/tags/tag2121.xml><?xml version="1.0" encoding="utf-8"?>
<p:tagLst xmlns:p="http://schemas.openxmlformats.org/presentationml/2006/main">
  <p:tag name="AS_UNIQUEID" val="385"/>
</p:tagLst>
</file>

<file path=ppt/tags/tag2122.xml><?xml version="1.0" encoding="utf-8"?>
<p:tagLst xmlns:p="http://schemas.openxmlformats.org/presentationml/2006/main">
  <p:tag name="AS_UNIQUEID" val="386"/>
</p:tagLst>
</file>

<file path=ppt/tags/tag2123.xml><?xml version="1.0" encoding="utf-8"?>
<p:tagLst xmlns:p="http://schemas.openxmlformats.org/presentationml/2006/main">
  <p:tag name="AS_UNIQUEID" val="387"/>
</p:tagLst>
</file>

<file path=ppt/tags/tag2124.xml><?xml version="1.0" encoding="utf-8"?>
<p:tagLst xmlns:p="http://schemas.openxmlformats.org/presentationml/2006/main">
  <p:tag name="AS_UNIQUEID" val="388"/>
</p:tagLst>
</file>

<file path=ppt/tags/tag2125.xml><?xml version="1.0" encoding="utf-8"?>
<p:tagLst xmlns:p="http://schemas.openxmlformats.org/presentationml/2006/main">
  <p:tag name="AS_UNIQUEID" val="389"/>
</p:tagLst>
</file>

<file path=ppt/tags/tag2126.xml><?xml version="1.0" encoding="utf-8"?>
<p:tagLst xmlns:p="http://schemas.openxmlformats.org/presentationml/2006/main">
  <p:tag name="AS_UNIQUEID" val="390"/>
</p:tagLst>
</file>

<file path=ppt/tags/tag2127.xml><?xml version="1.0" encoding="utf-8"?>
<p:tagLst xmlns:p="http://schemas.openxmlformats.org/presentationml/2006/main">
  <p:tag name="AS_UNIQUEID" val="391"/>
</p:tagLst>
</file>

<file path=ppt/tags/tag2128.xml><?xml version="1.0" encoding="utf-8"?>
<p:tagLst xmlns:p="http://schemas.openxmlformats.org/presentationml/2006/main">
  <p:tag name="AS_UNIQUEID" val="392"/>
</p:tagLst>
</file>

<file path=ppt/tags/tag2129.xml><?xml version="1.0" encoding="utf-8"?>
<p:tagLst xmlns:p="http://schemas.openxmlformats.org/presentationml/2006/main">
  <p:tag name="AS_UNIQUEID" val="393"/>
</p:tagLst>
</file>

<file path=ppt/tags/tag213.xml><?xml version="1.0" encoding="utf-8"?>
<p:tagLst xmlns:p="http://schemas.openxmlformats.org/presentationml/2006/main">
  <p:tag name="AS_UNIQUEID" val="985"/>
</p:tagLst>
</file>

<file path=ppt/tags/tag2130.xml><?xml version="1.0" encoding="utf-8"?>
<p:tagLst xmlns:p="http://schemas.openxmlformats.org/presentationml/2006/main">
  <p:tag name="AS_UNIQUEID" val="394"/>
</p:tagLst>
</file>

<file path=ppt/tags/tag2131.xml><?xml version="1.0" encoding="utf-8"?>
<p:tagLst xmlns:p="http://schemas.openxmlformats.org/presentationml/2006/main">
  <p:tag name="AS_UNIQUEID" val="395"/>
</p:tagLst>
</file>

<file path=ppt/tags/tag2132.xml><?xml version="1.0" encoding="utf-8"?>
<p:tagLst xmlns:p="http://schemas.openxmlformats.org/presentationml/2006/main">
  <p:tag name="AS_UNIQUEID" val="396"/>
</p:tagLst>
</file>

<file path=ppt/tags/tag2133.xml><?xml version="1.0" encoding="utf-8"?>
<p:tagLst xmlns:p="http://schemas.openxmlformats.org/presentationml/2006/main">
  <p:tag name="AS_UNIQUEID" val="397"/>
</p:tagLst>
</file>

<file path=ppt/tags/tag2134.xml><?xml version="1.0" encoding="utf-8"?>
<p:tagLst xmlns:p="http://schemas.openxmlformats.org/presentationml/2006/main">
  <p:tag name="AS_UNIQUEID" val="398"/>
</p:tagLst>
</file>

<file path=ppt/tags/tag2135.xml><?xml version="1.0" encoding="utf-8"?>
<p:tagLst xmlns:p="http://schemas.openxmlformats.org/presentationml/2006/main">
  <p:tag name="AS_UNIQUEID" val="399"/>
</p:tagLst>
</file>

<file path=ppt/tags/tag2136.xml><?xml version="1.0" encoding="utf-8"?>
<p:tagLst xmlns:p="http://schemas.openxmlformats.org/presentationml/2006/main">
  <p:tag name="AS_UNIQUEID" val="400"/>
</p:tagLst>
</file>

<file path=ppt/tags/tag2137.xml><?xml version="1.0" encoding="utf-8"?>
<p:tagLst xmlns:p="http://schemas.openxmlformats.org/presentationml/2006/main">
  <p:tag name="AS_UNIQUEID" val="401"/>
</p:tagLst>
</file>

<file path=ppt/tags/tag2138.xml><?xml version="1.0" encoding="utf-8"?>
<p:tagLst xmlns:p="http://schemas.openxmlformats.org/presentationml/2006/main">
  <p:tag name="AS_UNIQUEID" val="402"/>
</p:tagLst>
</file>

<file path=ppt/tags/tag2139.xml><?xml version="1.0" encoding="utf-8"?>
<p:tagLst xmlns:p="http://schemas.openxmlformats.org/presentationml/2006/main">
  <p:tag name="AS_UNIQUEID" val="403"/>
</p:tagLst>
</file>

<file path=ppt/tags/tag214.xml><?xml version="1.0" encoding="utf-8"?>
<p:tagLst xmlns:p="http://schemas.openxmlformats.org/presentationml/2006/main">
  <p:tag name="AS_UNIQUEID" val="986"/>
</p:tagLst>
</file>

<file path=ppt/tags/tag2140.xml><?xml version="1.0" encoding="utf-8"?>
<p:tagLst xmlns:p="http://schemas.openxmlformats.org/presentationml/2006/main">
  <p:tag name="AS_UNIQUEID" val="404"/>
</p:tagLst>
</file>

<file path=ppt/tags/tag2141.xml><?xml version="1.0" encoding="utf-8"?>
<p:tagLst xmlns:p="http://schemas.openxmlformats.org/presentationml/2006/main">
  <p:tag name="AS_UNIQUEID" val="405"/>
</p:tagLst>
</file>

<file path=ppt/tags/tag2142.xml><?xml version="1.0" encoding="utf-8"?>
<p:tagLst xmlns:p="http://schemas.openxmlformats.org/presentationml/2006/main">
  <p:tag name="AS_UNIQUEID" val="406"/>
</p:tagLst>
</file>

<file path=ppt/tags/tag2143.xml><?xml version="1.0" encoding="utf-8"?>
<p:tagLst xmlns:p="http://schemas.openxmlformats.org/presentationml/2006/main">
  <p:tag name="AS_UNIQUEID" val="407"/>
</p:tagLst>
</file>

<file path=ppt/tags/tag2144.xml><?xml version="1.0" encoding="utf-8"?>
<p:tagLst xmlns:p="http://schemas.openxmlformats.org/presentationml/2006/main">
  <p:tag name="AS_UNIQUEID" val="408"/>
</p:tagLst>
</file>

<file path=ppt/tags/tag2145.xml><?xml version="1.0" encoding="utf-8"?>
<p:tagLst xmlns:p="http://schemas.openxmlformats.org/presentationml/2006/main">
  <p:tag name="AS_UNIQUEID" val="409"/>
</p:tagLst>
</file>

<file path=ppt/tags/tag2146.xml><?xml version="1.0" encoding="utf-8"?>
<p:tagLst xmlns:p="http://schemas.openxmlformats.org/presentationml/2006/main">
  <p:tag name="AS_UNIQUEID" val="410"/>
</p:tagLst>
</file>

<file path=ppt/tags/tag2147.xml><?xml version="1.0" encoding="utf-8"?>
<p:tagLst xmlns:p="http://schemas.openxmlformats.org/presentationml/2006/main">
  <p:tag name="AS_UNIQUEID" val="411"/>
</p:tagLst>
</file>

<file path=ppt/tags/tag2148.xml><?xml version="1.0" encoding="utf-8"?>
<p:tagLst xmlns:p="http://schemas.openxmlformats.org/presentationml/2006/main">
  <p:tag name="AS_UNIQUEID" val="412"/>
</p:tagLst>
</file>

<file path=ppt/tags/tag2149.xml><?xml version="1.0" encoding="utf-8"?>
<p:tagLst xmlns:p="http://schemas.openxmlformats.org/presentationml/2006/main">
  <p:tag name="AS_UNIQUEID" val="413"/>
</p:tagLst>
</file>

<file path=ppt/tags/tag215.xml><?xml version="1.0" encoding="utf-8"?>
<p:tagLst xmlns:p="http://schemas.openxmlformats.org/presentationml/2006/main">
  <p:tag name="AS_UNIQUEID" val="987"/>
</p:tagLst>
</file>

<file path=ppt/tags/tag2150.xml><?xml version="1.0" encoding="utf-8"?>
<p:tagLst xmlns:p="http://schemas.openxmlformats.org/presentationml/2006/main">
  <p:tag name="AS_UNIQUEID" val="414"/>
</p:tagLst>
</file>

<file path=ppt/tags/tag2151.xml><?xml version="1.0" encoding="utf-8"?>
<p:tagLst xmlns:p="http://schemas.openxmlformats.org/presentationml/2006/main">
  <p:tag name="AS_UNIQUEID" val="415"/>
</p:tagLst>
</file>

<file path=ppt/tags/tag2152.xml><?xml version="1.0" encoding="utf-8"?>
<p:tagLst xmlns:p="http://schemas.openxmlformats.org/presentationml/2006/main">
  <p:tag name="AS_UNIQUEID" val="416"/>
</p:tagLst>
</file>

<file path=ppt/tags/tag2153.xml><?xml version="1.0" encoding="utf-8"?>
<p:tagLst xmlns:p="http://schemas.openxmlformats.org/presentationml/2006/main">
  <p:tag name="AS_UNIQUEID" val="417"/>
</p:tagLst>
</file>

<file path=ppt/tags/tag2154.xml><?xml version="1.0" encoding="utf-8"?>
<p:tagLst xmlns:p="http://schemas.openxmlformats.org/presentationml/2006/main">
  <p:tag name="AS_UNIQUEID" val="418"/>
</p:tagLst>
</file>

<file path=ppt/tags/tag2155.xml><?xml version="1.0" encoding="utf-8"?>
<p:tagLst xmlns:p="http://schemas.openxmlformats.org/presentationml/2006/main">
  <p:tag name="AS_UNIQUEID" val="419"/>
</p:tagLst>
</file>

<file path=ppt/tags/tag2156.xml><?xml version="1.0" encoding="utf-8"?>
<p:tagLst xmlns:p="http://schemas.openxmlformats.org/presentationml/2006/main">
  <p:tag name="AS_UNIQUEID" val="420"/>
</p:tagLst>
</file>

<file path=ppt/tags/tag2157.xml><?xml version="1.0" encoding="utf-8"?>
<p:tagLst xmlns:p="http://schemas.openxmlformats.org/presentationml/2006/main">
  <p:tag name="AS_UNIQUEID" val="421"/>
</p:tagLst>
</file>

<file path=ppt/tags/tag2158.xml><?xml version="1.0" encoding="utf-8"?>
<p:tagLst xmlns:p="http://schemas.openxmlformats.org/presentationml/2006/main">
  <p:tag name="AS_UNIQUEID" val="422"/>
</p:tagLst>
</file>

<file path=ppt/tags/tag2159.xml><?xml version="1.0" encoding="utf-8"?>
<p:tagLst xmlns:p="http://schemas.openxmlformats.org/presentationml/2006/main">
  <p:tag name="AS_UNIQUEID" val="423"/>
</p:tagLst>
</file>

<file path=ppt/tags/tag216.xml><?xml version="1.0" encoding="utf-8"?>
<p:tagLst xmlns:p="http://schemas.openxmlformats.org/presentationml/2006/main">
  <p:tag name="AS_UNIQUEID" val="988"/>
</p:tagLst>
</file>

<file path=ppt/tags/tag2160.xml><?xml version="1.0" encoding="utf-8"?>
<p:tagLst xmlns:p="http://schemas.openxmlformats.org/presentationml/2006/main">
  <p:tag name="AS_UNIQUEID" val="424"/>
</p:tagLst>
</file>

<file path=ppt/tags/tag2161.xml><?xml version="1.0" encoding="utf-8"?>
<p:tagLst xmlns:p="http://schemas.openxmlformats.org/presentationml/2006/main">
  <p:tag name="AS_UNIQUEID" val="425"/>
</p:tagLst>
</file>

<file path=ppt/tags/tag2162.xml><?xml version="1.0" encoding="utf-8"?>
<p:tagLst xmlns:p="http://schemas.openxmlformats.org/presentationml/2006/main">
  <p:tag name="AS_UNIQUEID" val="426"/>
</p:tagLst>
</file>

<file path=ppt/tags/tag2163.xml><?xml version="1.0" encoding="utf-8"?>
<p:tagLst xmlns:p="http://schemas.openxmlformats.org/presentationml/2006/main">
  <p:tag name="AS_UNIQUEID" val="427"/>
</p:tagLst>
</file>

<file path=ppt/tags/tag2164.xml><?xml version="1.0" encoding="utf-8"?>
<p:tagLst xmlns:p="http://schemas.openxmlformats.org/presentationml/2006/main">
  <p:tag name="AS_UNIQUEID" val="428"/>
</p:tagLst>
</file>

<file path=ppt/tags/tag2165.xml><?xml version="1.0" encoding="utf-8"?>
<p:tagLst xmlns:p="http://schemas.openxmlformats.org/presentationml/2006/main">
  <p:tag name="AS_UNIQUEID" val="429"/>
</p:tagLst>
</file>

<file path=ppt/tags/tag2166.xml><?xml version="1.0" encoding="utf-8"?>
<p:tagLst xmlns:p="http://schemas.openxmlformats.org/presentationml/2006/main">
  <p:tag name="AS_UNIQUEID" val="430"/>
</p:tagLst>
</file>

<file path=ppt/tags/tag2167.xml><?xml version="1.0" encoding="utf-8"?>
<p:tagLst xmlns:p="http://schemas.openxmlformats.org/presentationml/2006/main">
  <p:tag name="AS_UNIQUEID" val="431"/>
</p:tagLst>
</file>

<file path=ppt/tags/tag2168.xml><?xml version="1.0" encoding="utf-8"?>
<p:tagLst xmlns:p="http://schemas.openxmlformats.org/presentationml/2006/main">
  <p:tag name="AS_UNIQUEID" val="432"/>
</p:tagLst>
</file>

<file path=ppt/tags/tag2169.xml><?xml version="1.0" encoding="utf-8"?>
<p:tagLst xmlns:p="http://schemas.openxmlformats.org/presentationml/2006/main">
  <p:tag name="AS_UNIQUEID" val="433"/>
</p:tagLst>
</file>

<file path=ppt/tags/tag217.xml><?xml version="1.0" encoding="utf-8"?>
<p:tagLst xmlns:p="http://schemas.openxmlformats.org/presentationml/2006/main">
  <p:tag name="AS_UNIQUEID" val="989"/>
</p:tagLst>
</file>

<file path=ppt/tags/tag2170.xml><?xml version="1.0" encoding="utf-8"?>
<p:tagLst xmlns:p="http://schemas.openxmlformats.org/presentationml/2006/main">
  <p:tag name="AS_UNIQUEID" val="434"/>
</p:tagLst>
</file>

<file path=ppt/tags/tag2171.xml><?xml version="1.0" encoding="utf-8"?>
<p:tagLst xmlns:p="http://schemas.openxmlformats.org/presentationml/2006/main">
  <p:tag name="AS_UNIQUEID" val="435"/>
</p:tagLst>
</file>

<file path=ppt/tags/tag2172.xml><?xml version="1.0" encoding="utf-8"?>
<p:tagLst xmlns:p="http://schemas.openxmlformats.org/presentationml/2006/main">
  <p:tag name="AS_UNIQUEID" val="436"/>
</p:tagLst>
</file>

<file path=ppt/tags/tag2173.xml><?xml version="1.0" encoding="utf-8"?>
<p:tagLst xmlns:p="http://schemas.openxmlformats.org/presentationml/2006/main">
  <p:tag name="AS_UNIQUEID" val="437"/>
</p:tagLst>
</file>

<file path=ppt/tags/tag2174.xml><?xml version="1.0" encoding="utf-8"?>
<p:tagLst xmlns:p="http://schemas.openxmlformats.org/presentationml/2006/main">
  <p:tag name="AS_UNIQUEID" val="438"/>
</p:tagLst>
</file>

<file path=ppt/tags/tag2175.xml><?xml version="1.0" encoding="utf-8"?>
<p:tagLst xmlns:p="http://schemas.openxmlformats.org/presentationml/2006/main">
  <p:tag name="AS_UNIQUEID" val="439"/>
</p:tagLst>
</file>

<file path=ppt/tags/tag2176.xml><?xml version="1.0" encoding="utf-8"?>
<p:tagLst xmlns:p="http://schemas.openxmlformats.org/presentationml/2006/main">
  <p:tag name="AS_UNIQUEID" val="440"/>
</p:tagLst>
</file>

<file path=ppt/tags/tag2177.xml><?xml version="1.0" encoding="utf-8"?>
<p:tagLst xmlns:p="http://schemas.openxmlformats.org/presentationml/2006/main">
  <p:tag name="AS_UNIQUEID" val="441"/>
</p:tagLst>
</file>

<file path=ppt/tags/tag2178.xml><?xml version="1.0" encoding="utf-8"?>
<p:tagLst xmlns:p="http://schemas.openxmlformats.org/presentationml/2006/main">
  <p:tag name="AS_UNIQUEID" val="442"/>
</p:tagLst>
</file>

<file path=ppt/tags/tag2179.xml><?xml version="1.0" encoding="utf-8"?>
<p:tagLst xmlns:p="http://schemas.openxmlformats.org/presentationml/2006/main">
  <p:tag name="AS_UNIQUEID" val="443"/>
</p:tagLst>
</file>

<file path=ppt/tags/tag218.xml><?xml version="1.0" encoding="utf-8"?>
<p:tagLst xmlns:p="http://schemas.openxmlformats.org/presentationml/2006/main">
  <p:tag name="AS_UNIQUEID" val="990"/>
</p:tagLst>
</file>

<file path=ppt/tags/tag2180.xml><?xml version="1.0" encoding="utf-8"?>
<p:tagLst xmlns:p="http://schemas.openxmlformats.org/presentationml/2006/main">
  <p:tag name="AS_UNIQUEID" val="444"/>
</p:tagLst>
</file>

<file path=ppt/tags/tag2181.xml><?xml version="1.0" encoding="utf-8"?>
<p:tagLst xmlns:p="http://schemas.openxmlformats.org/presentationml/2006/main">
  <p:tag name="AS_UNIQUEID" val="445"/>
</p:tagLst>
</file>

<file path=ppt/tags/tag2182.xml><?xml version="1.0" encoding="utf-8"?>
<p:tagLst xmlns:p="http://schemas.openxmlformats.org/presentationml/2006/main">
  <p:tag name="AS_UNIQUEID" val="446"/>
</p:tagLst>
</file>

<file path=ppt/tags/tag2183.xml><?xml version="1.0" encoding="utf-8"?>
<p:tagLst xmlns:p="http://schemas.openxmlformats.org/presentationml/2006/main">
  <p:tag name="AS_UNIQUEID" val="447"/>
</p:tagLst>
</file>

<file path=ppt/tags/tag2184.xml><?xml version="1.0" encoding="utf-8"?>
<p:tagLst xmlns:p="http://schemas.openxmlformats.org/presentationml/2006/main">
  <p:tag name="AS_UNIQUEID" val="448"/>
</p:tagLst>
</file>

<file path=ppt/tags/tag2185.xml><?xml version="1.0" encoding="utf-8"?>
<p:tagLst xmlns:p="http://schemas.openxmlformats.org/presentationml/2006/main">
  <p:tag name="AS_UNIQUEID" val="449"/>
</p:tagLst>
</file>

<file path=ppt/tags/tag2186.xml><?xml version="1.0" encoding="utf-8"?>
<p:tagLst xmlns:p="http://schemas.openxmlformats.org/presentationml/2006/main">
  <p:tag name="AS_UNIQUEID" val="450"/>
</p:tagLst>
</file>

<file path=ppt/tags/tag2187.xml><?xml version="1.0" encoding="utf-8"?>
<p:tagLst xmlns:p="http://schemas.openxmlformats.org/presentationml/2006/main">
  <p:tag name="AS_UNIQUEID" val="451"/>
</p:tagLst>
</file>

<file path=ppt/tags/tag2188.xml><?xml version="1.0" encoding="utf-8"?>
<p:tagLst xmlns:p="http://schemas.openxmlformats.org/presentationml/2006/main">
  <p:tag name="AS_UNIQUEID" val="452"/>
</p:tagLst>
</file>

<file path=ppt/tags/tag2189.xml><?xml version="1.0" encoding="utf-8"?>
<p:tagLst xmlns:p="http://schemas.openxmlformats.org/presentationml/2006/main">
  <p:tag name="AS_UNIQUEID" val="453"/>
</p:tagLst>
</file>

<file path=ppt/tags/tag219.xml><?xml version="1.0" encoding="utf-8"?>
<p:tagLst xmlns:p="http://schemas.openxmlformats.org/presentationml/2006/main">
  <p:tag name="AS_UNIQUEID" val="991"/>
</p:tagLst>
</file>

<file path=ppt/tags/tag2190.xml><?xml version="1.0" encoding="utf-8"?>
<p:tagLst xmlns:p="http://schemas.openxmlformats.org/presentationml/2006/main">
  <p:tag name="AS_UNIQUEID" val="454"/>
</p:tagLst>
</file>

<file path=ppt/tags/tag2191.xml><?xml version="1.0" encoding="utf-8"?>
<p:tagLst xmlns:p="http://schemas.openxmlformats.org/presentationml/2006/main">
  <p:tag name="AS_UNIQUEID" val="455"/>
</p:tagLst>
</file>

<file path=ppt/tags/tag2192.xml><?xml version="1.0" encoding="utf-8"?>
<p:tagLst xmlns:p="http://schemas.openxmlformats.org/presentationml/2006/main">
  <p:tag name="AS_UNIQUEID" val="456"/>
</p:tagLst>
</file>

<file path=ppt/tags/tag2193.xml><?xml version="1.0" encoding="utf-8"?>
<p:tagLst xmlns:p="http://schemas.openxmlformats.org/presentationml/2006/main">
  <p:tag name="AS_UNIQUEID" val="457"/>
</p:tagLst>
</file>

<file path=ppt/tags/tag2194.xml><?xml version="1.0" encoding="utf-8"?>
<p:tagLst xmlns:p="http://schemas.openxmlformats.org/presentationml/2006/main">
  <p:tag name="AS_UNIQUEID" val="458"/>
</p:tagLst>
</file>

<file path=ppt/tags/tag2195.xml><?xml version="1.0" encoding="utf-8"?>
<p:tagLst xmlns:p="http://schemas.openxmlformats.org/presentationml/2006/main">
  <p:tag name="AS_UNIQUEID" val="459"/>
</p:tagLst>
</file>

<file path=ppt/tags/tag2196.xml><?xml version="1.0" encoding="utf-8"?>
<p:tagLst xmlns:p="http://schemas.openxmlformats.org/presentationml/2006/main">
  <p:tag name="AS_UNIQUEID" val="460"/>
</p:tagLst>
</file>

<file path=ppt/tags/tag2197.xml><?xml version="1.0" encoding="utf-8"?>
<p:tagLst xmlns:p="http://schemas.openxmlformats.org/presentationml/2006/main">
  <p:tag name="AS_UNIQUEID" val="461"/>
</p:tagLst>
</file>

<file path=ppt/tags/tag2198.xml><?xml version="1.0" encoding="utf-8"?>
<p:tagLst xmlns:p="http://schemas.openxmlformats.org/presentationml/2006/main">
  <p:tag name="AS_UNIQUEID" val="462"/>
</p:tagLst>
</file>

<file path=ppt/tags/tag2199.xml><?xml version="1.0" encoding="utf-8"?>
<p:tagLst xmlns:p="http://schemas.openxmlformats.org/presentationml/2006/main">
  <p:tag name="AS_UNIQUEID" val="463"/>
</p:tagLst>
</file>

<file path=ppt/tags/tag22.xml><?xml version="1.0" encoding="utf-8"?>
<p:tagLst xmlns:p="http://schemas.openxmlformats.org/presentationml/2006/main">
  <p:tag name="AS_UNIQUEID" val="794"/>
</p:tagLst>
</file>

<file path=ppt/tags/tag220.xml><?xml version="1.0" encoding="utf-8"?>
<p:tagLst xmlns:p="http://schemas.openxmlformats.org/presentationml/2006/main">
  <p:tag name="AS_UNIQUEID" val="992"/>
</p:tagLst>
</file>

<file path=ppt/tags/tag2200.xml><?xml version="1.0" encoding="utf-8"?>
<p:tagLst xmlns:p="http://schemas.openxmlformats.org/presentationml/2006/main">
  <p:tag name="AS_UNIQUEID" val="464"/>
</p:tagLst>
</file>

<file path=ppt/tags/tag2201.xml><?xml version="1.0" encoding="utf-8"?>
<p:tagLst xmlns:p="http://schemas.openxmlformats.org/presentationml/2006/main">
  <p:tag name="AS_UNIQUEID" val="465"/>
</p:tagLst>
</file>

<file path=ppt/tags/tag2202.xml><?xml version="1.0" encoding="utf-8"?>
<p:tagLst xmlns:p="http://schemas.openxmlformats.org/presentationml/2006/main">
  <p:tag name="AS_UNIQUEID" val="466"/>
</p:tagLst>
</file>

<file path=ppt/tags/tag2203.xml><?xml version="1.0" encoding="utf-8"?>
<p:tagLst xmlns:p="http://schemas.openxmlformats.org/presentationml/2006/main">
  <p:tag name="AS_UNIQUEID" val="467"/>
</p:tagLst>
</file>

<file path=ppt/tags/tag2204.xml><?xml version="1.0" encoding="utf-8"?>
<p:tagLst xmlns:p="http://schemas.openxmlformats.org/presentationml/2006/main">
  <p:tag name="AS_UNIQUEID" val="468"/>
</p:tagLst>
</file>

<file path=ppt/tags/tag2205.xml><?xml version="1.0" encoding="utf-8"?>
<p:tagLst xmlns:p="http://schemas.openxmlformats.org/presentationml/2006/main">
  <p:tag name="AS_UNIQUEID" val="469"/>
</p:tagLst>
</file>

<file path=ppt/tags/tag2206.xml><?xml version="1.0" encoding="utf-8"?>
<p:tagLst xmlns:p="http://schemas.openxmlformats.org/presentationml/2006/main">
  <p:tag name="AS_UNIQUEID" val="470"/>
</p:tagLst>
</file>

<file path=ppt/tags/tag2207.xml><?xml version="1.0" encoding="utf-8"?>
<p:tagLst xmlns:p="http://schemas.openxmlformats.org/presentationml/2006/main">
  <p:tag name="AS_UNIQUEID" val="471"/>
</p:tagLst>
</file>

<file path=ppt/tags/tag2208.xml><?xml version="1.0" encoding="utf-8"?>
<p:tagLst xmlns:p="http://schemas.openxmlformats.org/presentationml/2006/main">
  <p:tag name="AS_UNIQUEID" val="472"/>
</p:tagLst>
</file>

<file path=ppt/tags/tag2209.xml><?xml version="1.0" encoding="utf-8"?>
<p:tagLst xmlns:p="http://schemas.openxmlformats.org/presentationml/2006/main">
  <p:tag name="AS_UNIQUEID" val="473"/>
</p:tagLst>
</file>

<file path=ppt/tags/tag221.xml><?xml version="1.0" encoding="utf-8"?>
<p:tagLst xmlns:p="http://schemas.openxmlformats.org/presentationml/2006/main">
  <p:tag name="AS_UNIQUEID" val="993"/>
</p:tagLst>
</file>

<file path=ppt/tags/tag2210.xml><?xml version="1.0" encoding="utf-8"?>
<p:tagLst xmlns:p="http://schemas.openxmlformats.org/presentationml/2006/main">
  <p:tag name="AS_UNIQUEID" val="474"/>
</p:tagLst>
</file>

<file path=ppt/tags/tag2211.xml><?xml version="1.0" encoding="utf-8"?>
<p:tagLst xmlns:p="http://schemas.openxmlformats.org/presentationml/2006/main">
  <p:tag name="AS_UNIQUEID" val="475"/>
</p:tagLst>
</file>

<file path=ppt/tags/tag2212.xml><?xml version="1.0" encoding="utf-8"?>
<p:tagLst xmlns:p="http://schemas.openxmlformats.org/presentationml/2006/main">
  <p:tag name="AS_UNIQUEID" val="476"/>
</p:tagLst>
</file>

<file path=ppt/tags/tag2213.xml><?xml version="1.0" encoding="utf-8"?>
<p:tagLst xmlns:p="http://schemas.openxmlformats.org/presentationml/2006/main">
  <p:tag name="AS_UNIQUEID" val="477"/>
</p:tagLst>
</file>

<file path=ppt/tags/tag2214.xml><?xml version="1.0" encoding="utf-8"?>
<p:tagLst xmlns:p="http://schemas.openxmlformats.org/presentationml/2006/main">
  <p:tag name="AS_UNIQUEID" val="478"/>
</p:tagLst>
</file>

<file path=ppt/tags/tag2215.xml><?xml version="1.0" encoding="utf-8"?>
<p:tagLst xmlns:p="http://schemas.openxmlformats.org/presentationml/2006/main">
  <p:tag name="AS_UNIQUEID" val="479"/>
</p:tagLst>
</file>

<file path=ppt/tags/tag2216.xml><?xml version="1.0" encoding="utf-8"?>
<p:tagLst xmlns:p="http://schemas.openxmlformats.org/presentationml/2006/main">
  <p:tag name="AS_UNIQUEID" val="480"/>
</p:tagLst>
</file>

<file path=ppt/tags/tag2217.xml><?xml version="1.0" encoding="utf-8"?>
<p:tagLst xmlns:p="http://schemas.openxmlformats.org/presentationml/2006/main">
  <p:tag name="AS_UNIQUEID" val="481"/>
</p:tagLst>
</file>

<file path=ppt/tags/tag2218.xml><?xml version="1.0" encoding="utf-8"?>
<p:tagLst xmlns:p="http://schemas.openxmlformats.org/presentationml/2006/main">
  <p:tag name="AS_UNIQUEID" val="482"/>
</p:tagLst>
</file>

<file path=ppt/tags/tag2219.xml><?xml version="1.0" encoding="utf-8"?>
<p:tagLst xmlns:p="http://schemas.openxmlformats.org/presentationml/2006/main">
  <p:tag name="AS_UNIQUEID" val="483"/>
</p:tagLst>
</file>

<file path=ppt/tags/tag222.xml><?xml version="1.0" encoding="utf-8"?>
<p:tagLst xmlns:p="http://schemas.openxmlformats.org/presentationml/2006/main">
  <p:tag name="AS_UNIQUEID" val="994"/>
</p:tagLst>
</file>

<file path=ppt/tags/tag2220.xml><?xml version="1.0" encoding="utf-8"?>
<p:tagLst xmlns:p="http://schemas.openxmlformats.org/presentationml/2006/main">
  <p:tag name="AS_UNIQUEID" val="484"/>
</p:tagLst>
</file>

<file path=ppt/tags/tag2221.xml><?xml version="1.0" encoding="utf-8"?>
<p:tagLst xmlns:p="http://schemas.openxmlformats.org/presentationml/2006/main">
  <p:tag name="AS_UNIQUEID" val="485"/>
</p:tagLst>
</file>

<file path=ppt/tags/tag2222.xml><?xml version="1.0" encoding="utf-8"?>
<p:tagLst xmlns:p="http://schemas.openxmlformats.org/presentationml/2006/main">
  <p:tag name="AS_UNIQUEID" val="486"/>
</p:tagLst>
</file>

<file path=ppt/tags/tag2223.xml><?xml version="1.0" encoding="utf-8"?>
<p:tagLst xmlns:p="http://schemas.openxmlformats.org/presentationml/2006/main">
  <p:tag name="AS_UNIQUEID" val="487"/>
</p:tagLst>
</file>

<file path=ppt/tags/tag2224.xml><?xml version="1.0" encoding="utf-8"?>
<p:tagLst xmlns:p="http://schemas.openxmlformats.org/presentationml/2006/main">
  <p:tag name="AS_UNIQUEID" val="488"/>
</p:tagLst>
</file>

<file path=ppt/tags/tag2225.xml><?xml version="1.0" encoding="utf-8"?>
<p:tagLst xmlns:p="http://schemas.openxmlformats.org/presentationml/2006/main">
  <p:tag name="AS_UNIQUEID" val="489"/>
</p:tagLst>
</file>

<file path=ppt/tags/tag2226.xml><?xml version="1.0" encoding="utf-8"?>
<p:tagLst xmlns:p="http://schemas.openxmlformats.org/presentationml/2006/main">
  <p:tag name="AS_UNIQUEID" val="490"/>
</p:tagLst>
</file>

<file path=ppt/tags/tag2227.xml><?xml version="1.0" encoding="utf-8"?>
<p:tagLst xmlns:p="http://schemas.openxmlformats.org/presentationml/2006/main">
  <p:tag name="AS_UNIQUEID" val="491"/>
</p:tagLst>
</file>

<file path=ppt/tags/tag2228.xml><?xml version="1.0" encoding="utf-8"?>
<p:tagLst xmlns:p="http://schemas.openxmlformats.org/presentationml/2006/main">
  <p:tag name="AS_UNIQUEID" val="492"/>
</p:tagLst>
</file>

<file path=ppt/tags/tag2229.xml><?xml version="1.0" encoding="utf-8"?>
<p:tagLst xmlns:p="http://schemas.openxmlformats.org/presentationml/2006/main">
  <p:tag name="AS_UNIQUEID" val="493"/>
</p:tagLst>
</file>

<file path=ppt/tags/tag223.xml><?xml version="1.0" encoding="utf-8"?>
<p:tagLst xmlns:p="http://schemas.openxmlformats.org/presentationml/2006/main">
  <p:tag name="AS_UNIQUEID" val="995"/>
</p:tagLst>
</file>

<file path=ppt/tags/tag2230.xml><?xml version="1.0" encoding="utf-8"?>
<p:tagLst xmlns:p="http://schemas.openxmlformats.org/presentationml/2006/main">
  <p:tag name="AS_UNIQUEID" val="494"/>
</p:tagLst>
</file>

<file path=ppt/tags/tag2231.xml><?xml version="1.0" encoding="utf-8"?>
<p:tagLst xmlns:p="http://schemas.openxmlformats.org/presentationml/2006/main">
  <p:tag name="AS_UNIQUEID" val="495"/>
</p:tagLst>
</file>

<file path=ppt/tags/tag2232.xml><?xml version="1.0" encoding="utf-8"?>
<p:tagLst xmlns:p="http://schemas.openxmlformats.org/presentationml/2006/main">
  <p:tag name="AS_UNIQUEID" val="496"/>
</p:tagLst>
</file>

<file path=ppt/tags/tag2233.xml><?xml version="1.0" encoding="utf-8"?>
<p:tagLst xmlns:p="http://schemas.openxmlformats.org/presentationml/2006/main">
  <p:tag name="AS_UNIQUEID" val="497"/>
</p:tagLst>
</file>

<file path=ppt/tags/tag2234.xml><?xml version="1.0" encoding="utf-8"?>
<p:tagLst xmlns:p="http://schemas.openxmlformats.org/presentationml/2006/main">
  <p:tag name="AS_UNIQUEID" val="498"/>
</p:tagLst>
</file>

<file path=ppt/tags/tag2235.xml><?xml version="1.0" encoding="utf-8"?>
<p:tagLst xmlns:p="http://schemas.openxmlformats.org/presentationml/2006/main">
  <p:tag name="AS_UNIQUEID" val="499"/>
</p:tagLst>
</file>

<file path=ppt/tags/tag2236.xml><?xml version="1.0" encoding="utf-8"?>
<p:tagLst xmlns:p="http://schemas.openxmlformats.org/presentationml/2006/main">
  <p:tag name="AS_UNIQUEID" val="500"/>
</p:tagLst>
</file>

<file path=ppt/tags/tag2237.xml><?xml version="1.0" encoding="utf-8"?>
<p:tagLst xmlns:p="http://schemas.openxmlformats.org/presentationml/2006/main">
  <p:tag name="AS_UNIQUEID" val="501"/>
</p:tagLst>
</file>

<file path=ppt/tags/tag2238.xml><?xml version="1.0" encoding="utf-8"?>
<p:tagLst xmlns:p="http://schemas.openxmlformats.org/presentationml/2006/main">
  <p:tag name="AS_UNIQUEID" val="502"/>
</p:tagLst>
</file>

<file path=ppt/tags/tag2239.xml><?xml version="1.0" encoding="utf-8"?>
<p:tagLst xmlns:p="http://schemas.openxmlformats.org/presentationml/2006/main">
  <p:tag name="AS_UNIQUEID" val="503"/>
</p:tagLst>
</file>

<file path=ppt/tags/tag224.xml><?xml version="1.0" encoding="utf-8"?>
<p:tagLst xmlns:p="http://schemas.openxmlformats.org/presentationml/2006/main">
  <p:tag name="AS_UNIQUEID" val="996"/>
</p:tagLst>
</file>

<file path=ppt/tags/tag2240.xml><?xml version="1.0" encoding="utf-8"?>
<p:tagLst xmlns:p="http://schemas.openxmlformats.org/presentationml/2006/main">
  <p:tag name="AS_UNIQUEID" val="504"/>
</p:tagLst>
</file>

<file path=ppt/tags/tag2241.xml><?xml version="1.0" encoding="utf-8"?>
<p:tagLst xmlns:p="http://schemas.openxmlformats.org/presentationml/2006/main">
  <p:tag name="AS_UNIQUEID" val="505"/>
</p:tagLst>
</file>

<file path=ppt/tags/tag2242.xml><?xml version="1.0" encoding="utf-8"?>
<p:tagLst xmlns:p="http://schemas.openxmlformats.org/presentationml/2006/main">
  <p:tag name="AS_UNIQUEID" val="506"/>
</p:tagLst>
</file>

<file path=ppt/tags/tag2243.xml><?xml version="1.0" encoding="utf-8"?>
<p:tagLst xmlns:p="http://schemas.openxmlformats.org/presentationml/2006/main">
  <p:tag name="AS_UNIQUEID" val="507"/>
</p:tagLst>
</file>

<file path=ppt/tags/tag2244.xml><?xml version="1.0" encoding="utf-8"?>
<p:tagLst xmlns:p="http://schemas.openxmlformats.org/presentationml/2006/main">
  <p:tag name="AS_UNIQUEID" val="508"/>
</p:tagLst>
</file>

<file path=ppt/tags/tag2245.xml><?xml version="1.0" encoding="utf-8"?>
<p:tagLst xmlns:p="http://schemas.openxmlformats.org/presentationml/2006/main">
  <p:tag name="AS_UNIQUEID" val="509"/>
</p:tagLst>
</file>

<file path=ppt/tags/tag2246.xml><?xml version="1.0" encoding="utf-8"?>
<p:tagLst xmlns:p="http://schemas.openxmlformats.org/presentationml/2006/main">
  <p:tag name="AS_UNIQUEID" val="510"/>
</p:tagLst>
</file>

<file path=ppt/tags/tag2247.xml><?xml version="1.0" encoding="utf-8"?>
<p:tagLst xmlns:p="http://schemas.openxmlformats.org/presentationml/2006/main">
  <p:tag name="AS_UNIQUEID" val="511"/>
</p:tagLst>
</file>

<file path=ppt/tags/tag2248.xml><?xml version="1.0" encoding="utf-8"?>
<p:tagLst xmlns:p="http://schemas.openxmlformats.org/presentationml/2006/main">
  <p:tag name="AS_UNIQUEID" val="512"/>
</p:tagLst>
</file>

<file path=ppt/tags/tag2249.xml><?xml version="1.0" encoding="utf-8"?>
<p:tagLst xmlns:p="http://schemas.openxmlformats.org/presentationml/2006/main">
  <p:tag name="AS_UNIQUEID" val="513"/>
</p:tagLst>
</file>

<file path=ppt/tags/tag225.xml><?xml version="1.0" encoding="utf-8"?>
<p:tagLst xmlns:p="http://schemas.openxmlformats.org/presentationml/2006/main">
  <p:tag name="AS_UNIQUEID" val="997"/>
</p:tagLst>
</file>

<file path=ppt/tags/tag2250.xml><?xml version="1.0" encoding="utf-8"?>
<p:tagLst xmlns:p="http://schemas.openxmlformats.org/presentationml/2006/main">
  <p:tag name="AS_UNIQUEID" val="514"/>
</p:tagLst>
</file>

<file path=ppt/tags/tag2251.xml><?xml version="1.0" encoding="utf-8"?>
<p:tagLst xmlns:p="http://schemas.openxmlformats.org/presentationml/2006/main">
  <p:tag name="AS_UNIQUEID" val="515"/>
</p:tagLst>
</file>

<file path=ppt/tags/tag2252.xml><?xml version="1.0" encoding="utf-8"?>
<p:tagLst xmlns:p="http://schemas.openxmlformats.org/presentationml/2006/main">
  <p:tag name="AS_UNIQUEID" val="516"/>
</p:tagLst>
</file>

<file path=ppt/tags/tag2253.xml><?xml version="1.0" encoding="utf-8"?>
<p:tagLst xmlns:p="http://schemas.openxmlformats.org/presentationml/2006/main">
  <p:tag name="AS_UNIQUEID" val="517"/>
</p:tagLst>
</file>

<file path=ppt/tags/tag2254.xml><?xml version="1.0" encoding="utf-8"?>
<p:tagLst xmlns:p="http://schemas.openxmlformats.org/presentationml/2006/main">
  <p:tag name="AS_UNIQUEID" val="518"/>
</p:tagLst>
</file>

<file path=ppt/tags/tag2255.xml><?xml version="1.0" encoding="utf-8"?>
<p:tagLst xmlns:p="http://schemas.openxmlformats.org/presentationml/2006/main">
  <p:tag name="AS_UNIQUEID" val="519"/>
</p:tagLst>
</file>

<file path=ppt/tags/tag2256.xml><?xml version="1.0" encoding="utf-8"?>
<p:tagLst xmlns:p="http://schemas.openxmlformats.org/presentationml/2006/main">
  <p:tag name="AS_UNIQUEID" val="520"/>
</p:tagLst>
</file>

<file path=ppt/tags/tag2257.xml><?xml version="1.0" encoding="utf-8"?>
<p:tagLst xmlns:p="http://schemas.openxmlformats.org/presentationml/2006/main">
  <p:tag name="AS_UNIQUEID" val="521"/>
</p:tagLst>
</file>

<file path=ppt/tags/tag2258.xml><?xml version="1.0" encoding="utf-8"?>
<p:tagLst xmlns:p="http://schemas.openxmlformats.org/presentationml/2006/main">
  <p:tag name="AS_UNIQUEID" val="522"/>
</p:tagLst>
</file>

<file path=ppt/tags/tag2259.xml><?xml version="1.0" encoding="utf-8"?>
<p:tagLst xmlns:p="http://schemas.openxmlformats.org/presentationml/2006/main">
  <p:tag name="AS_UNIQUEID" val="523"/>
</p:tagLst>
</file>

<file path=ppt/tags/tag226.xml><?xml version="1.0" encoding="utf-8"?>
<p:tagLst xmlns:p="http://schemas.openxmlformats.org/presentationml/2006/main">
  <p:tag name="AS_UNIQUEID" val="998"/>
</p:tagLst>
</file>

<file path=ppt/tags/tag2260.xml><?xml version="1.0" encoding="utf-8"?>
<p:tagLst xmlns:p="http://schemas.openxmlformats.org/presentationml/2006/main">
  <p:tag name="AS_UNIQUEID" val="524"/>
</p:tagLst>
</file>

<file path=ppt/tags/tag2261.xml><?xml version="1.0" encoding="utf-8"?>
<p:tagLst xmlns:p="http://schemas.openxmlformats.org/presentationml/2006/main">
  <p:tag name="AS_UNIQUEID" val="525"/>
</p:tagLst>
</file>

<file path=ppt/tags/tag2262.xml><?xml version="1.0" encoding="utf-8"?>
<p:tagLst xmlns:p="http://schemas.openxmlformats.org/presentationml/2006/main">
  <p:tag name="AS_UNIQUEID" val="526"/>
</p:tagLst>
</file>

<file path=ppt/tags/tag2263.xml><?xml version="1.0" encoding="utf-8"?>
<p:tagLst xmlns:p="http://schemas.openxmlformats.org/presentationml/2006/main">
  <p:tag name="AS_UNIQUEID" val="527"/>
</p:tagLst>
</file>

<file path=ppt/tags/tag2264.xml><?xml version="1.0" encoding="utf-8"?>
<p:tagLst xmlns:p="http://schemas.openxmlformats.org/presentationml/2006/main">
  <p:tag name="AS_UNIQUEID" val="528"/>
</p:tagLst>
</file>

<file path=ppt/tags/tag2265.xml><?xml version="1.0" encoding="utf-8"?>
<p:tagLst xmlns:p="http://schemas.openxmlformats.org/presentationml/2006/main">
  <p:tag name="AS_UNIQUEID" val="529"/>
</p:tagLst>
</file>

<file path=ppt/tags/tag2266.xml><?xml version="1.0" encoding="utf-8"?>
<p:tagLst xmlns:p="http://schemas.openxmlformats.org/presentationml/2006/main">
  <p:tag name="AS_UNIQUEID" val="530"/>
</p:tagLst>
</file>

<file path=ppt/tags/tag2267.xml><?xml version="1.0" encoding="utf-8"?>
<p:tagLst xmlns:p="http://schemas.openxmlformats.org/presentationml/2006/main">
  <p:tag name="AS_UNIQUEID" val="531"/>
</p:tagLst>
</file>

<file path=ppt/tags/tag2268.xml><?xml version="1.0" encoding="utf-8"?>
<p:tagLst xmlns:p="http://schemas.openxmlformats.org/presentationml/2006/main">
  <p:tag name="AS_UNIQUEID" val="532"/>
</p:tagLst>
</file>

<file path=ppt/tags/tag2269.xml><?xml version="1.0" encoding="utf-8"?>
<p:tagLst xmlns:p="http://schemas.openxmlformats.org/presentationml/2006/main">
  <p:tag name="AS_UNIQUEID" val="533"/>
</p:tagLst>
</file>

<file path=ppt/tags/tag227.xml><?xml version="1.0" encoding="utf-8"?>
<p:tagLst xmlns:p="http://schemas.openxmlformats.org/presentationml/2006/main">
  <p:tag name="AS_UNIQUEID" val="999"/>
</p:tagLst>
</file>

<file path=ppt/tags/tag2270.xml><?xml version="1.0" encoding="utf-8"?>
<p:tagLst xmlns:p="http://schemas.openxmlformats.org/presentationml/2006/main">
  <p:tag name="AS_UNIQUEID" val="534"/>
</p:tagLst>
</file>

<file path=ppt/tags/tag2271.xml><?xml version="1.0" encoding="utf-8"?>
<p:tagLst xmlns:p="http://schemas.openxmlformats.org/presentationml/2006/main">
  <p:tag name="AS_UNIQUEID" val="535"/>
</p:tagLst>
</file>

<file path=ppt/tags/tag2272.xml><?xml version="1.0" encoding="utf-8"?>
<p:tagLst xmlns:p="http://schemas.openxmlformats.org/presentationml/2006/main">
  <p:tag name="AS_UNIQUEID" val="536"/>
</p:tagLst>
</file>

<file path=ppt/tags/tag2273.xml><?xml version="1.0" encoding="utf-8"?>
<p:tagLst xmlns:p="http://schemas.openxmlformats.org/presentationml/2006/main">
  <p:tag name="AS_UNIQUEID" val="537"/>
</p:tagLst>
</file>

<file path=ppt/tags/tag2274.xml><?xml version="1.0" encoding="utf-8"?>
<p:tagLst xmlns:p="http://schemas.openxmlformats.org/presentationml/2006/main">
  <p:tag name="AS_UNIQUEID" val="538"/>
</p:tagLst>
</file>

<file path=ppt/tags/tag2275.xml><?xml version="1.0" encoding="utf-8"?>
<p:tagLst xmlns:p="http://schemas.openxmlformats.org/presentationml/2006/main">
  <p:tag name="AS_UNIQUEID" val="539"/>
</p:tagLst>
</file>

<file path=ppt/tags/tag2276.xml><?xml version="1.0" encoding="utf-8"?>
<p:tagLst xmlns:p="http://schemas.openxmlformats.org/presentationml/2006/main">
  <p:tag name="AS_UNIQUEID" val="540"/>
</p:tagLst>
</file>

<file path=ppt/tags/tag2277.xml><?xml version="1.0" encoding="utf-8"?>
<p:tagLst xmlns:p="http://schemas.openxmlformats.org/presentationml/2006/main">
  <p:tag name="AS_UNIQUEID" val="541"/>
</p:tagLst>
</file>

<file path=ppt/tags/tag2278.xml><?xml version="1.0" encoding="utf-8"?>
<p:tagLst xmlns:p="http://schemas.openxmlformats.org/presentationml/2006/main">
  <p:tag name="AS_UNIQUEID" val="542"/>
</p:tagLst>
</file>

<file path=ppt/tags/tag2279.xml><?xml version="1.0" encoding="utf-8"?>
<p:tagLst xmlns:p="http://schemas.openxmlformats.org/presentationml/2006/main">
  <p:tag name="AS_UNIQUEID" val="543"/>
</p:tagLst>
</file>

<file path=ppt/tags/tag228.xml><?xml version="1.0" encoding="utf-8"?>
<p:tagLst xmlns:p="http://schemas.openxmlformats.org/presentationml/2006/main">
  <p:tag name="AS_UNIQUEID" val="1000"/>
</p:tagLst>
</file>

<file path=ppt/tags/tag2280.xml><?xml version="1.0" encoding="utf-8"?>
<p:tagLst xmlns:p="http://schemas.openxmlformats.org/presentationml/2006/main">
  <p:tag name="AS_UNIQUEID" val="544"/>
</p:tagLst>
</file>

<file path=ppt/tags/tag2281.xml><?xml version="1.0" encoding="utf-8"?>
<p:tagLst xmlns:p="http://schemas.openxmlformats.org/presentationml/2006/main">
  <p:tag name="AS_UNIQUEID" val="545"/>
</p:tagLst>
</file>

<file path=ppt/tags/tag2282.xml><?xml version="1.0" encoding="utf-8"?>
<p:tagLst xmlns:p="http://schemas.openxmlformats.org/presentationml/2006/main">
  <p:tag name="AS_UNIQUEID" val="546"/>
</p:tagLst>
</file>

<file path=ppt/tags/tag2283.xml><?xml version="1.0" encoding="utf-8"?>
<p:tagLst xmlns:p="http://schemas.openxmlformats.org/presentationml/2006/main">
  <p:tag name="AS_UNIQUEID" val="547"/>
</p:tagLst>
</file>

<file path=ppt/tags/tag2284.xml><?xml version="1.0" encoding="utf-8"?>
<p:tagLst xmlns:p="http://schemas.openxmlformats.org/presentationml/2006/main">
  <p:tag name="AS_UNIQUEID" val="548"/>
</p:tagLst>
</file>

<file path=ppt/tags/tag2285.xml><?xml version="1.0" encoding="utf-8"?>
<p:tagLst xmlns:p="http://schemas.openxmlformats.org/presentationml/2006/main">
  <p:tag name="AS_UNIQUEID" val="549"/>
</p:tagLst>
</file>

<file path=ppt/tags/tag2286.xml><?xml version="1.0" encoding="utf-8"?>
<p:tagLst xmlns:p="http://schemas.openxmlformats.org/presentationml/2006/main">
  <p:tag name="AS_UNIQUEID" val="550"/>
</p:tagLst>
</file>

<file path=ppt/tags/tag2287.xml><?xml version="1.0" encoding="utf-8"?>
<p:tagLst xmlns:p="http://schemas.openxmlformats.org/presentationml/2006/main">
  <p:tag name="AS_UNIQUEID" val="551"/>
</p:tagLst>
</file>

<file path=ppt/tags/tag2288.xml><?xml version="1.0" encoding="utf-8"?>
<p:tagLst xmlns:p="http://schemas.openxmlformats.org/presentationml/2006/main">
  <p:tag name="AS_UNIQUEID" val="552"/>
</p:tagLst>
</file>

<file path=ppt/tags/tag2289.xml><?xml version="1.0" encoding="utf-8"?>
<p:tagLst xmlns:p="http://schemas.openxmlformats.org/presentationml/2006/main">
  <p:tag name="AS_UNIQUEID" val="553"/>
</p:tagLst>
</file>

<file path=ppt/tags/tag229.xml><?xml version="1.0" encoding="utf-8"?>
<p:tagLst xmlns:p="http://schemas.openxmlformats.org/presentationml/2006/main">
  <p:tag name="AS_UNIQUEID" val="1001"/>
</p:tagLst>
</file>

<file path=ppt/tags/tag2290.xml><?xml version="1.0" encoding="utf-8"?>
<p:tagLst xmlns:p="http://schemas.openxmlformats.org/presentationml/2006/main">
  <p:tag name="AS_UNIQUEID" val="554"/>
</p:tagLst>
</file>

<file path=ppt/tags/tag2291.xml><?xml version="1.0" encoding="utf-8"?>
<p:tagLst xmlns:p="http://schemas.openxmlformats.org/presentationml/2006/main">
  <p:tag name="AS_UNIQUEID" val="555"/>
</p:tagLst>
</file>

<file path=ppt/tags/tag2292.xml><?xml version="1.0" encoding="utf-8"?>
<p:tagLst xmlns:p="http://schemas.openxmlformats.org/presentationml/2006/main">
  <p:tag name="AS_UNIQUEID" val="556"/>
</p:tagLst>
</file>

<file path=ppt/tags/tag2293.xml><?xml version="1.0" encoding="utf-8"?>
<p:tagLst xmlns:p="http://schemas.openxmlformats.org/presentationml/2006/main">
  <p:tag name="AS_UNIQUEID" val="557"/>
</p:tagLst>
</file>

<file path=ppt/tags/tag2294.xml><?xml version="1.0" encoding="utf-8"?>
<p:tagLst xmlns:p="http://schemas.openxmlformats.org/presentationml/2006/main">
  <p:tag name="AS_UNIQUEID" val="558"/>
</p:tagLst>
</file>

<file path=ppt/tags/tag2295.xml><?xml version="1.0" encoding="utf-8"?>
<p:tagLst xmlns:p="http://schemas.openxmlformats.org/presentationml/2006/main">
  <p:tag name="AS_UNIQUEID" val="559"/>
</p:tagLst>
</file>

<file path=ppt/tags/tag2296.xml><?xml version="1.0" encoding="utf-8"?>
<p:tagLst xmlns:p="http://schemas.openxmlformats.org/presentationml/2006/main">
  <p:tag name="AS_UNIQUEID" val="560"/>
</p:tagLst>
</file>

<file path=ppt/tags/tag2297.xml><?xml version="1.0" encoding="utf-8"?>
<p:tagLst xmlns:p="http://schemas.openxmlformats.org/presentationml/2006/main">
  <p:tag name="AS_UNIQUEID" val="561"/>
</p:tagLst>
</file>

<file path=ppt/tags/tag2298.xml><?xml version="1.0" encoding="utf-8"?>
<p:tagLst xmlns:p="http://schemas.openxmlformats.org/presentationml/2006/main">
  <p:tag name="AS_UNIQUEID" val="562"/>
</p:tagLst>
</file>

<file path=ppt/tags/tag2299.xml><?xml version="1.0" encoding="utf-8"?>
<p:tagLst xmlns:p="http://schemas.openxmlformats.org/presentationml/2006/main">
  <p:tag name="AS_UNIQUEID" val="563"/>
</p:tagLst>
</file>

<file path=ppt/tags/tag23.xml><?xml version="1.0" encoding="utf-8"?>
<p:tagLst xmlns:p="http://schemas.openxmlformats.org/presentationml/2006/main">
  <p:tag name="AS_UNIQUEID" val="795"/>
</p:tagLst>
</file>

<file path=ppt/tags/tag230.xml><?xml version="1.0" encoding="utf-8"?>
<p:tagLst xmlns:p="http://schemas.openxmlformats.org/presentationml/2006/main">
  <p:tag name="AS_UNIQUEID" val="1002"/>
</p:tagLst>
</file>

<file path=ppt/tags/tag2300.xml><?xml version="1.0" encoding="utf-8"?>
<p:tagLst xmlns:p="http://schemas.openxmlformats.org/presentationml/2006/main">
  <p:tag name="AS_UNIQUEID" val="564"/>
</p:tagLst>
</file>

<file path=ppt/tags/tag2301.xml><?xml version="1.0" encoding="utf-8"?>
<p:tagLst xmlns:p="http://schemas.openxmlformats.org/presentationml/2006/main">
  <p:tag name="AS_UNIQUEID" val="565"/>
</p:tagLst>
</file>

<file path=ppt/tags/tag2302.xml><?xml version="1.0" encoding="utf-8"?>
<p:tagLst xmlns:p="http://schemas.openxmlformats.org/presentationml/2006/main">
  <p:tag name="AS_UNIQUEID" val="566"/>
</p:tagLst>
</file>

<file path=ppt/tags/tag2303.xml><?xml version="1.0" encoding="utf-8"?>
<p:tagLst xmlns:p="http://schemas.openxmlformats.org/presentationml/2006/main">
  <p:tag name="AS_UNIQUEID" val="567"/>
</p:tagLst>
</file>

<file path=ppt/tags/tag2304.xml><?xml version="1.0" encoding="utf-8"?>
<p:tagLst xmlns:p="http://schemas.openxmlformats.org/presentationml/2006/main">
  <p:tag name="AS_UNIQUEID" val="568"/>
</p:tagLst>
</file>

<file path=ppt/tags/tag2305.xml><?xml version="1.0" encoding="utf-8"?>
<p:tagLst xmlns:p="http://schemas.openxmlformats.org/presentationml/2006/main">
  <p:tag name="AS_UNIQUEID" val="569"/>
</p:tagLst>
</file>

<file path=ppt/tags/tag2306.xml><?xml version="1.0" encoding="utf-8"?>
<p:tagLst xmlns:p="http://schemas.openxmlformats.org/presentationml/2006/main">
  <p:tag name="AS_UNIQUEID" val="570"/>
</p:tagLst>
</file>

<file path=ppt/tags/tag2307.xml><?xml version="1.0" encoding="utf-8"?>
<p:tagLst xmlns:p="http://schemas.openxmlformats.org/presentationml/2006/main">
  <p:tag name="AS_UNIQUEID" val="571"/>
</p:tagLst>
</file>

<file path=ppt/tags/tag2308.xml><?xml version="1.0" encoding="utf-8"?>
<p:tagLst xmlns:p="http://schemas.openxmlformats.org/presentationml/2006/main">
  <p:tag name="AS_UNIQUEID" val="572"/>
</p:tagLst>
</file>

<file path=ppt/tags/tag2309.xml><?xml version="1.0" encoding="utf-8"?>
<p:tagLst xmlns:p="http://schemas.openxmlformats.org/presentationml/2006/main">
  <p:tag name="AS_UNIQUEID" val="573"/>
</p:tagLst>
</file>

<file path=ppt/tags/tag231.xml><?xml version="1.0" encoding="utf-8"?>
<p:tagLst xmlns:p="http://schemas.openxmlformats.org/presentationml/2006/main">
  <p:tag name="AS_UNIQUEID" val="1003"/>
</p:tagLst>
</file>

<file path=ppt/tags/tag2310.xml><?xml version="1.0" encoding="utf-8"?>
<p:tagLst xmlns:p="http://schemas.openxmlformats.org/presentationml/2006/main">
  <p:tag name="AS_UNIQUEID" val="574"/>
</p:tagLst>
</file>

<file path=ppt/tags/tag2311.xml><?xml version="1.0" encoding="utf-8"?>
<p:tagLst xmlns:p="http://schemas.openxmlformats.org/presentationml/2006/main">
  <p:tag name="AS_UNIQUEID" val="575"/>
</p:tagLst>
</file>

<file path=ppt/tags/tag2312.xml><?xml version="1.0" encoding="utf-8"?>
<p:tagLst xmlns:p="http://schemas.openxmlformats.org/presentationml/2006/main">
  <p:tag name="AS_UNIQUEID" val="576"/>
</p:tagLst>
</file>

<file path=ppt/tags/tag2313.xml><?xml version="1.0" encoding="utf-8"?>
<p:tagLst xmlns:p="http://schemas.openxmlformats.org/presentationml/2006/main">
  <p:tag name="AS_UNIQUEID" val="577"/>
</p:tagLst>
</file>

<file path=ppt/tags/tag2314.xml><?xml version="1.0" encoding="utf-8"?>
<p:tagLst xmlns:p="http://schemas.openxmlformats.org/presentationml/2006/main">
  <p:tag name="AS_UNIQUEID" val="578"/>
</p:tagLst>
</file>

<file path=ppt/tags/tag2315.xml><?xml version="1.0" encoding="utf-8"?>
<p:tagLst xmlns:p="http://schemas.openxmlformats.org/presentationml/2006/main">
  <p:tag name="AS_UNIQUEID" val="579"/>
</p:tagLst>
</file>

<file path=ppt/tags/tag2316.xml><?xml version="1.0" encoding="utf-8"?>
<p:tagLst xmlns:p="http://schemas.openxmlformats.org/presentationml/2006/main">
  <p:tag name="AS_UNIQUEID" val="580"/>
</p:tagLst>
</file>

<file path=ppt/tags/tag2317.xml><?xml version="1.0" encoding="utf-8"?>
<p:tagLst xmlns:p="http://schemas.openxmlformats.org/presentationml/2006/main">
  <p:tag name="AS_UNIQUEID" val="581"/>
</p:tagLst>
</file>

<file path=ppt/tags/tag2318.xml><?xml version="1.0" encoding="utf-8"?>
<p:tagLst xmlns:p="http://schemas.openxmlformats.org/presentationml/2006/main">
  <p:tag name="AS_UNIQUEID" val="582"/>
</p:tagLst>
</file>

<file path=ppt/tags/tag2319.xml><?xml version="1.0" encoding="utf-8"?>
<p:tagLst xmlns:p="http://schemas.openxmlformats.org/presentationml/2006/main">
  <p:tag name="AS_UNIQUEID" val="583"/>
</p:tagLst>
</file>

<file path=ppt/tags/tag232.xml><?xml version="1.0" encoding="utf-8"?>
<p:tagLst xmlns:p="http://schemas.openxmlformats.org/presentationml/2006/main">
  <p:tag name="AS_UNIQUEID" val="1004"/>
</p:tagLst>
</file>

<file path=ppt/tags/tag2320.xml><?xml version="1.0" encoding="utf-8"?>
<p:tagLst xmlns:p="http://schemas.openxmlformats.org/presentationml/2006/main">
  <p:tag name="AS_UNIQUEID" val="584"/>
</p:tagLst>
</file>

<file path=ppt/tags/tag2321.xml><?xml version="1.0" encoding="utf-8"?>
<p:tagLst xmlns:p="http://schemas.openxmlformats.org/presentationml/2006/main">
  <p:tag name="AS_UNIQUEID" val="585"/>
</p:tagLst>
</file>

<file path=ppt/tags/tag2322.xml><?xml version="1.0" encoding="utf-8"?>
<p:tagLst xmlns:p="http://schemas.openxmlformats.org/presentationml/2006/main">
  <p:tag name="AS_UNIQUEID" val="586"/>
</p:tagLst>
</file>

<file path=ppt/tags/tag2323.xml><?xml version="1.0" encoding="utf-8"?>
<p:tagLst xmlns:p="http://schemas.openxmlformats.org/presentationml/2006/main">
  <p:tag name="AS_UNIQUEID" val="587"/>
</p:tagLst>
</file>

<file path=ppt/tags/tag2324.xml><?xml version="1.0" encoding="utf-8"?>
<p:tagLst xmlns:p="http://schemas.openxmlformats.org/presentationml/2006/main">
  <p:tag name="AS_UNIQUEID" val="588"/>
</p:tagLst>
</file>

<file path=ppt/tags/tag2325.xml><?xml version="1.0" encoding="utf-8"?>
<p:tagLst xmlns:p="http://schemas.openxmlformats.org/presentationml/2006/main">
  <p:tag name="AS_UNIQUEID" val="589"/>
</p:tagLst>
</file>

<file path=ppt/tags/tag2326.xml><?xml version="1.0" encoding="utf-8"?>
<p:tagLst xmlns:p="http://schemas.openxmlformats.org/presentationml/2006/main">
  <p:tag name="AS_UNIQUEID" val="590"/>
</p:tagLst>
</file>

<file path=ppt/tags/tag2327.xml><?xml version="1.0" encoding="utf-8"?>
<p:tagLst xmlns:p="http://schemas.openxmlformats.org/presentationml/2006/main">
  <p:tag name="AS_UNIQUEID" val="591"/>
</p:tagLst>
</file>

<file path=ppt/tags/tag2328.xml><?xml version="1.0" encoding="utf-8"?>
<p:tagLst xmlns:p="http://schemas.openxmlformats.org/presentationml/2006/main">
  <p:tag name="AS_UNIQUEID" val="592"/>
</p:tagLst>
</file>

<file path=ppt/tags/tag2329.xml><?xml version="1.0" encoding="utf-8"?>
<p:tagLst xmlns:p="http://schemas.openxmlformats.org/presentationml/2006/main">
  <p:tag name="AS_UNIQUEID" val="593"/>
</p:tagLst>
</file>

<file path=ppt/tags/tag233.xml><?xml version="1.0" encoding="utf-8"?>
<p:tagLst xmlns:p="http://schemas.openxmlformats.org/presentationml/2006/main">
  <p:tag name="AS_UNIQUEID" val="1005"/>
</p:tagLst>
</file>

<file path=ppt/tags/tag2330.xml><?xml version="1.0" encoding="utf-8"?>
<p:tagLst xmlns:p="http://schemas.openxmlformats.org/presentationml/2006/main">
  <p:tag name="AS_UNIQUEID" val="594"/>
</p:tagLst>
</file>

<file path=ppt/tags/tag2331.xml><?xml version="1.0" encoding="utf-8"?>
<p:tagLst xmlns:p="http://schemas.openxmlformats.org/presentationml/2006/main">
  <p:tag name="AS_UNIQUEID" val="595"/>
</p:tagLst>
</file>

<file path=ppt/tags/tag2332.xml><?xml version="1.0" encoding="utf-8"?>
<p:tagLst xmlns:p="http://schemas.openxmlformats.org/presentationml/2006/main">
  <p:tag name="AS_UNIQUEID" val="596"/>
</p:tagLst>
</file>

<file path=ppt/tags/tag2333.xml><?xml version="1.0" encoding="utf-8"?>
<p:tagLst xmlns:p="http://schemas.openxmlformats.org/presentationml/2006/main">
  <p:tag name="AS_UNIQUEID" val="597"/>
</p:tagLst>
</file>

<file path=ppt/tags/tag2334.xml><?xml version="1.0" encoding="utf-8"?>
<p:tagLst xmlns:p="http://schemas.openxmlformats.org/presentationml/2006/main">
  <p:tag name="AS_UNIQUEID" val="598"/>
</p:tagLst>
</file>

<file path=ppt/tags/tag2335.xml><?xml version="1.0" encoding="utf-8"?>
<p:tagLst xmlns:p="http://schemas.openxmlformats.org/presentationml/2006/main">
  <p:tag name="AS_UNIQUEID" val="599"/>
</p:tagLst>
</file>

<file path=ppt/tags/tag2336.xml><?xml version="1.0" encoding="utf-8"?>
<p:tagLst xmlns:p="http://schemas.openxmlformats.org/presentationml/2006/main">
  <p:tag name="AS_UNIQUEID" val="600"/>
</p:tagLst>
</file>

<file path=ppt/tags/tag2337.xml><?xml version="1.0" encoding="utf-8"?>
<p:tagLst xmlns:p="http://schemas.openxmlformats.org/presentationml/2006/main">
  <p:tag name="AS_UNIQUEID" val="601"/>
</p:tagLst>
</file>

<file path=ppt/tags/tag2338.xml><?xml version="1.0" encoding="utf-8"?>
<p:tagLst xmlns:p="http://schemas.openxmlformats.org/presentationml/2006/main">
  <p:tag name="AS_UNIQUEID" val="602"/>
</p:tagLst>
</file>

<file path=ppt/tags/tag2339.xml><?xml version="1.0" encoding="utf-8"?>
<p:tagLst xmlns:p="http://schemas.openxmlformats.org/presentationml/2006/main">
  <p:tag name="AS_UNIQUEID" val="603"/>
</p:tagLst>
</file>

<file path=ppt/tags/tag234.xml><?xml version="1.0" encoding="utf-8"?>
<p:tagLst xmlns:p="http://schemas.openxmlformats.org/presentationml/2006/main">
  <p:tag name="AS_UNIQUEID" val="1006"/>
</p:tagLst>
</file>

<file path=ppt/tags/tag2340.xml><?xml version="1.0" encoding="utf-8"?>
<p:tagLst xmlns:p="http://schemas.openxmlformats.org/presentationml/2006/main">
  <p:tag name="AS_UNIQUEID" val="604"/>
</p:tagLst>
</file>

<file path=ppt/tags/tag2341.xml><?xml version="1.0" encoding="utf-8"?>
<p:tagLst xmlns:p="http://schemas.openxmlformats.org/presentationml/2006/main">
  <p:tag name="AS_UNIQUEID" val="605"/>
</p:tagLst>
</file>

<file path=ppt/tags/tag2342.xml><?xml version="1.0" encoding="utf-8"?>
<p:tagLst xmlns:p="http://schemas.openxmlformats.org/presentationml/2006/main">
  <p:tag name="AS_UNIQUEID" val="606"/>
</p:tagLst>
</file>

<file path=ppt/tags/tag2343.xml><?xml version="1.0" encoding="utf-8"?>
<p:tagLst xmlns:p="http://schemas.openxmlformats.org/presentationml/2006/main">
  <p:tag name="AS_UNIQUEID" val="607"/>
</p:tagLst>
</file>

<file path=ppt/tags/tag2344.xml><?xml version="1.0" encoding="utf-8"?>
<p:tagLst xmlns:p="http://schemas.openxmlformats.org/presentationml/2006/main">
  <p:tag name="AS_UNIQUEID" val="608"/>
</p:tagLst>
</file>

<file path=ppt/tags/tag2345.xml><?xml version="1.0" encoding="utf-8"?>
<p:tagLst xmlns:p="http://schemas.openxmlformats.org/presentationml/2006/main">
  <p:tag name="AS_UNIQUEID" val="609"/>
</p:tagLst>
</file>

<file path=ppt/tags/tag2346.xml><?xml version="1.0" encoding="utf-8"?>
<p:tagLst xmlns:p="http://schemas.openxmlformats.org/presentationml/2006/main">
  <p:tag name="AS_UNIQUEID" val="610"/>
</p:tagLst>
</file>

<file path=ppt/tags/tag2347.xml><?xml version="1.0" encoding="utf-8"?>
<p:tagLst xmlns:p="http://schemas.openxmlformats.org/presentationml/2006/main">
  <p:tag name="AS_UNIQUEID" val="611"/>
</p:tagLst>
</file>

<file path=ppt/tags/tag2348.xml><?xml version="1.0" encoding="utf-8"?>
<p:tagLst xmlns:p="http://schemas.openxmlformats.org/presentationml/2006/main">
  <p:tag name="AS_UNIQUEID" val="612"/>
</p:tagLst>
</file>

<file path=ppt/tags/tag2349.xml><?xml version="1.0" encoding="utf-8"?>
<p:tagLst xmlns:p="http://schemas.openxmlformats.org/presentationml/2006/main">
  <p:tag name="AS_UNIQUEID" val="613"/>
</p:tagLst>
</file>

<file path=ppt/tags/tag235.xml><?xml version="1.0" encoding="utf-8"?>
<p:tagLst xmlns:p="http://schemas.openxmlformats.org/presentationml/2006/main">
  <p:tag name="AS_UNIQUEID" val="1007"/>
</p:tagLst>
</file>

<file path=ppt/tags/tag2350.xml><?xml version="1.0" encoding="utf-8"?>
<p:tagLst xmlns:p="http://schemas.openxmlformats.org/presentationml/2006/main">
  <p:tag name="AS_UNIQUEID" val="614"/>
</p:tagLst>
</file>

<file path=ppt/tags/tag2351.xml><?xml version="1.0" encoding="utf-8"?>
<p:tagLst xmlns:p="http://schemas.openxmlformats.org/presentationml/2006/main">
  <p:tag name="AS_UNIQUEID" val="615"/>
</p:tagLst>
</file>

<file path=ppt/tags/tag2352.xml><?xml version="1.0" encoding="utf-8"?>
<p:tagLst xmlns:p="http://schemas.openxmlformats.org/presentationml/2006/main">
  <p:tag name="AS_UNIQUEID" val="616"/>
</p:tagLst>
</file>

<file path=ppt/tags/tag2353.xml><?xml version="1.0" encoding="utf-8"?>
<p:tagLst xmlns:p="http://schemas.openxmlformats.org/presentationml/2006/main">
  <p:tag name="AS_UNIQUEID" val="617"/>
</p:tagLst>
</file>

<file path=ppt/tags/tag2354.xml><?xml version="1.0" encoding="utf-8"?>
<p:tagLst xmlns:p="http://schemas.openxmlformats.org/presentationml/2006/main">
  <p:tag name="AS_UNIQUEID" val="618"/>
</p:tagLst>
</file>

<file path=ppt/tags/tag2355.xml><?xml version="1.0" encoding="utf-8"?>
<p:tagLst xmlns:p="http://schemas.openxmlformats.org/presentationml/2006/main">
  <p:tag name="AS_UNIQUEID" val="619"/>
</p:tagLst>
</file>

<file path=ppt/tags/tag2356.xml><?xml version="1.0" encoding="utf-8"?>
<p:tagLst xmlns:p="http://schemas.openxmlformats.org/presentationml/2006/main">
  <p:tag name="AS_UNIQUEID" val="620"/>
</p:tagLst>
</file>

<file path=ppt/tags/tag2357.xml><?xml version="1.0" encoding="utf-8"?>
<p:tagLst xmlns:p="http://schemas.openxmlformats.org/presentationml/2006/main">
  <p:tag name="AS_UNIQUEID" val="621"/>
</p:tagLst>
</file>

<file path=ppt/tags/tag2358.xml><?xml version="1.0" encoding="utf-8"?>
<p:tagLst xmlns:p="http://schemas.openxmlformats.org/presentationml/2006/main">
  <p:tag name="AS_UNIQUEID" val="622"/>
</p:tagLst>
</file>

<file path=ppt/tags/tag2359.xml><?xml version="1.0" encoding="utf-8"?>
<p:tagLst xmlns:p="http://schemas.openxmlformats.org/presentationml/2006/main">
  <p:tag name="AS_UNIQUEID" val="623"/>
</p:tagLst>
</file>

<file path=ppt/tags/tag236.xml><?xml version="1.0" encoding="utf-8"?>
<p:tagLst xmlns:p="http://schemas.openxmlformats.org/presentationml/2006/main">
  <p:tag name="AS_UNIQUEID" val="1008"/>
</p:tagLst>
</file>

<file path=ppt/tags/tag2360.xml><?xml version="1.0" encoding="utf-8"?>
<p:tagLst xmlns:p="http://schemas.openxmlformats.org/presentationml/2006/main">
  <p:tag name="AS_UNIQUEID" val="624"/>
</p:tagLst>
</file>

<file path=ppt/tags/tag2361.xml><?xml version="1.0" encoding="utf-8"?>
<p:tagLst xmlns:p="http://schemas.openxmlformats.org/presentationml/2006/main">
  <p:tag name="AS_UNIQUEID" val="625"/>
</p:tagLst>
</file>

<file path=ppt/tags/tag2362.xml><?xml version="1.0" encoding="utf-8"?>
<p:tagLst xmlns:p="http://schemas.openxmlformats.org/presentationml/2006/main">
  <p:tag name="AS_UNIQUEID" val="626"/>
</p:tagLst>
</file>

<file path=ppt/tags/tag2363.xml><?xml version="1.0" encoding="utf-8"?>
<p:tagLst xmlns:p="http://schemas.openxmlformats.org/presentationml/2006/main">
  <p:tag name="AS_UNIQUEID" val="627"/>
</p:tagLst>
</file>

<file path=ppt/tags/tag2364.xml><?xml version="1.0" encoding="utf-8"?>
<p:tagLst xmlns:p="http://schemas.openxmlformats.org/presentationml/2006/main">
  <p:tag name="AS_UNIQUEID" val="628"/>
</p:tagLst>
</file>

<file path=ppt/tags/tag2365.xml><?xml version="1.0" encoding="utf-8"?>
<p:tagLst xmlns:p="http://schemas.openxmlformats.org/presentationml/2006/main">
  <p:tag name="AS_UNIQUEID" val="629"/>
</p:tagLst>
</file>

<file path=ppt/tags/tag2366.xml><?xml version="1.0" encoding="utf-8"?>
<p:tagLst xmlns:p="http://schemas.openxmlformats.org/presentationml/2006/main">
  <p:tag name="AS_UNIQUEID" val="630"/>
</p:tagLst>
</file>

<file path=ppt/tags/tag2367.xml><?xml version="1.0" encoding="utf-8"?>
<p:tagLst xmlns:p="http://schemas.openxmlformats.org/presentationml/2006/main">
  <p:tag name="AS_UNIQUEID" val="631"/>
</p:tagLst>
</file>

<file path=ppt/tags/tag2368.xml><?xml version="1.0" encoding="utf-8"?>
<p:tagLst xmlns:p="http://schemas.openxmlformats.org/presentationml/2006/main">
  <p:tag name="AS_UNIQUEID" val="632"/>
</p:tagLst>
</file>

<file path=ppt/tags/tag2369.xml><?xml version="1.0" encoding="utf-8"?>
<p:tagLst xmlns:p="http://schemas.openxmlformats.org/presentationml/2006/main">
  <p:tag name="AS_UNIQUEID" val="633"/>
</p:tagLst>
</file>

<file path=ppt/tags/tag237.xml><?xml version="1.0" encoding="utf-8"?>
<p:tagLst xmlns:p="http://schemas.openxmlformats.org/presentationml/2006/main">
  <p:tag name="AS_UNIQUEID" val="1009"/>
</p:tagLst>
</file>

<file path=ppt/tags/tag2370.xml><?xml version="1.0" encoding="utf-8"?>
<p:tagLst xmlns:p="http://schemas.openxmlformats.org/presentationml/2006/main">
  <p:tag name="AS_UNIQUEID" val="634"/>
</p:tagLst>
</file>

<file path=ppt/tags/tag2371.xml><?xml version="1.0" encoding="utf-8"?>
<p:tagLst xmlns:p="http://schemas.openxmlformats.org/presentationml/2006/main">
  <p:tag name="AS_UNIQUEID" val="635"/>
</p:tagLst>
</file>

<file path=ppt/tags/tag2372.xml><?xml version="1.0" encoding="utf-8"?>
<p:tagLst xmlns:p="http://schemas.openxmlformats.org/presentationml/2006/main">
  <p:tag name="AS_UNIQUEID" val="636"/>
</p:tagLst>
</file>

<file path=ppt/tags/tag2373.xml><?xml version="1.0" encoding="utf-8"?>
<p:tagLst xmlns:p="http://schemas.openxmlformats.org/presentationml/2006/main">
  <p:tag name="AS_UNIQUEID" val="637"/>
</p:tagLst>
</file>

<file path=ppt/tags/tag2374.xml><?xml version="1.0" encoding="utf-8"?>
<p:tagLst xmlns:p="http://schemas.openxmlformats.org/presentationml/2006/main">
  <p:tag name="AS_UNIQUEID" val="638"/>
</p:tagLst>
</file>

<file path=ppt/tags/tag2375.xml><?xml version="1.0" encoding="utf-8"?>
<p:tagLst xmlns:p="http://schemas.openxmlformats.org/presentationml/2006/main">
  <p:tag name="AS_UNIQUEID" val="639"/>
</p:tagLst>
</file>

<file path=ppt/tags/tag2376.xml><?xml version="1.0" encoding="utf-8"?>
<p:tagLst xmlns:p="http://schemas.openxmlformats.org/presentationml/2006/main">
  <p:tag name="AS_UNIQUEID" val="640"/>
</p:tagLst>
</file>

<file path=ppt/tags/tag2377.xml><?xml version="1.0" encoding="utf-8"?>
<p:tagLst xmlns:p="http://schemas.openxmlformats.org/presentationml/2006/main">
  <p:tag name="AS_UNIQUEID" val="641"/>
</p:tagLst>
</file>

<file path=ppt/tags/tag2378.xml><?xml version="1.0" encoding="utf-8"?>
<p:tagLst xmlns:p="http://schemas.openxmlformats.org/presentationml/2006/main">
  <p:tag name="AS_UNIQUEID" val="642"/>
</p:tagLst>
</file>

<file path=ppt/tags/tag2379.xml><?xml version="1.0" encoding="utf-8"?>
<p:tagLst xmlns:p="http://schemas.openxmlformats.org/presentationml/2006/main">
  <p:tag name="AS_UNIQUEID" val="643"/>
</p:tagLst>
</file>

<file path=ppt/tags/tag238.xml><?xml version="1.0" encoding="utf-8"?>
<p:tagLst xmlns:p="http://schemas.openxmlformats.org/presentationml/2006/main">
  <p:tag name="AS_UNIQUEID" val="1010"/>
</p:tagLst>
</file>

<file path=ppt/tags/tag2380.xml><?xml version="1.0" encoding="utf-8"?>
<p:tagLst xmlns:p="http://schemas.openxmlformats.org/presentationml/2006/main">
  <p:tag name="AS_UNIQUEID" val="644"/>
</p:tagLst>
</file>

<file path=ppt/tags/tag2381.xml><?xml version="1.0" encoding="utf-8"?>
<p:tagLst xmlns:p="http://schemas.openxmlformats.org/presentationml/2006/main">
  <p:tag name="AS_UNIQUEID" val="645"/>
</p:tagLst>
</file>

<file path=ppt/tags/tag2382.xml><?xml version="1.0" encoding="utf-8"?>
<p:tagLst xmlns:p="http://schemas.openxmlformats.org/presentationml/2006/main">
  <p:tag name="AS_UNIQUEID" val="646"/>
</p:tagLst>
</file>

<file path=ppt/tags/tag2383.xml><?xml version="1.0" encoding="utf-8"?>
<p:tagLst xmlns:p="http://schemas.openxmlformats.org/presentationml/2006/main">
  <p:tag name="AS_UNIQUEID" val="647"/>
</p:tagLst>
</file>

<file path=ppt/tags/tag2384.xml><?xml version="1.0" encoding="utf-8"?>
<p:tagLst xmlns:p="http://schemas.openxmlformats.org/presentationml/2006/main">
  <p:tag name="AS_UNIQUEID" val="648"/>
</p:tagLst>
</file>

<file path=ppt/tags/tag2385.xml><?xml version="1.0" encoding="utf-8"?>
<p:tagLst xmlns:p="http://schemas.openxmlformats.org/presentationml/2006/main">
  <p:tag name="AS_UNIQUEID" val="649"/>
</p:tagLst>
</file>

<file path=ppt/tags/tag2386.xml><?xml version="1.0" encoding="utf-8"?>
<p:tagLst xmlns:p="http://schemas.openxmlformats.org/presentationml/2006/main">
  <p:tag name="AS_UNIQUEID" val="650"/>
</p:tagLst>
</file>

<file path=ppt/tags/tag2387.xml><?xml version="1.0" encoding="utf-8"?>
<p:tagLst xmlns:p="http://schemas.openxmlformats.org/presentationml/2006/main">
  <p:tag name="AS_UNIQUEID" val="651"/>
</p:tagLst>
</file>

<file path=ppt/tags/tag2388.xml><?xml version="1.0" encoding="utf-8"?>
<p:tagLst xmlns:p="http://schemas.openxmlformats.org/presentationml/2006/main">
  <p:tag name="AS_UNIQUEID" val="652"/>
</p:tagLst>
</file>

<file path=ppt/tags/tag2389.xml><?xml version="1.0" encoding="utf-8"?>
<p:tagLst xmlns:p="http://schemas.openxmlformats.org/presentationml/2006/main">
  <p:tag name="AS_UNIQUEID" val="653"/>
</p:tagLst>
</file>

<file path=ppt/tags/tag239.xml><?xml version="1.0" encoding="utf-8"?>
<p:tagLst xmlns:p="http://schemas.openxmlformats.org/presentationml/2006/main">
  <p:tag name="AS_UNIQUEID" val="1011"/>
</p:tagLst>
</file>

<file path=ppt/tags/tag2390.xml><?xml version="1.0" encoding="utf-8"?>
<p:tagLst xmlns:p="http://schemas.openxmlformats.org/presentationml/2006/main">
  <p:tag name="AS_UNIQUEID" val="654"/>
</p:tagLst>
</file>

<file path=ppt/tags/tag2391.xml><?xml version="1.0" encoding="utf-8"?>
<p:tagLst xmlns:p="http://schemas.openxmlformats.org/presentationml/2006/main">
  <p:tag name="AS_UNIQUEID" val="655"/>
</p:tagLst>
</file>

<file path=ppt/tags/tag2392.xml><?xml version="1.0" encoding="utf-8"?>
<p:tagLst xmlns:p="http://schemas.openxmlformats.org/presentationml/2006/main">
  <p:tag name="AS_UNIQUEID" val="656"/>
</p:tagLst>
</file>

<file path=ppt/tags/tag2393.xml><?xml version="1.0" encoding="utf-8"?>
<p:tagLst xmlns:p="http://schemas.openxmlformats.org/presentationml/2006/main">
  <p:tag name="AS_UNIQUEID" val="657"/>
</p:tagLst>
</file>

<file path=ppt/tags/tag2394.xml><?xml version="1.0" encoding="utf-8"?>
<p:tagLst xmlns:p="http://schemas.openxmlformats.org/presentationml/2006/main">
  <p:tag name="AS_UNIQUEID" val="658"/>
</p:tagLst>
</file>

<file path=ppt/tags/tag2395.xml><?xml version="1.0" encoding="utf-8"?>
<p:tagLst xmlns:p="http://schemas.openxmlformats.org/presentationml/2006/main">
  <p:tag name="AS_UNIQUEID" val="659"/>
</p:tagLst>
</file>

<file path=ppt/tags/tag2396.xml><?xml version="1.0" encoding="utf-8"?>
<p:tagLst xmlns:p="http://schemas.openxmlformats.org/presentationml/2006/main">
  <p:tag name="AS_UNIQUEID" val="660"/>
</p:tagLst>
</file>

<file path=ppt/tags/tag2397.xml><?xml version="1.0" encoding="utf-8"?>
<p:tagLst xmlns:p="http://schemas.openxmlformats.org/presentationml/2006/main">
  <p:tag name="AS_UNIQUEID" val="661"/>
</p:tagLst>
</file>

<file path=ppt/tags/tag2398.xml><?xml version="1.0" encoding="utf-8"?>
<p:tagLst xmlns:p="http://schemas.openxmlformats.org/presentationml/2006/main">
  <p:tag name="AS_UNIQUEID" val="662"/>
</p:tagLst>
</file>

<file path=ppt/tags/tag2399.xml><?xml version="1.0" encoding="utf-8"?>
<p:tagLst xmlns:p="http://schemas.openxmlformats.org/presentationml/2006/main">
  <p:tag name="AS_UNIQUEID" val="663"/>
</p:tagLst>
</file>

<file path=ppt/tags/tag24.xml><?xml version="1.0" encoding="utf-8"?>
<p:tagLst xmlns:p="http://schemas.openxmlformats.org/presentationml/2006/main">
  <p:tag name="AS_UNIQUEID" val="796"/>
</p:tagLst>
</file>

<file path=ppt/tags/tag240.xml><?xml version="1.0" encoding="utf-8"?>
<p:tagLst xmlns:p="http://schemas.openxmlformats.org/presentationml/2006/main">
  <p:tag name="AS_UNIQUEID" val="1012"/>
</p:tagLst>
</file>

<file path=ppt/tags/tag2400.xml><?xml version="1.0" encoding="utf-8"?>
<p:tagLst xmlns:p="http://schemas.openxmlformats.org/presentationml/2006/main">
  <p:tag name="AS_UNIQUEID" val="664"/>
</p:tagLst>
</file>

<file path=ppt/tags/tag2401.xml><?xml version="1.0" encoding="utf-8"?>
<p:tagLst xmlns:p="http://schemas.openxmlformats.org/presentationml/2006/main">
  <p:tag name="AS_UNIQUEID" val="665"/>
</p:tagLst>
</file>

<file path=ppt/tags/tag2402.xml><?xml version="1.0" encoding="utf-8"?>
<p:tagLst xmlns:p="http://schemas.openxmlformats.org/presentationml/2006/main">
  <p:tag name="AS_UNIQUEID" val="666"/>
</p:tagLst>
</file>

<file path=ppt/tags/tag2403.xml><?xml version="1.0" encoding="utf-8"?>
<p:tagLst xmlns:p="http://schemas.openxmlformats.org/presentationml/2006/main">
  <p:tag name="AS_UNIQUEID" val="667"/>
</p:tagLst>
</file>

<file path=ppt/tags/tag2404.xml><?xml version="1.0" encoding="utf-8"?>
<p:tagLst xmlns:p="http://schemas.openxmlformats.org/presentationml/2006/main">
  <p:tag name="AS_UNIQUEID" val="668"/>
</p:tagLst>
</file>

<file path=ppt/tags/tag2405.xml><?xml version="1.0" encoding="utf-8"?>
<p:tagLst xmlns:p="http://schemas.openxmlformats.org/presentationml/2006/main">
  <p:tag name="AS_UNIQUEID" val="669"/>
</p:tagLst>
</file>

<file path=ppt/tags/tag2406.xml><?xml version="1.0" encoding="utf-8"?>
<p:tagLst xmlns:p="http://schemas.openxmlformats.org/presentationml/2006/main">
  <p:tag name="AS_UNIQUEID" val="670"/>
</p:tagLst>
</file>

<file path=ppt/tags/tag2407.xml><?xml version="1.0" encoding="utf-8"?>
<p:tagLst xmlns:p="http://schemas.openxmlformats.org/presentationml/2006/main">
  <p:tag name="AS_UNIQUEID" val="671"/>
</p:tagLst>
</file>

<file path=ppt/tags/tag2408.xml><?xml version="1.0" encoding="utf-8"?>
<p:tagLst xmlns:p="http://schemas.openxmlformats.org/presentationml/2006/main">
  <p:tag name="AS_UNIQUEID" val="672"/>
</p:tagLst>
</file>

<file path=ppt/tags/tag2409.xml><?xml version="1.0" encoding="utf-8"?>
<p:tagLst xmlns:p="http://schemas.openxmlformats.org/presentationml/2006/main">
  <p:tag name="AS_UNIQUEID" val="673"/>
</p:tagLst>
</file>

<file path=ppt/tags/tag241.xml><?xml version="1.0" encoding="utf-8"?>
<p:tagLst xmlns:p="http://schemas.openxmlformats.org/presentationml/2006/main">
  <p:tag name="AS_UNIQUEID" val="1013"/>
</p:tagLst>
</file>

<file path=ppt/tags/tag2410.xml><?xml version="1.0" encoding="utf-8"?>
<p:tagLst xmlns:p="http://schemas.openxmlformats.org/presentationml/2006/main">
  <p:tag name="AS_UNIQUEID" val="674"/>
</p:tagLst>
</file>

<file path=ppt/tags/tag2411.xml><?xml version="1.0" encoding="utf-8"?>
<p:tagLst xmlns:p="http://schemas.openxmlformats.org/presentationml/2006/main">
  <p:tag name="AS_UNIQUEID" val="675"/>
</p:tagLst>
</file>

<file path=ppt/tags/tag2412.xml><?xml version="1.0" encoding="utf-8"?>
<p:tagLst xmlns:p="http://schemas.openxmlformats.org/presentationml/2006/main">
  <p:tag name="AS_UNIQUEID" val="676"/>
</p:tagLst>
</file>

<file path=ppt/tags/tag2413.xml><?xml version="1.0" encoding="utf-8"?>
<p:tagLst xmlns:p="http://schemas.openxmlformats.org/presentationml/2006/main">
  <p:tag name="AS_UNIQUEID" val="677"/>
</p:tagLst>
</file>

<file path=ppt/tags/tag2414.xml><?xml version="1.0" encoding="utf-8"?>
<p:tagLst xmlns:p="http://schemas.openxmlformats.org/presentationml/2006/main">
  <p:tag name="AS_UNIQUEID" val="678"/>
</p:tagLst>
</file>

<file path=ppt/tags/tag2415.xml><?xml version="1.0" encoding="utf-8"?>
<p:tagLst xmlns:p="http://schemas.openxmlformats.org/presentationml/2006/main">
  <p:tag name="AS_UNIQUEID" val="679"/>
</p:tagLst>
</file>

<file path=ppt/tags/tag2416.xml><?xml version="1.0" encoding="utf-8"?>
<p:tagLst xmlns:p="http://schemas.openxmlformats.org/presentationml/2006/main">
  <p:tag name="AS_UNIQUEID" val="680"/>
</p:tagLst>
</file>

<file path=ppt/tags/tag2417.xml><?xml version="1.0" encoding="utf-8"?>
<p:tagLst xmlns:p="http://schemas.openxmlformats.org/presentationml/2006/main">
  <p:tag name="AS_UNIQUEID" val="681"/>
</p:tagLst>
</file>

<file path=ppt/tags/tag2418.xml><?xml version="1.0" encoding="utf-8"?>
<p:tagLst xmlns:p="http://schemas.openxmlformats.org/presentationml/2006/main">
  <p:tag name="AS_UNIQUEID" val="682"/>
</p:tagLst>
</file>

<file path=ppt/tags/tag2419.xml><?xml version="1.0" encoding="utf-8"?>
<p:tagLst xmlns:p="http://schemas.openxmlformats.org/presentationml/2006/main">
  <p:tag name="AS_UNIQUEID" val="683"/>
</p:tagLst>
</file>

<file path=ppt/tags/tag242.xml><?xml version="1.0" encoding="utf-8"?>
<p:tagLst xmlns:p="http://schemas.openxmlformats.org/presentationml/2006/main">
  <p:tag name="AS_UNIQUEID" val="1014"/>
</p:tagLst>
</file>

<file path=ppt/tags/tag2420.xml><?xml version="1.0" encoding="utf-8"?>
<p:tagLst xmlns:p="http://schemas.openxmlformats.org/presentationml/2006/main">
  <p:tag name="AS_UNIQUEID" val="684"/>
</p:tagLst>
</file>

<file path=ppt/tags/tag2421.xml><?xml version="1.0" encoding="utf-8"?>
<p:tagLst xmlns:p="http://schemas.openxmlformats.org/presentationml/2006/main">
  <p:tag name="AS_UNIQUEID" val="685"/>
</p:tagLst>
</file>

<file path=ppt/tags/tag2422.xml><?xml version="1.0" encoding="utf-8"?>
<p:tagLst xmlns:p="http://schemas.openxmlformats.org/presentationml/2006/main">
  <p:tag name="AS_UNIQUEID" val="686"/>
</p:tagLst>
</file>

<file path=ppt/tags/tag2423.xml><?xml version="1.0" encoding="utf-8"?>
<p:tagLst xmlns:p="http://schemas.openxmlformats.org/presentationml/2006/main">
  <p:tag name="AS_UNIQUEID" val="687"/>
</p:tagLst>
</file>

<file path=ppt/tags/tag2424.xml><?xml version="1.0" encoding="utf-8"?>
<p:tagLst xmlns:p="http://schemas.openxmlformats.org/presentationml/2006/main">
  <p:tag name="AS_UNIQUEID" val="688"/>
</p:tagLst>
</file>

<file path=ppt/tags/tag2425.xml><?xml version="1.0" encoding="utf-8"?>
<p:tagLst xmlns:p="http://schemas.openxmlformats.org/presentationml/2006/main">
  <p:tag name="AS_UNIQUEID" val="689"/>
</p:tagLst>
</file>

<file path=ppt/tags/tag2426.xml><?xml version="1.0" encoding="utf-8"?>
<p:tagLst xmlns:p="http://schemas.openxmlformats.org/presentationml/2006/main">
  <p:tag name="AS_UNIQUEID" val="690"/>
</p:tagLst>
</file>

<file path=ppt/tags/tag2427.xml><?xml version="1.0" encoding="utf-8"?>
<p:tagLst xmlns:p="http://schemas.openxmlformats.org/presentationml/2006/main">
  <p:tag name="AS_UNIQUEID" val="691"/>
</p:tagLst>
</file>

<file path=ppt/tags/tag2428.xml><?xml version="1.0" encoding="utf-8"?>
<p:tagLst xmlns:p="http://schemas.openxmlformats.org/presentationml/2006/main">
  <p:tag name="AS_UNIQUEID" val="692"/>
</p:tagLst>
</file>

<file path=ppt/tags/tag2429.xml><?xml version="1.0" encoding="utf-8"?>
<p:tagLst xmlns:p="http://schemas.openxmlformats.org/presentationml/2006/main">
  <p:tag name="AS_UNIQUEID" val="693"/>
</p:tagLst>
</file>

<file path=ppt/tags/tag243.xml><?xml version="1.0" encoding="utf-8"?>
<p:tagLst xmlns:p="http://schemas.openxmlformats.org/presentationml/2006/main">
  <p:tag name="AS_UNIQUEID" val="1015"/>
</p:tagLst>
</file>

<file path=ppt/tags/tag2430.xml><?xml version="1.0" encoding="utf-8"?>
<p:tagLst xmlns:p="http://schemas.openxmlformats.org/presentationml/2006/main">
  <p:tag name="AS_UNIQUEID" val="694"/>
</p:tagLst>
</file>

<file path=ppt/tags/tag2431.xml><?xml version="1.0" encoding="utf-8"?>
<p:tagLst xmlns:p="http://schemas.openxmlformats.org/presentationml/2006/main">
  <p:tag name="AS_UNIQUEID" val="695"/>
</p:tagLst>
</file>

<file path=ppt/tags/tag2432.xml><?xml version="1.0" encoding="utf-8"?>
<p:tagLst xmlns:p="http://schemas.openxmlformats.org/presentationml/2006/main">
  <p:tag name="AS_UNIQUEID" val="696"/>
</p:tagLst>
</file>

<file path=ppt/tags/tag2433.xml><?xml version="1.0" encoding="utf-8"?>
<p:tagLst xmlns:p="http://schemas.openxmlformats.org/presentationml/2006/main">
  <p:tag name="AS_UNIQUEID" val="697"/>
</p:tagLst>
</file>

<file path=ppt/tags/tag2434.xml><?xml version="1.0" encoding="utf-8"?>
<p:tagLst xmlns:p="http://schemas.openxmlformats.org/presentationml/2006/main">
  <p:tag name="AS_UNIQUEID" val="698"/>
</p:tagLst>
</file>

<file path=ppt/tags/tag2435.xml><?xml version="1.0" encoding="utf-8"?>
<p:tagLst xmlns:p="http://schemas.openxmlformats.org/presentationml/2006/main">
  <p:tag name="AS_UNIQUEID" val="699"/>
</p:tagLst>
</file>

<file path=ppt/tags/tag2436.xml><?xml version="1.0" encoding="utf-8"?>
<p:tagLst xmlns:p="http://schemas.openxmlformats.org/presentationml/2006/main">
  <p:tag name="AS_UNIQUEID" val="700"/>
</p:tagLst>
</file>

<file path=ppt/tags/tag2437.xml><?xml version="1.0" encoding="utf-8"?>
<p:tagLst xmlns:p="http://schemas.openxmlformats.org/presentationml/2006/main">
  <p:tag name="AS_UNIQUEID" val="701"/>
</p:tagLst>
</file>

<file path=ppt/tags/tag2438.xml><?xml version="1.0" encoding="utf-8"?>
<p:tagLst xmlns:p="http://schemas.openxmlformats.org/presentationml/2006/main">
  <p:tag name="AS_UNIQUEID" val="702"/>
</p:tagLst>
</file>

<file path=ppt/tags/tag2439.xml><?xml version="1.0" encoding="utf-8"?>
<p:tagLst xmlns:p="http://schemas.openxmlformats.org/presentationml/2006/main">
  <p:tag name="AS_UNIQUEID" val="703"/>
</p:tagLst>
</file>

<file path=ppt/tags/tag244.xml><?xml version="1.0" encoding="utf-8"?>
<p:tagLst xmlns:p="http://schemas.openxmlformats.org/presentationml/2006/main">
  <p:tag name="AS_UNIQUEID" val="1016"/>
</p:tagLst>
</file>

<file path=ppt/tags/tag2440.xml><?xml version="1.0" encoding="utf-8"?>
<p:tagLst xmlns:p="http://schemas.openxmlformats.org/presentationml/2006/main">
  <p:tag name="AS_UNIQUEID" val="704"/>
</p:tagLst>
</file>

<file path=ppt/tags/tag2441.xml><?xml version="1.0" encoding="utf-8"?>
<p:tagLst xmlns:p="http://schemas.openxmlformats.org/presentationml/2006/main">
  <p:tag name="AS_UNIQUEID" val="705"/>
</p:tagLst>
</file>

<file path=ppt/tags/tag2442.xml><?xml version="1.0" encoding="utf-8"?>
<p:tagLst xmlns:p="http://schemas.openxmlformats.org/presentationml/2006/main">
  <p:tag name="AS_UNIQUEID" val="706"/>
</p:tagLst>
</file>

<file path=ppt/tags/tag2443.xml><?xml version="1.0" encoding="utf-8"?>
<p:tagLst xmlns:p="http://schemas.openxmlformats.org/presentationml/2006/main">
  <p:tag name="AS_UNIQUEID" val="707"/>
</p:tagLst>
</file>

<file path=ppt/tags/tag2444.xml><?xml version="1.0" encoding="utf-8"?>
<p:tagLst xmlns:p="http://schemas.openxmlformats.org/presentationml/2006/main">
  <p:tag name="AS_UNIQUEID" val="708"/>
</p:tagLst>
</file>

<file path=ppt/tags/tag2445.xml><?xml version="1.0" encoding="utf-8"?>
<p:tagLst xmlns:p="http://schemas.openxmlformats.org/presentationml/2006/main">
  <p:tag name="AS_UNIQUEID" val="709"/>
</p:tagLst>
</file>

<file path=ppt/tags/tag2446.xml><?xml version="1.0" encoding="utf-8"?>
<p:tagLst xmlns:p="http://schemas.openxmlformats.org/presentationml/2006/main">
  <p:tag name="AS_UNIQUEID" val="710"/>
</p:tagLst>
</file>

<file path=ppt/tags/tag2447.xml><?xml version="1.0" encoding="utf-8"?>
<p:tagLst xmlns:p="http://schemas.openxmlformats.org/presentationml/2006/main">
  <p:tag name="AS_UNIQUEID" val="711"/>
</p:tagLst>
</file>

<file path=ppt/tags/tag2448.xml><?xml version="1.0" encoding="utf-8"?>
<p:tagLst xmlns:p="http://schemas.openxmlformats.org/presentationml/2006/main">
  <p:tag name="AS_UNIQUEID" val="712"/>
</p:tagLst>
</file>

<file path=ppt/tags/tag2449.xml><?xml version="1.0" encoding="utf-8"?>
<p:tagLst xmlns:p="http://schemas.openxmlformats.org/presentationml/2006/main">
  <p:tag name="AS_UNIQUEID" val="713"/>
</p:tagLst>
</file>

<file path=ppt/tags/tag245.xml><?xml version="1.0" encoding="utf-8"?>
<p:tagLst xmlns:p="http://schemas.openxmlformats.org/presentationml/2006/main">
  <p:tag name="AS_UNIQUEID" val="1017"/>
</p:tagLst>
</file>

<file path=ppt/tags/tag2450.xml><?xml version="1.0" encoding="utf-8"?>
<p:tagLst xmlns:p="http://schemas.openxmlformats.org/presentationml/2006/main">
  <p:tag name="AS_UNIQUEID" val="714"/>
</p:tagLst>
</file>

<file path=ppt/tags/tag2451.xml><?xml version="1.0" encoding="utf-8"?>
<p:tagLst xmlns:p="http://schemas.openxmlformats.org/presentationml/2006/main">
  <p:tag name="AS_UNIQUEID" val="715"/>
</p:tagLst>
</file>

<file path=ppt/tags/tag2452.xml><?xml version="1.0" encoding="utf-8"?>
<p:tagLst xmlns:p="http://schemas.openxmlformats.org/presentationml/2006/main">
  <p:tag name="AS_UNIQUEID" val="716"/>
</p:tagLst>
</file>

<file path=ppt/tags/tag2453.xml><?xml version="1.0" encoding="utf-8"?>
<p:tagLst xmlns:p="http://schemas.openxmlformats.org/presentationml/2006/main">
  <p:tag name="AS_UNIQUEID" val="717"/>
</p:tagLst>
</file>

<file path=ppt/tags/tag2454.xml><?xml version="1.0" encoding="utf-8"?>
<p:tagLst xmlns:p="http://schemas.openxmlformats.org/presentationml/2006/main">
  <p:tag name="AS_UNIQUEID" val="718"/>
</p:tagLst>
</file>

<file path=ppt/tags/tag2455.xml><?xml version="1.0" encoding="utf-8"?>
<p:tagLst xmlns:p="http://schemas.openxmlformats.org/presentationml/2006/main">
  <p:tag name="AS_UNIQUEID" val="719"/>
</p:tagLst>
</file>

<file path=ppt/tags/tag2456.xml><?xml version="1.0" encoding="utf-8"?>
<p:tagLst xmlns:p="http://schemas.openxmlformats.org/presentationml/2006/main">
  <p:tag name="AS_UNIQUEID" val="720"/>
</p:tagLst>
</file>

<file path=ppt/tags/tag2457.xml><?xml version="1.0" encoding="utf-8"?>
<p:tagLst xmlns:p="http://schemas.openxmlformats.org/presentationml/2006/main">
  <p:tag name="AS_UNIQUEID" val="721"/>
</p:tagLst>
</file>

<file path=ppt/tags/tag2458.xml><?xml version="1.0" encoding="utf-8"?>
<p:tagLst xmlns:p="http://schemas.openxmlformats.org/presentationml/2006/main">
  <p:tag name="AS_UNIQUEID" val="722"/>
</p:tagLst>
</file>

<file path=ppt/tags/tag2459.xml><?xml version="1.0" encoding="utf-8"?>
<p:tagLst xmlns:p="http://schemas.openxmlformats.org/presentationml/2006/main">
  <p:tag name="AS_UNIQUEID" val="723"/>
</p:tagLst>
</file>

<file path=ppt/tags/tag246.xml><?xml version="1.0" encoding="utf-8"?>
<p:tagLst xmlns:p="http://schemas.openxmlformats.org/presentationml/2006/main">
  <p:tag name="AS_UNIQUEID" val="1018"/>
</p:tagLst>
</file>

<file path=ppt/tags/tag2460.xml><?xml version="1.0" encoding="utf-8"?>
<p:tagLst xmlns:p="http://schemas.openxmlformats.org/presentationml/2006/main">
  <p:tag name="AS_UNIQUEID" val="724"/>
</p:tagLst>
</file>

<file path=ppt/tags/tag2461.xml><?xml version="1.0" encoding="utf-8"?>
<p:tagLst xmlns:p="http://schemas.openxmlformats.org/presentationml/2006/main">
  <p:tag name="AS_UNIQUEID" val="725"/>
</p:tagLst>
</file>

<file path=ppt/tags/tag2462.xml><?xml version="1.0" encoding="utf-8"?>
<p:tagLst xmlns:p="http://schemas.openxmlformats.org/presentationml/2006/main">
  <p:tag name="AS_UNIQUEID" val="726"/>
</p:tagLst>
</file>

<file path=ppt/tags/tag2463.xml><?xml version="1.0" encoding="utf-8"?>
<p:tagLst xmlns:p="http://schemas.openxmlformats.org/presentationml/2006/main">
  <p:tag name="AS_UNIQUEID" val="727"/>
</p:tagLst>
</file>

<file path=ppt/tags/tag2464.xml><?xml version="1.0" encoding="utf-8"?>
<p:tagLst xmlns:p="http://schemas.openxmlformats.org/presentationml/2006/main">
  <p:tag name="AS_UNIQUEID" val="728"/>
</p:tagLst>
</file>

<file path=ppt/tags/tag2465.xml><?xml version="1.0" encoding="utf-8"?>
<p:tagLst xmlns:p="http://schemas.openxmlformats.org/presentationml/2006/main">
  <p:tag name="AS_UNIQUEID" val="729"/>
</p:tagLst>
</file>

<file path=ppt/tags/tag2466.xml><?xml version="1.0" encoding="utf-8"?>
<p:tagLst xmlns:p="http://schemas.openxmlformats.org/presentationml/2006/main">
  <p:tag name="AS_UNIQUEID" val="730"/>
</p:tagLst>
</file>

<file path=ppt/tags/tag2467.xml><?xml version="1.0" encoding="utf-8"?>
<p:tagLst xmlns:p="http://schemas.openxmlformats.org/presentationml/2006/main">
  <p:tag name="AS_UNIQUEID" val="731"/>
</p:tagLst>
</file>

<file path=ppt/tags/tag2468.xml><?xml version="1.0" encoding="utf-8"?>
<p:tagLst xmlns:p="http://schemas.openxmlformats.org/presentationml/2006/main">
  <p:tag name="AS_UNIQUEID" val="732"/>
</p:tagLst>
</file>

<file path=ppt/tags/tag2469.xml><?xml version="1.0" encoding="utf-8"?>
<p:tagLst xmlns:p="http://schemas.openxmlformats.org/presentationml/2006/main">
  <p:tag name="AS_UNIQUEID" val="733"/>
</p:tagLst>
</file>

<file path=ppt/tags/tag247.xml><?xml version="1.0" encoding="utf-8"?>
<p:tagLst xmlns:p="http://schemas.openxmlformats.org/presentationml/2006/main">
  <p:tag name="AS_UNIQUEID" val="1019"/>
</p:tagLst>
</file>

<file path=ppt/tags/tag2470.xml><?xml version="1.0" encoding="utf-8"?>
<p:tagLst xmlns:p="http://schemas.openxmlformats.org/presentationml/2006/main">
  <p:tag name="AS_UNIQUEID" val="734"/>
</p:tagLst>
</file>

<file path=ppt/tags/tag2471.xml><?xml version="1.0" encoding="utf-8"?>
<p:tagLst xmlns:p="http://schemas.openxmlformats.org/presentationml/2006/main">
  <p:tag name="AS_UNIQUEID" val="735"/>
</p:tagLst>
</file>

<file path=ppt/tags/tag2472.xml><?xml version="1.0" encoding="utf-8"?>
<p:tagLst xmlns:p="http://schemas.openxmlformats.org/presentationml/2006/main">
  <p:tag name="AS_UNIQUEID" val="736"/>
</p:tagLst>
</file>

<file path=ppt/tags/tag2473.xml><?xml version="1.0" encoding="utf-8"?>
<p:tagLst xmlns:p="http://schemas.openxmlformats.org/presentationml/2006/main">
  <p:tag name="AS_UNIQUEID" val="737"/>
</p:tagLst>
</file>

<file path=ppt/tags/tag2474.xml><?xml version="1.0" encoding="utf-8"?>
<p:tagLst xmlns:p="http://schemas.openxmlformats.org/presentationml/2006/main">
  <p:tag name="AS_UNIQUEID" val="738"/>
</p:tagLst>
</file>

<file path=ppt/tags/tag2475.xml><?xml version="1.0" encoding="utf-8"?>
<p:tagLst xmlns:p="http://schemas.openxmlformats.org/presentationml/2006/main">
  <p:tag name="AS_UNIQUEID" val="739"/>
</p:tagLst>
</file>

<file path=ppt/tags/tag2476.xml><?xml version="1.0" encoding="utf-8"?>
<p:tagLst xmlns:p="http://schemas.openxmlformats.org/presentationml/2006/main">
  <p:tag name="AS_UNIQUEID" val="740"/>
</p:tagLst>
</file>

<file path=ppt/tags/tag2477.xml><?xml version="1.0" encoding="utf-8"?>
<p:tagLst xmlns:p="http://schemas.openxmlformats.org/presentationml/2006/main">
  <p:tag name="AS_UNIQUEID" val="741"/>
</p:tagLst>
</file>

<file path=ppt/tags/tag2478.xml><?xml version="1.0" encoding="utf-8"?>
<p:tagLst xmlns:p="http://schemas.openxmlformats.org/presentationml/2006/main">
  <p:tag name="AS_UNIQUEID" val="742"/>
</p:tagLst>
</file>

<file path=ppt/tags/tag2479.xml><?xml version="1.0" encoding="utf-8"?>
<p:tagLst xmlns:p="http://schemas.openxmlformats.org/presentationml/2006/main">
  <p:tag name="AS_UNIQUEID" val="743"/>
</p:tagLst>
</file>

<file path=ppt/tags/tag248.xml><?xml version="1.0" encoding="utf-8"?>
<p:tagLst xmlns:p="http://schemas.openxmlformats.org/presentationml/2006/main">
  <p:tag name="AS_UNIQUEID" val="1020"/>
</p:tagLst>
</file>

<file path=ppt/tags/tag2480.xml><?xml version="1.0" encoding="utf-8"?>
<p:tagLst xmlns:p="http://schemas.openxmlformats.org/presentationml/2006/main">
  <p:tag name="AS_UNIQUEID" val="744"/>
</p:tagLst>
</file>

<file path=ppt/tags/tag2481.xml><?xml version="1.0" encoding="utf-8"?>
<p:tagLst xmlns:p="http://schemas.openxmlformats.org/presentationml/2006/main">
  <p:tag name="AS_UNIQUEID" val="745"/>
</p:tagLst>
</file>

<file path=ppt/tags/tag2482.xml><?xml version="1.0" encoding="utf-8"?>
<p:tagLst xmlns:p="http://schemas.openxmlformats.org/presentationml/2006/main">
  <p:tag name="AS_UNIQUEID" val="746"/>
</p:tagLst>
</file>

<file path=ppt/tags/tag2483.xml><?xml version="1.0" encoding="utf-8"?>
<p:tagLst xmlns:p="http://schemas.openxmlformats.org/presentationml/2006/main">
  <p:tag name="AS_UNIQUEID" val="747"/>
</p:tagLst>
</file>

<file path=ppt/tags/tag2484.xml><?xml version="1.0" encoding="utf-8"?>
<p:tagLst xmlns:p="http://schemas.openxmlformats.org/presentationml/2006/main">
  <p:tag name="AS_UNIQUEID" val="748"/>
</p:tagLst>
</file>

<file path=ppt/tags/tag2485.xml><?xml version="1.0" encoding="utf-8"?>
<p:tagLst xmlns:p="http://schemas.openxmlformats.org/presentationml/2006/main">
  <p:tag name="AS_UNIQUEID" val="749"/>
</p:tagLst>
</file>

<file path=ppt/tags/tag2486.xml><?xml version="1.0" encoding="utf-8"?>
<p:tagLst xmlns:p="http://schemas.openxmlformats.org/presentationml/2006/main">
  <p:tag name="AS_UNIQUEID" val="750"/>
</p:tagLst>
</file>

<file path=ppt/tags/tag2487.xml><?xml version="1.0" encoding="utf-8"?>
<p:tagLst xmlns:p="http://schemas.openxmlformats.org/presentationml/2006/main">
  <p:tag name="AS_UNIQUEID" val="751"/>
</p:tagLst>
</file>

<file path=ppt/tags/tag2488.xml><?xml version="1.0" encoding="utf-8"?>
<p:tagLst xmlns:p="http://schemas.openxmlformats.org/presentationml/2006/main">
  <p:tag name="AS_UNIQUEID" val="752"/>
</p:tagLst>
</file>

<file path=ppt/tags/tag2489.xml><?xml version="1.0" encoding="utf-8"?>
<p:tagLst xmlns:p="http://schemas.openxmlformats.org/presentationml/2006/main">
  <p:tag name="AS_UNIQUEID" val="753"/>
</p:tagLst>
</file>

<file path=ppt/tags/tag249.xml><?xml version="1.0" encoding="utf-8"?>
<p:tagLst xmlns:p="http://schemas.openxmlformats.org/presentationml/2006/main">
  <p:tag name="AS_UNIQUEID" val="1021"/>
</p:tagLst>
</file>

<file path=ppt/tags/tag2490.xml><?xml version="1.0" encoding="utf-8"?>
<p:tagLst xmlns:p="http://schemas.openxmlformats.org/presentationml/2006/main">
  <p:tag name="AS_UNIQUEID" val="754"/>
</p:tagLst>
</file>

<file path=ppt/tags/tag2491.xml><?xml version="1.0" encoding="utf-8"?>
<p:tagLst xmlns:p="http://schemas.openxmlformats.org/presentationml/2006/main">
  <p:tag name="AS_UNIQUEID" val="755"/>
</p:tagLst>
</file>

<file path=ppt/tags/tag2492.xml><?xml version="1.0" encoding="utf-8"?>
<p:tagLst xmlns:p="http://schemas.openxmlformats.org/presentationml/2006/main">
  <p:tag name="AS_UNIQUEID" val="756"/>
</p:tagLst>
</file>

<file path=ppt/tags/tag2493.xml><?xml version="1.0" encoding="utf-8"?>
<p:tagLst xmlns:p="http://schemas.openxmlformats.org/presentationml/2006/main">
  <p:tag name="AS_UNIQUEID" val="757"/>
</p:tagLst>
</file>

<file path=ppt/tags/tag2494.xml><?xml version="1.0" encoding="utf-8"?>
<p:tagLst xmlns:p="http://schemas.openxmlformats.org/presentationml/2006/main">
  <p:tag name="AS_UNIQUEID" val="758"/>
</p:tagLst>
</file>

<file path=ppt/tags/tag2495.xml><?xml version="1.0" encoding="utf-8"?>
<p:tagLst xmlns:p="http://schemas.openxmlformats.org/presentationml/2006/main">
  <p:tag name="AS_UNIQUEID" val="759"/>
</p:tagLst>
</file>

<file path=ppt/tags/tag2496.xml><?xml version="1.0" encoding="utf-8"?>
<p:tagLst xmlns:p="http://schemas.openxmlformats.org/presentationml/2006/main">
  <p:tag name="AS_UNIQUEID" val="760"/>
</p:tagLst>
</file>

<file path=ppt/tags/tag2497.xml><?xml version="1.0" encoding="utf-8"?>
<p:tagLst xmlns:p="http://schemas.openxmlformats.org/presentationml/2006/main">
  <p:tag name="AS_UNIQUEID" val="761"/>
</p:tagLst>
</file>

<file path=ppt/tags/tag2498.xml><?xml version="1.0" encoding="utf-8"?>
<p:tagLst xmlns:p="http://schemas.openxmlformats.org/presentationml/2006/main">
  <p:tag name="AS_UNIQUEID" val="762"/>
</p:tagLst>
</file>

<file path=ppt/tags/tag2499.xml><?xml version="1.0" encoding="utf-8"?>
<p:tagLst xmlns:p="http://schemas.openxmlformats.org/presentationml/2006/main">
  <p:tag name="AS_UNIQUEID" val="763"/>
</p:tagLst>
</file>

<file path=ppt/tags/tag25.xml><?xml version="1.0" encoding="utf-8"?>
<p:tagLst xmlns:p="http://schemas.openxmlformats.org/presentationml/2006/main">
  <p:tag name="AS_UNIQUEID" val="797"/>
</p:tagLst>
</file>

<file path=ppt/tags/tag250.xml><?xml version="1.0" encoding="utf-8"?>
<p:tagLst xmlns:p="http://schemas.openxmlformats.org/presentationml/2006/main">
  <p:tag name="AS_UNIQUEID" val="1022"/>
</p:tagLst>
</file>

<file path=ppt/tags/tag2500.xml><?xml version="1.0" encoding="utf-8"?>
<p:tagLst xmlns:p="http://schemas.openxmlformats.org/presentationml/2006/main">
  <p:tag name="AS_UNIQUEID" val="764"/>
</p:tagLst>
</file>

<file path=ppt/tags/tag2501.xml><?xml version="1.0" encoding="utf-8"?>
<p:tagLst xmlns:p="http://schemas.openxmlformats.org/presentationml/2006/main">
  <p:tag name="AS_UNIQUEID" val="765"/>
</p:tagLst>
</file>

<file path=ppt/tags/tag2502.xml><?xml version="1.0" encoding="utf-8"?>
<p:tagLst xmlns:p="http://schemas.openxmlformats.org/presentationml/2006/main">
  <p:tag name="AS_UNIQUEID" val="766"/>
</p:tagLst>
</file>

<file path=ppt/tags/tag2503.xml><?xml version="1.0" encoding="utf-8"?>
<p:tagLst xmlns:p="http://schemas.openxmlformats.org/presentationml/2006/main">
  <p:tag name="AS_UNIQUEID" val="767"/>
</p:tagLst>
</file>

<file path=ppt/tags/tag2504.xml><?xml version="1.0" encoding="utf-8"?>
<p:tagLst xmlns:p="http://schemas.openxmlformats.org/presentationml/2006/main">
  <p:tag name="AS_UNIQUEID" val="768"/>
</p:tagLst>
</file>

<file path=ppt/tags/tag2505.xml><?xml version="1.0" encoding="utf-8"?>
<p:tagLst xmlns:p="http://schemas.openxmlformats.org/presentationml/2006/main">
  <p:tag name="AS_UNIQUEID" val="769"/>
</p:tagLst>
</file>

<file path=ppt/tags/tag2506.xml><?xml version="1.0" encoding="utf-8"?>
<p:tagLst xmlns:p="http://schemas.openxmlformats.org/presentationml/2006/main">
  <p:tag name="AS_UNIQUEID" val="770"/>
</p:tagLst>
</file>

<file path=ppt/tags/tag2507.xml><?xml version="1.0" encoding="utf-8"?>
<p:tagLst xmlns:p="http://schemas.openxmlformats.org/presentationml/2006/main">
  <p:tag name="AS_UNIQUEID" val="771"/>
</p:tagLst>
</file>

<file path=ppt/tags/tag2508.xml><?xml version="1.0" encoding="utf-8"?>
<p:tagLst xmlns:p="http://schemas.openxmlformats.org/presentationml/2006/main">
  <p:tag name="AS_UNIQUEID" val="772"/>
</p:tagLst>
</file>

<file path=ppt/tags/tag2509.xml><?xml version="1.0" encoding="utf-8"?>
<p:tagLst xmlns:p="http://schemas.openxmlformats.org/presentationml/2006/main">
  <p:tag name="AS_OS" val="Unix 3.10 unknown"/>
  <p:tag name="AS_RELEASE_DATE" val="2020.11.30"/>
  <p:tag name="AS_TITLE" val="Aspose.Slides for Java"/>
  <p:tag name="AS_VERSION" val="20.11"/>
</p:tagLst>
</file>

<file path=ppt/tags/tag251.xml><?xml version="1.0" encoding="utf-8"?>
<p:tagLst xmlns:p="http://schemas.openxmlformats.org/presentationml/2006/main">
  <p:tag name="AS_UNIQUEID" val="1023"/>
</p:tagLst>
</file>

<file path=ppt/tags/tag252.xml><?xml version="1.0" encoding="utf-8"?>
<p:tagLst xmlns:p="http://schemas.openxmlformats.org/presentationml/2006/main">
  <p:tag name="AS_UNIQUEID" val="1024"/>
</p:tagLst>
</file>

<file path=ppt/tags/tag253.xml><?xml version="1.0" encoding="utf-8"?>
<p:tagLst xmlns:p="http://schemas.openxmlformats.org/presentationml/2006/main">
  <p:tag name="AS_UNIQUEID" val="1025"/>
</p:tagLst>
</file>

<file path=ppt/tags/tag254.xml><?xml version="1.0" encoding="utf-8"?>
<p:tagLst xmlns:p="http://schemas.openxmlformats.org/presentationml/2006/main">
  <p:tag name="AS_UNIQUEID" val="1026"/>
</p:tagLst>
</file>

<file path=ppt/tags/tag255.xml><?xml version="1.0" encoding="utf-8"?>
<p:tagLst xmlns:p="http://schemas.openxmlformats.org/presentationml/2006/main">
  <p:tag name="AS_UNIQUEID" val="1027"/>
</p:tagLst>
</file>

<file path=ppt/tags/tag256.xml><?xml version="1.0" encoding="utf-8"?>
<p:tagLst xmlns:p="http://schemas.openxmlformats.org/presentationml/2006/main">
  <p:tag name="AS_UNIQUEID" val="1028"/>
</p:tagLst>
</file>

<file path=ppt/tags/tag257.xml><?xml version="1.0" encoding="utf-8"?>
<p:tagLst xmlns:p="http://schemas.openxmlformats.org/presentationml/2006/main">
  <p:tag name="AS_UNIQUEID" val="1029"/>
</p:tagLst>
</file>

<file path=ppt/tags/tag258.xml><?xml version="1.0" encoding="utf-8"?>
<p:tagLst xmlns:p="http://schemas.openxmlformats.org/presentationml/2006/main">
  <p:tag name="AS_UNIQUEID" val="1030"/>
</p:tagLst>
</file>

<file path=ppt/tags/tag259.xml><?xml version="1.0" encoding="utf-8"?>
<p:tagLst xmlns:p="http://schemas.openxmlformats.org/presentationml/2006/main">
  <p:tag name="AS_UNIQUEID" val="1031"/>
</p:tagLst>
</file>

<file path=ppt/tags/tag26.xml><?xml version="1.0" encoding="utf-8"?>
<p:tagLst xmlns:p="http://schemas.openxmlformats.org/presentationml/2006/main">
  <p:tag name="AS_UNIQUEID" val="798"/>
</p:tagLst>
</file>

<file path=ppt/tags/tag260.xml><?xml version="1.0" encoding="utf-8"?>
<p:tagLst xmlns:p="http://schemas.openxmlformats.org/presentationml/2006/main">
  <p:tag name="AS_UNIQUEID" val="1032"/>
</p:tagLst>
</file>

<file path=ppt/tags/tag261.xml><?xml version="1.0" encoding="utf-8"?>
<p:tagLst xmlns:p="http://schemas.openxmlformats.org/presentationml/2006/main">
  <p:tag name="AS_UNIQUEID" val="1033"/>
</p:tagLst>
</file>

<file path=ppt/tags/tag262.xml><?xml version="1.0" encoding="utf-8"?>
<p:tagLst xmlns:p="http://schemas.openxmlformats.org/presentationml/2006/main">
  <p:tag name="AS_UNIQUEID" val="1034"/>
</p:tagLst>
</file>

<file path=ppt/tags/tag263.xml><?xml version="1.0" encoding="utf-8"?>
<p:tagLst xmlns:p="http://schemas.openxmlformats.org/presentationml/2006/main">
  <p:tag name="AS_UNIQUEID" val="1035"/>
</p:tagLst>
</file>

<file path=ppt/tags/tag264.xml><?xml version="1.0" encoding="utf-8"?>
<p:tagLst xmlns:p="http://schemas.openxmlformats.org/presentationml/2006/main">
  <p:tag name="AS_UNIQUEID" val="1036"/>
</p:tagLst>
</file>

<file path=ppt/tags/tag265.xml><?xml version="1.0" encoding="utf-8"?>
<p:tagLst xmlns:p="http://schemas.openxmlformats.org/presentationml/2006/main">
  <p:tag name="AS_UNIQUEID" val="1037"/>
</p:tagLst>
</file>

<file path=ppt/tags/tag266.xml><?xml version="1.0" encoding="utf-8"?>
<p:tagLst xmlns:p="http://schemas.openxmlformats.org/presentationml/2006/main">
  <p:tag name="AS_UNIQUEID" val="1038"/>
</p:tagLst>
</file>

<file path=ppt/tags/tag267.xml><?xml version="1.0" encoding="utf-8"?>
<p:tagLst xmlns:p="http://schemas.openxmlformats.org/presentationml/2006/main">
  <p:tag name="AS_UNIQUEID" val="1039"/>
</p:tagLst>
</file>

<file path=ppt/tags/tag268.xml><?xml version="1.0" encoding="utf-8"?>
<p:tagLst xmlns:p="http://schemas.openxmlformats.org/presentationml/2006/main">
  <p:tag name="AS_UNIQUEID" val="1040"/>
</p:tagLst>
</file>

<file path=ppt/tags/tag269.xml><?xml version="1.0" encoding="utf-8"?>
<p:tagLst xmlns:p="http://schemas.openxmlformats.org/presentationml/2006/main">
  <p:tag name="AS_UNIQUEID" val="1041"/>
</p:tagLst>
</file>

<file path=ppt/tags/tag27.xml><?xml version="1.0" encoding="utf-8"?>
<p:tagLst xmlns:p="http://schemas.openxmlformats.org/presentationml/2006/main">
  <p:tag name="AS_UNIQUEID" val="799"/>
</p:tagLst>
</file>

<file path=ppt/tags/tag270.xml><?xml version="1.0" encoding="utf-8"?>
<p:tagLst xmlns:p="http://schemas.openxmlformats.org/presentationml/2006/main">
  <p:tag name="AS_UNIQUEID" val="1042"/>
</p:tagLst>
</file>

<file path=ppt/tags/tag271.xml><?xml version="1.0" encoding="utf-8"?>
<p:tagLst xmlns:p="http://schemas.openxmlformats.org/presentationml/2006/main">
  <p:tag name="AS_UNIQUEID" val="1043"/>
</p:tagLst>
</file>

<file path=ppt/tags/tag272.xml><?xml version="1.0" encoding="utf-8"?>
<p:tagLst xmlns:p="http://schemas.openxmlformats.org/presentationml/2006/main">
  <p:tag name="AS_UNIQUEID" val="1044"/>
</p:tagLst>
</file>

<file path=ppt/tags/tag273.xml><?xml version="1.0" encoding="utf-8"?>
<p:tagLst xmlns:p="http://schemas.openxmlformats.org/presentationml/2006/main">
  <p:tag name="AS_UNIQUEID" val="1045"/>
</p:tagLst>
</file>

<file path=ppt/tags/tag274.xml><?xml version="1.0" encoding="utf-8"?>
<p:tagLst xmlns:p="http://schemas.openxmlformats.org/presentationml/2006/main">
  <p:tag name="AS_UNIQUEID" val="1046"/>
</p:tagLst>
</file>

<file path=ppt/tags/tag275.xml><?xml version="1.0" encoding="utf-8"?>
<p:tagLst xmlns:p="http://schemas.openxmlformats.org/presentationml/2006/main">
  <p:tag name="AS_UNIQUEID" val="1047"/>
</p:tagLst>
</file>

<file path=ppt/tags/tag276.xml><?xml version="1.0" encoding="utf-8"?>
<p:tagLst xmlns:p="http://schemas.openxmlformats.org/presentationml/2006/main">
  <p:tag name="AS_UNIQUEID" val="1048"/>
</p:tagLst>
</file>

<file path=ppt/tags/tag277.xml><?xml version="1.0" encoding="utf-8"?>
<p:tagLst xmlns:p="http://schemas.openxmlformats.org/presentationml/2006/main">
  <p:tag name="AS_UNIQUEID" val="1049"/>
</p:tagLst>
</file>

<file path=ppt/tags/tag278.xml><?xml version="1.0" encoding="utf-8"?>
<p:tagLst xmlns:p="http://schemas.openxmlformats.org/presentationml/2006/main">
  <p:tag name="AS_UNIQUEID" val="1050"/>
</p:tagLst>
</file>

<file path=ppt/tags/tag279.xml><?xml version="1.0" encoding="utf-8"?>
<p:tagLst xmlns:p="http://schemas.openxmlformats.org/presentationml/2006/main">
  <p:tag name="AS_UNIQUEID" val="1051"/>
</p:tagLst>
</file>

<file path=ppt/tags/tag28.xml><?xml version="1.0" encoding="utf-8"?>
<p:tagLst xmlns:p="http://schemas.openxmlformats.org/presentationml/2006/main">
  <p:tag name="AS_UNIQUEID" val="800"/>
</p:tagLst>
</file>

<file path=ppt/tags/tag280.xml><?xml version="1.0" encoding="utf-8"?>
<p:tagLst xmlns:p="http://schemas.openxmlformats.org/presentationml/2006/main">
  <p:tag name="AS_UNIQUEID" val="1052"/>
</p:tagLst>
</file>

<file path=ppt/tags/tag281.xml><?xml version="1.0" encoding="utf-8"?>
<p:tagLst xmlns:p="http://schemas.openxmlformats.org/presentationml/2006/main">
  <p:tag name="AS_UNIQUEID" val="1053"/>
</p:tagLst>
</file>

<file path=ppt/tags/tag282.xml><?xml version="1.0" encoding="utf-8"?>
<p:tagLst xmlns:p="http://schemas.openxmlformats.org/presentationml/2006/main">
  <p:tag name="AS_UNIQUEID" val="1054"/>
</p:tagLst>
</file>

<file path=ppt/tags/tag283.xml><?xml version="1.0" encoding="utf-8"?>
<p:tagLst xmlns:p="http://schemas.openxmlformats.org/presentationml/2006/main">
  <p:tag name="AS_UNIQUEID" val="1055"/>
</p:tagLst>
</file>

<file path=ppt/tags/tag284.xml><?xml version="1.0" encoding="utf-8"?>
<p:tagLst xmlns:p="http://schemas.openxmlformats.org/presentationml/2006/main">
  <p:tag name="AS_UNIQUEID" val="1056"/>
</p:tagLst>
</file>

<file path=ppt/tags/tag285.xml><?xml version="1.0" encoding="utf-8"?>
<p:tagLst xmlns:p="http://schemas.openxmlformats.org/presentationml/2006/main">
  <p:tag name="AS_UNIQUEID" val="1057"/>
</p:tagLst>
</file>

<file path=ppt/tags/tag286.xml><?xml version="1.0" encoding="utf-8"?>
<p:tagLst xmlns:p="http://schemas.openxmlformats.org/presentationml/2006/main">
  <p:tag name="AS_UNIQUEID" val="1058"/>
</p:tagLst>
</file>

<file path=ppt/tags/tag287.xml><?xml version="1.0" encoding="utf-8"?>
<p:tagLst xmlns:p="http://schemas.openxmlformats.org/presentationml/2006/main">
  <p:tag name="AS_UNIQUEID" val="1059"/>
</p:tagLst>
</file>

<file path=ppt/tags/tag288.xml><?xml version="1.0" encoding="utf-8"?>
<p:tagLst xmlns:p="http://schemas.openxmlformats.org/presentationml/2006/main">
  <p:tag name="AS_UNIQUEID" val="1060"/>
</p:tagLst>
</file>

<file path=ppt/tags/tag289.xml><?xml version="1.0" encoding="utf-8"?>
<p:tagLst xmlns:p="http://schemas.openxmlformats.org/presentationml/2006/main">
  <p:tag name="AS_UNIQUEID" val="1061"/>
</p:tagLst>
</file>

<file path=ppt/tags/tag29.xml><?xml version="1.0" encoding="utf-8"?>
<p:tagLst xmlns:p="http://schemas.openxmlformats.org/presentationml/2006/main">
  <p:tag name="AS_UNIQUEID" val="801"/>
</p:tagLst>
</file>

<file path=ppt/tags/tag290.xml><?xml version="1.0" encoding="utf-8"?>
<p:tagLst xmlns:p="http://schemas.openxmlformats.org/presentationml/2006/main">
  <p:tag name="AS_UNIQUEID" val="1062"/>
</p:tagLst>
</file>

<file path=ppt/tags/tag291.xml><?xml version="1.0" encoding="utf-8"?>
<p:tagLst xmlns:p="http://schemas.openxmlformats.org/presentationml/2006/main">
  <p:tag name="AS_UNIQUEID" val="1063"/>
</p:tagLst>
</file>

<file path=ppt/tags/tag292.xml><?xml version="1.0" encoding="utf-8"?>
<p:tagLst xmlns:p="http://schemas.openxmlformats.org/presentationml/2006/main">
  <p:tag name="AS_UNIQUEID" val="1064"/>
</p:tagLst>
</file>

<file path=ppt/tags/tag293.xml><?xml version="1.0" encoding="utf-8"?>
<p:tagLst xmlns:p="http://schemas.openxmlformats.org/presentationml/2006/main">
  <p:tag name="AS_UNIQUEID" val="1065"/>
</p:tagLst>
</file>

<file path=ppt/tags/tag294.xml><?xml version="1.0" encoding="utf-8"?>
<p:tagLst xmlns:p="http://schemas.openxmlformats.org/presentationml/2006/main">
  <p:tag name="AS_UNIQUEID" val="1066"/>
</p:tagLst>
</file>

<file path=ppt/tags/tag295.xml><?xml version="1.0" encoding="utf-8"?>
<p:tagLst xmlns:p="http://schemas.openxmlformats.org/presentationml/2006/main">
  <p:tag name="AS_UNIQUEID" val="1067"/>
</p:tagLst>
</file>

<file path=ppt/tags/tag296.xml><?xml version="1.0" encoding="utf-8"?>
<p:tagLst xmlns:p="http://schemas.openxmlformats.org/presentationml/2006/main">
  <p:tag name="AS_UNIQUEID" val="1068"/>
</p:tagLst>
</file>

<file path=ppt/tags/tag297.xml><?xml version="1.0" encoding="utf-8"?>
<p:tagLst xmlns:p="http://schemas.openxmlformats.org/presentationml/2006/main">
  <p:tag name="AS_UNIQUEID" val="1069"/>
</p:tagLst>
</file>

<file path=ppt/tags/tag298.xml><?xml version="1.0" encoding="utf-8"?>
<p:tagLst xmlns:p="http://schemas.openxmlformats.org/presentationml/2006/main">
  <p:tag name="AS_UNIQUEID" val="1070"/>
</p:tagLst>
</file>

<file path=ppt/tags/tag299.xml><?xml version="1.0" encoding="utf-8"?>
<p:tagLst xmlns:p="http://schemas.openxmlformats.org/presentationml/2006/main">
  <p:tag name="AS_UNIQUEID" val="1071"/>
</p:tagLst>
</file>

<file path=ppt/tags/tag3.xml><?xml version="1.0" encoding="utf-8"?>
<p:tagLst xmlns:p="http://schemas.openxmlformats.org/presentationml/2006/main">
  <p:tag name="AS_UNIQUEID" val="775"/>
</p:tagLst>
</file>

<file path=ppt/tags/tag30.xml><?xml version="1.0" encoding="utf-8"?>
<p:tagLst xmlns:p="http://schemas.openxmlformats.org/presentationml/2006/main">
  <p:tag name="AS_UNIQUEID" val="802"/>
</p:tagLst>
</file>

<file path=ppt/tags/tag300.xml><?xml version="1.0" encoding="utf-8"?>
<p:tagLst xmlns:p="http://schemas.openxmlformats.org/presentationml/2006/main">
  <p:tag name="AS_UNIQUEID" val="1072"/>
</p:tagLst>
</file>

<file path=ppt/tags/tag301.xml><?xml version="1.0" encoding="utf-8"?>
<p:tagLst xmlns:p="http://schemas.openxmlformats.org/presentationml/2006/main">
  <p:tag name="AS_UNIQUEID" val="1073"/>
</p:tagLst>
</file>

<file path=ppt/tags/tag302.xml><?xml version="1.0" encoding="utf-8"?>
<p:tagLst xmlns:p="http://schemas.openxmlformats.org/presentationml/2006/main">
  <p:tag name="AS_UNIQUEID" val="1074"/>
</p:tagLst>
</file>

<file path=ppt/tags/tag303.xml><?xml version="1.0" encoding="utf-8"?>
<p:tagLst xmlns:p="http://schemas.openxmlformats.org/presentationml/2006/main">
  <p:tag name="AS_UNIQUEID" val="1075"/>
</p:tagLst>
</file>

<file path=ppt/tags/tag304.xml><?xml version="1.0" encoding="utf-8"?>
<p:tagLst xmlns:p="http://schemas.openxmlformats.org/presentationml/2006/main">
  <p:tag name="AS_UNIQUEID" val="1076"/>
</p:tagLst>
</file>

<file path=ppt/tags/tag305.xml><?xml version="1.0" encoding="utf-8"?>
<p:tagLst xmlns:p="http://schemas.openxmlformats.org/presentationml/2006/main">
  <p:tag name="AS_UNIQUEID" val="1077"/>
</p:tagLst>
</file>

<file path=ppt/tags/tag306.xml><?xml version="1.0" encoding="utf-8"?>
<p:tagLst xmlns:p="http://schemas.openxmlformats.org/presentationml/2006/main">
  <p:tag name="AS_UNIQUEID" val="1078"/>
</p:tagLst>
</file>

<file path=ppt/tags/tag307.xml><?xml version="1.0" encoding="utf-8"?>
<p:tagLst xmlns:p="http://schemas.openxmlformats.org/presentationml/2006/main">
  <p:tag name="AS_UNIQUEID" val="1079"/>
</p:tagLst>
</file>

<file path=ppt/tags/tag308.xml><?xml version="1.0" encoding="utf-8"?>
<p:tagLst xmlns:p="http://schemas.openxmlformats.org/presentationml/2006/main">
  <p:tag name="AS_UNIQUEID" val="1080"/>
</p:tagLst>
</file>

<file path=ppt/tags/tag309.xml><?xml version="1.0" encoding="utf-8"?>
<p:tagLst xmlns:p="http://schemas.openxmlformats.org/presentationml/2006/main">
  <p:tag name="AS_UNIQUEID" val="1081"/>
</p:tagLst>
</file>

<file path=ppt/tags/tag31.xml><?xml version="1.0" encoding="utf-8"?>
<p:tagLst xmlns:p="http://schemas.openxmlformats.org/presentationml/2006/main">
  <p:tag name="AS_UNIQUEID" val="803"/>
</p:tagLst>
</file>

<file path=ppt/tags/tag310.xml><?xml version="1.0" encoding="utf-8"?>
<p:tagLst xmlns:p="http://schemas.openxmlformats.org/presentationml/2006/main">
  <p:tag name="AS_UNIQUEID" val="1082"/>
</p:tagLst>
</file>

<file path=ppt/tags/tag311.xml><?xml version="1.0" encoding="utf-8"?>
<p:tagLst xmlns:p="http://schemas.openxmlformats.org/presentationml/2006/main">
  <p:tag name="AS_UNIQUEID" val="1083"/>
</p:tagLst>
</file>

<file path=ppt/tags/tag312.xml><?xml version="1.0" encoding="utf-8"?>
<p:tagLst xmlns:p="http://schemas.openxmlformats.org/presentationml/2006/main">
  <p:tag name="AS_UNIQUEID" val="1084"/>
</p:tagLst>
</file>

<file path=ppt/tags/tag313.xml><?xml version="1.0" encoding="utf-8"?>
<p:tagLst xmlns:p="http://schemas.openxmlformats.org/presentationml/2006/main">
  <p:tag name="AS_UNIQUEID" val="1085"/>
</p:tagLst>
</file>

<file path=ppt/tags/tag314.xml><?xml version="1.0" encoding="utf-8"?>
<p:tagLst xmlns:p="http://schemas.openxmlformats.org/presentationml/2006/main">
  <p:tag name="AS_UNIQUEID" val="1086"/>
</p:tagLst>
</file>

<file path=ppt/tags/tag315.xml><?xml version="1.0" encoding="utf-8"?>
<p:tagLst xmlns:p="http://schemas.openxmlformats.org/presentationml/2006/main">
  <p:tag name="AS_UNIQUEID" val="1087"/>
</p:tagLst>
</file>

<file path=ppt/tags/tag316.xml><?xml version="1.0" encoding="utf-8"?>
<p:tagLst xmlns:p="http://schemas.openxmlformats.org/presentationml/2006/main">
  <p:tag name="AS_UNIQUEID" val="1088"/>
</p:tagLst>
</file>

<file path=ppt/tags/tag317.xml><?xml version="1.0" encoding="utf-8"?>
<p:tagLst xmlns:p="http://schemas.openxmlformats.org/presentationml/2006/main">
  <p:tag name="AS_UNIQUEID" val="1089"/>
</p:tagLst>
</file>

<file path=ppt/tags/tag318.xml><?xml version="1.0" encoding="utf-8"?>
<p:tagLst xmlns:p="http://schemas.openxmlformats.org/presentationml/2006/main">
  <p:tag name="AS_UNIQUEID" val="1090"/>
</p:tagLst>
</file>

<file path=ppt/tags/tag319.xml><?xml version="1.0" encoding="utf-8"?>
<p:tagLst xmlns:p="http://schemas.openxmlformats.org/presentationml/2006/main">
  <p:tag name="AS_UNIQUEID" val="1091"/>
</p:tagLst>
</file>

<file path=ppt/tags/tag32.xml><?xml version="1.0" encoding="utf-8"?>
<p:tagLst xmlns:p="http://schemas.openxmlformats.org/presentationml/2006/main">
  <p:tag name="AS_UNIQUEID" val="804"/>
</p:tagLst>
</file>

<file path=ppt/tags/tag320.xml><?xml version="1.0" encoding="utf-8"?>
<p:tagLst xmlns:p="http://schemas.openxmlformats.org/presentationml/2006/main">
  <p:tag name="AS_UNIQUEID" val="1092"/>
</p:tagLst>
</file>

<file path=ppt/tags/tag321.xml><?xml version="1.0" encoding="utf-8"?>
<p:tagLst xmlns:p="http://schemas.openxmlformats.org/presentationml/2006/main">
  <p:tag name="AS_UNIQUEID" val="1093"/>
</p:tagLst>
</file>

<file path=ppt/tags/tag322.xml><?xml version="1.0" encoding="utf-8"?>
<p:tagLst xmlns:p="http://schemas.openxmlformats.org/presentationml/2006/main">
  <p:tag name="AS_UNIQUEID" val="1094"/>
</p:tagLst>
</file>

<file path=ppt/tags/tag323.xml><?xml version="1.0" encoding="utf-8"?>
<p:tagLst xmlns:p="http://schemas.openxmlformats.org/presentationml/2006/main">
  <p:tag name="AS_UNIQUEID" val="1095"/>
</p:tagLst>
</file>

<file path=ppt/tags/tag324.xml><?xml version="1.0" encoding="utf-8"?>
<p:tagLst xmlns:p="http://schemas.openxmlformats.org/presentationml/2006/main">
  <p:tag name="AS_UNIQUEID" val="1096"/>
</p:tagLst>
</file>

<file path=ppt/tags/tag325.xml><?xml version="1.0" encoding="utf-8"?>
<p:tagLst xmlns:p="http://schemas.openxmlformats.org/presentationml/2006/main">
  <p:tag name="AS_UNIQUEID" val="1097"/>
</p:tagLst>
</file>

<file path=ppt/tags/tag326.xml><?xml version="1.0" encoding="utf-8"?>
<p:tagLst xmlns:p="http://schemas.openxmlformats.org/presentationml/2006/main">
  <p:tag name="AS_UNIQUEID" val="1098"/>
</p:tagLst>
</file>

<file path=ppt/tags/tag327.xml><?xml version="1.0" encoding="utf-8"?>
<p:tagLst xmlns:p="http://schemas.openxmlformats.org/presentationml/2006/main">
  <p:tag name="AS_UNIQUEID" val="1099"/>
</p:tagLst>
</file>

<file path=ppt/tags/tag328.xml><?xml version="1.0" encoding="utf-8"?>
<p:tagLst xmlns:p="http://schemas.openxmlformats.org/presentationml/2006/main">
  <p:tag name="AS_UNIQUEID" val="1100"/>
</p:tagLst>
</file>

<file path=ppt/tags/tag329.xml><?xml version="1.0" encoding="utf-8"?>
<p:tagLst xmlns:p="http://schemas.openxmlformats.org/presentationml/2006/main">
  <p:tag name="AS_UNIQUEID" val="1101"/>
</p:tagLst>
</file>

<file path=ppt/tags/tag33.xml><?xml version="1.0" encoding="utf-8"?>
<p:tagLst xmlns:p="http://schemas.openxmlformats.org/presentationml/2006/main">
  <p:tag name="AS_UNIQUEID" val="805"/>
</p:tagLst>
</file>

<file path=ppt/tags/tag330.xml><?xml version="1.0" encoding="utf-8"?>
<p:tagLst xmlns:p="http://schemas.openxmlformats.org/presentationml/2006/main">
  <p:tag name="AS_UNIQUEID" val="1102"/>
</p:tagLst>
</file>

<file path=ppt/tags/tag331.xml><?xml version="1.0" encoding="utf-8"?>
<p:tagLst xmlns:p="http://schemas.openxmlformats.org/presentationml/2006/main">
  <p:tag name="AS_UNIQUEID" val="1103"/>
</p:tagLst>
</file>

<file path=ppt/tags/tag332.xml><?xml version="1.0" encoding="utf-8"?>
<p:tagLst xmlns:p="http://schemas.openxmlformats.org/presentationml/2006/main">
  <p:tag name="AS_UNIQUEID" val="1104"/>
</p:tagLst>
</file>

<file path=ppt/tags/tag333.xml><?xml version="1.0" encoding="utf-8"?>
<p:tagLst xmlns:p="http://schemas.openxmlformats.org/presentationml/2006/main">
  <p:tag name="AS_UNIQUEID" val="1105"/>
</p:tagLst>
</file>

<file path=ppt/tags/tag334.xml><?xml version="1.0" encoding="utf-8"?>
<p:tagLst xmlns:p="http://schemas.openxmlformats.org/presentationml/2006/main">
  <p:tag name="AS_UNIQUEID" val="1106"/>
</p:tagLst>
</file>

<file path=ppt/tags/tag335.xml><?xml version="1.0" encoding="utf-8"?>
<p:tagLst xmlns:p="http://schemas.openxmlformats.org/presentationml/2006/main">
  <p:tag name="AS_UNIQUEID" val="1107"/>
</p:tagLst>
</file>

<file path=ppt/tags/tag336.xml><?xml version="1.0" encoding="utf-8"?>
<p:tagLst xmlns:p="http://schemas.openxmlformats.org/presentationml/2006/main">
  <p:tag name="AS_UNIQUEID" val="1108"/>
</p:tagLst>
</file>

<file path=ppt/tags/tag337.xml><?xml version="1.0" encoding="utf-8"?>
<p:tagLst xmlns:p="http://schemas.openxmlformats.org/presentationml/2006/main">
  <p:tag name="AS_UNIQUEID" val="1109"/>
</p:tagLst>
</file>

<file path=ppt/tags/tag338.xml><?xml version="1.0" encoding="utf-8"?>
<p:tagLst xmlns:p="http://schemas.openxmlformats.org/presentationml/2006/main">
  <p:tag name="AS_UNIQUEID" val="1110"/>
</p:tagLst>
</file>

<file path=ppt/tags/tag339.xml><?xml version="1.0" encoding="utf-8"?>
<p:tagLst xmlns:p="http://schemas.openxmlformats.org/presentationml/2006/main">
  <p:tag name="AS_UNIQUEID" val="1111"/>
</p:tagLst>
</file>

<file path=ppt/tags/tag34.xml><?xml version="1.0" encoding="utf-8"?>
<p:tagLst xmlns:p="http://schemas.openxmlformats.org/presentationml/2006/main">
  <p:tag name="AS_UNIQUEID" val="806"/>
</p:tagLst>
</file>

<file path=ppt/tags/tag340.xml><?xml version="1.0" encoding="utf-8"?>
<p:tagLst xmlns:p="http://schemas.openxmlformats.org/presentationml/2006/main">
  <p:tag name="AS_UNIQUEID" val="1112"/>
</p:tagLst>
</file>

<file path=ppt/tags/tag341.xml><?xml version="1.0" encoding="utf-8"?>
<p:tagLst xmlns:p="http://schemas.openxmlformats.org/presentationml/2006/main">
  <p:tag name="AS_UNIQUEID" val="1113"/>
</p:tagLst>
</file>

<file path=ppt/tags/tag342.xml><?xml version="1.0" encoding="utf-8"?>
<p:tagLst xmlns:p="http://schemas.openxmlformats.org/presentationml/2006/main">
  <p:tag name="AS_UNIQUEID" val="1114"/>
</p:tagLst>
</file>

<file path=ppt/tags/tag343.xml><?xml version="1.0" encoding="utf-8"?>
<p:tagLst xmlns:p="http://schemas.openxmlformats.org/presentationml/2006/main">
  <p:tag name="AS_UNIQUEID" val="1115"/>
</p:tagLst>
</file>

<file path=ppt/tags/tag344.xml><?xml version="1.0" encoding="utf-8"?>
<p:tagLst xmlns:p="http://schemas.openxmlformats.org/presentationml/2006/main">
  <p:tag name="AS_UNIQUEID" val="1116"/>
</p:tagLst>
</file>

<file path=ppt/tags/tag345.xml><?xml version="1.0" encoding="utf-8"?>
<p:tagLst xmlns:p="http://schemas.openxmlformats.org/presentationml/2006/main">
  <p:tag name="AS_UNIQUEID" val="1117"/>
</p:tagLst>
</file>

<file path=ppt/tags/tag346.xml><?xml version="1.0" encoding="utf-8"?>
<p:tagLst xmlns:p="http://schemas.openxmlformats.org/presentationml/2006/main">
  <p:tag name="AS_UNIQUEID" val="1118"/>
</p:tagLst>
</file>

<file path=ppt/tags/tag347.xml><?xml version="1.0" encoding="utf-8"?>
<p:tagLst xmlns:p="http://schemas.openxmlformats.org/presentationml/2006/main">
  <p:tag name="AS_UNIQUEID" val="1119"/>
</p:tagLst>
</file>

<file path=ppt/tags/tag348.xml><?xml version="1.0" encoding="utf-8"?>
<p:tagLst xmlns:p="http://schemas.openxmlformats.org/presentationml/2006/main">
  <p:tag name="AS_UNIQUEID" val="1120"/>
</p:tagLst>
</file>

<file path=ppt/tags/tag349.xml><?xml version="1.0" encoding="utf-8"?>
<p:tagLst xmlns:p="http://schemas.openxmlformats.org/presentationml/2006/main">
  <p:tag name="AS_UNIQUEID" val="1121"/>
</p:tagLst>
</file>

<file path=ppt/tags/tag35.xml><?xml version="1.0" encoding="utf-8"?>
<p:tagLst xmlns:p="http://schemas.openxmlformats.org/presentationml/2006/main">
  <p:tag name="AS_UNIQUEID" val="807"/>
</p:tagLst>
</file>

<file path=ppt/tags/tag350.xml><?xml version="1.0" encoding="utf-8"?>
<p:tagLst xmlns:p="http://schemas.openxmlformats.org/presentationml/2006/main">
  <p:tag name="AS_UNIQUEID" val="1122"/>
</p:tagLst>
</file>

<file path=ppt/tags/tag351.xml><?xml version="1.0" encoding="utf-8"?>
<p:tagLst xmlns:p="http://schemas.openxmlformats.org/presentationml/2006/main">
  <p:tag name="AS_UNIQUEID" val="1123"/>
</p:tagLst>
</file>

<file path=ppt/tags/tag352.xml><?xml version="1.0" encoding="utf-8"?>
<p:tagLst xmlns:p="http://schemas.openxmlformats.org/presentationml/2006/main">
  <p:tag name="AS_UNIQUEID" val="1124"/>
</p:tagLst>
</file>

<file path=ppt/tags/tag353.xml><?xml version="1.0" encoding="utf-8"?>
<p:tagLst xmlns:p="http://schemas.openxmlformats.org/presentationml/2006/main">
  <p:tag name="AS_UNIQUEID" val="1125"/>
</p:tagLst>
</file>

<file path=ppt/tags/tag354.xml><?xml version="1.0" encoding="utf-8"?>
<p:tagLst xmlns:p="http://schemas.openxmlformats.org/presentationml/2006/main">
  <p:tag name="AS_UNIQUEID" val="1126"/>
</p:tagLst>
</file>

<file path=ppt/tags/tag355.xml><?xml version="1.0" encoding="utf-8"?>
<p:tagLst xmlns:p="http://schemas.openxmlformats.org/presentationml/2006/main">
  <p:tag name="AS_UNIQUEID" val="1127"/>
</p:tagLst>
</file>

<file path=ppt/tags/tag356.xml><?xml version="1.0" encoding="utf-8"?>
<p:tagLst xmlns:p="http://schemas.openxmlformats.org/presentationml/2006/main">
  <p:tag name="AS_UNIQUEID" val="1128"/>
</p:tagLst>
</file>

<file path=ppt/tags/tag357.xml><?xml version="1.0" encoding="utf-8"?>
<p:tagLst xmlns:p="http://schemas.openxmlformats.org/presentationml/2006/main">
  <p:tag name="AS_UNIQUEID" val="1129"/>
</p:tagLst>
</file>

<file path=ppt/tags/tag358.xml><?xml version="1.0" encoding="utf-8"?>
<p:tagLst xmlns:p="http://schemas.openxmlformats.org/presentationml/2006/main">
  <p:tag name="AS_UNIQUEID" val="1130"/>
</p:tagLst>
</file>

<file path=ppt/tags/tag359.xml><?xml version="1.0" encoding="utf-8"?>
<p:tagLst xmlns:p="http://schemas.openxmlformats.org/presentationml/2006/main">
  <p:tag name="AS_UNIQUEID" val="1131"/>
</p:tagLst>
</file>

<file path=ppt/tags/tag36.xml><?xml version="1.0" encoding="utf-8"?>
<p:tagLst xmlns:p="http://schemas.openxmlformats.org/presentationml/2006/main">
  <p:tag name="AS_UNIQUEID" val="808"/>
</p:tagLst>
</file>

<file path=ppt/tags/tag360.xml><?xml version="1.0" encoding="utf-8"?>
<p:tagLst xmlns:p="http://schemas.openxmlformats.org/presentationml/2006/main">
  <p:tag name="AS_UNIQUEID" val="1132"/>
</p:tagLst>
</file>

<file path=ppt/tags/tag361.xml><?xml version="1.0" encoding="utf-8"?>
<p:tagLst xmlns:p="http://schemas.openxmlformats.org/presentationml/2006/main">
  <p:tag name="AS_UNIQUEID" val="1133"/>
</p:tagLst>
</file>

<file path=ppt/tags/tag362.xml><?xml version="1.0" encoding="utf-8"?>
<p:tagLst xmlns:p="http://schemas.openxmlformats.org/presentationml/2006/main">
  <p:tag name="AS_UNIQUEID" val="1134"/>
</p:tagLst>
</file>

<file path=ppt/tags/tag363.xml><?xml version="1.0" encoding="utf-8"?>
<p:tagLst xmlns:p="http://schemas.openxmlformats.org/presentationml/2006/main">
  <p:tag name="AS_UNIQUEID" val="1135"/>
</p:tagLst>
</file>

<file path=ppt/tags/tag364.xml><?xml version="1.0" encoding="utf-8"?>
<p:tagLst xmlns:p="http://schemas.openxmlformats.org/presentationml/2006/main">
  <p:tag name="AS_UNIQUEID" val="1136"/>
</p:tagLst>
</file>

<file path=ppt/tags/tag365.xml><?xml version="1.0" encoding="utf-8"?>
<p:tagLst xmlns:p="http://schemas.openxmlformats.org/presentationml/2006/main">
  <p:tag name="AS_UNIQUEID" val="1137"/>
</p:tagLst>
</file>

<file path=ppt/tags/tag366.xml><?xml version="1.0" encoding="utf-8"?>
<p:tagLst xmlns:p="http://schemas.openxmlformats.org/presentationml/2006/main">
  <p:tag name="AS_UNIQUEID" val="1138"/>
</p:tagLst>
</file>

<file path=ppt/tags/tag367.xml><?xml version="1.0" encoding="utf-8"?>
<p:tagLst xmlns:p="http://schemas.openxmlformats.org/presentationml/2006/main">
  <p:tag name="AS_UNIQUEID" val="1139"/>
</p:tagLst>
</file>

<file path=ppt/tags/tag368.xml><?xml version="1.0" encoding="utf-8"?>
<p:tagLst xmlns:p="http://schemas.openxmlformats.org/presentationml/2006/main">
  <p:tag name="AS_UNIQUEID" val="1140"/>
</p:tagLst>
</file>

<file path=ppt/tags/tag369.xml><?xml version="1.0" encoding="utf-8"?>
<p:tagLst xmlns:p="http://schemas.openxmlformats.org/presentationml/2006/main">
  <p:tag name="AS_UNIQUEID" val="1141"/>
</p:tagLst>
</file>

<file path=ppt/tags/tag37.xml><?xml version="1.0" encoding="utf-8"?>
<p:tagLst xmlns:p="http://schemas.openxmlformats.org/presentationml/2006/main">
  <p:tag name="AS_UNIQUEID" val="809"/>
</p:tagLst>
</file>

<file path=ppt/tags/tag370.xml><?xml version="1.0" encoding="utf-8"?>
<p:tagLst xmlns:p="http://schemas.openxmlformats.org/presentationml/2006/main">
  <p:tag name="AS_UNIQUEID" val="1142"/>
</p:tagLst>
</file>

<file path=ppt/tags/tag371.xml><?xml version="1.0" encoding="utf-8"?>
<p:tagLst xmlns:p="http://schemas.openxmlformats.org/presentationml/2006/main">
  <p:tag name="AS_UNIQUEID" val="1143"/>
</p:tagLst>
</file>

<file path=ppt/tags/tag372.xml><?xml version="1.0" encoding="utf-8"?>
<p:tagLst xmlns:p="http://schemas.openxmlformats.org/presentationml/2006/main">
  <p:tag name="AS_UNIQUEID" val="1144"/>
</p:tagLst>
</file>

<file path=ppt/tags/tag373.xml><?xml version="1.0" encoding="utf-8"?>
<p:tagLst xmlns:p="http://schemas.openxmlformats.org/presentationml/2006/main">
  <p:tag name="AS_UNIQUEID" val="1145"/>
</p:tagLst>
</file>

<file path=ppt/tags/tag374.xml><?xml version="1.0" encoding="utf-8"?>
<p:tagLst xmlns:p="http://schemas.openxmlformats.org/presentationml/2006/main">
  <p:tag name="AS_UNIQUEID" val="1146"/>
</p:tagLst>
</file>

<file path=ppt/tags/tag375.xml><?xml version="1.0" encoding="utf-8"?>
<p:tagLst xmlns:p="http://schemas.openxmlformats.org/presentationml/2006/main">
  <p:tag name="AS_UNIQUEID" val="1147"/>
</p:tagLst>
</file>

<file path=ppt/tags/tag376.xml><?xml version="1.0" encoding="utf-8"?>
<p:tagLst xmlns:p="http://schemas.openxmlformats.org/presentationml/2006/main">
  <p:tag name="AS_UNIQUEID" val="1148"/>
</p:tagLst>
</file>

<file path=ppt/tags/tag377.xml><?xml version="1.0" encoding="utf-8"?>
<p:tagLst xmlns:p="http://schemas.openxmlformats.org/presentationml/2006/main">
  <p:tag name="AS_UNIQUEID" val="1149"/>
</p:tagLst>
</file>

<file path=ppt/tags/tag378.xml><?xml version="1.0" encoding="utf-8"?>
<p:tagLst xmlns:p="http://schemas.openxmlformats.org/presentationml/2006/main">
  <p:tag name="AS_UNIQUEID" val="1150"/>
</p:tagLst>
</file>

<file path=ppt/tags/tag379.xml><?xml version="1.0" encoding="utf-8"?>
<p:tagLst xmlns:p="http://schemas.openxmlformats.org/presentationml/2006/main">
  <p:tag name="AS_UNIQUEID" val="1151"/>
</p:tagLst>
</file>

<file path=ppt/tags/tag38.xml><?xml version="1.0" encoding="utf-8"?>
<p:tagLst xmlns:p="http://schemas.openxmlformats.org/presentationml/2006/main">
  <p:tag name="AS_UNIQUEID" val="810"/>
</p:tagLst>
</file>

<file path=ppt/tags/tag380.xml><?xml version="1.0" encoding="utf-8"?>
<p:tagLst xmlns:p="http://schemas.openxmlformats.org/presentationml/2006/main">
  <p:tag name="AS_UNIQUEID" val="1152"/>
</p:tagLst>
</file>

<file path=ppt/tags/tag381.xml><?xml version="1.0" encoding="utf-8"?>
<p:tagLst xmlns:p="http://schemas.openxmlformats.org/presentationml/2006/main">
  <p:tag name="AS_UNIQUEID" val="1153"/>
</p:tagLst>
</file>

<file path=ppt/tags/tag382.xml><?xml version="1.0" encoding="utf-8"?>
<p:tagLst xmlns:p="http://schemas.openxmlformats.org/presentationml/2006/main">
  <p:tag name="AS_UNIQUEID" val="1154"/>
</p:tagLst>
</file>

<file path=ppt/tags/tag383.xml><?xml version="1.0" encoding="utf-8"?>
<p:tagLst xmlns:p="http://schemas.openxmlformats.org/presentationml/2006/main">
  <p:tag name="AS_UNIQUEID" val="1155"/>
</p:tagLst>
</file>

<file path=ppt/tags/tag384.xml><?xml version="1.0" encoding="utf-8"?>
<p:tagLst xmlns:p="http://schemas.openxmlformats.org/presentationml/2006/main">
  <p:tag name="AS_UNIQUEID" val="1156"/>
</p:tagLst>
</file>

<file path=ppt/tags/tag385.xml><?xml version="1.0" encoding="utf-8"?>
<p:tagLst xmlns:p="http://schemas.openxmlformats.org/presentationml/2006/main">
  <p:tag name="AS_UNIQUEID" val="1157"/>
</p:tagLst>
</file>

<file path=ppt/tags/tag386.xml><?xml version="1.0" encoding="utf-8"?>
<p:tagLst xmlns:p="http://schemas.openxmlformats.org/presentationml/2006/main">
  <p:tag name="AS_UNIQUEID" val="1158"/>
</p:tagLst>
</file>

<file path=ppt/tags/tag387.xml><?xml version="1.0" encoding="utf-8"?>
<p:tagLst xmlns:p="http://schemas.openxmlformats.org/presentationml/2006/main">
  <p:tag name="AS_UNIQUEID" val="1159"/>
</p:tagLst>
</file>

<file path=ppt/tags/tag388.xml><?xml version="1.0" encoding="utf-8"?>
<p:tagLst xmlns:p="http://schemas.openxmlformats.org/presentationml/2006/main">
  <p:tag name="AS_UNIQUEID" val="1160"/>
</p:tagLst>
</file>

<file path=ppt/tags/tag389.xml><?xml version="1.0" encoding="utf-8"?>
<p:tagLst xmlns:p="http://schemas.openxmlformats.org/presentationml/2006/main">
  <p:tag name="AS_UNIQUEID" val="1161"/>
</p:tagLst>
</file>

<file path=ppt/tags/tag39.xml><?xml version="1.0" encoding="utf-8"?>
<p:tagLst xmlns:p="http://schemas.openxmlformats.org/presentationml/2006/main">
  <p:tag name="AS_UNIQUEID" val="811"/>
</p:tagLst>
</file>

<file path=ppt/tags/tag390.xml><?xml version="1.0" encoding="utf-8"?>
<p:tagLst xmlns:p="http://schemas.openxmlformats.org/presentationml/2006/main">
  <p:tag name="AS_UNIQUEID" val="1162"/>
</p:tagLst>
</file>

<file path=ppt/tags/tag391.xml><?xml version="1.0" encoding="utf-8"?>
<p:tagLst xmlns:p="http://schemas.openxmlformats.org/presentationml/2006/main">
  <p:tag name="AS_UNIQUEID" val="1163"/>
</p:tagLst>
</file>

<file path=ppt/tags/tag392.xml><?xml version="1.0" encoding="utf-8"?>
<p:tagLst xmlns:p="http://schemas.openxmlformats.org/presentationml/2006/main">
  <p:tag name="AS_UNIQUEID" val="1164"/>
</p:tagLst>
</file>

<file path=ppt/tags/tag393.xml><?xml version="1.0" encoding="utf-8"?>
<p:tagLst xmlns:p="http://schemas.openxmlformats.org/presentationml/2006/main">
  <p:tag name="AS_UNIQUEID" val="1165"/>
</p:tagLst>
</file>

<file path=ppt/tags/tag394.xml><?xml version="1.0" encoding="utf-8"?>
<p:tagLst xmlns:p="http://schemas.openxmlformats.org/presentationml/2006/main">
  <p:tag name="AS_UNIQUEID" val="1166"/>
</p:tagLst>
</file>

<file path=ppt/tags/tag395.xml><?xml version="1.0" encoding="utf-8"?>
<p:tagLst xmlns:p="http://schemas.openxmlformats.org/presentationml/2006/main">
  <p:tag name="AS_UNIQUEID" val="1167"/>
</p:tagLst>
</file>

<file path=ppt/tags/tag396.xml><?xml version="1.0" encoding="utf-8"?>
<p:tagLst xmlns:p="http://schemas.openxmlformats.org/presentationml/2006/main">
  <p:tag name="AS_UNIQUEID" val="1168"/>
</p:tagLst>
</file>

<file path=ppt/tags/tag397.xml><?xml version="1.0" encoding="utf-8"?>
<p:tagLst xmlns:p="http://schemas.openxmlformats.org/presentationml/2006/main">
  <p:tag name="AS_UNIQUEID" val="1169"/>
</p:tagLst>
</file>

<file path=ppt/tags/tag398.xml><?xml version="1.0" encoding="utf-8"?>
<p:tagLst xmlns:p="http://schemas.openxmlformats.org/presentationml/2006/main">
  <p:tag name="AS_UNIQUEID" val="1170"/>
</p:tagLst>
</file>

<file path=ppt/tags/tag399.xml><?xml version="1.0" encoding="utf-8"?>
<p:tagLst xmlns:p="http://schemas.openxmlformats.org/presentationml/2006/main">
  <p:tag name="AS_UNIQUEID" val="1171"/>
</p:tagLst>
</file>

<file path=ppt/tags/tag4.xml><?xml version="1.0" encoding="utf-8"?>
<p:tagLst xmlns:p="http://schemas.openxmlformats.org/presentationml/2006/main">
  <p:tag name="AS_UNIQUEID" val="776"/>
</p:tagLst>
</file>

<file path=ppt/tags/tag40.xml><?xml version="1.0" encoding="utf-8"?>
<p:tagLst xmlns:p="http://schemas.openxmlformats.org/presentationml/2006/main">
  <p:tag name="AS_UNIQUEID" val="812"/>
</p:tagLst>
</file>

<file path=ppt/tags/tag400.xml><?xml version="1.0" encoding="utf-8"?>
<p:tagLst xmlns:p="http://schemas.openxmlformats.org/presentationml/2006/main">
  <p:tag name="AS_UNIQUEID" val="1172"/>
</p:tagLst>
</file>

<file path=ppt/tags/tag401.xml><?xml version="1.0" encoding="utf-8"?>
<p:tagLst xmlns:p="http://schemas.openxmlformats.org/presentationml/2006/main">
  <p:tag name="AS_UNIQUEID" val="1173"/>
</p:tagLst>
</file>

<file path=ppt/tags/tag402.xml><?xml version="1.0" encoding="utf-8"?>
<p:tagLst xmlns:p="http://schemas.openxmlformats.org/presentationml/2006/main">
  <p:tag name="AS_UNIQUEID" val="1174"/>
</p:tagLst>
</file>

<file path=ppt/tags/tag403.xml><?xml version="1.0" encoding="utf-8"?>
<p:tagLst xmlns:p="http://schemas.openxmlformats.org/presentationml/2006/main">
  <p:tag name="AS_UNIQUEID" val="1175"/>
</p:tagLst>
</file>

<file path=ppt/tags/tag404.xml><?xml version="1.0" encoding="utf-8"?>
<p:tagLst xmlns:p="http://schemas.openxmlformats.org/presentationml/2006/main">
  <p:tag name="AS_UNIQUEID" val="1176"/>
</p:tagLst>
</file>

<file path=ppt/tags/tag405.xml><?xml version="1.0" encoding="utf-8"?>
<p:tagLst xmlns:p="http://schemas.openxmlformats.org/presentationml/2006/main">
  <p:tag name="AS_UNIQUEID" val="1177"/>
</p:tagLst>
</file>

<file path=ppt/tags/tag406.xml><?xml version="1.0" encoding="utf-8"?>
<p:tagLst xmlns:p="http://schemas.openxmlformats.org/presentationml/2006/main">
  <p:tag name="AS_UNIQUEID" val="1178"/>
</p:tagLst>
</file>

<file path=ppt/tags/tag407.xml><?xml version="1.0" encoding="utf-8"?>
<p:tagLst xmlns:p="http://schemas.openxmlformats.org/presentationml/2006/main">
  <p:tag name="AS_UNIQUEID" val="1179"/>
</p:tagLst>
</file>

<file path=ppt/tags/tag408.xml><?xml version="1.0" encoding="utf-8"?>
<p:tagLst xmlns:p="http://schemas.openxmlformats.org/presentationml/2006/main">
  <p:tag name="AS_UNIQUEID" val="1180"/>
</p:tagLst>
</file>

<file path=ppt/tags/tag409.xml><?xml version="1.0" encoding="utf-8"?>
<p:tagLst xmlns:p="http://schemas.openxmlformats.org/presentationml/2006/main">
  <p:tag name="AS_UNIQUEID" val="1181"/>
</p:tagLst>
</file>

<file path=ppt/tags/tag41.xml><?xml version="1.0" encoding="utf-8"?>
<p:tagLst xmlns:p="http://schemas.openxmlformats.org/presentationml/2006/main">
  <p:tag name="AS_UNIQUEID" val="813"/>
</p:tagLst>
</file>

<file path=ppt/tags/tag410.xml><?xml version="1.0" encoding="utf-8"?>
<p:tagLst xmlns:p="http://schemas.openxmlformats.org/presentationml/2006/main">
  <p:tag name="AS_UNIQUEID" val="1182"/>
</p:tagLst>
</file>

<file path=ppt/tags/tag411.xml><?xml version="1.0" encoding="utf-8"?>
<p:tagLst xmlns:p="http://schemas.openxmlformats.org/presentationml/2006/main">
  <p:tag name="AS_UNIQUEID" val="1183"/>
</p:tagLst>
</file>

<file path=ppt/tags/tag412.xml><?xml version="1.0" encoding="utf-8"?>
<p:tagLst xmlns:p="http://schemas.openxmlformats.org/presentationml/2006/main">
  <p:tag name="AS_UNIQUEID" val="1184"/>
</p:tagLst>
</file>

<file path=ppt/tags/tag413.xml><?xml version="1.0" encoding="utf-8"?>
<p:tagLst xmlns:p="http://schemas.openxmlformats.org/presentationml/2006/main">
  <p:tag name="AS_UNIQUEID" val="1185"/>
</p:tagLst>
</file>

<file path=ppt/tags/tag414.xml><?xml version="1.0" encoding="utf-8"?>
<p:tagLst xmlns:p="http://schemas.openxmlformats.org/presentationml/2006/main">
  <p:tag name="AS_UNIQUEID" val="1186"/>
</p:tagLst>
</file>

<file path=ppt/tags/tag415.xml><?xml version="1.0" encoding="utf-8"?>
<p:tagLst xmlns:p="http://schemas.openxmlformats.org/presentationml/2006/main">
  <p:tag name="AS_UNIQUEID" val="1187"/>
</p:tagLst>
</file>

<file path=ppt/tags/tag416.xml><?xml version="1.0" encoding="utf-8"?>
<p:tagLst xmlns:p="http://schemas.openxmlformats.org/presentationml/2006/main">
  <p:tag name="AS_UNIQUEID" val="1188"/>
</p:tagLst>
</file>

<file path=ppt/tags/tag417.xml><?xml version="1.0" encoding="utf-8"?>
<p:tagLst xmlns:p="http://schemas.openxmlformats.org/presentationml/2006/main">
  <p:tag name="AS_UNIQUEID" val="1189"/>
</p:tagLst>
</file>

<file path=ppt/tags/tag418.xml><?xml version="1.0" encoding="utf-8"?>
<p:tagLst xmlns:p="http://schemas.openxmlformats.org/presentationml/2006/main">
  <p:tag name="AS_UNIQUEID" val="1190"/>
</p:tagLst>
</file>

<file path=ppt/tags/tag419.xml><?xml version="1.0" encoding="utf-8"?>
<p:tagLst xmlns:p="http://schemas.openxmlformats.org/presentationml/2006/main">
  <p:tag name="AS_UNIQUEID" val="1191"/>
</p:tagLst>
</file>

<file path=ppt/tags/tag42.xml><?xml version="1.0" encoding="utf-8"?>
<p:tagLst xmlns:p="http://schemas.openxmlformats.org/presentationml/2006/main">
  <p:tag name="AS_UNIQUEID" val="814"/>
</p:tagLst>
</file>

<file path=ppt/tags/tag420.xml><?xml version="1.0" encoding="utf-8"?>
<p:tagLst xmlns:p="http://schemas.openxmlformats.org/presentationml/2006/main">
  <p:tag name="AS_UNIQUEID" val="1192"/>
</p:tagLst>
</file>

<file path=ppt/tags/tag421.xml><?xml version="1.0" encoding="utf-8"?>
<p:tagLst xmlns:p="http://schemas.openxmlformats.org/presentationml/2006/main">
  <p:tag name="AS_UNIQUEID" val="1193"/>
</p:tagLst>
</file>

<file path=ppt/tags/tag422.xml><?xml version="1.0" encoding="utf-8"?>
<p:tagLst xmlns:p="http://schemas.openxmlformats.org/presentationml/2006/main">
  <p:tag name="AS_UNIQUEID" val="1194"/>
</p:tagLst>
</file>

<file path=ppt/tags/tag423.xml><?xml version="1.0" encoding="utf-8"?>
<p:tagLst xmlns:p="http://schemas.openxmlformats.org/presentationml/2006/main">
  <p:tag name="AS_UNIQUEID" val="1195"/>
</p:tagLst>
</file>

<file path=ppt/tags/tag424.xml><?xml version="1.0" encoding="utf-8"?>
<p:tagLst xmlns:p="http://schemas.openxmlformats.org/presentationml/2006/main">
  <p:tag name="AS_UNIQUEID" val="1196"/>
</p:tagLst>
</file>

<file path=ppt/tags/tag425.xml><?xml version="1.0" encoding="utf-8"?>
<p:tagLst xmlns:p="http://schemas.openxmlformats.org/presentationml/2006/main">
  <p:tag name="AS_UNIQUEID" val="1197"/>
</p:tagLst>
</file>

<file path=ppt/tags/tag426.xml><?xml version="1.0" encoding="utf-8"?>
<p:tagLst xmlns:p="http://schemas.openxmlformats.org/presentationml/2006/main">
  <p:tag name="AS_UNIQUEID" val="1198"/>
</p:tagLst>
</file>

<file path=ppt/tags/tag427.xml><?xml version="1.0" encoding="utf-8"?>
<p:tagLst xmlns:p="http://schemas.openxmlformats.org/presentationml/2006/main">
  <p:tag name="AS_UNIQUEID" val="1199"/>
</p:tagLst>
</file>

<file path=ppt/tags/tag428.xml><?xml version="1.0" encoding="utf-8"?>
<p:tagLst xmlns:p="http://schemas.openxmlformats.org/presentationml/2006/main">
  <p:tag name="AS_UNIQUEID" val="1200"/>
</p:tagLst>
</file>

<file path=ppt/tags/tag429.xml><?xml version="1.0" encoding="utf-8"?>
<p:tagLst xmlns:p="http://schemas.openxmlformats.org/presentationml/2006/main">
  <p:tag name="AS_UNIQUEID" val="1201"/>
</p:tagLst>
</file>

<file path=ppt/tags/tag43.xml><?xml version="1.0" encoding="utf-8"?>
<p:tagLst xmlns:p="http://schemas.openxmlformats.org/presentationml/2006/main">
  <p:tag name="AS_UNIQUEID" val="815"/>
</p:tagLst>
</file>

<file path=ppt/tags/tag430.xml><?xml version="1.0" encoding="utf-8"?>
<p:tagLst xmlns:p="http://schemas.openxmlformats.org/presentationml/2006/main">
  <p:tag name="AS_UNIQUEID" val="1202"/>
</p:tagLst>
</file>

<file path=ppt/tags/tag431.xml><?xml version="1.0" encoding="utf-8"?>
<p:tagLst xmlns:p="http://schemas.openxmlformats.org/presentationml/2006/main">
  <p:tag name="AS_UNIQUEID" val="1203"/>
</p:tagLst>
</file>

<file path=ppt/tags/tag432.xml><?xml version="1.0" encoding="utf-8"?>
<p:tagLst xmlns:p="http://schemas.openxmlformats.org/presentationml/2006/main">
  <p:tag name="AS_UNIQUEID" val="1204"/>
</p:tagLst>
</file>

<file path=ppt/tags/tag433.xml><?xml version="1.0" encoding="utf-8"?>
<p:tagLst xmlns:p="http://schemas.openxmlformats.org/presentationml/2006/main">
  <p:tag name="AS_UNIQUEID" val="1205"/>
</p:tagLst>
</file>

<file path=ppt/tags/tag434.xml><?xml version="1.0" encoding="utf-8"?>
<p:tagLst xmlns:p="http://schemas.openxmlformats.org/presentationml/2006/main">
  <p:tag name="AS_UNIQUEID" val="1206"/>
</p:tagLst>
</file>

<file path=ppt/tags/tag435.xml><?xml version="1.0" encoding="utf-8"?>
<p:tagLst xmlns:p="http://schemas.openxmlformats.org/presentationml/2006/main">
  <p:tag name="AS_UNIQUEID" val="1207"/>
</p:tagLst>
</file>

<file path=ppt/tags/tag436.xml><?xml version="1.0" encoding="utf-8"?>
<p:tagLst xmlns:p="http://schemas.openxmlformats.org/presentationml/2006/main">
  <p:tag name="AS_UNIQUEID" val="1208"/>
</p:tagLst>
</file>

<file path=ppt/tags/tag437.xml><?xml version="1.0" encoding="utf-8"?>
<p:tagLst xmlns:p="http://schemas.openxmlformats.org/presentationml/2006/main">
  <p:tag name="AS_UNIQUEID" val="1209"/>
</p:tagLst>
</file>

<file path=ppt/tags/tag438.xml><?xml version="1.0" encoding="utf-8"?>
<p:tagLst xmlns:p="http://schemas.openxmlformats.org/presentationml/2006/main">
  <p:tag name="AS_UNIQUEID" val="1210"/>
</p:tagLst>
</file>

<file path=ppt/tags/tag439.xml><?xml version="1.0" encoding="utf-8"?>
<p:tagLst xmlns:p="http://schemas.openxmlformats.org/presentationml/2006/main">
  <p:tag name="AS_UNIQUEID" val="1211"/>
</p:tagLst>
</file>

<file path=ppt/tags/tag44.xml><?xml version="1.0" encoding="utf-8"?>
<p:tagLst xmlns:p="http://schemas.openxmlformats.org/presentationml/2006/main">
  <p:tag name="AS_UNIQUEID" val="816"/>
</p:tagLst>
</file>

<file path=ppt/tags/tag440.xml><?xml version="1.0" encoding="utf-8"?>
<p:tagLst xmlns:p="http://schemas.openxmlformats.org/presentationml/2006/main">
  <p:tag name="AS_UNIQUEID" val="1212"/>
</p:tagLst>
</file>

<file path=ppt/tags/tag441.xml><?xml version="1.0" encoding="utf-8"?>
<p:tagLst xmlns:p="http://schemas.openxmlformats.org/presentationml/2006/main">
  <p:tag name="AS_UNIQUEID" val="1213"/>
</p:tagLst>
</file>

<file path=ppt/tags/tag442.xml><?xml version="1.0" encoding="utf-8"?>
<p:tagLst xmlns:p="http://schemas.openxmlformats.org/presentationml/2006/main">
  <p:tag name="AS_UNIQUEID" val="1214"/>
</p:tagLst>
</file>

<file path=ppt/tags/tag443.xml><?xml version="1.0" encoding="utf-8"?>
<p:tagLst xmlns:p="http://schemas.openxmlformats.org/presentationml/2006/main">
  <p:tag name="AS_UNIQUEID" val="1215"/>
</p:tagLst>
</file>

<file path=ppt/tags/tag444.xml><?xml version="1.0" encoding="utf-8"?>
<p:tagLst xmlns:p="http://schemas.openxmlformats.org/presentationml/2006/main">
  <p:tag name="AS_UNIQUEID" val="1216"/>
</p:tagLst>
</file>

<file path=ppt/tags/tag445.xml><?xml version="1.0" encoding="utf-8"?>
<p:tagLst xmlns:p="http://schemas.openxmlformats.org/presentationml/2006/main">
  <p:tag name="AS_UNIQUEID" val="1217"/>
</p:tagLst>
</file>

<file path=ppt/tags/tag446.xml><?xml version="1.0" encoding="utf-8"?>
<p:tagLst xmlns:p="http://schemas.openxmlformats.org/presentationml/2006/main">
  <p:tag name="AS_UNIQUEID" val="1218"/>
</p:tagLst>
</file>

<file path=ppt/tags/tag447.xml><?xml version="1.0" encoding="utf-8"?>
<p:tagLst xmlns:p="http://schemas.openxmlformats.org/presentationml/2006/main">
  <p:tag name="AS_UNIQUEID" val="1219"/>
</p:tagLst>
</file>

<file path=ppt/tags/tag448.xml><?xml version="1.0" encoding="utf-8"?>
<p:tagLst xmlns:p="http://schemas.openxmlformats.org/presentationml/2006/main">
  <p:tag name="AS_UNIQUEID" val="1220"/>
</p:tagLst>
</file>

<file path=ppt/tags/tag449.xml><?xml version="1.0" encoding="utf-8"?>
<p:tagLst xmlns:p="http://schemas.openxmlformats.org/presentationml/2006/main">
  <p:tag name="AS_UNIQUEID" val="1221"/>
</p:tagLst>
</file>

<file path=ppt/tags/tag45.xml><?xml version="1.0" encoding="utf-8"?>
<p:tagLst xmlns:p="http://schemas.openxmlformats.org/presentationml/2006/main">
  <p:tag name="AS_UNIQUEID" val="817"/>
</p:tagLst>
</file>

<file path=ppt/tags/tag450.xml><?xml version="1.0" encoding="utf-8"?>
<p:tagLst xmlns:p="http://schemas.openxmlformats.org/presentationml/2006/main">
  <p:tag name="AS_UNIQUEID" val="1222"/>
</p:tagLst>
</file>

<file path=ppt/tags/tag451.xml><?xml version="1.0" encoding="utf-8"?>
<p:tagLst xmlns:p="http://schemas.openxmlformats.org/presentationml/2006/main">
  <p:tag name="AS_UNIQUEID" val="1223"/>
</p:tagLst>
</file>

<file path=ppt/tags/tag452.xml><?xml version="1.0" encoding="utf-8"?>
<p:tagLst xmlns:p="http://schemas.openxmlformats.org/presentationml/2006/main">
  <p:tag name="AS_UNIQUEID" val="1224"/>
</p:tagLst>
</file>

<file path=ppt/tags/tag453.xml><?xml version="1.0" encoding="utf-8"?>
<p:tagLst xmlns:p="http://schemas.openxmlformats.org/presentationml/2006/main">
  <p:tag name="AS_UNIQUEID" val="1225"/>
</p:tagLst>
</file>

<file path=ppt/tags/tag454.xml><?xml version="1.0" encoding="utf-8"?>
<p:tagLst xmlns:p="http://schemas.openxmlformats.org/presentationml/2006/main">
  <p:tag name="AS_UNIQUEID" val="1226"/>
</p:tagLst>
</file>

<file path=ppt/tags/tag455.xml><?xml version="1.0" encoding="utf-8"?>
<p:tagLst xmlns:p="http://schemas.openxmlformats.org/presentationml/2006/main">
  <p:tag name="AS_UNIQUEID" val="1227"/>
</p:tagLst>
</file>

<file path=ppt/tags/tag456.xml><?xml version="1.0" encoding="utf-8"?>
<p:tagLst xmlns:p="http://schemas.openxmlformats.org/presentationml/2006/main">
  <p:tag name="AS_UNIQUEID" val="1228"/>
</p:tagLst>
</file>

<file path=ppt/tags/tag457.xml><?xml version="1.0" encoding="utf-8"?>
<p:tagLst xmlns:p="http://schemas.openxmlformats.org/presentationml/2006/main">
  <p:tag name="AS_UNIQUEID" val="1229"/>
</p:tagLst>
</file>

<file path=ppt/tags/tag458.xml><?xml version="1.0" encoding="utf-8"?>
<p:tagLst xmlns:p="http://schemas.openxmlformats.org/presentationml/2006/main">
  <p:tag name="AS_UNIQUEID" val="1230"/>
</p:tagLst>
</file>

<file path=ppt/tags/tag459.xml><?xml version="1.0" encoding="utf-8"?>
<p:tagLst xmlns:p="http://schemas.openxmlformats.org/presentationml/2006/main">
  <p:tag name="AS_UNIQUEID" val="1231"/>
</p:tagLst>
</file>

<file path=ppt/tags/tag46.xml><?xml version="1.0" encoding="utf-8"?>
<p:tagLst xmlns:p="http://schemas.openxmlformats.org/presentationml/2006/main">
  <p:tag name="AS_UNIQUEID" val="818"/>
</p:tagLst>
</file>

<file path=ppt/tags/tag460.xml><?xml version="1.0" encoding="utf-8"?>
<p:tagLst xmlns:p="http://schemas.openxmlformats.org/presentationml/2006/main">
  <p:tag name="AS_UNIQUEID" val="1232"/>
</p:tagLst>
</file>

<file path=ppt/tags/tag461.xml><?xml version="1.0" encoding="utf-8"?>
<p:tagLst xmlns:p="http://schemas.openxmlformats.org/presentationml/2006/main">
  <p:tag name="AS_UNIQUEID" val="1233"/>
</p:tagLst>
</file>

<file path=ppt/tags/tag462.xml><?xml version="1.0" encoding="utf-8"?>
<p:tagLst xmlns:p="http://schemas.openxmlformats.org/presentationml/2006/main">
  <p:tag name="AS_UNIQUEID" val="1234"/>
</p:tagLst>
</file>

<file path=ppt/tags/tag463.xml><?xml version="1.0" encoding="utf-8"?>
<p:tagLst xmlns:p="http://schemas.openxmlformats.org/presentationml/2006/main">
  <p:tag name="AS_UNIQUEID" val="1235"/>
</p:tagLst>
</file>

<file path=ppt/tags/tag464.xml><?xml version="1.0" encoding="utf-8"?>
<p:tagLst xmlns:p="http://schemas.openxmlformats.org/presentationml/2006/main">
  <p:tag name="AS_UNIQUEID" val="1236"/>
</p:tagLst>
</file>

<file path=ppt/tags/tag465.xml><?xml version="1.0" encoding="utf-8"?>
<p:tagLst xmlns:p="http://schemas.openxmlformats.org/presentationml/2006/main">
  <p:tag name="AS_UNIQUEID" val="1237"/>
</p:tagLst>
</file>

<file path=ppt/tags/tag466.xml><?xml version="1.0" encoding="utf-8"?>
<p:tagLst xmlns:p="http://schemas.openxmlformats.org/presentationml/2006/main">
  <p:tag name="AS_UNIQUEID" val="1238"/>
</p:tagLst>
</file>

<file path=ppt/tags/tag467.xml><?xml version="1.0" encoding="utf-8"?>
<p:tagLst xmlns:p="http://schemas.openxmlformats.org/presentationml/2006/main">
  <p:tag name="AS_UNIQUEID" val="1239"/>
</p:tagLst>
</file>

<file path=ppt/tags/tag468.xml><?xml version="1.0" encoding="utf-8"?>
<p:tagLst xmlns:p="http://schemas.openxmlformats.org/presentationml/2006/main">
  <p:tag name="AS_UNIQUEID" val="1240"/>
</p:tagLst>
</file>

<file path=ppt/tags/tag469.xml><?xml version="1.0" encoding="utf-8"?>
<p:tagLst xmlns:p="http://schemas.openxmlformats.org/presentationml/2006/main">
  <p:tag name="AS_UNIQUEID" val="1241"/>
</p:tagLst>
</file>

<file path=ppt/tags/tag47.xml><?xml version="1.0" encoding="utf-8"?>
<p:tagLst xmlns:p="http://schemas.openxmlformats.org/presentationml/2006/main">
  <p:tag name="AS_UNIQUEID" val="819"/>
</p:tagLst>
</file>

<file path=ppt/tags/tag470.xml><?xml version="1.0" encoding="utf-8"?>
<p:tagLst xmlns:p="http://schemas.openxmlformats.org/presentationml/2006/main">
  <p:tag name="AS_UNIQUEID" val="1242"/>
</p:tagLst>
</file>

<file path=ppt/tags/tag471.xml><?xml version="1.0" encoding="utf-8"?>
<p:tagLst xmlns:p="http://schemas.openxmlformats.org/presentationml/2006/main">
  <p:tag name="AS_UNIQUEID" val="1243"/>
</p:tagLst>
</file>

<file path=ppt/tags/tag472.xml><?xml version="1.0" encoding="utf-8"?>
<p:tagLst xmlns:p="http://schemas.openxmlformats.org/presentationml/2006/main">
  <p:tag name="AS_UNIQUEID" val="1244"/>
</p:tagLst>
</file>

<file path=ppt/tags/tag473.xml><?xml version="1.0" encoding="utf-8"?>
<p:tagLst xmlns:p="http://schemas.openxmlformats.org/presentationml/2006/main">
  <p:tag name="AS_UNIQUEID" val="1245"/>
</p:tagLst>
</file>

<file path=ppt/tags/tag474.xml><?xml version="1.0" encoding="utf-8"?>
<p:tagLst xmlns:p="http://schemas.openxmlformats.org/presentationml/2006/main">
  <p:tag name="AS_UNIQUEID" val="1246"/>
</p:tagLst>
</file>

<file path=ppt/tags/tag475.xml><?xml version="1.0" encoding="utf-8"?>
<p:tagLst xmlns:p="http://schemas.openxmlformats.org/presentationml/2006/main">
  <p:tag name="AS_UNIQUEID" val="1247"/>
</p:tagLst>
</file>

<file path=ppt/tags/tag476.xml><?xml version="1.0" encoding="utf-8"?>
<p:tagLst xmlns:p="http://schemas.openxmlformats.org/presentationml/2006/main">
  <p:tag name="AS_UNIQUEID" val="1248"/>
</p:tagLst>
</file>

<file path=ppt/tags/tag477.xml><?xml version="1.0" encoding="utf-8"?>
<p:tagLst xmlns:p="http://schemas.openxmlformats.org/presentationml/2006/main">
  <p:tag name="AS_UNIQUEID" val="1249"/>
</p:tagLst>
</file>

<file path=ppt/tags/tag478.xml><?xml version="1.0" encoding="utf-8"?>
<p:tagLst xmlns:p="http://schemas.openxmlformats.org/presentationml/2006/main">
  <p:tag name="AS_UNIQUEID" val="1250"/>
</p:tagLst>
</file>

<file path=ppt/tags/tag479.xml><?xml version="1.0" encoding="utf-8"?>
<p:tagLst xmlns:p="http://schemas.openxmlformats.org/presentationml/2006/main">
  <p:tag name="AS_UNIQUEID" val="1251"/>
</p:tagLst>
</file>

<file path=ppt/tags/tag48.xml><?xml version="1.0" encoding="utf-8"?>
<p:tagLst xmlns:p="http://schemas.openxmlformats.org/presentationml/2006/main">
  <p:tag name="AS_UNIQUEID" val="820"/>
</p:tagLst>
</file>

<file path=ppt/tags/tag480.xml><?xml version="1.0" encoding="utf-8"?>
<p:tagLst xmlns:p="http://schemas.openxmlformats.org/presentationml/2006/main">
  <p:tag name="AS_UNIQUEID" val="1252"/>
</p:tagLst>
</file>

<file path=ppt/tags/tag481.xml><?xml version="1.0" encoding="utf-8"?>
<p:tagLst xmlns:p="http://schemas.openxmlformats.org/presentationml/2006/main">
  <p:tag name="AS_UNIQUEID" val="1253"/>
</p:tagLst>
</file>

<file path=ppt/tags/tag482.xml><?xml version="1.0" encoding="utf-8"?>
<p:tagLst xmlns:p="http://schemas.openxmlformats.org/presentationml/2006/main">
  <p:tag name="AS_UNIQUEID" val="1254"/>
</p:tagLst>
</file>

<file path=ppt/tags/tag483.xml><?xml version="1.0" encoding="utf-8"?>
<p:tagLst xmlns:p="http://schemas.openxmlformats.org/presentationml/2006/main">
  <p:tag name="AS_UNIQUEID" val="1255"/>
</p:tagLst>
</file>

<file path=ppt/tags/tag484.xml><?xml version="1.0" encoding="utf-8"?>
<p:tagLst xmlns:p="http://schemas.openxmlformats.org/presentationml/2006/main">
  <p:tag name="AS_UNIQUEID" val="1256"/>
</p:tagLst>
</file>

<file path=ppt/tags/tag485.xml><?xml version="1.0" encoding="utf-8"?>
<p:tagLst xmlns:p="http://schemas.openxmlformats.org/presentationml/2006/main">
  <p:tag name="AS_UNIQUEID" val="1257"/>
</p:tagLst>
</file>

<file path=ppt/tags/tag486.xml><?xml version="1.0" encoding="utf-8"?>
<p:tagLst xmlns:p="http://schemas.openxmlformats.org/presentationml/2006/main">
  <p:tag name="AS_UNIQUEID" val="1258"/>
</p:tagLst>
</file>

<file path=ppt/tags/tag487.xml><?xml version="1.0" encoding="utf-8"?>
<p:tagLst xmlns:p="http://schemas.openxmlformats.org/presentationml/2006/main">
  <p:tag name="AS_UNIQUEID" val="1259"/>
</p:tagLst>
</file>

<file path=ppt/tags/tag488.xml><?xml version="1.0" encoding="utf-8"?>
<p:tagLst xmlns:p="http://schemas.openxmlformats.org/presentationml/2006/main">
  <p:tag name="AS_UNIQUEID" val="1260"/>
</p:tagLst>
</file>

<file path=ppt/tags/tag489.xml><?xml version="1.0" encoding="utf-8"?>
<p:tagLst xmlns:p="http://schemas.openxmlformats.org/presentationml/2006/main">
  <p:tag name="AS_UNIQUEID" val="1261"/>
</p:tagLst>
</file>

<file path=ppt/tags/tag49.xml><?xml version="1.0" encoding="utf-8"?>
<p:tagLst xmlns:p="http://schemas.openxmlformats.org/presentationml/2006/main">
  <p:tag name="AS_UNIQUEID" val="821"/>
</p:tagLst>
</file>

<file path=ppt/tags/tag490.xml><?xml version="1.0" encoding="utf-8"?>
<p:tagLst xmlns:p="http://schemas.openxmlformats.org/presentationml/2006/main">
  <p:tag name="AS_UNIQUEID" val="1262"/>
</p:tagLst>
</file>

<file path=ppt/tags/tag491.xml><?xml version="1.0" encoding="utf-8"?>
<p:tagLst xmlns:p="http://schemas.openxmlformats.org/presentationml/2006/main">
  <p:tag name="AS_UNIQUEID" val="1263"/>
</p:tagLst>
</file>

<file path=ppt/tags/tag492.xml><?xml version="1.0" encoding="utf-8"?>
<p:tagLst xmlns:p="http://schemas.openxmlformats.org/presentationml/2006/main">
  <p:tag name="AS_UNIQUEID" val="1264"/>
</p:tagLst>
</file>

<file path=ppt/tags/tag493.xml><?xml version="1.0" encoding="utf-8"?>
<p:tagLst xmlns:p="http://schemas.openxmlformats.org/presentationml/2006/main">
  <p:tag name="AS_UNIQUEID" val="1265"/>
</p:tagLst>
</file>

<file path=ppt/tags/tag494.xml><?xml version="1.0" encoding="utf-8"?>
<p:tagLst xmlns:p="http://schemas.openxmlformats.org/presentationml/2006/main">
  <p:tag name="AS_UNIQUEID" val="1266"/>
</p:tagLst>
</file>

<file path=ppt/tags/tag495.xml><?xml version="1.0" encoding="utf-8"?>
<p:tagLst xmlns:p="http://schemas.openxmlformats.org/presentationml/2006/main">
  <p:tag name="AS_UNIQUEID" val="1267"/>
</p:tagLst>
</file>

<file path=ppt/tags/tag496.xml><?xml version="1.0" encoding="utf-8"?>
<p:tagLst xmlns:p="http://schemas.openxmlformats.org/presentationml/2006/main">
  <p:tag name="AS_UNIQUEID" val="1268"/>
</p:tagLst>
</file>

<file path=ppt/tags/tag497.xml><?xml version="1.0" encoding="utf-8"?>
<p:tagLst xmlns:p="http://schemas.openxmlformats.org/presentationml/2006/main">
  <p:tag name="AS_UNIQUEID" val="1269"/>
</p:tagLst>
</file>

<file path=ppt/tags/tag498.xml><?xml version="1.0" encoding="utf-8"?>
<p:tagLst xmlns:p="http://schemas.openxmlformats.org/presentationml/2006/main">
  <p:tag name="AS_UNIQUEID" val="1270"/>
</p:tagLst>
</file>

<file path=ppt/tags/tag499.xml><?xml version="1.0" encoding="utf-8"?>
<p:tagLst xmlns:p="http://schemas.openxmlformats.org/presentationml/2006/main">
  <p:tag name="AS_UNIQUEID" val="1271"/>
</p:tagLst>
</file>

<file path=ppt/tags/tag5.xml><?xml version="1.0" encoding="utf-8"?>
<p:tagLst xmlns:p="http://schemas.openxmlformats.org/presentationml/2006/main">
  <p:tag name="AS_UNIQUEID" val="777"/>
</p:tagLst>
</file>

<file path=ppt/tags/tag50.xml><?xml version="1.0" encoding="utf-8"?>
<p:tagLst xmlns:p="http://schemas.openxmlformats.org/presentationml/2006/main">
  <p:tag name="AS_UNIQUEID" val="822"/>
</p:tagLst>
</file>

<file path=ppt/tags/tag500.xml><?xml version="1.0" encoding="utf-8"?>
<p:tagLst xmlns:p="http://schemas.openxmlformats.org/presentationml/2006/main">
  <p:tag name="AS_UNIQUEID" val="1272"/>
</p:tagLst>
</file>

<file path=ppt/tags/tag501.xml><?xml version="1.0" encoding="utf-8"?>
<p:tagLst xmlns:p="http://schemas.openxmlformats.org/presentationml/2006/main">
  <p:tag name="AS_UNIQUEID" val="1273"/>
</p:tagLst>
</file>

<file path=ppt/tags/tag502.xml><?xml version="1.0" encoding="utf-8"?>
<p:tagLst xmlns:p="http://schemas.openxmlformats.org/presentationml/2006/main">
  <p:tag name="AS_UNIQUEID" val="1274"/>
</p:tagLst>
</file>

<file path=ppt/tags/tag503.xml><?xml version="1.0" encoding="utf-8"?>
<p:tagLst xmlns:p="http://schemas.openxmlformats.org/presentationml/2006/main">
  <p:tag name="AS_UNIQUEID" val="1275"/>
</p:tagLst>
</file>

<file path=ppt/tags/tag504.xml><?xml version="1.0" encoding="utf-8"?>
<p:tagLst xmlns:p="http://schemas.openxmlformats.org/presentationml/2006/main">
  <p:tag name="AS_UNIQUEID" val="1276"/>
</p:tagLst>
</file>

<file path=ppt/tags/tag505.xml><?xml version="1.0" encoding="utf-8"?>
<p:tagLst xmlns:p="http://schemas.openxmlformats.org/presentationml/2006/main">
  <p:tag name="AS_UNIQUEID" val="1277"/>
</p:tagLst>
</file>

<file path=ppt/tags/tag506.xml><?xml version="1.0" encoding="utf-8"?>
<p:tagLst xmlns:p="http://schemas.openxmlformats.org/presentationml/2006/main">
  <p:tag name="AS_UNIQUEID" val="1278"/>
</p:tagLst>
</file>

<file path=ppt/tags/tag507.xml><?xml version="1.0" encoding="utf-8"?>
<p:tagLst xmlns:p="http://schemas.openxmlformats.org/presentationml/2006/main">
  <p:tag name="AS_UNIQUEID" val="1279"/>
</p:tagLst>
</file>

<file path=ppt/tags/tag508.xml><?xml version="1.0" encoding="utf-8"?>
<p:tagLst xmlns:p="http://schemas.openxmlformats.org/presentationml/2006/main">
  <p:tag name="AS_UNIQUEID" val="1280"/>
</p:tagLst>
</file>

<file path=ppt/tags/tag509.xml><?xml version="1.0" encoding="utf-8"?>
<p:tagLst xmlns:p="http://schemas.openxmlformats.org/presentationml/2006/main">
  <p:tag name="AS_UNIQUEID" val="1281"/>
</p:tagLst>
</file>

<file path=ppt/tags/tag51.xml><?xml version="1.0" encoding="utf-8"?>
<p:tagLst xmlns:p="http://schemas.openxmlformats.org/presentationml/2006/main">
  <p:tag name="AS_UNIQUEID" val="823"/>
</p:tagLst>
</file>

<file path=ppt/tags/tag510.xml><?xml version="1.0" encoding="utf-8"?>
<p:tagLst xmlns:p="http://schemas.openxmlformats.org/presentationml/2006/main">
  <p:tag name="AS_UNIQUEID" val="1282"/>
</p:tagLst>
</file>

<file path=ppt/tags/tag511.xml><?xml version="1.0" encoding="utf-8"?>
<p:tagLst xmlns:p="http://schemas.openxmlformats.org/presentationml/2006/main">
  <p:tag name="AS_UNIQUEID" val="1283"/>
</p:tagLst>
</file>

<file path=ppt/tags/tag512.xml><?xml version="1.0" encoding="utf-8"?>
<p:tagLst xmlns:p="http://schemas.openxmlformats.org/presentationml/2006/main">
  <p:tag name="AS_UNIQUEID" val="1284"/>
</p:tagLst>
</file>

<file path=ppt/tags/tag513.xml><?xml version="1.0" encoding="utf-8"?>
<p:tagLst xmlns:p="http://schemas.openxmlformats.org/presentationml/2006/main">
  <p:tag name="AS_UNIQUEID" val="1285"/>
</p:tagLst>
</file>

<file path=ppt/tags/tag514.xml><?xml version="1.0" encoding="utf-8"?>
<p:tagLst xmlns:p="http://schemas.openxmlformats.org/presentationml/2006/main">
  <p:tag name="AS_UNIQUEID" val="1286"/>
</p:tagLst>
</file>

<file path=ppt/tags/tag515.xml><?xml version="1.0" encoding="utf-8"?>
<p:tagLst xmlns:p="http://schemas.openxmlformats.org/presentationml/2006/main">
  <p:tag name="AS_UNIQUEID" val="1287"/>
</p:tagLst>
</file>

<file path=ppt/tags/tag516.xml><?xml version="1.0" encoding="utf-8"?>
<p:tagLst xmlns:p="http://schemas.openxmlformats.org/presentationml/2006/main">
  <p:tag name="AS_UNIQUEID" val="1288"/>
</p:tagLst>
</file>

<file path=ppt/tags/tag517.xml><?xml version="1.0" encoding="utf-8"?>
<p:tagLst xmlns:p="http://schemas.openxmlformats.org/presentationml/2006/main">
  <p:tag name="AS_UNIQUEID" val="1289"/>
</p:tagLst>
</file>

<file path=ppt/tags/tag518.xml><?xml version="1.0" encoding="utf-8"?>
<p:tagLst xmlns:p="http://schemas.openxmlformats.org/presentationml/2006/main">
  <p:tag name="AS_UNIQUEID" val="1290"/>
</p:tagLst>
</file>

<file path=ppt/tags/tag519.xml><?xml version="1.0" encoding="utf-8"?>
<p:tagLst xmlns:p="http://schemas.openxmlformats.org/presentationml/2006/main">
  <p:tag name="AS_UNIQUEID" val="1291"/>
</p:tagLst>
</file>

<file path=ppt/tags/tag52.xml><?xml version="1.0" encoding="utf-8"?>
<p:tagLst xmlns:p="http://schemas.openxmlformats.org/presentationml/2006/main">
  <p:tag name="AS_UNIQUEID" val="824"/>
</p:tagLst>
</file>

<file path=ppt/tags/tag520.xml><?xml version="1.0" encoding="utf-8"?>
<p:tagLst xmlns:p="http://schemas.openxmlformats.org/presentationml/2006/main">
  <p:tag name="AS_UNIQUEID" val="1292"/>
</p:tagLst>
</file>

<file path=ppt/tags/tag521.xml><?xml version="1.0" encoding="utf-8"?>
<p:tagLst xmlns:p="http://schemas.openxmlformats.org/presentationml/2006/main">
  <p:tag name="AS_UNIQUEID" val="1293"/>
</p:tagLst>
</file>

<file path=ppt/tags/tag522.xml><?xml version="1.0" encoding="utf-8"?>
<p:tagLst xmlns:p="http://schemas.openxmlformats.org/presentationml/2006/main">
  <p:tag name="AS_UNIQUEID" val="1294"/>
</p:tagLst>
</file>

<file path=ppt/tags/tag523.xml><?xml version="1.0" encoding="utf-8"?>
<p:tagLst xmlns:p="http://schemas.openxmlformats.org/presentationml/2006/main">
  <p:tag name="AS_UNIQUEID" val="1295"/>
</p:tagLst>
</file>

<file path=ppt/tags/tag524.xml><?xml version="1.0" encoding="utf-8"?>
<p:tagLst xmlns:p="http://schemas.openxmlformats.org/presentationml/2006/main">
  <p:tag name="AS_UNIQUEID" val="1296"/>
</p:tagLst>
</file>

<file path=ppt/tags/tag525.xml><?xml version="1.0" encoding="utf-8"?>
<p:tagLst xmlns:p="http://schemas.openxmlformats.org/presentationml/2006/main">
  <p:tag name="AS_UNIQUEID" val="1297"/>
</p:tagLst>
</file>

<file path=ppt/tags/tag526.xml><?xml version="1.0" encoding="utf-8"?>
<p:tagLst xmlns:p="http://schemas.openxmlformats.org/presentationml/2006/main">
  <p:tag name="AS_UNIQUEID" val="1298"/>
</p:tagLst>
</file>

<file path=ppt/tags/tag527.xml><?xml version="1.0" encoding="utf-8"?>
<p:tagLst xmlns:p="http://schemas.openxmlformats.org/presentationml/2006/main">
  <p:tag name="AS_UNIQUEID" val="1299"/>
</p:tagLst>
</file>

<file path=ppt/tags/tag528.xml><?xml version="1.0" encoding="utf-8"?>
<p:tagLst xmlns:p="http://schemas.openxmlformats.org/presentationml/2006/main">
  <p:tag name="AS_UNIQUEID" val="1300"/>
</p:tagLst>
</file>

<file path=ppt/tags/tag529.xml><?xml version="1.0" encoding="utf-8"?>
<p:tagLst xmlns:p="http://schemas.openxmlformats.org/presentationml/2006/main">
  <p:tag name="AS_UNIQUEID" val="1301"/>
</p:tagLst>
</file>

<file path=ppt/tags/tag53.xml><?xml version="1.0" encoding="utf-8"?>
<p:tagLst xmlns:p="http://schemas.openxmlformats.org/presentationml/2006/main">
  <p:tag name="AS_UNIQUEID" val="825"/>
</p:tagLst>
</file>

<file path=ppt/tags/tag530.xml><?xml version="1.0" encoding="utf-8"?>
<p:tagLst xmlns:p="http://schemas.openxmlformats.org/presentationml/2006/main">
  <p:tag name="AS_UNIQUEID" val="1302"/>
</p:tagLst>
</file>

<file path=ppt/tags/tag531.xml><?xml version="1.0" encoding="utf-8"?>
<p:tagLst xmlns:p="http://schemas.openxmlformats.org/presentationml/2006/main">
  <p:tag name="AS_UNIQUEID" val="1303"/>
</p:tagLst>
</file>

<file path=ppt/tags/tag532.xml><?xml version="1.0" encoding="utf-8"?>
<p:tagLst xmlns:p="http://schemas.openxmlformats.org/presentationml/2006/main">
  <p:tag name="AS_UNIQUEID" val="1304"/>
</p:tagLst>
</file>

<file path=ppt/tags/tag533.xml><?xml version="1.0" encoding="utf-8"?>
<p:tagLst xmlns:p="http://schemas.openxmlformats.org/presentationml/2006/main">
  <p:tag name="AS_UNIQUEID" val="1305"/>
</p:tagLst>
</file>

<file path=ppt/tags/tag534.xml><?xml version="1.0" encoding="utf-8"?>
<p:tagLst xmlns:p="http://schemas.openxmlformats.org/presentationml/2006/main">
  <p:tag name="AS_UNIQUEID" val="1306"/>
</p:tagLst>
</file>

<file path=ppt/tags/tag535.xml><?xml version="1.0" encoding="utf-8"?>
<p:tagLst xmlns:p="http://schemas.openxmlformats.org/presentationml/2006/main">
  <p:tag name="AS_UNIQUEID" val="1307"/>
</p:tagLst>
</file>

<file path=ppt/tags/tag536.xml><?xml version="1.0" encoding="utf-8"?>
<p:tagLst xmlns:p="http://schemas.openxmlformats.org/presentationml/2006/main">
  <p:tag name="AS_UNIQUEID" val="1308"/>
</p:tagLst>
</file>

<file path=ppt/tags/tag537.xml><?xml version="1.0" encoding="utf-8"?>
<p:tagLst xmlns:p="http://schemas.openxmlformats.org/presentationml/2006/main">
  <p:tag name="AS_UNIQUEID" val="1309"/>
</p:tagLst>
</file>

<file path=ppt/tags/tag538.xml><?xml version="1.0" encoding="utf-8"?>
<p:tagLst xmlns:p="http://schemas.openxmlformats.org/presentationml/2006/main">
  <p:tag name="AS_UNIQUEID" val="1310"/>
</p:tagLst>
</file>

<file path=ppt/tags/tag539.xml><?xml version="1.0" encoding="utf-8"?>
<p:tagLst xmlns:p="http://schemas.openxmlformats.org/presentationml/2006/main">
  <p:tag name="AS_UNIQUEID" val="1311"/>
</p:tagLst>
</file>

<file path=ppt/tags/tag54.xml><?xml version="1.0" encoding="utf-8"?>
<p:tagLst xmlns:p="http://schemas.openxmlformats.org/presentationml/2006/main">
  <p:tag name="AS_UNIQUEID" val="826"/>
</p:tagLst>
</file>

<file path=ppt/tags/tag540.xml><?xml version="1.0" encoding="utf-8"?>
<p:tagLst xmlns:p="http://schemas.openxmlformats.org/presentationml/2006/main">
  <p:tag name="AS_UNIQUEID" val="1312"/>
</p:tagLst>
</file>

<file path=ppt/tags/tag541.xml><?xml version="1.0" encoding="utf-8"?>
<p:tagLst xmlns:p="http://schemas.openxmlformats.org/presentationml/2006/main">
  <p:tag name="AS_UNIQUEID" val="1313"/>
</p:tagLst>
</file>

<file path=ppt/tags/tag542.xml><?xml version="1.0" encoding="utf-8"?>
<p:tagLst xmlns:p="http://schemas.openxmlformats.org/presentationml/2006/main">
  <p:tag name="AS_UNIQUEID" val="1314"/>
</p:tagLst>
</file>

<file path=ppt/tags/tag543.xml><?xml version="1.0" encoding="utf-8"?>
<p:tagLst xmlns:p="http://schemas.openxmlformats.org/presentationml/2006/main">
  <p:tag name="AS_UNIQUEID" val="1315"/>
</p:tagLst>
</file>

<file path=ppt/tags/tag544.xml><?xml version="1.0" encoding="utf-8"?>
<p:tagLst xmlns:p="http://schemas.openxmlformats.org/presentationml/2006/main">
  <p:tag name="AS_UNIQUEID" val="1316"/>
</p:tagLst>
</file>

<file path=ppt/tags/tag545.xml><?xml version="1.0" encoding="utf-8"?>
<p:tagLst xmlns:p="http://schemas.openxmlformats.org/presentationml/2006/main">
  <p:tag name="AS_UNIQUEID" val="1317"/>
</p:tagLst>
</file>

<file path=ppt/tags/tag546.xml><?xml version="1.0" encoding="utf-8"?>
<p:tagLst xmlns:p="http://schemas.openxmlformats.org/presentationml/2006/main">
  <p:tag name="AS_UNIQUEID" val="1318"/>
</p:tagLst>
</file>

<file path=ppt/tags/tag547.xml><?xml version="1.0" encoding="utf-8"?>
<p:tagLst xmlns:p="http://schemas.openxmlformats.org/presentationml/2006/main">
  <p:tag name="AS_UNIQUEID" val="1319"/>
</p:tagLst>
</file>

<file path=ppt/tags/tag548.xml><?xml version="1.0" encoding="utf-8"?>
<p:tagLst xmlns:p="http://schemas.openxmlformats.org/presentationml/2006/main">
  <p:tag name="AS_UNIQUEID" val="1320"/>
</p:tagLst>
</file>

<file path=ppt/tags/tag549.xml><?xml version="1.0" encoding="utf-8"?>
<p:tagLst xmlns:p="http://schemas.openxmlformats.org/presentationml/2006/main">
  <p:tag name="AS_UNIQUEID" val="1321"/>
</p:tagLst>
</file>

<file path=ppt/tags/tag55.xml><?xml version="1.0" encoding="utf-8"?>
<p:tagLst xmlns:p="http://schemas.openxmlformats.org/presentationml/2006/main">
  <p:tag name="AS_UNIQUEID" val="827"/>
</p:tagLst>
</file>

<file path=ppt/tags/tag550.xml><?xml version="1.0" encoding="utf-8"?>
<p:tagLst xmlns:p="http://schemas.openxmlformats.org/presentationml/2006/main">
  <p:tag name="AS_UNIQUEID" val="1322"/>
</p:tagLst>
</file>

<file path=ppt/tags/tag551.xml><?xml version="1.0" encoding="utf-8"?>
<p:tagLst xmlns:p="http://schemas.openxmlformats.org/presentationml/2006/main">
  <p:tag name="AS_UNIQUEID" val="1323"/>
</p:tagLst>
</file>

<file path=ppt/tags/tag552.xml><?xml version="1.0" encoding="utf-8"?>
<p:tagLst xmlns:p="http://schemas.openxmlformats.org/presentationml/2006/main">
  <p:tag name="AS_UNIQUEID" val="1324"/>
</p:tagLst>
</file>

<file path=ppt/tags/tag553.xml><?xml version="1.0" encoding="utf-8"?>
<p:tagLst xmlns:p="http://schemas.openxmlformats.org/presentationml/2006/main">
  <p:tag name="AS_UNIQUEID" val="1325"/>
</p:tagLst>
</file>

<file path=ppt/tags/tag554.xml><?xml version="1.0" encoding="utf-8"?>
<p:tagLst xmlns:p="http://schemas.openxmlformats.org/presentationml/2006/main">
  <p:tag name="AS_UNIQUEID" val="1326"/>
</p:tagLst>
</file>

<file path=ppt/tags/tag555.xml><?xml version="1.0" encoding="utf-8"?>
<p:tagLst xmlns:p="http://schemas.openxmlformats.org/presentationml/2006/main">
  <p:tag name="AS_UNIQUEID" val="1327"/>
</p:tagLst>
</file>

<file path=ppt/tags/tag556.xml><?xml version="1.0" encoding="utf-8"?>
<p:tagLst xmlns:p="http://schemas.openxmlformats.org/presentationml/2006/main">
  <p:tag name="AS_UNIQUEID" val="1328"/>
</p:tagLst>
</file>

<file path=ppt/tags/tag557.xml><?xml version="1.0" encoding="utf-8"?>
<p:tagLst xmlns:p="http://schemas.openxmlformats.org/presentationml/2006/main">
  <p:tag name="AS_UNIQUEID" val="1329"/>
</p:tagLst>
</file>

<file path=ppt/tags/tag558.xml><?xml version="1.0" encoding="utf-8"?>
<p:tagLst xmlns:p="http://schemas.openxmlformats.org/presentationml/2006/main">
  <p:tag name="AS_UNIQUEID" val="1330"/>
</p:tagLst>
</file>

<file path=ppt/tags/tag559.xml><?xml version="1.0" encoding="utf-8"?>
<p:tagLst xmlns:p="http://schemas.openxmlformats.org/presentationml/2006/main">
  <p:tag name="AS_UNIQUEID" val="1331"/>
</p:tagLst>
</file>

<file path=ppt/tags/tag56.xml><?xml version="1.0" encoding="utf-8"?>
<p:tagLst xmlns:p="http://schemas.openxmlformats.org/presentationml/2006/main">
  <p:tag name="AS_UNIQUEID" val="828"/>
</p:tagLst>
</file>

<file path=ppt/tags/tag560.xml><?xml version="1.0" encoding="utf-8"?>
<p:tagLst xmlns:p="http://schemas.openxmlformats.org/presentationml/2006/main">
  <p:tag name="AS_UNIQUEID" val="1332"/>
</p:tagLst>
</file>

<file path=ppt/tags/tag561.xml><?xml version="1.0" encoding="utf-8"?>
<p:tagLst xmlns:p="http://schemas.openxmlformats.org/presentationml/2006/main">
  <p:tag name="AS_UNIQUEID" val="1333"/>
</p:tagLst>
</file>

<file path=ppt/tags/tag562.xml><?xml version="1.0" encoding="utf-8"?>
<p:tagLst xmlns:p="http://schemas.openxmlformats.org/presentationml/2006/main">
  <p:tag name="AS_UNIQUEID" val="1334"/>
</p:tagLst>
</file>

<file path=ppt/tags/tag563.xml><?xml version="1.0" encoding="utf-8"?>
<p:tagLst xmlns:p="http://schemas.openxmlformats.org/presentationml/2006/main">
  <p:tag name="AS_UNIQUEID" val="1335"/>
</p:tagLst>
</file>

<file path=ppt/tags/tag564.xml><?xml version="1.0" encoding="utf-8"?>
<p:tagLst xmlns:p="http://schemas.openxmlformats.org/presentationml/2006/main">
  <p:tag name="AS_UNIQUEID" val="1336"/>
</p:tagLst>
</file>

<file path=ppt/tags/tag565.xml><?xml version="1.0" encoding="utf-8"?>
<p:tagLst xmlns:p="http://schemas.openxmlformats.org/presentationml/2006/main">
  <p:tag name="AS_UNIQUEID" val="1337"/>
</p:tagLst>
</file>

<file path=ppt/tags/tag566.xml><?xml version="1.0" encoding="utf-8"?>
<p:tagLst xmlns:p="http://schemas.openxmlformats.org/presentationml/2006/main">
  <p:tag name="AS_UNIQUEID" val="1338"/>
</p:tagLst>
</file>

<file path=ppt/tags/tag567.xml><?xml version="1.0" encoding="utf-8"?>
<p:tagLst xmlns:p="http://schemas.openxmlformats.org/presentationml/2006/main">
  <p:tag name="AS_UNIQUEID" val="1339"/>
</p:tagLst>
</file>

<file path=ppt/tags/tag568.xml><?xml version="1.0" encoding="utf-8"?>
<p:tagLst xmlns:p="http://schemas.openxmlformats.org/presentationml/2006/main">
  <p:tag name="AS_UNIQUEID" val="1340"/>
</p:tagLst>
</file>

<file path=ppt/tags/tag569.xml><?xml version="1.0" encoding="utf-8"?>
<p:tagLst xmlns:p="http://schemas.openxmlformats.org/presentationml/2006/main">
  <p:tag name="AS_UNIQUEID" val="1341"/>
</p:tagLst>
</file>

<file path=ppt/tags/tag57.xml><?xml version="1.0" encoding="utf-8"?>
<p:tagLst xmlns:p="http://schemas.openxmlformats.org/presentationml/2006/main">
  <p:tag name="AS_UNIQUEID" val="829"/>
</p:tagLst>
</file>

<file path=ppt/tags/tag570.xml><?xml version="1.0" encoding="utf-8"?>
<p:tagLst xmlns:p="http://schemas.openxmlformats.org/presentationml/2006/main">
  <p:tag name="AS_UNIQUEID" val="1342"/>
</p:tagLst>
</file>

<file path=ppt/tags/tag571.xml><?xml version="1.0" encoding="utf-8"?>
<p:tagLst xmlns:p="http://schemas.openxmlformats.org/presentationml/2006/main">
  <p:tag name="AS_UNIQUEID" val="1343"/>
</p:tagLst>
</file>

<file path=ppt/tags/tag572.xml><?xml version="1.0" encoding="utf-8"?>
<p:tagLst xmlns:p="http://schemas.openxmlformats.org/presentationml/2006/main">
  <p:tag name="AS_UNIQUEID" val="1344"/>
</p:tagLst>
</file>

<file path=ppt/tags/tag573.xml><?xml version="1.0" encoding="utf-8"?>
<p:tagLst xmlns:p="http://schemas.openxmlformats.org/presentationml/2006/main">
  <p:tag name="AS_UNIQUEID" val="1345"/>
</p:tagLst>
</file>

<file path=ppt/tags/tag574.xml><?xml version="1.0" encoding="utf-8"?>
<p:tagLst xmlns:p="http://schemas.openxmlformats.org/presentationml/2006/main">
  <p:tag name="AS_UNIQUEID" val="1346"/>
</p:tagLst>
</file>

<file path=ppt/tags/tag575.xml><?xml version="1.0" encoding="utf-8"?>
<p:tagLst xmlns:p="http://schemas.openxmlformats.org/presentationml/2006/main">
  <p:tag name="AS_UNIQUEID" val="1347"/>
</p:tagLst>
</file>

<file path=ppt/tags/tag576.xml><?xml version="1.0" encoding="utf-8"?>
<p:tagLst xmlns:p="http://schemas.openxmlformats.org/presentationml/2006/main">
  <p:tag name="AS_UNIQUEID" val="1348"/>
</p:tagLst>
</file>

<file path=ppt/tags/tag577.xml><?xml version="1.0" encoding="utf-8"?>
<p:tagLst xmlns:p="http://schemas.openxmlformats.org/presentationml/2006/main">
  <p:tag name="AS_UNIQUEID" val="1349"/>
</p:tagLst>
</file>

<file path=ppt/tags/tag578.xml><?xml version="1.0" encoding="utf-8"?>
<p:tagLst xmlns:p="http://schemas.openxmlformats.org/presentationml/2006/main">
  <p:tag name="AS_UNIQUEID" val="1350"/>
</p:tagLst>
</file>

<file path=ppt/tags/tag579.xml><?xml version="1.0" encoding="utf-8"?>
<p:tagLst xmlns:p="http://schemas.openxmlformats.org/presentationml/2006/main">
  <p:tag name="AS_UNIQUEID" val="1351"/>
</p:tagLst>
</file>

<file path=ppt/tags/tag58.xml><?xml version="1.0" encoding="utf-8"?>
<p:tagLst xmlns:p="http://schemas.openxmlformats.org/presentationml/2006/main">
  <p:tag name="AS_UNIQUEID" val="830"/>
</p:tagLst>
</file>

<file path=ppt/tags/tag580.xml><?xml version="1.0" encoding="utf-8"?>
<p:tagLst xmlns:p="http://schemas.openxmlformats.org/presentationml/2006/main">
  <p:tag name="AS_UNIQUEID" val="1352"/>
</p:tagLst>
</file>

<file path=ppt/tags/tag581.xml><?xml version="1.0" encoding="utf-8"?>
<p:tagLst xmlns:p="http://schemas.openxmlformats.org/presentationml/2006/main">
  <p:tag name="AS_UNIQUEID" val="1353"/>
</p:tagLst>
</file>

<file path=ppt/tags/tag582.xml><?xml version="1.0" encoding="utf-8"?>
<p:tagLst xmlns:p="http://schemas.openxmlformats.org/presentationml/2006/main">
  <p:tag name="AS_UNIQUEID" val="1354"/>
</p:tagLst>
</file>

<file path=ppt/tags/tag583.xml><?xml version="1.0" encoding="utf-8"?>
<p:tagLst xmlns:p="http://schemas.openxmlformats.org/presentationml/2006/main">
  <p:tag name="AS_UNIQUEID" val="1355"/>
</p:tagLst>
</file>

<file path=ppt/tags/tag584.xml><?xml version="1.0" encoding="utf-8"?>
<p:tagLst xmlns:p="http://schemas.openxmlformats.org/presentationml/2006/main">
  <p:tag name="AS_UNIQUEID" val="1356"/>
</p:tagLst>
</file>

<file path=ppt/tags/tag585.xml><?xml version="1.0" encoding="utf-8"?>
<p:tagLst xmlns:p="http://schemas.openxmlformats.org/presentationml/2006/main">
  <p:tag name="AS_UNIQUEID" val="1357"/>
</p:tagLst>
</file>

<file path=ppt/tags/tag586.xml><?xml version="1.0" encoding="utf-8"?>
<p:tagLst xmlns:p="http://schemas.openxmlformats.org/presentationml/2006/main">
  <p:tag name="AS_UNIQUEID" val="1358"/>
</p:tagLst>
</file>

<file path=ppt/tags/tag587.xml><?xml version="1.0" encoding="utf-8"?>
<p:tagLst xmlns:p="http://schemas.openxmlformats.org/presentationml/2006/main">
  <p:tag name="AS_UNIQUEID" val="1359"/>
</p:tagLst>
</file>

<file path=ppt/tags/tag588.xml><?xml version="1.0" encoding="utf-8"?>
<p:tagLst xmlns:p="http://schemas.openxmlformats.org/presentationml/2006/main">
  <p:tag name="AS_UNIQUEID" val="1360"/>
</p:tagLst>
</file>

<file path=ppt/tags/tag589.xml><?xml version="1.0" encoding="utf-8"?>
<p:tagLst xmlns:p="http://schemas.openxmlformats.org/presentationml/2006/main">
  <p:tag name="AS_UNIQUEID" val="1361"/>
</p:tagLst>
</file>

<file path=ppt/tags/tag59.xml><?xml version="1.0" encoding="utf-8"?>
<p:tagLst xmlns:p="http://schemas.openxmlformats.org/presentationml/2006/main">
  <p:tag name="AS_UNIQUEID" val="831"/>
</p:tagLst>
</file>

<file path=ppt/tags/tag590.xml><?xml version="1.0" encoding="utf-8"?>
<p:tagLst xmlns:p="http://schemas.openxmlformats.org/presentationml/2006/main">
  <p:tag name="AS_UNIQUEID" val="1362"/>
</p:tagLst>
</file>

<file path=ppt/tags/tag591.xml><?xml version="1.0" encoding="utf-8"?>
<p:tagLst xmlns:p="http://schemas.openxmlformats.org/presentationml/2006/main">
  <p:tag name="AS_UNIQUEID" val="1363"/>
</p:tagLst>
</file>

<file path=ppt/tags/tag592.xml><?xml version="1.0" encoding="utf-8"?>
<p:tagLst xmlns:p="http://schemas.openxmlformats.org/presentationml/2006/main">
  <p:tag name="AS_UNIQUEID" val="1364"/>
</p:tagLst>
</file>

<file path=ppt/tags/tag593.xml><?xml version="1.0" encoding="utf-8"?>
<p:tagLst xmlns:p="http://schemas.openxmlformats.org/presentationml/2006/main">
  <p:tag name="AS_UNIQUEID" val="1365"/>
</p:tagLst>
</file>

<file path=ppt/tags/tag594.xml><?xml version="1.0" encoding="utf-8"?>
<p:tagLst xmlns:p="http://schemas.openxmlformats.org/presentationml/2006/main">
  <p:tag name="AS_UNIQUEID" val="1366"/>
</p:tagLst>
</file>

<file path=ppt/tags/tag595.xml><?xml version="1.0" encoding="utf-8"?>
<p:tagLst xmlns:p="http://schemas.openxmlformats.org/presentationml/2006/main">
  <p:tag name="AS_UNIQUEID" val="1367"/>
</p:tagLst>
</file>

<file path=ppt/tags/tag596.xml><?xml version="1.0" encoding="utf-8"?>
<p:tagLst xmlns:p="http://schemas.openxmlformats.org/presentationml/2006/main">
  <p:tag name="AS_UNIQUEID" val="1368"/>
</p:tagLst>
</file>

<file path=ppt/tags/tag597.xml><?xml version="1.0" encoding="utf-8"?>
<p:tagLst xmlns:p="http://schemas.openxmlformats.org/presentationml/2006/main">
  <p:tag name="AS_UNIQUEID" val="1369"/>
</p:tagLst>
</file>

<file path=ppt/tags/tag598.xml><?xml version="1.0" encoding="utf-8"?>
<p:tagLst xmlns:p="http://schemas.openxmlformats.org/presentationml/2006/main">
  <p:tag name="AS_UNIQUEID" val="1370"/>
</p:tagLst>
</file>

<file path=ppt/tags/tag599.xml><?xml version="1.0" encoding="utf-8"?>
<p:tagLst xmlns:p="http://schemas.openxmlformats.org/presentationml/2006/main">
  <p:tag name="AS_UNIQUEID" val="1371"/>
</p:tagLst>
</file>

<file path=ppt/tags/tag6.xml><?xml version="1.0" encoding="utf-8"?>
<p:tagLst xmlns:p="http://schemas.openxmlformats.org/presentationml/2006/main">
  <p:tag name="AS_UNIQUEID" val="778"/>
</p:tagLst>
</file>

<file path=ppt/tags/tag60.xml><?xml version="1.0" encoding="utf-8"?>
<p:tagLst xmlns:p="http://schemas.openxmlformats.org/presentationml/2006/main">
  <p:tag name="AS_UNIQUEID" val="832"/>
</p:tagLst>
</file>

<file path=ppt/tags/tag600.xml><?xml version="1.0" encoding="utf-8"?>
<p:tagLst xmlns:p="http://schemas.openxmlformats.org/presentationml/2006/main">
  <p:tag name="AS_UNIQUEID" val="1372"/>
</p:tagLst>
</file>

<file path=ppt/tags/tag601.xml><?xml version="1.0" encoding="utf-8"?>
<p:tagLst xmlns:p="http://schemas.openxmlformats.org/presentationml/2006/main">
  <p:tag name="AS_UNIQUEID" val="1373"/>
</p:tagLst>
</file>

<file path=ppt/tags/tag602.xml><?xml version="1.0" encoding="utf-8"?>
<p:tagLst xmlns:p="http://schemas.openxmlformats.org/presentationml/2006/main">
  <p:tag name="AS_UNIQUEID" val="1374"/>
</p:tagLst>
</file>

<file path=ppt/tags/tag603.xml><?xml version="1.0" encoding="utf-8"?>
<p:tagLst xmlns:p="http://schemas.openxmlformats.org/presentationml/2006/main">
  <p:tag name="AS_UNIQUEID" val="1375"/>
</p:tagLst>
</file>

<file path=ppt/tags/tag604.xml><?xml version="1.0" encoding="utf-8"?>
<p:tagLst xmlns:p="http://schemas.openxmlformats.org/presentationml/2006/main">
  <p:tag name="AS_UNIQUEID" val="1376"/>
</p:tagLst>
</file>

<file path=ppt/tags/tag605.xml><?xml version="1.0" encoding="utf-8"?>
<p:tagLst xmlns:p="http://schemas.openxmlformats.org/presentationml/2006/main">
  <p:tag name="AS_UNIQUEID" val="1377"/>
</p:tagLst>
</file>

<file path=ppt/tags/tag606.xml><?xml version="1.0" encoding="utf-8"?>
<p:tagLst xmlns:p="http://schemas.openxmlformats.org/presentationml/2006/main">
  <p:tag name="AS_UNIQUEID" val="1378"/>
</p:tagLst>
</file>

<file path=ppt/tags/tag607.xml><?xml version="1.0" encoding="utf-8"?>
<p:tagLst xmlns:p="http://schemas.openxmlformats.org/presentationml/2006/main">
  <p:tag name="AS_UNIQUEID" val="1379"/>
</p:tagLst>
</file>

<file path=ppt/tags/tag608.xml><?xml version="1.0" encoding="utf-8"?>
<p:tagLst xmlns:p="http://schemas.openxmlformats.org/presentationml/2006/main">
  <p:tag name="AS_UNIQUEID" val="1380"/>
</p:tagLst>
</file>

<file path=ppt/tags/tag609.xml><?xml version="1.0" encoding="utf-8"?>
<p:tagLst xmlns:p="http://schemas.openxmlformats.org/presentationml/2006/main">
  <p:tag name="AS_UNIQUEID" val="1381"/>
</p:tagLst>
</file>

<file path=ppt/tags/tag61.xml><?xml version="1.0" encoding="utf-8"?>
<p:tagLst xmlns:p="http://schemas.openxmlformats.org/presentationml/2006/main">
  <p:tag name="AS_UNIQUEID" val="833"/>
</p:tagLst>
</file>

<file path=ppt/tags/tag610.xml><?xml version="1.0" encoding="utf-8"?>
<p:tagLst xmlns:p="http://schemas.openxmlformats.org/presentationml/2006/main">
  <p:tag name="AS_UNIQUEID" val="1382"/>
</p:tagLst>
</file>

<file path=ppt/tags/tag611.xml><?xml version="1.0" encoding="utf-8"?>
<p:tagLst xmlns:p="http://schemas.openxmlformats.org/presentationml/2006/main">
  <p:tag name="AS_UNIQUEID" val="1383"/>
</p:tagLst>
</file>

<file path=ppt/tags/tag612.xml><?xml version="1.0" encoding="utf-8"?>
<p:tagLst xmlns:p="http://schemas.openxmlformats.org/presentationml/2006/main">
  <p:tag name="AS_UNIQUEID" val="1384"/>
</p:tagLst>
</file>

<file path=ppt/tags/tag613.xml><?xml version="1.0" encoding="utf-8"?>
<p:tagLst xmlns:p="http://schemas.openxmlformats.org/presentationml/2006/main">
  <p:tag name="AS_UNIQUEID" val="1385"/>
</p:tagLst>
</file>

<file path=ppt/tags/tag614.xml><?xml version="1.0" encoding="utf-8"?>
<p:tagLst xmlns:p="http://schemas.openxmlformats.org/presentationml/2006/main">
  <p:tag name="AS_UNIQUEID" val="1386"/>
</p:tagLst>
</file>

<file path=ppt/tags/tag615.xml><?xml version="1.0" encoding="utf-8"?>
<p:tagLst xmlns:p="http://schemas.openxmlformats.org/presentationml/2006/main">
  <p:tag name="AS_UNIQUEID" val="1387"/>
</p:tagLst>
</file>

<file path=ppt/tags/tag616.xml><?xml version="1.0" encoding="utf-8"?>
<p:tagLst xmlns:p="http://schemas.openxmlformats.org/presentationml/2006/main">
  <p:tag name="AS_UNIQUEID" val="1388"/>
</p:tagLst>
</file>

<file path=ppt/tags/tag617.xml><?xml version="1.0" encoding="utf-8"?>
<p:tagLst xmlns:p="http://schemas.openxmlformats.org/presentationml/2006/main">
  <p:tag name="AS_UNIQUEID" val="1389"/>
</p:tagLst>
</file>

<file path=ppt/tags/tag618.xml><?xml version="1.0" encoding="utf-8"?>
<p:tagLst xmlns:p="http://schemas.openxmlformats.org/presentationml/2006/main">
  <p:tag name="AS_UNIQUEID" val="1390"/>
</p:tagLst>
</file>

<file path=ppt/tags/tag619.xml><?xml version="1.0" encoding="utf-8"?>
<p:tagLst xmlns:p="http://schemas.openxmlformats.org/presentationml/2006/main">
  <p:tag name="AS_UNIQUEID" val="1391"/>
</p:tagLst>
</file>

<file path=ppt/tags/tag62.xml><?xml version="1.0" encoding="utf-8"?>
<p:tagLst xmlns:p="http://schemas.openxmlformats.org/presentationml/2006/main">
  <p:tag name="AS_UNIQUEID" val="834"/>
</p:tagLst>
</file>

<file path=ppt/tags/tag620.xml><?xml version="1.0" encoding="utf-8"?>
<p:tagLst xmlns:p="http://schemas.openxmlformats.org/presentationml/2006/main">
  <p:tag name="AS_UNIQUEID" val="1392"/>
</p:tagLst>
</file>

<file path=ppt/tags/tag621.xml><?xml version="1.0" encoding="utf-8"?>
<p:tagLst xmlns:p="http://schemas.openxmlformats.org/presentationml/2006/main">
  <p:tag name="AS_UNIQUEID" val="1393"/>
</p:tagLst>
</file>

<file path=ppt/tags/tag622.xml><?xml version="1.0" encoding="utf-8"?>
<p:tagLst xmlns:p="http://schemas.openxmlformats.org/presentationml/2006/main">
  <p:tag name="AS_UNIQUEID" val="1394"/>
</p:tagLst>
</file>

<file path=ppt/tags/tag623.xml><?xml version="1.0" encoding="utf-8"?>
<p:tagLst xmlns:p="http://schemas.openxmlformats.org/presentationml/2006/main">
  <p:tag name="AS_UNIQUEID" val="1395"/>
</p:tagLst>
</file>

<file path=ppt/tags/tag624.xml><?xml version="1.0" encoding="utf-8"?>
<p:tagLst xmlns:p="http://schemas.openxmlformats.org/presentationml/2006/main">
  <p:tag name="AS_UNIQUEID" val="1396"/>
</p:tagLst>
</file>

<file path=ppt/tags/tag625.xml><?xml version="1.0" encoding="utf-8"?>
<p:tagLst xmlns:p="http://schemas.openxmlformats.org/presentationml/2006/main">
  <p:tag name="AS_UNIQUEID" val="1397"/>
</p:tagLst>
</file>

<file path=ppt/tags/tag626.xml><?xml version="1.0" encoding="utf-8"?>
<p:tagLst xmlns:p="http://schemas.openxmlformats.org/presentationml/2006/main">
  <p:tag name="AS_UNIQUEID" val="1398"/>
</p:tagLst>
</file>

<file path=ppt/tags/tag627.xml><?xml version="1.0" encoding="utf-8"?>
<p:tagLst xmlns:p="http://schemas.openxmlformats.org/presentationml/2006/main">
  <p:tag name="AS_UNIQUEID" val="1399"/>
</p:tagLst>
</file>

<file path=ppt/tags/tag628.xml><?xml version="1.0" encoding="utf-8"?>
<p:tagLst xmlns:p="http://schemas.openxmlformats.org/presentationml/2006/main">
  <p:tag name="AS_UNIQUEID" val="1400"/>
</p:tagLst>
</file>

<file path=ppt/tags/tag629.xml><?xml version="1.0" encoding="utf-8"?>
<p:tagLst xmlns:p="http://schemas.openxmlformats.org/presentationml/2006/main">
  <p:tag name="AS_UNIQUEID" val="1401"/>
</p:tagLst>
</file>

<file path=ppt/tags/tag63.xml><?xml version="1.0" encoding="utf-8"?>
<p:tagLst xmlns:p="http://schemas.openxmlformats.org/presentationml/2006/main">
  <p:tag name="AS_UNIQUEID" val="835"/>
</p:tagLst>
</file>

<file path=ppt/tags/tag630.xml><?xml version="1.0" encoding="utf-8"?>
<p:tagLst xmlns:p="http://schemas.openxmlformats.org/presentationml/2006/main">
  <p:tag name="AS_UNIQUEID" val="1402"/>
</p:tagLst>
</file>

<file path=ppt/tags/tag631.xml><?xml version="1.0" encoding="utf-8"?>
<p:tagLst xmlns:p="http://schemas.openxmlformats.org/presentationml/2006/main">
  <p:tag name="AS_UNIQUEID" val="1403"/>
</p:tagLst>
</file>

<file path=ppt/tags/tag632.xml><?xml version="1.0" encoding="utf-8"?>
<p:tagLst xmlns:p="http://schemas.openxmlformats.org/presentationml/2006/main">
  <p:tag name="AS_UNIQUEID" val="1404"/>
</p:tagLst>
</file>

<file path=ppt/tags/tag633.xml><?xml version="1.0" encoding="utf-8"?>
<p:tagLst xmlns:p="http://schemas.openxmlformats.org/presentationml/2006/main">
  <p:tag name="AS_UNIQUEID" val="1405"/>
</p:tagLst>
</file>

<file path=ppt/tags/tag634.xml><?xml version="1.0" encoding="utf-8"?>
<p:tagLst xmlns:p="http://schemas.openxmlformats.org/presentationml/2006/main">
  <p:tag name="AS_UNIQUEID" val="1406"/>
</p:tagLst>
</file>

<file path=ppt/tags/tag635.xml><?xml version="1.0" encoding="utf-8"?>
<p:tagLst xmlns:p="http://schemas.openxmlformats.org/presentationml/2006/main">
  <p:tag name="AS_UNIQUEID" val="1407"/>
</p:tagLst>
</file>

<file path=ppt/tags/tag636.xml><?xml version="1.0" encoding="utf-8"?>
<p:tagLst xmlns:p="http://schemas.openxmlformats.org/presentationml/2006/main">
  <p:tag name="AS_UNIQUEID" val="1408"/>
</p:tagLst>
</file>

<file path=ppt/tags/tag637.xml><?xml version="1.0" encoding="utf-8"?>
<p:tagLst xmlns:p="http://schemas.openxmlformats.org/presentationml/2006/main">
  <p:tag name="AS_UNIQUEID" val="1409"/>
</p:tagLst>
</file>

<file path=ppt/tags/tag638.xml><?xml version="1.0" encoding="utf-8"?>
<p:tagLst xmlns:p="http://schemas.openxmlformats.org/presentationml/2006/main">
  <p:tag name="AS_UNIQUEID" val="1410"/>
</p:tagLst>
</file>

<file path=ppt/tags/tag639.xml><?xml version="1.0" encoding="utf-8"?>
<p:tagLst xmlns:p="http://schemas.openxmlformats.org/presentationml/2006/main">
  <p:tag name="AS_UNIQUEID" val="1411"/>
</p:tagLst>
</file>

<file path=ppt/tags/tag64.xml><?xml version="1.0" encoding="utf-8"?>
<p:tagLst xmlns:p="http://schemas.openxmlformats.org/presentationml/2006/main">
  <p:tag name="AS_UNIQUEID" val="836"/>
</p:tagLst>
</file>

<file path=ppt/tags/tag640.xml><?xml version="1.0" encoding="utf-8"?>
<p:tagLst xmlns:p="http://schemas.openxmlformats.org/presentationml/2006/main">
  <p:tag name="AS_UNIQUEID" val="1412"/>
</p:tagLst>
</file>

<file path=ppt/tags/tag641.xml><?xml version="1.0" encoding="utf-8"?>
<p:tagLst xmlns:p="http://schemas.openxmlformats.org/presentationml/2006/main">
  <p:tag name="AS_UNIQUEID" val="1413"/>
</p:tagLst>
</file>

<file path=ppt/tags/tag642.xml><?xml version="1.0" encoding="utf-8"?>
<p:tagLst xmlns:p="http://schemas.openxmlformats.org/presentationml/2006/main">
  <p:tag name="AS_UNIQUEID" val="1414"/>
</p:tagLst>
</file>

<file path=ppt/tags/tag643.xml><?xml version="1.0" encoding="utf-8"?>
<p:tagLst xmlns:p="http://schemas.openxmlformats.org/presentationml/2006/main">
  <p:tag name="AS_UNIQUEID" val="1415"/>
</p:tagLst>
</file>

<file path=ppt/tags/tag644.xml><?xml version="1.0" encoding="utf-8"?>
<p:tagLst xmlns:p="http://schemas.openxmlformats.org/presentationml/2006/main">
  <p:tag name="AS_UNIQUEID" val="1416"/>
</p:tagLst>
</file>

<file path=ppt/tags/tag645.xml><?xml version="1.0" encoding="utf-8"?>
<p:tagLst xmlns:p="http://schemas.openxmlformats.org/presentationml/2006/main">
  <p:tag name="AS_UNIQUEID" val="1417"/>
</p:tagLst>
</file>

<file path=ppt/tags/tag646.xml><?xml version="1.0" encoding="utf-8"?>
<p:tagLst xmlns:p="http://schemas.openxmlformats.org/presentationml/2006/main">
  <p:tag name="AS_UNIQUEID" val="1418"/>
</p:tagLst>
</file>

<file path=ppt/tags/tag647.xml><?xml version="1.0" encoding="utf-8"?>
<p:tagLst xmlns:p="http://schemas.openxmlformats.org/presentationml/2006/main">
  <p:tag name="AS_UNIQUEID" val="1419"/>
</p:tagLst>
</file>

<file path=ppt/tags/tag648.xml><?xml version="1.0" encoding="utf-8"?>
<p:tagLst xmlns:p="http://schemas.openxmlformats.org/presentationml/2006/main">
  <p:tag name="AS_UNIQUEID" val="1420"/>
</p:tagLst>
</file>

<file path=ppt/tags/tag649.xml><?xml version="1.0" encoding="utf-8"?>
<p:tagLst xmlns:p="http://schemas.openxmlformats.org/presentationml/2006/main">
  <p:tag name="AS_UNIQUEID" val="1421"/>
</p:tagLst>
</file>

<file path=ppt/tags/tag65.xml><?xml version="1.0" encoding="utf-8"?>
<p:tagLst xmlns:p="http://schemas.openxmlformats.org/presentationml/2006/main">
  <p:tag name="AS_UNIQUEID" val="837"/>
</p:tagLst>
</file>

<file path=ppt/tags/tag650.xml><?xml version="1.0" encoding="utf-8"?>
<p:tagLst xmlns:p="http://schemas.openxmlformats.org/presentationml/2006/main">
  <p:tag name="AS_UNIQUEID" val="1422"/>
</p:tagLst>
</file>

<file path=ppt/tags/tag651.xml><?xml version="1.0" encoding="utf-8"?>
<p:tagLst xmlns:p="http://schemas.openxmlformats.org/presentationml/2006/main">
  <p:tag name="AS_UNIQUEID" val="1423"/>
</p:tagLst>
</file>

<file path=ppt/tags/tag652.xml><?xml version="1.0" encoding="utf-8"?>
<p:tagLst xmlns:p="http://schemas.openxmlformats.org/presentationml/2006/main">
  <p:tag name="AS_UNIQUEID" val="1424"/>
</p:tagLst>
</file>

<file path=ppt/tags/tag653.xml><?xml version="1.0" encoding="utf-8"?>
<p:tagLst xmlns:p="http://schemas.openxmlformats.org/presentationml/2006/main">
  <p:tag name="AS_UNIQUEID" val="1425"/>
</p:tagLst>
</file>

<file path=ppt/tags/tag654.xml><?xml version="1.0" encoding="utf-8"?>
<p:tagLst xmlns:p="http://schemas.openxmlformats.org/presentationml/2006/main">
  <p:tag name="AS_UNIQUEID" val="1426"/>
</p:tagLst>
</file>

<file path=ppt/tags/tag655.xml><?xml version="1.0" encoding="utf-8"?>
<p:tagLst xmlns:p="http://schemas.openxmlformats.org/presentationml/2006/main">
  <p:tag name="AS_UNIQUEID" val="1427"/>
</p:tagLst>
</file>

<file path=ppt/tags/tag656.xml><?xml version="1.0" encoding="utf-8"?>
<p:tagLst xmlns:p="http://schemas.openxmlformats.org/presentationml/2006/main">
  <p:tag name="AS_UNIQUEID" val="1428"/>
</p:tagLst>
</file>

<file path=ppt/tags/tag657.xml><?xml version="1.0" encoding="utf-8"?>
<p:tagLst xmlns:p="http://schemas.openxmlformats.org/presentationml/2006/main">
  <p:tag name="AS_UNIQUEID" val="1429"/>
</p:tagLst>
</file>

<file path=ppt/tags/tag658.xml><?xml version="1.0" encoding="utf-8"?>
<p:tagLst xmlns:p="http://schemas.openxmlformats.org/presentationml/2006/main">
  <p:tag name="AS_UNIQUEID" val="1430"/>
</p:tagLst>
</file>

<file path=ppt/tags/tag659.xml><?xml version="1.0" encoding="utf-8"?>
<p:tagLst xmlns:p="http://schemas.openxmlformats.org/presentationml/2006/main">
  <p:tag name="AS_UNIQUEID" val="1431"/>
</p:tagLst>
</file>

<file path=ppt/tags/tag66.xml><?xml version="1.0" encoding="utf-8"?>
<p:tagLst xmlns:p="http://schemas.openxmlformats.org/presentationml/2006/main">
  <p:tag name="AS_UNIQUEID" val="838"/>
</p:tagLst>
</file>

<file path=ppt/tags/tag660.xml><?xml version="1.0" encoding="utf-8"?>
<p:tagLst xmlns:p="http://schemas.openxmlformats.org/presentationml/2006/main">
  <p:tag name="AS_UNIQUEID" val="1432"/>
</p:tagLst>
</file>

<file path=ppt/tags/tag661.xml><?xml version="1.0" encoding="utf-8"?>
<p:tagLst xmlns:p="http://schemas.openxmlformats.org/presentationml/2006/main">
  <p:tag name="AS_UNIQUEID" val="1433"/>
</p:tagLst>
</file>

<file path=ppt/tags/tag662.xml><?xml version="1.0" encoding="utf-8"?>
<p:tagLst xmlns:p="http://schemas.openxmlformats.org/presentationml/2006/main">
  <p:tag name="AS_UNIQUEID" val="1434"/>
</p:tagLst>
</file>

<file path=ppt/tags/tag663.xml><?xml version="1.0" encoding="utf-8"?>
<p:tagLst xmlns:p="http://schemas.openxmlformats.org/presentationml/2006/main">
  <p:tag name="AS_UNIQUEID" val="1435"/>
</p:tagLst>
</file>

<file path=ppt/tags/tag664.xml><?xml version="1.0" encoding="utf-8"?>
<p:tagLst xmlns:p="http://schemas.openxmlformats.org/presentationml/2006/main">
  <p:tag name="AS_UNIQUEID" val="1436"/>
</p:tagLst>
</file>

<file path=ppt/tags/tag665.xml><?xml version="1.0" encoding="utf-8"?>
<p:tagLst xmlns:p="http://schemas.openxmlformats.org/presentationml/2006/main">
  <p:tag name="AS_UNIQUEID" val="1437"/>
</p:tagLst>
</file>

<file path=ppt/tags/tag666.xml><?xml version="1.0" encoding="utf-8"?>
<p:tagLst xmlns:p="http://schemas.openxmlformats.org/presentationml/2006/main">
  <p:tag name="AS_UNIQUEID" val="1438"/>
</p:tagLst>
</file>

<file path=ppt/tags/tag667.xml><?xml version="1.0" encoding="utf-8"?>
<p:tagLst xmlns:p="http://schemas.openxmlformats.org/presentationml/2006/main">
  <p:tag name="AS_UNIQUEID" val="1439"/>
</p:tagLst>
</file>

<file path=ppt/tags/tag668.xml><?xml version="1.0" encoding="utf-8"?>
<p:tagLst xmlns:p="http://schemas.openxmlformats.org/presentationml/2006/main">
  <p:tag name="AS_UNIQUEID" val="1440"/>
</p:tagLst>
</file>

<file path=ppt/tags/tag669.xml><?xml version="1.0" encoding="utf-8"?>
<p:tagLst xmlns:p="http://schemas.openxmlformats.org/presentationml/2006/main">
  <p:tag name="AS_UNIQUEID" val="1441"/>
</p:tagLst>
</file>

<file path=ppt/tags/tag67.xml><?xml version="1.0" encoding="utf-8"?>
<p:tagLst xmlns:p="http://schemas.openxmlformats.org/presentationml/2006/main">
  <p:tag name="AS_UNIQUEID" val="839"/>
</p:tagLst>
</file>

<file path=ppt/tags/tag670.xml><?xml version="1.0" encoding="utf-8"?>
<p:tagLst xmlns:p="http://schemas.openxmlformats.org/presentationml/2006/main">
  <p:tag name="AS_UNIQUEID" val="1442"/>
</p:tagLst>
</file>

<file path=ppt/tags/tag671.xml><?xml version="1.0" encoding="utf-8"?>
<p:tagLst xmlns:p="http://schemas.openxmlformats.org/presentationml/2006/main">
  <p:tag name="AS_UNIQUEID" val="1443"/>
</p:tagLst>
</file>

<file path=ppt/tags/tag672.xml><?xml version="1.0" encoding="utf-8"?>
<p:tagLst xmlns:p="http://schemas.openxmlformats.org/presentationml/2006/main">
  <p:tag name="AS_UNIQUEID" val="1444"/>
</p:tagLst>
</file>

<file path=ppt/tags/tag673.xml><?xml version="1.0" encoding="utf-8"?>
<p:tagLst xmlns:p="http://schemas.openxmlformats.org/presentationml/2006/main">
  <p:tag name="AS_UNIQUEID" val="1445"/>
</p:tagLst>
</file>

<file path=ppt/tags/tag674.xml><?xml version="1.0" encoding="utf-8"?>
<p:tagLst xmlns:p="http://schemas.openxmlformats.org/presentationml/2006/main">
  <p:tag name="AS_UNIQUEID" val="1446"/>
</p:tagLst>
</file>

<file path=ppt/tags/tag675.xml><?xml version="1.0" encoding="utf-8"?>
<p:tagLst xmlns:p="http://schemas.openxmlformats.org/presentationml/2006/main">
  <p:tag name="AS_UNIQUEID" val="1447"/>
</p:tagLst>
</file>

<file path=ppt/tags/tag676.xml><?xml version="1.0" encoding="utf-8"?>
<p:tagLst xmlns:p="http://schemas.openxmlformats.org/presentationml/2006/main">
  <p:tag name="AS_UNIQUEID" val="1448"/>
</p:tagLst>
</file>

<file path=ppt/tags/tag677.xml><?xml version="1.0" encoding="utf-8"?>
<p:tagLst xmlns:p="http://schemas.openxmlformats.org/presentationml/2006/main">
  <p:tag name="AS_UNIQUEID" val="1449"/>
</p:tagLst>
</file>

<file path=ppt/tags/tag678.xml><?xml version="1.0" encoding="utf-8"?>
<p:tagLst xmlns:p="http://schemas.openxmlformats.org/presentationml/2006/main">
  <p:tag name="AS_UNIQUEID" val="1450"/>
</p:tagLst>
</file>

<file path=ppt/tags/tag679.xml><?xml version="1.0" encoding="utf-8"?>
<p:tagLst xmlns:p="http://schemas.openxmlformats.org/presentationml/2006/main">
  <p:tag name="AS_UNIQUEID" val="1451"/>
</p:tagLst>
</file>

<file path=ppt/tags/tag68.xml><?xml version="1.0" encoding="utf-8"?>
<p:tagLst xmlns:p="http://schemas.openxmlformats.org/presentationml/2006/main">
  <p:tag name="AS_UNIQUEID" val="840"/>
</p:tagLst>
</file>

<file path=ppt/tags/tag680.xml><?xml version="1.0" encoding="utf-8"?>
<p:tagLst xmlns:p="http://schemas.openxmlformats.org/presentationml/2006/main">
  <p:tag name="AS_UNIQUEID" val="1452"/>
</p:tagLst>
</file>

<file path=ppt/tags/tag681.xml><?xml version="1.0" encoding="utf-8"?>
<p:tagLst xmlns:p="http://schemas.openxmlformats.org/presentationml/2006/main">
  <p:tag name="AS_UNIQUEID" val="1453"/>
</p:tagLst>
</file>

<file path=ppt/tags/tag682.xml><?xml version="1.0" encoding="utf-8"?>
<p:tagLst xmlns:p="http://schemas.openxmlformats.org/presentationml/2006/main">
  <p:tag name="AS_UNIQUEID" val="1454"/>
</p:tagLst>
</file>

<file path=ppt/tags/tag683.xml><?xml version="1.0" encoding="utf-8"?>
<p:tagLst xmlns:p="http://schemas.openxmlformats.org/presentationml/2006/main">
  <p:tag name="AS_UNIQUEID" val="1455"/>
</p:tagLst>
</file>

<file path=ppt/tags/tag684.xml><?xml version="1.0" encoding="utf-8"?>
<p:tagLst xmlns:p="http://schemas.openxmlformats.org/presentationml/2006/main">
  <p:tag name="AS_UNIQUEID" val="1456"/>
</p:tagLst>
</file>

<file path=ppt/tags/tag685.xml><?xml version="1.0" encoding="utf-8"?>
<p:tagLst xmlns:p="http://schemas.openxmlformats.org/presentationml/2006/main">
  <p:tag name="AS_UNIQUEID" val="1457"/>
</p:tagLst>
</file>

<file path=ppt/tags/tag686.xml><?xml version="1.0" encoding="utf-8"?>
<p:tagLst xmlns:p="http://schemas.openxmlformats.org/presentationml/2006/main">
  <p:tag name="AS_UNIQUEID" val="1458"/>
</p:tagLst>
</file>

<file path=ppt/tags/tag687.xml><?xml version="1.0" encoding="utf-8"?>
<p:tagLst xmlns:p="http://schemas.openxmlformats.org/presentationml/2006/main">
  <p:tag name="AS_UNIQUEID" val="1459"/>
</p:tagLst>
</file>

<file path=ppt/tags/tag688.xml><?xml version="1.0" encoding="utf-8"?>
<p:tagLst xmlns:p="http://schemas.openxmlformats.org/presentationml/2006/main">
  <p:tag name="AS_UNIQUEID" val="1460"/>
</p:tagLst>
</file>

<file path=ppt/tags/tag689.xml><?xml version="1.0" encoding="utf-8"?>
<p:tagLst xmlns:p="http://schemas.openxmlformats.org/presentationml/2006/main">
  <p:tag name="AS_UNIQUEID" val="1461"/>
</p:tagLst>
</file>

<file path=ppt/tags/tag69.xml><?xml version="1.0" encoding="utf-8"?>
<p:tagLst xmlns:p="http://schemas.openxmlformats.org/presentationml/2006/main">
  <p:tag name="AS_UNIQUEID" val="841"/>
</p:tagLst>
</file>

<file path=ppt/tags/tag690.xml><?xml version="1.0" encoding="utf-8"?>
<p:tagLst xmlns:p="http://schemas.openxmlformats.org/presentationml/2006/main">
  <p:tag name="AS_UNIQUEID" val="1462"/>
</p:tagLst>
</file>

<file path=ppt/tags/tag691.xml><?xml version="1.0" encoding="utf-8"?>
<p:tagLst xmlns:p="http://schemas.openxmlformats.org/presentationml/2006/main">
  <p:tag name="AS_UNIQUEID" val="1463"/>
</p:tagLst>
</file>

<file path=ppt/tags/tag692.xml><?xml version="1.0" encoding="utf-8"?>
<p:tagLst xmlns:p="http://schemas.openxmlformats.org/presentationml/2006/main">
  <p:tag name="AS_UNIQUEID" val="1464"/>
</p:tagLst>
</file>

<file path=ppt/tags/tag693.xml><?xml version="1.0" encoding="utf-8"?>
<p:tagLst xmlns:p="http://schemas.openxmlformats.org/presentationml/2006/main">
  <p:tag name="AS_UNIQUEID" val="1465"/>
</p:tagLst>
</file>

<file path=ppt/tags/tag694.xml><?xml version="1.0" encoding="utf-8"?>
<p:tagLst xmlns:p="http://schemas.openxmlformats.org/presentationml/2006/main">
  <p:tag name="AS_UNIQUEID" val="1466"/>
</p:tagLst>
</file>

<file path=ppt/tags/tag695.xml><?xml version="1.0" encoding="utf-8"?>
<p:tagLst xmlns:p="http://schemas.openxmlformats.org/presentationml/2006/main">
  <p:tag name="AS_UNIQUEID" val="1467"/>
</p:tagLst>
</file>

<file path=ppt/tags/tag696.xml><?xml version="1.0" encoding="utf-8"?>
<p:tagLst xmlns:p="http://schemas.openxmlformats.org/presentationml/2006/main">
  <p:tag name="AS_UNIQUEID" val="1468"/>
</p:tagLst>
</file>

<file path=ppt/tags/tag697.xml><?xml version="1.0" encoding="utf-8"?>
<p:tagLst xmlns:p="http://schemas.openxmlformats.org/presentationml/2006/main">
  <p:tag name="AS_UNIQUEID" val="1469"/>
</p:tagLst>
</file>

<file path=ppt/tags/tag698.xml><?xml version="1.0" encoding="utf-8"?>
<p:tagLst xmlns:p="http://schemas.openxmlformats.org/presentationml/2006/main">
  <p:tag name="AS_UNIQUEID" val="1470"/>
</p:tagLst>
</file>

<file path=ppt/tags/tag699.xml><?xml version="1.0" encoding="utf-8"?>
<p:tagLst xmlns:p="http://schemas.openxmlformats.org/presentationml/2006/main">
  <p:tag name="AS_UNIQUEID" val="1471"/>
</p:tagLst>
</file>

<file path=ppt/tags/tag7.xml><?xml version="1.0" encoding="utf-8"?>
<p:tagLst xmlns:p="http://schemas.openxmlformats.org/presentationml/2006/main">
  <p:tag name="AS_UNIQUEID" val="779"/>
</p:tagLst>
</file>

<file path=ppt/tags/tag70.xml><?xml version="1.0" encoding="utf-8"?>
<p:tagLst xmlns:p="http://schemas.openxmlformats.org/presentationml/2006/main">
  <p:tag name="AS_UNIQUEID" val="842"/>
</p:tagLst>
</file>

<file path=ppt/tags/tag700.xml><?xml version="1.0" encoding="utf-8"?>
<p:tagLst xmlns:p="http://schemas.openxmlformats.org/presentationml/2006/main">
  <p:tag name="AS_UNIQUEID" val="1472"/>
</p:tagLst>
</file>

<file path=ppt/tags/tag701.xml><?xml version="1.0" encoding="utf-8"?>
<p:tagLst xmlns:p="http://schemas.openxmlformats.org/presentationml/2006/main">
  <p:tag name="AS_UNIQUEID" val="1473"/>
</p:tagLst>
</file>

<file path=ppt/tags/tag702.xml><?xml version="1.0" encoding="utf-8"?>
<p:tagLst xmlns:p="http://schemas.openxmlformats.org/presentationml/2006/main">
  <p:tag name="AS_UNIQUEID" val="1474"/>
</p:tagLst>
</file>

<file path=ppt/tags/tag703.xml><?xml version="1.0" encoding="utf-8"?>
<p:tagLst xmlns:p="http://schemas.openxmlformats.org/presentationml/2006/main">
  <p:tag name="AS_UNIQUEID" val="1475"/>
</p:tagLst>
</file>

<file path=ppt/tags/tag704.xml><?xml version="1.0" encoding="utf-8"?>
<p:tagLst xmlns:p="http://schemas.openxmlformats.org/presentationml/2006/main">
  <p:tag name="AS_UNIQUEID" val="1476"/>
</p:tagLst>
</file>

<file path=ppt/tags/tag705.xml><?xml version="1.0" encoding="utf-8"?>
<p:tagLst xmlns:p="http://schemas.openxmlformats.org/presentationml/2006/main">
  <p:tag name="AS_UNIQUEID" val="1477"/>
</p:tagLst>
</file>

<file path=ppt/tags/tag706.xml><?xml version="1.0" encoding="utf-8"?>
<p:tagLst xmlns:p="http://schemas.openxmlformats.org/presentationml/2006/main">
  <p:tag name="AS_UNIQUEID" val="1478"/>
</p:tagLst>
</file>

<file path=ppt/tags/tag707.xml><?xml version="1.0" encoding="utf-8"?>
<p:tagLst xmlns:p="http://schemas.openxmlformats.org/presentationml/2006/main">
  <p:tag name="AS_UNIQUEID" val="1479"/>
</p:tagLst>
</file>

<file path=ppt/tags/tag708.xml><?xml version="1.0" encoding="utf-8"?>
<p:tagLst xmlns:p="http://schemas.openxmlformats.org/presentationml/2006/main">
  <p:tag name="AS_UNIQUEID" val="1480"/>
</p:tagLst>
</file>

<file path=ppt/tags/tag709.xml><?xml version="1.0" encoding="utf-8"?>
<p:tagLst xmlns:p="http://schemas.openxmlformats.org/presentationml/2006/main">
  <p:tag name="AS_UNIQUEID" val="1481"/>
</p:tagLst>
</file>

<file path=ppt/tags/tag71.xml><?xml version="1.0" encoding="utf-8"?>
<p:tagLst xmlns:p="http://schemas.openxmlformats.org/presentationml/2006/main">
  <p:tag name="AS_UNIQUEID" val="843"/>
</p:tagLst>
</file>

<file path=ppt/tags/tag710.xml><?xml version="1.0" encoding="utf-8"?>
<p:tagLst xmlns:p="http://schemas.openxmlformats.org/presentationml/2006/main">
  <p:tag name="AS_UNIQUEID" val="1482"/>
</p:tagLst>
</file>

<file path=ppt/tags/tag711.xml><?xml version="1.0" encoding="utf-8"?>
<p:tagLst xmlns:p="http://schemas.openxmlformats.org/presentationml/2006/main">
  <p:tag name="AS_UNIQUEID" val="1483"/>
</p:tagLst>
</file>

<file path=ppt/tags/tag712.xml><?xml version="1.0" encoding="utf-8"?>
<p:tagLst xmlns:p="http://schemas.openxmlformats.org/presentationml/2006/main">
  <p:tag name="AS_UNIQUEID" val="1484"/>
</p:tagLst>
</file>

<file path=ppt/tags/tag713.xml><?xml version="1.0" encoding="utf-8"?>
<p:tagLst xmlns:p="http://schemas.openxmlformats.org/presentationml/2006/main">
  <p:tag name="AS_UNIQUEID" val="1485"/>
</p:tagLst>
</file>

<file path=ppt/tags/tag714.xml><?xml version="1.0" encoding="utf-8"?>
<p:tagLst xmlns:p="http://schemas.openxmlformats.org/presentationml/2006/main">
  <p:tag name="AS_UNIQUEID" val="1486"/>
</p:tagLst>
</file>

<file path=ppt/tags/tag715.xml><?xml version="1.0" encoding="utf-8"?>
<p:tagLst xmlns:p="http://schemas.openxmlformats.org/presentationml/2006/main">
  <p:tag name="AS_UNIQUEID" val="1487"/>
</p:tagLst>
</file>

<file path=ppt/tags/tag716.xml><?xml version="1.0" encoding="utf-8"?>
<p:tagLst xmlns:p="http://schemas.openxmlformats.org/presentationml/2006/main">
  <p:tag name="AS_UNIQUEID" val="1488"/>
</p:tagLst>
</file>

<file path=ppt/tags/tag717.xml><?xml version="1.0" encoding="utf-8"?>
<p:tagLst xmlns:p="http://schemas.openxmlformats.org/presentationml/2006/main">
  <p:tag name="AS_UNIQUEID" val="1489"/>
</p:tagLst>
</file>

<file path=ppt/tags/tag718.xml><?xml version="1.0" encoding="utf-8"?>
<p:tagLst xmlns:p="http://schemas.openxmlformats.org/presentationml/2006/main">
  <p:tag name="AS_UNIQUEID" val="1490"/>
</p:tagLst>
</file>

<file path=ppt/tags/tag719.xml><?xml version="1.0" encoding="utf-8"?>
<p:tagLst xmlns:p="http://schemas.openxmlformats.org/presentationml/2006/main">
  <p:tag name="AS_UNIQUEID" val="1491"/>
</p:tagLst>
</file>

<file path=ppt/tags/tag72.xml><?xml version="1.0" encoding="utf-8"?>
<p:tagLst xmlns:p="http://schemas.openxmlformats.org/presentationml/2006/main">
  <p:tag name="AS_UNIQUEID" val="844"/>
</p:tagLst>
</file>

<file path=ppt/tags/tag720.xml><?xml version="1.0" encoding="utf-8"?>
<p:tagLst xmlns:p="http://schemas.openxmlformats.org/presentationml/2006/main">
  <p:tag name="AS_UNIQUEID" val="1492"/>
</p:tagLst>
</file>

<file path=ppt/tags/tag721.xml><?xml version="1.0" encoding="utf-8"?>
<p:tagLst xmlns:p="http://schemas.openxmlformats.org/presentationml/2006/main">
  <p:tag name="AS_UNIQUEID" val="1493"/>
</p:tagLst>
</file>

<file path=ppt/tags/tag722.xml><?xml version="1.0" encoding="utf-8"?>
<p:tagLst xmlns:p="http://schemas.openxmlformats.org/presentationml/2006/main">
  <p:tag name="AS_UNIQUEID" val="1494"/>
</p:tagLst>
</file>

<file path=ppt/tags/tag723.xml><?xml version="1.0" encoding="utf-8"?>
<p:tagLst xmlns:p="http://schemas.openxmlformats.org/presentationml/2006/main">
  <p:tag name="AS_UNIQUEID" val="1495"/>
</p:tagLst>
</file>

<file path=ppt/tags/tag724.xml><?xml version="1.0" encoding="utf-8"?>
<p:tagLst xmlns:p="http://schemas.openxmlformats.org/presentationml/2006/main">
  <p:tag name="AS_UNIQUEID" val="1496"/>
</p:tagLst>
</file>

<file path=ppt/tags/tag725.xml><?xml version="1.0" encoding="utf-8"?>
<p:tagLst xmlns:p="http://schemas.openxmlformats.org/presentationml/2006/main">
  <p:tag name="AS_UNIQUEID" val="1497"/>
</p:tagLst>
</file>

<file path=ppt/tags/tag726.xml><?xml version="1.0" encoding="utf-8"?>
<p:tagLst xmlns:p="http://schemas.openxmlformats.org/presentationml/2006/main">
  <p:tag name="AS_UNIQUEID" val="1498"/>
</p:tagLst>
</file>

<file path=ppt/tags/tag727.xml><?xml version="1.0" encoding="utf-8"?>
<p:tagLst xmlns:p="http://schemas.openxmlformats.org/presentationml/2006/main">
  <p:tag name="AS_UNIQUEID" val="1499"/>
</p:tagLst>
</file>

<file path=ppt/tags/tag728.xml><?xml version="1.0" encoding="utf-8"?>
<p:tagLst xmlns:p="http://schemas.openxmlformats.org/presentationml/2006/main">
  <p:tag name="AS_UNIQUEID" val="1500"/>
</p:tagLst>
</file>

<file path=ppt/tags/tag729.xml><?xml version="1.0" encoding="utf-8"?>
<p:tagLst xmlns:p="http://schemas.openxmlformats.org/presentationml/2006/main">
  <p:tag name="AS_UNIQUEID" val="1501"/>
</p:tagLst>
</file>

<file path=ppt/tags/tag73.xml><?xml version="1.0" encoding="utf-8"?>
<p:tagLst xmlns:p="http://schemas.openxmlformats.org/presentationml/2006/main">
  <p:tag name="AS_UNIQUEID" val="845"/>
</p:tagLst>
</file>

<file path=ppt/tags/tag730.xml><?xml version="1.0" encoding="utf-8"?>
<p:tagLst xmlns:p="http://schemas.openxmlformats.org/presentationml/2006/main">
  <p:tag name="AS_UNIQUEID" val="1502"/>
</p:tagLst>
</file>

<file path=ppt/tags/tag731.xml><?xml version="1.0" encoding="utf-8"?>
<p:tagLst xmlns:p="http://schemas.openxmlformats.org/presentationml/2006/main">
  <p:tag name="AS_UNIQUEID" val="1503"/>
</p:tagLst>
</file>

<file path=ppt/tags/tag732.xml><?xml version="1.0" encoding="utf-8"?>
<p:tagLst xmlns:p="http://schemas.openxmlformats.org/presentationml/2006/main">
  <p:tag name="AS_UNIQUEID" val="1504"/>
</p:tagLst>
</file>

<file path=ppt/tags/tag733.xml><?xml version="1.0" encoding="utf-8"?>
<p:tagLst xmlns:p="http://schemas.openxmlformats.org/presentationml/2006/main">
  <p:tag name="AS_UNIQUEID" val="1505"/>
</p:tagLst>
</file>

<file path=ppt/tags/tag734.xml><?xml version="1.0" encoding="utf-8"?>
<p:tagLst xmlns:p="http://schemas.openxmlformats.org/presentationml/2006/main">
  <p:tag name="AS_UNIQUEID" val="1506"/>
</p:tagLst>
</file>

<file path=ppt/tags/tag735.xml><?xml version="1.0" encoding="utf-8"?>
<p:tagLst xmlns:p="http://schemas.openxmlformats.org/presentationml/2006/main">
  <p:tag name="AS_UNIQUEID" val="1507"/>
</p:tagLst>
</file>

<file path=ppt/tags/tag736.xml><?xml version="1.0" encoding="utf-8"?>
<p:tagLst xmlns:p="http://schemas.openxmlformats.org/presentationml/2006/main">
  <p:tag name="AS_UNIQUEID" val="1508"/>
</p:tagLst>
</file>

<file path=ppt/tags/tag737.xml><?xml version="1.0" encoding="utf-8"?>
<p:tagLst xmlns:p="http://schemas.openxmlformats.org/presentationml/2006/main">
  <p:tag name="AS_UNIQUEID" val="1509"/>
</p:tagLst>
</file>

<file path=ppt/tags/tag738.xml><?xml version="1.0" encoding="utf-8"?>
<p:tagLst xmlns:p="http://schemas.openxmlformats.org/presentationml/2006/main">
  <p:tag name="AS_UNIQUEID" val="1510"/>
</p:tagLst>
</file>

<file path=ppt/tags/tag739.xml><?xml version="1.0" encoding="utf-8"?>
<p:tagLst xmlns:p="http://schemas.openxmlformats.org/presentationml/2006/main">
  <p:tag name="AS_UNIQUEID" val="1511"/>
</p:tagLst>
</file>

<file path=ppt/tags/tag74.xml><?xml version="1.0" encoding="utf-8"?>
<p:tagLst xmlns:p="http://schemas.openxmlformats.org/presentationml/2006/main">
  <p:tag name="AS_UNIQUEID" val="846"/>
</p:tagLst>
</file>

<file path=ppt/tags/tag740.xml><?xml version="1.0" encoding="utf-8"?>
<p:tagLst xmlns:p="http://schemas.openxmlformats.org/presentationml/2006/main">
  <p:tag name="AS_UNIQUEID" val="1512"/>
</p:tagLst>
</file>

<file path=ppt/tags/tag741.xml><?xml version="1.0" encoding="utf-8"?>
<p:tagLst xmlns:p="http://schemas.openxmlformats.org/presentationml/2006/main">
  <p:tag name="AS_UNIQUEID" val="1513"/>
</p:tagLst>
</file>

<file path=ppt/tags/tag742.xml><?xml version="1.0" encoding="utf-8"?>
<p:tagLst xmlns:p="http://schemas.openxmlformats.org/presentationml/2006/main">
  <p:tag name="AS_UNIQUEID" val="1514"/>
</p:tagLst>
</file>

<file path=ppt/tags/tag743.xml><?xml version="1.0" encoding="utf-8"?>
<p:tagLst xmlns:p="http://schemas.openxmlformats.org/presentationml/2006/main">
  <p:tag name="AS_UNIQUEID" val="1515"/>
</p:tagLst>
</file>

<file path=ppt/tags/tag744.xml><?xml version="1.0" encoding="utf-8"?>
<p:tagLst xmlns:p="http://schemas.openxmlformats.org/presentationml/2006/main">
  <p:tag name="AS_UNIQUEID" val="1516"/>
</p:tagLst>
</file>

<file path=ppt/tags/tag745.xml><?xml version="1.0" encoding="utf-8"?>
<p:tagLst xmlns:p="http://schemas.openxmlformats.org/presentationml/2006/main">
  <p:tag name="AS_UNIQUEID" val="1517"/>
</p:tagLst>
</file>

<file path=ppt/tags/tag746.xml><?xml version="1.0" encoding="utf-8"?>
<p:tagLst xmlns:p="http://schemas.openxmlformats.org/presentationml/2006/main">
  <p:tag name="AS_UNIQUEID" val="1518"/>
</p:tagLst>
</file>

<file path=ppt/tags/tag747.xml><?xml version="1.0" encoding="utf-8"?>
<p:tagLst xmlns:p="http://schemas.openxmlformats.org/presentationml/2006/main">
  <p:tag name="AS_UNIQUEID" val="1519"/>
</p:tagLst>
</file>

<file path=ppt/tags/tag748.xml><?xml version="1.0" encoding="utf-8"?>
<p:tagLst xmlns:p="http://schemas.openxmlformats.org/presentationml/2006/main">
  <p:tag name="AS_UNIQUEID" val="1520"/>
</p:tagLst>
</file>

<file path=ppt/tags/tag749.xml><?xml version="1.0" encoding="utf-8"?>
<p:tagLst xmlns:p="http://schemas.openxmlformats.org/presentationml/2006/main">
  <p:tag name="AS_UNIQUEID" val="1521"/>
</p:tagLst>
</file>

<file path=ppt/tags/tag75.xml><?xml version="1.0" encoding="utf-8"?>
<p:tagLst xmlns:p="http://schemas.openxmlformats.org/presentationml/2006/main">
  <p:tag name="AS_UNIQUEID" val="847"/>
</p:tagLst>
</file>

<file path=ppt/tags/tag750.xml><?xml version="1.0" encoding="utf-8"?>
<p:tagLst xmlns:p="http://schemas.openxmlformats.org/presentationml/2006/main">
  <p:tag name="AS_UNIQUEID" val="1522"/>
</p:tagLst>
</file>

<file path=ppt/tags/tag751.xml><?xml version="1.0" encoding="utf-8"?>
<p:tagLst xmlns:p="http://schemas.openxmlformats.org/presentationml/2006/main">
  <p:tag name="AS_UNIQUEID" val="1523"/>
</p:tagLst>
</file>

<file path=ppt/tags/tag752.xml><?xml version="1.0" encoding="utf-8"?>
<p:tagLst xmlns:p="http://schemas.openxmlformats.org/presentationml/2006/main">
  <p:tag name="AS_UNIQUEID" val="1524"/>
</p:tagLst>
</file>

<file path=ppt/tags/tag753.xml><?xml version="1.0" encoding="utf-8"?>
<p:tagLst xmlns:p="http://schemas.openxmlformats.org/presentationml/2006/main">
  <p:tag name="AS_UNIQUEID" val="1525"/>
</p:tagLst>
</file>

<file path=ppt/tags/tag754.xml><?xml version="1.0" encoding="utf-8"?>
<p:tagLst xmlns:p="http://schemas.openxmlformats.org/presentationml/2006/main">
  <p:tag name="AS_UNIQUEID" val="1526"/>
</p:tagLst>
</file>

<file path=ppt/tags/tag755.xml><?xml version="1.0" encoding="utf-8"?>
<p:tagLst xmlns:p="http://schemas.openxmlformats.org/presentationml/2006/main">
  <p:tag name="AS_UNIQUEID" val="1527"/>
</p:tagLst>
</file>

<file path=ppt/tags/tag756.xml><?xml version="1.0" encoding="utf-8"?>
<p:tagLst xmlns:p="http://schemas.openxmlformats.org/presentationml/2006/main">
  <p:tag name="AS_UNIQUEID" val="1528"/>
</p:tagLst>
</file>

<file path=ppt/tags/tag757.xml><?xml version="1.0" encoding="utf-8"?>
<p:tagLst xmlns:p="http://schemas.openxmlformats.org/presentationml/2006/main">
  <p:tag name="AS_UNIQUEID" val="1529"/>
</p:tagLst>
</file>

<file path=ppt/tags/tag758.xml><?xml version="1.0" encoding="utf-8"?>
<p:tagLst xmlns:p="http://schemas.openxmlformats.org/presentationml/2006/main">
  <p:tag name="AS_UNIQUEID" val="1530"/>
</p:tagLst>
</file>

<file path=ppt/tags/tag759.xml><?xml version="1.0" encoding="utf-8"?>
<p:tagLst xmlns:p="http://schemas.openxmlformats.org/presentationml/2006/main">
  <p:tag name="AS_UNIQUEID" val="1531"/>
</p:tagLst>
</file>

<file path=ppt/tags/tag76.xml><?xml version="1.0" encoding="utf-8"?>
<p:tagLst xmlns:p="http://schemas.openxmlformats.org/presentationml/2006/main">
  <p:tag name="AS_UNIQUEID" val="848"/>
</p:tagLst>
</file>

<file path=ppt/tags/tag760.xml><?xml version="1.0" encoding="utf-8"?>
<p:tagLst xmlns:p="http://schemas.openxmlformats.org/presentationml/2006/main">
  <p:tag name="AS_UNIQUEID" val="1532"/>
</p:tagLst>
</file>

<file path=ppt/tags/tag761.xml><?xml version="1.0" encoding="utf-8"?>
<p:tagLst xmlns:p="http://schemas.openxmlformats.org/presentationml/2006/main">
  <p:tag name="AS_UNIQUEID" val="1533"/>
</p:tagLst>
</file>

<file path=ppt/tags/tag762.xml><?xml version="1.0" encoding="utf-8"?>
<p:tagLst xmlns:p="http://schemas.openxmlformats.org/presentationml/2006/main">
  <p:tag name="AS_UNIQUEID" val="1534"/>
</p:tagLst>
</file>

<file path=ppt/tags/tag763.xml><?xml version="1.0" encoding="utf-8"?>
<p:tagLst xmlns:p="http://schemas.openxmlformats.org/presentationml/2006/main">
  <p:tag name="AS_UNIQUEID" val="1535"/>
</p:tagLst>
</file>

<file path=ppt/tags/tag764.xml><?xml version="1.0" encoding="utf-8"?>
<p:tagLst xmlns:p="http://schemas.openxmlformats.org/presentationml/2006/main">
  <p:tag name="AS_UNIQUEID" val="1536"/>
</p:tagLst>
</file>

<file path=ppt/tags/tag765.xml><?xml version="1.0" encoding="utf-8"?>
<p:tagLst xmlns:p="http://schemas.openxmlformats.org/presentationml/2006/main">
  <p:tag name="AS_UNIQUEID" val="1537"/>
</p:tagLst>
</file>

<file path=ppt/tags/tag766.xml><?xml version="1.0" encoding="utf-8"?>
<p:tagLst xmlns:p="http://schemas.openxmlformats.org/presentationml/2006/main">
  <p:tag name="AS_UNIQUEID" val="1538"/>
</p:tagLst>
</file>

<file path=ppt/tags/tag767.xml><?xml version="1.0" encoding="utf-8"?>
<p:tagLst xmlns:p="http://schemas.openxmlformats.org/presentationml/2006/main">
  <p:tag name="AS_UNIQUEID" val="1539"/>
</p:tagLst>
</file>

<file path=ppt/tags/tag768.xml><?xml version="1.0" encoding="utf-8"?>
<p:tagLst xmlns:p="http://schemas.openxmlformats.org/presentationml/2006/main">
  <p:tag name="AS_UNIQUEID" val="1540"/>
</p:tagLst>
</file>

<file path=ppt/tags/tag769.xml><?xml version="1.0" encoding="utf-8"?>
<p:tagLst xmlns:p="http://schemas.openxmlformats.org/presentationml/2006/main">
  <p:tag name="AS_UNIQUEID" val="1541"/>
</p:tagLst>
</file>

<file path=ppt/tags/tag77.xml><?xml version="1.0" encoding="utf-8"?>
<p:tagLst xmlns:p="http://schemas.openxmlformats.org/presentationml/2006/main">
  <p:tag name="AS_UNIQUEID" val="849"/>
</p:tagLst>
</file>

<file path=ppt/tags/tag770.xml><?xml version="1.0" encoding="utf-8"?>
<p:tagLst xmlns:p="http://schemas.openxmlformats.org/presentationml/2006/main">
  <p:tag name="AS_UNIQUEID" val="1542"/>
</p:tagLst>
</file>

<file path=ppt/tags/tag771.xml><?xml version="1.0" encoding="utf-8"?>
<p:tagLst xmlns:p="http://schemas.openxmlformats.org/presentationml/2006/main">
  <p:tag name="AS_UNIQUEID" val="1543"/>
</p:tagLst>
</file>

<file path=ppt/tags/tag772.xml><?xml version="1.0" encoding="utf-8"?>
<p:tagLst xmlns:p="http://schemas.openxmlformats.org/presentationml/2006/main">
  <p:tag name="AS_UNIQUEID" val="1544"/>
</p:tagLst>
</file>

<file path=ppt/tags/tag773.xml><?xml version="1.0" encoding="utf-8"?>
<p:tagLst xmlns:p="http://schemas.openxmlformats.org/presentationml/2006/main">
  <p:tag name="AS_UNIQUEID" val="1545"/>
</p:tagLst>
</file>

<file path=ppt/tags/tag774.xml><?xml version="1.0" encoding="utf-8"?>
<p:tagLst xmlns:p="http://schemas.openxmlformats.org/presentationml/2006/main">
  <p:tag name="AS_UNIQUEID" val="1546"/>
</p:tagLst>
</file>

<file path=ppt/tags/tag775.xml><?xml version="1.0" encoding="utf-8"?>
<p:tagLst xmlns:p="http://schemas.openxmlformats.org/presentationml/2006/main">
  <p:tag name="AS_UNIQUEID" val="1547"/>
</p:tagLst>
</file>

<file path=ppt/tags/tag776.xml><?xml version="1.0" encoding="utf-8"?>
<p:tagLst xmlns:p="http://schemas.openxmlformats.org/presentationml/2006/main">
  <p:tag name="AS_UNIQUEID" val="1548"/>
</p:tagLst>
</file>

<file path=ppt/tags/tag777.xml><?xml version="1.0" encoding="utf-8"?>
<p:tagLst xmlns:p="http://schemas.openxmlformats.org/presentationml/2006/main">
  <p:tag name="AS_UNIQUEID" val="1549"/>
</p:tagLst>
</file>

<file path=ppt/tags/tag778.xml><?xml version="1.0" encoding="utf-8"?>
<p:tagLst xmlns:p="http://schemas.openxmlformats.org/presentationml/2006/main">
  <p:tag name="AS_UNIQUEID" val="1550"/>
</p:tagLst>
</file>

<file path=ppt/tags/tag779.xml><?xml version="1.0" encoding="utf-8"?>
<p:tagLst xmlns:p="http://schemas.openxmlformats.org/presentationml/2006/main">
  <p:tag name="AS_UNIQUEID" val="1551"/>
</p:tagLst>
</file>

<file path=ppt/tags/tag78.xml><?xml version="1.0" encoding="utf-8"?>
<p:tagLst xmlns:p="http://schemas.openxmlformats.org/presentationml/2006/main">
  <p:tag name="AS_UNIQUEID" val="850"/>
</p:tagLst>
</file>

<file path=ppt/tags/tag780.xml><?xml version="1.0" encoding="utf-8"?>
<p:tagLst xmlns:p="http://schemas.openxmlformats.org/presentationml/2006/main">
  <p:tag name="AS_UNIQUEID" val="1552"/>
</p:tagLst>
</file>

<file path=ppt/tags/tag781.xml><?xml version="1.0" encoding="utf-8"?>
<p:tagLst xmlns:p="http://schemas.openxmlformats.org/presentationml/2006/main">
  <p:tag name="AS_UNIQUEID" val="1553"/>
</p:tagLst>
</file>

<file path=ppt/tags/tag782.xml><?xml version="1.0" encoding="utf-8"?>
<p:tagLst xmlns:p="http://schemas.openxmlformats.org/presentationml/2006/main">
  <p:tag name="AS_UNIQUEID" val="1554"/>
</p:tagLst>
</file>

<file path=ppt/tags/tag783.xml><?xml version="1.0" encoding="utf-8"?>
<p:tagLst xmlns:p="http://schemas.openxmlformats.org/presentationml/2006/main">
  <p:tag name="AS_UNIQUEID" val="1555"/>
</p:tagLst>
</file>

<file path=ppt/tags/tag784.xml><?xml version="1.0" encoding="utf-8"?>
<p:tagLst xmlns:p="http://schemas.openxmlformats.org/presentationml/2006/main">
  <p:tag name="AS_UNIQUEID" val="1556"/>
</p:tagLst>
</file>

<file path=ppt/tags/tag785.xml><?xml version="1.0" encoding="utf-8"?>
<p:tagLst xmlns:p="http://schemas.openxmlformats.org/presentationml/2006/main">
  <p:tag name="AS_UNIQUEID" val="1557"/>
</p:tagLst>
</file>

<file path=ppt/tags/tag786.xml><?xml version="1.0" encoding="utf-8"?>
<p:tagLst xmlns:p="http://schemas.openxmlformats.org/presentationml/2006/main">
  <p:tag name="AS_UNIQUEID" val="1558"/>
</p:tagLst>
</file>

<file path=ppt/tags/tag787.xml><?xml version="1.0" encoding="utf-8"?>
<p:tagLst xmlns:p="http://schemas.openxmlformats.org/presentationml/2006/main">
  <p:tag name="AS_UNIQUEID" val="1559"/>
</p:tagLst>
</file>

<file path=ppt/tags/tag788.xml><?xml version="1.0" encoding="utf-8"?>
<p:tagLst xmlns:p="http://schemas.openxmlformats.org/presentationml/2006/main">
  <p:tag name="AS_UNIQUEID" val="1560"/>
</p:tagLst>
</file>

<file path=ppt/tags/tag789.xml><?xml version="1.0" encoding="utf-8"?>
<p:tagLst xmlns:p="http://schemas.openxmlformats.org/presentationml/2006/main">
  <p:tag name="AS_UNIQUEID" val="1561"/>
</p:tagLst>
</file>

<file path=ppt/tags/tag79.xml><?xml version="1.0" encoding="utf-8"?>
<p:tagLst xmlns:p="http://schemas.openxmlformats.org/presentationml/2006/main">
  <p:tag name="AS_UNIQUEID" val="851"/>
</p:tagLst>
</file>

<file path=ppt/tags/tag790.xml><?xml version="1.0" encoding="utf-8"?>
<p:tagLst xmlns:p="http://schemas.openxmlformats.org/presentationml/2006/main">
  <p:tag name="AS_UNIQUEID" val="1562"/>
</p:tagLst>
</file>

<file path=ppt/tags/tag791.xml><?xml version="1.0" encoding="utf-8"?>
<p:tagLst xmlns:p="http://schemas.openxmlformats.org/presentationml/2006/main">
  <p:tag name="AS_UNIQUEID" val="1563"/>
</p:tagLst>
</file>

<file path=ppt/tags/tag792.xml><?xml version="1.0" encoding="utf-8"?>
<p:tagLst xmlns:p="http://schemas.openxmlformats.org/presentationml/2006/main">
  <p:tag name="AS_UNIQUEID" val="1564"/>
</p:tagLst>
</file>

<file path=ppt/tags/tag793.xml><?xml version="1.0" encoding="utf-8"?>
<p:tagLst xmlns:p="http://schemas.openxmlformats.org/presentationml/2006/main">
  <p:tag name="AS_UNIQUEID" val="1565"/>
</p:tagLst>
</file>

<file path=ppt/tags/tag794.xml><?xml version="1.0" encoding="utf-8"?>
<p:tagLst xmlns:p="http://schemas.openxmlformats.org/presentationml/2006/main">
  <p:tag name="AS_UNIQUEID" val="1566"/>
</p:tagLst>
</file>

<file path=ppt/tags/tag795.xml><?xml version="1.0" encoding="utf-8"?>
<p:tagLst xmlns:p="http://schemas.openxmlformats.org/presentationml/2006/main">
  <p:tag name="AS_UNIQUEID" val="1567"/>
</p:tagLst>
</file>

<file path=ppt/tags/tag796.xml><?xml version="1.0" encoding="utf-8"?>
<p:tagLst xmlns:p="http://schemas.openxmlformats.org/presentationml/2006/main">
  <p:tag name="AS_UNIQUEID" val="1568"/>
</p:tagLst>
</file>

<file path=ppt/tags/tag797.xml><?xml version="1.0" encoding="utf-8"?>
<p:tagLst xmlns:p="http://schemas.openxmlformats.org/presentationml/2006/main">
  <p:tag name="AS_UNIQUEID" val="1569"/>
</p:tagLst>
</file>

<file path=ppt/tags/tag798.xml><?xml version="1.0" encoding="utf-8"?>
<p:tagLst xmlns:p="http://schemas.openxmlformats.org/presentationml/2006/main">
  <p:tag name="AS_UNIQUEID" val="1570"/>
</p:tagLst>
</file>

<file path=ppt/tags/tag799.xml><?xml version="1.0" encoding="utf-8"?>
<p:tagLst xmlns:p="http://schemas.openxmlformats.org/presentationml/2006/main">
  <p:tag name="AS_UNIQUEID" val="1571"/>
</p:tagLst>
</file>

<file path=ppt/tags/tag8.xml><?xml version="1.0" encoding="utf-8"?>
<p:tagLst xmlns:p="http://schemas.openxmlformats.org/presentationml/2006/main">
  <p:tag name="AS_UNIQUEID" val="780"/>
</p:tagLst>
</file>

<file path=ppt/tags/tag80.xml><?xml version="1.0" encoding="utf-8"?>
<p:tagLst xmlns:p="http://schemas.openxmlformats.org/presentationml/2006/main">
  <p:tag name="AS_UNIQUEID" val="852"/>
</p:tagLst>
</file>

<file path=ppt/tags/tag800.xml><?xml version="1.0" encoding="utf-8"?>
<p:tagLst xmlns:p="http://schemas.openxmlformats.org/presentationml/2006/main">
  <p:tag name="AS_UNIQUEID" val="1572"/>
</p:tagLst>
</file>

<file path=ppt/tags/tag801.xml><?xml version="1.0" encoding="utf-8"?>
<p:tagLst xmlns:p="http://schemas.openxmlformats.org/presentationml/2006/main">
  <p:tag name="AS_UNIQUEID" val="1573"/>
</p:tagLst>
</file>

<file path=ppt/tags/tag802.xml><?xml version="1.0" encoding="utf-8"?>
<p:tagLst xmlns:p="http://schemas.openxmlformats.org/presentationml/2006/main">
  <p:tag name="AS_UNIQUEID" val="1574"/>
</p:tagLst>
</file>

<file path=ppt/tags/tag803.xml><?xml version="1.0" encoding="utf-8"?>
<p:tagLst xmlns:p="http://schemas.openxmlformats.org/presentationml/2006/main">
  <p:tag name="AS_UNIQUEID" val="1575"/>
</p:tagLst>
</file>

<file path=ppt/tags/tag804.xml><?xml version="1.0" encoding="utf-8"?>
<p:tagLst xmlns:p="http://schemas.openxmlformats.org/presentationml/2006/main">
  <p:tag name="AS_UNIQUEID" val="1576"/>
</p:tagLst>
</file>

<file path=ppt/tags/tag805.xml><?xml version="1.0" encoding="utf-8"?>
<p:tagLst xmlns:p="http://schemas.openxmlformats.org/presentationml/2006/main">
  <p:tag name="AS_UNIQUEID" val="1577"/>
</p:tagLst>
</file>

<file path=ppt/tags/tag806.xml><?xml version="1.0" encoding="utf-8"?>
<p:tagLst xmlns:p="http://schemas.openxmlformats.org/presentationml/2006/main">
  <p:tag name="AS_UNIQUEID" val="1578"/>
</p:tagLst>
</file>

<file path=ppt/tags/tag807.xml><?xml version="1.0" encoding="utf-8"?>
<p:tagLst xmlns:p="http://schemas.openxmlformats.org/presentationml/2006/main">
  <p:tag name="AS_UNIQUEID" val="1579"/>
</p:tagLst>
</file>

<file path=ppt/tags/tag808.xml><?xml version="1.0" encoding="utf-8"?>
<p:tagLst xmlns:p="http://schemas.openxmlformats.org/presentationml/2006/main">
  <p:tag name="AS_UNIQUEID" val="1580"/>
</p:tagLst>
</file>

<file path=ppt/tags/tag809.xml><?xml version="1.0" encoding="utf-8"?>
<p:tagLst xmlns:p="http://schemas.openxmlformats.org/presentationml/2006/main">
  <p:tag name="AS_UNIQUEID" val="1581"/>
</p:tagLst>
</file>

<file path=ppt/tags/tag81.xml><?xml version="1.0" encoding="utf-8"?>
<p:tagLst xmlns:p="http://schemas.openxmlformats.org/presentationml/2006/main">
  <p:tag name="AS_UNIQUEID" val="853"/>
</p:tagLst>
</file>

<file path=ppt/tags/tag810.xml><?xml version="1.0" encoding="utf-8"?>
<p:tagLst xmlns:p="http://schemas.openxmlformats.org/presentationml/2006/main">
  <p:tag name="AS_UNIQUEID" val="1582"/>
</p:tagLst>
</file>

<file path=ppt/tags/tag811.xml><?xml version="1.0" encoding="utf-8"?>
<p:tagLst xmlns:p="http://schemas.openxmlformats.org/presentationml/2006/main">
  <p:tag name="AS_UNIQUEID" val="1583"/>
</p:tagLst>
</file>

<file path=ppt/tags/tag812.xml><?xml version="1.0" encoding="utf-8"?>
<p:tagLst xmlns:p="http://schemas.openxmlformats.org/presentationml/2006/main">
  <p:tag name="AS_UNIQUEID" val="1584"/>
</p:tagLst>
</file>

<file path=ppt/tags/tag813.xml><?xml version="1.0" encoding="utf-8"?>
<p:tagLst xmlns:p="http://schemas.openxmlformats.org/presentationml/2006/main">
  <p:tag name="AS_UNIQUEID" val="1585"/>
</p:tagLst>
</file>

<file path=ppt/tags/tag814.xml><?xml version="1.0" encoding="utf-8"?>
<p:tagLst xmlns:p="http://schemas.openxmlformats.org/presentationml/2006/main">
  <p:tag name="AS_UNIQUEID" val="1586"/>
</p:tagLst>
</file>

<file path=ppt/tags/tag815.xml><?xml version="1.0" encoding="utf-8"?>
<p:tagLst xmlns:p="http://schemas.openxmlformats.org/presentationml/2006/main">
  <p:tag name="AS_UNIQUEID" val="1587"/>
</p:tagLst>
</file>

<file path=ppt/tags/tag816.xml><?xml version="1.0" encoding="utf-8"?>
<p:tagLst xmlns:p="http://schemas.openxmlformats.org/presentationml/2006/main">
  <p:tag name="AS_UNIQUEID" val="1588"/>
</p:tagLst>
</file>

<file path=ppt/tags/tag817.xml><?xml version="1.0" encoding="utf-8"?>
<p:tagLst xmlns:p="http://schemas.openxmlformats.org/presentationml/2006/main">
  <p:tag name="AS_UNIQUEID" val="1589"/>
</p:tagLst>
</file>

<file path=ppt/tags/tag818.xml><?xml version="1.0" encoding="utf-8"?>
<p:tagLst xmlns:p="http://schemas.openxmlformats.org/presentationml/2006/main">
  <p:tag name="AS_UNIQUEID" val="1590"/>
</p:tagLst>
</file>

<file path=ppt/tags/tag819.xml><?xml version="1.0" encoding="utf-8"?>
<p:tagLst xmlns:p="http://schemas.openxmlformats.org/presentationml/2006/main">
  <p:tag name="AS_UNIQUEID" val="1591"/>
</p:tagLst>
</file>

<file path=ppt/tags/tag82.xml><?xml version="1.0" encoding="utf-8"?>
<p:tagLst xmlns:p="http://schemas.openxmlformats.org/presentationml/2006/main">
  <p:tag name="AS_UNIQUEID" val="854"/>
</p:tagLst>
</file>

<file path=ppt/tags/tag820.xml><?xml version="1.0" encoding="utf-8"?>
<p:tagLst xmlns:p="http://schemas.openxmlformats.org/presentationml/2006/main">
  <p:tag name="AS_UNIQUEID" val="1592"/>
</p:tagLst>
</file>

<file path=ppt/tags/tag821.xml><?xml version="1.0" encoding="utf-8"?>
<p:tagLst xmlns:p="http://schemas.openxmlformats.org/presentationml/2006/main">
  <p:tag name="AS_UNIQUEID" val="1593"/>
</p:tagLst>
</file>

<file path=ppt/tags/tag822.xml><?xml version="1.0" encoding="utf-8"?>
<p:tagLst xmlns:p="http://schemas.openxmlformats.org/presentationml/2006/main">
  <p:tag name="AS_UNIQUEID" val="1594"/>
</p:tagLst>
</file>

<file path=ppt/tags/tag823.xml><?xml version="1.0" encoding="utf-8"?>
<p:tagLst xmlns:p="http://schemas.openxmlformats.org/presentationml/2006/main">
  <p:tag name="AS_UNIQUEID" val="1595"/>
</p:tagLst>
</file>

<file path=ppt/tags/tag824.xml><?xml version="1.0" encoding="utf-8"?>
<p:tagLst xmlns:p="http://schemas.openxmlformats.org/presentationml/2006/main">
  <p:tag name="AS_UNIQUEID" val="1596"/>
</p:tagLst>
</file>

<file path=ppt/tags/tag825.xml><?xml version="1.0" encoding="utf-8"?>
<p:tagLst xmlns:p="http://schemas.openxmlformats.org/presentationml/2006/main">
  <p:tag name="AS_UNIQUEID" val="1597"/>
</p:tagLst>
</file>

<file path=ppt/tags/tag826.xml><?xml version="1.0" encoding="utf-8"?>
<p:tagLst xmlns:p="http://schemas.openxmlformats.org/presentationml/2006/main">
  <p:tag name="AS_UNIQUEID" val="1598"/>
</p:tagLst>
</file>

<file path=ppt/tags/tag827.xml><?xml version="1.0" encoding="utf-8"?>
<p:tagLst xmlns:p="http://schemas.openxmlformats.org/presentationml/2006/main">
  <p:tag name="AS_UNIQUEID" val="1599"/>
</p:tagLst>
</file>

<file path=ppt/tags/tag828.xml><?xml version="1.0" encoding="utf-8"?>
<p:tagLst xmlns:p="http://schemas.openxmlformats.org/presentationml/2006/main">
  <p:tag name="AS_UNIQUEID" val="1600"/>
</p:tagLst>
</file>

<file path=ppt/tags/tag829.xml><?xml version="1.0" encoding="utf-8"?>
<p:tagLst xmlns:p="http://schemas.openxmlformats.org/presentationml/2006/main">
  <p:tag name="AS_UNIQUEID" val="1601"/>
</p:tagLst>
</file>

<file path=ppt/tags/tag83.xml><?xml version="1.0" encoding="utf-8"?>
<p:tagLst xmlns:p="http://schemas.openxmlformats.org/presentationml/2006/main">
  <p:tag name="AS_UNIQUEID" val="855"/>
</p:tagLst>
</file>

<file path=ppt/tags/tag830.xml><?xml version="1.0" encoding="utf-8"?>
<p:tagLst xmlns:p="http://schemas.openxmlformats.org/presentationml/2006/main">
  <p:tag name="AS_UNIQUEID" val="1602"/>
</p:tagLst>
</file>

<file path=ppt/tags/tag831.xml><?xml version="1.0" encoding="utf-8"?>
<p:tagLst xmlns:p="http://schemas.openxmlformats.org/presentationml/2006/main">
  <p:tag name="AS_UNIQUEID" val="1603"/>
</p:tagLst>
</file>

<file path=ppt/tags/tag832.xml><?xml version="1.0" encoding="utf-8"?>
<p:tagLst xmlns:p="http://schemas.openxmlformats.org/presentationml/2006/main">
  <p:tag name="AS_UNIQUEID" val="1604"/>
</p:tagLst>
</file>

<file path=ppt/tags/tag833.xml><?xml version="1.0" encoding="utf-8"?>
<p:tagLst xmlns:p="http://schemas.openxmlformats.org/presentationml/2006/main">
  <p:tag name="AS_UNIQUEID" val="1605"/>
</p:tagLst>
</file>

<file path=ppt/tags/tag834.xml><?xml version="1.0" encoding="utf-8"?>
<p:tagLst xmlns:p="http://schemas.openxmlformats.org/presentationml/2006/main">
  <p:tag name="AS_UNIQUEID" val="1606"/>
</p:tagLst>
</file>

<file path=ppt/tags/tag835.xml><?xml version="1.0" encoding="utf-8"?>
<p:tagLst xmlns:p="http://schemas.openxmlformats.org/presentationml/2006/main">
  <p:tag name="AS_UNIQUEID" val="1607"/>
</p:tagLst>
</file>

<file path=ppt/tags/tag836.xml><?xml version="1.0" encoding="utf-8"?>
<p:tagLst xmlns:p="http://schemas.openxmlformats.org/presentationml/2006/main">
  <p:tag name="AS_UNIQUEID" val="1608"/>
</p:tagLst>
</file>

<file path=ppt/tags/tag837.xml><?xml version="1.0" encoding="utf-8"?>
<p:tagLst xmlns:p="http://schemas.openxmlformats.org/presentationml/2006/main">
  <p:tag name="AS_UNIQUEID" val="1609"/>
</p:tagLst>
</file>

<file path=ppt/tags/tag838.xml><?xml version="1.0" encoding="utf-8"?>
<p:tagLst xmlns:p="http://schemas.openxmlformats.org/presentationml/2006/main">
  <p:tag name="AS_UNIQUEID" val="1610"/>
</p:tagLst>
</file>

<file path=ppt/tags/tag839.xml><?xml version="1.0" encoding="utf-8"?>
<p:tagLst xmlns:p="http://schemas.openxmlformats.org/presentationml/2006/main">
  <p:tag name="AS_UNIQUEID" val="1611"/>
</p:tagLst>
</file>

<file path=ppt/tags/tag84.xml><?xml version="1.0" encoding="utf-8"?>
<p:tagLst xmlns:p="http://schemas.openxmlformats.org/presentationml/2006/main">
  <p:tag name="AS_UNIQUEID" val="856"/>
</p:tagLst>
</file>

<file path=ppt/tags/tag840.xml><?xml version="1.0" encoding="utf-8"?>
<p:tagLst xmlns:p="http://schemas.openxmlformats.org/presentationml/2006/main">
  <p:tag name="AS_UNIQUEID" val="1612"/>
</p:tagLst>
</file>

<file path=ppt/tags/tag841.xml><?xml version="1.0" encoding="utf-8"?>
<p:tagLst xmlns:p="http://schemas.openxmlformats.org/presentationml/2006/main">
  <p:tag name="AS_UNIQUEID" val="1613"/>
</p:tagLst>
</file>

<file path=ppt/tags/tag842.xml><?xml version="1.0" encoding="utf-8"?>
<p:tagLst xmlns:p="http://schemas.openxmlformats.org/presentationml/2006/main">
  <p:tag name="AS_UNIQUEID" val="1614"/>
</p:tagLst>
</file>

<file path=ppt/tags/tag843.xml><?xml version="1.0" encoding="utf-8"?>
<p:tagLst xmlns:p="http://schemas.openxmlformats.org/presentationml/2006/main">
  <p:tag name="AS_UNIQUEID" val="1615"/>
</p:tagLst>
</file>

<file path=ppt/tags/tag844.xml><?xml version="1.0" encoding="utf-8"?>
<p:tagLst xmlns:p="http://schemas.openxmlformats.org/presentationml/2006/main">
  <p:tag name="AS_UNIQUEID" val="1616"/>
</p:tagLst>
</file>

<file path=ppt/tags/tag845.xml><?xml version="1.0" encoding="utf-8"?>
<p:tagLst xmlns:p="http://schemas.openxmlformats.org/presentationml/2006/main">
  <p:tag name="AS_UNIQUEID" val="1617"/>
</p:tagLst>
</file>

<file path=ppt/tags/tag846.xml><?xml version="1.0" encoding="utf-8"?>
<p:tagLst xmlns:p="http://schemas.openxmlformats.org/presentationml/2006/main">
  <p:tag name="AS_UNIQUEID" val="1618"/>
</p:tagLst>
</file>

<file path=ppt/tags/tag847.xml><?xml version="1.0" encoding="utf-8"?>
<p:tagLst xmlns:p="http://schemas.openxmlformats.org/presentationml/2006/main">
  <p:tag name="AS_UNIQUEID" val="1619"/>
</p:tagLst>
</file>

<file path=ppt/tags/tag848.xml><?xml version="1.0" encoding="utf-8"?>
<p:tagLst xmlns:p="http://schemas.openxmlformats.org/presentationml/2006/main">
  <p:tag name="AS_UNIQUEID" val="1620"/>
</p:tagLst>
</file>

<file path=ppt/tags/tag849.xml><?xml version="1.0" encoding="utf-8"?>
<p:tagLst xmlns:p="http://schemas.openxmlformats.org/presentationml/2006/main">
  <p:tag name="AS_UNIQUEID" val="1621"/>
</p:tagLst>
</file>

<file path=ppt/tags/tag85.xml><?xml version="1.0" encoding="utf-8"?>
<p:tagLst xmlns:p="http://schemas.openxmlformats.org/presentationml/2006/main">
  <p:tag name="AS_UNIQUEID" val="857"/>
</p:tagLst>
</file>

<file path=ppt/tags/tag850.xml><?xml version="1.0" encoding="utf-8"?>
<p:tagLst xmlns:p="http://schemas.openxmlformats.org/presentationml/2006/main">
  <p:tag name="AS_UNIQUEID" val="1622"/>
</p:tagLst>
</file>

<file path=ppt/tags/tag851.xml><?xml version="1.0" encoding="utf-8"?>
<p:tagLst xmlns:p="http://schemas.openxmlformats.org/presentationml/2006/main">
  <p:tag name="AS_UNIQUEID" val="1623"/>
</p:tagLst>
</file>

<file path=ppt/tags/tag852.xml><?xml version="1.0" encoding="utf-8"?>
<p:tagLst xmlns:p="http://schemas.openxmlformats.org/presentationml/2006/main">
  <p:tag name="AS_UNIQUEID" val="1624"/>
</p:tagLst>
</file>

<file path=ppt/tags/tag853.xml><?xml version="1.0" encoding="utf-8"?>
<p:tagLst xmlns:p="http://schemas.openxmlformats.org/presentationml/2006/main">
  <p:tag name="AS_UNIQUEID" val="1625"/>
</p:tagLst>
</file>

<file path=ppt/tags/tag854.xml><?xml version="1.0" encoding="utf-8"?>
<p:tagLst xmlns:p="http://schemas.openxmlformats.org/presentationml/2006/main">
  <p:tag name="AS_UNIQUEID" val="1626"/>
</p:tagLst>
</file>

<file path=ppt/tags/tag855.xml><?xml version="1.0" encoding="utf-8"?>
<p:tagLst xmlns:p="http://schemas.openxmlformats.org/presentationml/2006/main">
  <p:tag name="AS_UNIQUEID" val="1627"/>
</p:tagLst>
</file>

<file path=ppt/tags/tag856.xml><?xml version="1.0" encoding="utf-8"?>
<p:tagLst xmlns:p="http://schemas.openxmlformats.org/presentationml/2006/main">
  <p:tag name="AS_UNIQUEID" val="1628"/>
</p:tagLst>
</file>

<file path=ppt/tags/tag857.xml><?xml version="1.0" encoding="utf-8"?>
<p:tagLst xmlns:p="http://schemas.openxmlformats.org/presentationml/2006/main">
  <p:tag name="AS_UNIQUEID" val="1629"/>
</p:tagLst>
</file>

<file path=ppt/tags/tag858.xml><?xml version="1.0" encoding="utf-8"?>
<p:tagLst xmlns:p="http://schemas.openxmlformats.org/presentationml/2006/main">
  <p:tag name="AS_UNIQUEID" val="1630"/>
</p:tagLst>
</file>

<file path=ppt/tags/tag859.xml><?xml version="1.0" encoding="utf-8"?>
<p:tagLst xmlns:p="http://schemas.openxmlformats.org/presentationml/2006/main">
  <p:tag name="AS_UNIQUEID" val="1631"/>
</p:tagLst>
</file>

<file path=ppt/tags/tag86.xml><?xml version="1.0" encoding="utf-8"?>
<p:tagLst xmlns:p="http://schemas.openxmlformats.org/presentationml/2006/main">
  <p:tag name="AS_UNIQUEID" val="858"/>
</p:tagLst>
</file>

<file path=ppt/tags/tag860.xml><?xml version="1.0" encoding="utf-8"?>
<p:tagLst xmlns:p="http://schemas.openxmlformats.org/presentationml/2006/main">
  <p:tag name="AS_UNIQUEID" val="1632"/>
</p:tagLst>
</file>

<file path=ppt/tags/tag861.xml><?xml version="1.0" encoding="utf-8"?>
<p:tagLst xmlns:p="http://schemas.openxmlformats.org/presentationml/2006/main">
  <p:tag name="AS_UNIQUEID" val="1633"/>
</p:tagLst>
</file>

<file path=ppt/tags/tag862.xml><?xml version="1.0" encoding="utf-8"?>
<p:tagLst xmlns:p="http://schemas.openxmlformats.org/presentationml/2006/main">
  <p:tag name="AS_UNIQUEID" val="1634"/>
</p:tagLst>
</file>

<file path=ppt/tags/tag863.xml><?xml version="1.0" encoding="utf-8"?>
<p:tagLst xmlns:p="http://schemas.openxmlformats.org/presentationml/2006/main">
  <p:tag name="AS_UNIQUEID" val="1635"/>
</p:tagLst>
</file>

<file path=ppt/tags/tag864.xml><?xml version="1.0" encoding="utf-8"?>
<p:tagLst xmlns:p="http://schemas.openxmlformats.org/presentationml/2006/main">
  <p:tag name="AS_UNIQUEID" val="1636"/>
</p:tagLst>
</file>

<file path=ppt/tags/tag865.xml><?xml version="1.0" encoding="utf-8"?>
<p:tagLst xmlns:p="http://schemas.openxmlformats.org/presentationml/2006/main">
  <p:tag name="AS_UNIQUEID" val="1637"/>
</p:tagLst>
</file>

<file path=ppt/tags/tag866.xml><?xml version="1.0" encoding="utf-8"?>
<p:tagLst xmlns:p="http://schemas.openxmlformats.org/presentationml/2006/main">
  <p:tag name="AS_UNIQUEID" val="1638"/>
</p:tagLst>
</file>

<file path=ppt/tags/tag867.xml><?xml version="1.0" encoding="utf-8"?>
<p:tagLst xmlns:p="http://schemas.openxmlformats.org/presentationml/2006/main">
  <p:tag name="AS_UNIQUEID" val="1639"/>
</p:tagLst>
</file>

<file path=ppt/tags/tag868.xml><?xml version="1.0" encoding="utf-8"?>
<p:tagLst xmlns:p="http://schemas.openxmlformats.org/presentationml/2006/main">
  <p:tag name="AS_UNIQUEID" val="1640"/>
</p:tagLst>
</file>

<file path=ppt/tags/tag869.xml><?xml version="1.0" encoding="utf-8"?>
<p:tagLst xmlns:p="http://schemas.openxmlformats.org/presentationml/2006/main">
  <p:tag name="AS_UNIQUEID" val="1641"/>
</p:tagLst>
</file>

<file path=ppt/tags/tag87.xml><?xml version="1.0" encoding="utf-8"?>
<p:tagLst xmlns:p="http://schemas.openxmlformats.org/presentationml/2006/main">
  <p:tag name="AS_UNIQUEID" val="859"/>
</p:tagLst>
</file>

<file path=ppt/tags/tag870.xml><?xml version="1.0" encoding="utf-8"?>
<p:tagLst xmlns:p="http://schemas.openxmlformats.org/presentationml/2006/main">
  <p:tag name="AS_UNIQUEID" val="1642"/>
</p:tagLst>
</file>

<file path=ppt/tags/tag871.xml><?xml version="1.0" encoding="utf-8"?>
<p:tagLst xmlns:p="http://schemas.openxmlformats.org/presentationml/2006/main">
  <p:tag name="AS_UNIQUEID" val="1643"/>
</p:tagLst>
</file>

<file path=ppt/tags/tag872.xml><?xml version="1.0" encoding="utf-8"?>
<p:tagLst xmlns:p="http://schemas.openxmlformats.org/presentationml/2006/main">
  <p:tag name="AS_UNIQUEID" val="1644"/>
</p:tagLst>
</file>

<file path=ppt/tags/tag873.xml><?xml version="1.0" encoding="utf-8"?>
<p:tagLst xmlns:p="http://schemas.openxmlformats.org/presentationml/2006/main">
  <p:tag name="AS_UNIQUEID" val="1645"/>
</p:tagLst>
</file>

<file path=ppt/tags/tag874.xml><?xml version="1.0" encoding="utf-8"?>
<p:tagLst xmlns:p="http://schemas.openxmlformats.org/presentationml/2006/main">
  <p:tag name="AS_UNIQUEID" val="1646"/>
</p:tagLst>
</file>

<file path=ppt/tags/tag875.xml><?xml version="1.0" encoding="utf-8"?>
<p:tagLst xmlns:p="http://schemas.openxmlformats.org/presentationml/2006/main">
  <p:tag name="AS_UNIQUEID" val="1647"/>
</p:tagLst>
</file>

<file path=ppt/tags/tag876.xml><?xml version="1.0" encoding="utf-8"?>
<p:tagLst xmlns:p="http://schemas.openxmlformats.org/presentationml/2006/main">
  <p:tag name="AS_UNIQUEID" val="1648"/>
</p:tagLst>
</file>

<file path=ppt/tags/tag877.xml><?xml version="1.0" encoding="utf-8"?>
<p:tagLst xmlns:p="http://schemas.openxmlformats.org/presentationml/2006/main">
  <p:tag name="AS_UNIQUEID" val="1649"/>
</p:tagLst>
</file>

<file path=ppt/tags/tag878.xml><?xml version="1.0" encoding="utf-8"?>
<p:tagLst xmlns:p="http://schemas.openxmlformats.org/presentationml/2006/main">
  <p:tag name="AS_UNIQUEID" val="1650"/>
</p:tagLst>
</file>

<file path=ppt/tags/tag879.xml><?xml version="1.0" encoding="utf-8"?>
<p:tagLst xmlns:p="http://schemas.openxmlformats.org/presentationml/2006/main">
  <p:tag name="AS_UNIQUEID" val="1651"/>
</p:tagLst>
</file>

<file path=ppt/tags/tag88.xml><?xml version="1.0" encoding="utf-8"?>
<p:tagLst xmlns:p="http://schemas.openxmlformats.org/presentationml/2006/main">
  <p:tag name="AS_UNIQUEID" val="860"/>
</p:tagLst>
</file>

<file path=ppt/tags/tag880.xml><?xml version="1.0" encoding="utf-8"?>
<p:tagLst xmlns:p="http://schemas.openxmlformats.org/presentationml/2006/main">
  <p:tag name="AS_UNIQUEID" val="1652"/>
</p:tagLst>
</file>

<file path=ppt/tags/tag881.xml><?xml version="1.0" encoding="utf-8"?>
<p:tagLst xmlns:p="http://schemas.openxmlformats.org/presentationml/2006/main">
  <p:tag name="AS_UNIQUEID" val="1653"/>
</p:tagLst>
</file>

<file path=ppt/tags/tag882.xml><?xml version="1.0" encoding="utf-8"?>
<p:tagLst xmlns:p="http://schemas.openxmlformats.org/presentationml/2006/main">
  <p:tag name="AS_UNIQUEID" val="1654"/>
</p:tagLst>
</file>

<file path=ppt/tags/tag883.xml><?xml version="1.0" encoding="utf-8"?>
<p:tagLst xmlns:p="http://schemas.openxmlformats.org/presentationml/2006/main">
  <p:tag name="AS_UNIQUEID" val="1655"/>
</p:tagLst>
</file>

<file path=ppt/tags/tag884.xml><?xml version="1.0" encoding="utf-8"?>
<p:tagLst xmlns:p="http://schemas.openxmlformats.org/presentationml/2006/main">
  <p:tag name="AS_UNIQUEID" val="1656"/>
</p:tagLst>
</file>

<file path=ppt/tags/tag885.xml><?xml version="1.0" encoding="utf-8"?>
<p:tagLst xmlns:p="http://schemas.openxmlformats.org/presentationml/2006/main">
  <p:tag name="AS_UNIQUEID" val="1657"/>
</p:tagLst>
</file>

<file path=ppt/tags/tag886.xml><?xml version="1.0" encoding="utf-8"?>
<p:tagLst xmlns:p="http://schemas.openxmlformats.org/presentationml/2006/main">
  <p:tag name="AS_UNIQUEID" val="1658"/>
</p:tagLst>
</file>

<file path=ppt/tags/tag887.xml><?xml version="1.0" encoding="utf-8"?>
<p:tagLst xmlns:p="http://schemas.openxmlformats.org/presentationml/2006/main">
  <p:tag name="AS_UNIQUEID" val="1659"/>
</p:tagLst>
</file>

<file path=ppt/tags/tag888.xml><?xml version="1.0" encoding="utf-8"?>
<p:tagLst xmlns:p="http://schemas.openxmlformats.org/presentationml/2006/main">
  <p:tag name="AS_UNIQUEID" val="1660"/>
</p:tagLst>
</file>

<file path=ppt/tags/tag889.xml><?xml version="1.0" encoding="utf-8"?>
<p:tagLst xmlns:p="http://schemas.openxmlformats.org/presentationml/2006/main">
  <p:tag name="AS_UNIQUEID" val="1661"/>
</p:tagLst>
</file>

<file path=ppt/tags/tag89.xml><?xml version="1.0" encoding="utf-8"?>
<p:tagLst xmlns:p="http://schemas.openxmlformats.org/presentationml/2006/main">
  <p:tag name="AS_UNIQUEID" val="861"/>
</p:tagLst>
</file>

<file path=ppt/tags/tag890.xml><?xml version="1.0" encoding="utf-8"?>
<p:tagLst xmlns:p="http://schemas.openxmlformats.org/presentationml/2006/main">
  <p:tag name="AS_UNIQUEID" val="1662"/>
</p:tagLst>
</file>

<file path=ppt/tags/tag891.xml><?xml version="1.0" encoding="utf-8"?>
<p:tagLst xmlns:p="http://schemas.openxmlformats.org/presentationml/2006/main">
  <p:tag name="AS_UNIQUEID" val="1663"/>
</p:tagLst>
</file>

<file path=ppt/tags/tag892.xml><?xml version="1.0" encoding="utf-8"?>
<p:tagLst xmlns:p="http://schemas.openxmlformats.org/presentationml/2006/main">
  <p:tag name="AS_UNIQUEID" val="1664"/>
</p:tagLst>
</file>

<file path=ppt/tags/tag893.xml><?xml version="1.0" encoding="utf-8"?>
<p:tagLst xmlns:p="http://schemas.openxmlformats.org/presentationml/2006/main">
  <p:tag name="AS_UNIQUEID" val="1665"/>
</p:tagLst>
</file>

<file path=ppt/tags/tag894.xml><?xml version="1.0" encoding="utf-8"?>
<p:tagLst xmlns:p="http://schemas.openxmlformats.org/presentationml/2006/main">
  <p:tag name="AS_UNIQUEID" val="1666"/>
</p:tagLst>
</file>

<file path=ppt/tags/tag895.xml><?xml version="1.0" encoding="utf-8"?>
<p:tagLst xmlns:p="http://schemas.openxmlformats.org/presentationml/2006/main">
  <p:tag name="AS_UNIQUEID" val="1667"/>
</p:tagLst>
</file>

<file path=ppt/tags/tag896.xml><?xml version="1.0" encoding="utf-8"?>
<p:tagLst xmlns:p="http://schemas.openxmlformats.org/presentationml/2006/main">
  <p:tag name="AS_UNIQUEID" val="1668"/>
</p:tagLst>
</file>

<file path=ppt/tags/tag897.xml><?xml version="1.0" encoding="utf-8"?>
<p:tagLst xmlns:p="http://schemas.openxmlformats.org/presentationml/2006/main">
  <p:tag name="AS_UNIQUEID" val="1669"/>
</p:tagLst>
</file>

<file path=ppt/tags/tag898.xml><?xml version="1.0" encoding="utf-8"?>
<p:tagLst xmlns:p="http://schemas.openxmlformats.org/presentationml/2006/main">
  <p:tag name="AS_UNIQUEID" val="1670"/>
</p:tagLst>
</file>

<file path=ppt/tags/tag899.xml><?xml version="1.0" encoding="utf-8"?>
<p:tagLst xmlns:p="http://schemas.openxmlformats.org/presentationml/2006/main">
  <p:tag name="AS_UNIQUEID" val="1671"/>
</p:tagLst>
</file>

<file path=ppt/tags/tag9.xml><?xml version="1.0" encoding="utf-8"?>
<p:tagLst xmlns:p="http://schemas.openxmlformats.org/presentationml/2006/main">
  <p:tag name="AS_UNIQUEID" val="781"/>
</p:tagLst>
</file>

<file path=ppt/tags/tag90.xml><?xml version="1.0" encoding="utf-8"?>
<p:tagLst xmlns:p="http://schemas.openxmlformats.org/presentationml/2006/main">
  <p:tag name="AS_UNIQUEID" val="862"/>
</p:tagLst>
</file>

<file path=ppt/tags/tag900.xml><?xml version="1.0" encoding="utf-8"?>
<p:tagLst xmlns:p="http://schemas.openxmlformats.org/presentationml/2006/main">
  <p:tag name="AS_UNIQUEID" val="1672"/>
</p:tagLst>
</file>

<file path=ppt/tags/tag901.xml><?xml version="1.0" encoding="utf-8"?>
<p:tagLst xmlns:p="http://schemas.openxmlformats.org/presentationml/2006/main">
  <p:tag name="AS_UNIQUEID" val="1673"/>
</p:tagLst>
</file>

<file path=ppt/tags/tag902.xml><?xml version="1.0" encoding="utf-8"?>
<p:tagLst xmlns:p="http://schemas.openxmlformats.org/presentationml/2006/main">
  <p:tag name="AS_UNIQUEID" val="1674"/>
</p:tagLst>
</file>

<file path=ppt/tags/tag903.xml><?xml version="1.0" encoding="utf-8"?>
<p:tagLst xmlns:p="http://schemas.openxmlformats.org/presentationml/2006/main">
  <p:tag name="AS_UNIQUEID" val="1675"/>
</p:tagLst>
</file>

<file path=ppt/tags/tag904.xml><?xml version="1.0" encoding="utf-8"?>
<p:tagLst xmlns:p="http://schemas.openxmlformats.org/presentationml/2006/main">
  <p:tag name="AS_UNIQUEID" val="1676"/>
</p:tagLst>
</file>

<file path=ppt/tags/tag905.xml><?xml version="1.0" encoding="utf-8"?>
<p:tagLst xmlns:p="http://schemas.openxmlformats.org/presentationml/2006/main">
  <p:tag name="AS_UNIQUEID" val="1677"/>
</p:tagLst>
</file>

<file path=ppt/tags/tag906.xml><?xml version="1.0" encoding="utf-8"?>
<p:tagLst xmlns:p="http://schemas.openxmlformats.org/presentationml/2006/main">
  <p:tag name="AS_UNIQUEID" val="1678"/>
</p:tagLst>
</file>

<file path=ppt/tags/tag907.xml><?xml version="1.0" encoding="utf-8"?>
<p:tagLst xmlns:p="http://schemas.openxmlformats.org/presentationml/2006/main">
  <p:tag name="AS_UNIQUEID" val="1679"/>
</p:tagLst>
</file>

<file path=ppt/tags/tag908.xml><?xml version="1.0" encoding="utf-8"?>
<p:tagLst xmlns:p="http://schemas.openxmlformats.org/presentationml/2006/main">
  <p:tag name="AS_UNIQUEID" val="1680"/>
</p:tagLst>
</file>

<file path=ppt/tags/tag909.xml><?xml version="1.0" encoding="utf-8"?>
<p:tagLst xmlns:p="http://schemas.openxmlformats.org/presentationml/2006/main">
  <p:tag name="AS_UNIQUEID" val="1681"/>
</p:tagLst>
</file>

<file path=ppt/tags/tag91.xml><?xml version="1.0" encoding="utf-8"?>
<p:tagLst xmlns:p="http://schemas.openxmlformats.org/presentationml/2006/main">
  <p:tag name="AS_UNIQUEID" val="863"/>
</p:tagLst>
</file>

<file path=ppt/tags/tag910.xml><?xml version="1.0" encoding="utf-8"?>
<p:tagLst xmlns:p="http://schemas.openxmlformats.org/presentationml/2006/main">
  <p:tag name="AS_UNIQUEID" val="1682"/>
</p:tagLst>
</file>

<file path=ppt/tags/tag911.xml><?xml version="1.0" encoding="utf-8"?>
<p:tagLst xmlns:p="http://schemas.openxmlformats.org/presentationml/2006/main">
  <p:tag name="AS_UNIQUEID" val="1683"/>
</p:tagLst>
</file>

<file path=ppt/tags/tag912.xml><?xml version="1.0" encoding="utf-8"?>
<p:tagLst xmlns:p="http://schemas.openxmlformats.org/presentationml/2006/main">
  <p:tag name="AS_UNIQUEID" val="1684"/>
</p:tagLst>
</file>

<file path=ppt/tags/tag913.xml><?xml version="1.0" encoding="utf-8"?>
<p:tagLst xmlns:p="http://schemas.openxmlformats.org/presentationml/2006/main">
  <p:tag name="AS_UNIQUEID" val="1685"/>
</p:tagLst>
</file>

<file path=ppt/tags/tag914.xml><?xml version="1.0" encoding="utf-8"?>
<p:tagLst xmlns:p="http://schemas.openxmlformats.org/presentationml/2006/main">
  <p:tag name="AS_UNIQUEID" val="1686"/>
</p:tagLst>
</file>

<file path=ppt/tags/tag915.xml><?xml version="1.0" encoding="utf-8"?>
<p:tagLst xmlns:p="http://schemas.openxmlformats.org/presentationml/2006/main">
  <p:tag name="AS_UNIQUEID" val="1687"/>
</p:tagLst>
</file>

<file path=ppt/tags/tag916.xml><?xml version="1.0" encoding="utf-8"?>
<p:tagLst xmlns:p="http://schemas.openxmlformats.org/presentationml/2006/main">
  <p:tag name="AS_UNIQUEID" val="1688"/>
</p:tagLst>
</file>

<file path=ppt/tags/tag917.xml><?xml version="1.0" encoding="utf-8"?>
<p:tagLst xmlns:p="http://schemas.openxmlformats.org/presentationml/2006/main">
  <p:tag name="AS_UNIQUEID" val="1689"/>
</p:tagLst>
</file>

<file path=ppt/tags/tag918.xml><?xml version="1.0" encoding="utf-8"?>
<p:tagLst xmlns:p="http://schemas.openxmlformats.org/presentationml/2006/main">
  <p:tag name="AS_UNIQUEID" val="1690"/>
</p:tagLst>
</file>

<file path=ppt/tags/tag919.xml><?xml version="1.0" encoding="utf-8"?>
<p:tagLst xmlns:p="http://schemas.openxmlformats.org/presentationml/2006/main">
  <p:tag name="AS_UNIQUEID" val="1691"/>
</p:tagLst>
</file>

<file path=ppt/tags/tag92.xml><?xml version="1.0" encoding="utf-8"?>
<p:tagLst xmlns:p="http://schemas.openxmlformats.org/presentationml/2006/main">
  <p:tag name="AS_UNIQUEID" val="864"/>
</p:tagLst>
</file>

<file path=ppt/tags/tag920.xml><?xml version="1.0" encoding="utf-8"?>
<p:tagLst xmlns:p="http://schemas.openxmlformats.org/presentationml/2006/main">
  <p:tag name="AS_UNIQUEID" val="1692"/>
</p:tagLst>
</file>

<file path=ppt/tags/tag921.xml><?xml version="1.0" encoding="utf-8"?>
<p:tagLst xmlns:p="http://schemas.openxmlformats.org/presentationml/2006/main">
  <p:tag name="AS_UNIQUEID" val="1693"/>
</p:tagLst>
</file>

<file path=ppt/tags/tag922.xml><?xml version="1.0" encoding="utf-8"?>
<p:tagLst xmlns:p="http://schemas.openxmlformats.org/presentationml/2006/main">
  <p:tag name="AS_UNIQUEID" val="1694"/>
</p:tagLst>
</file>

<file path=ppt/tags/tag923.xml><?xml version="1.0" encoding="utf-8"?>
<p:tagLst xmlns:p="http://schemas.openxmlformats.org/presentationml/2006/main">
  <p:tag name="AS_UNIQUEID" val="1695"/>
</p:tagLst>
</file>

<file path=ppt/tags/tag924.xml><?xml version="1.0" encoding="utf-8"?>
<p:tagLst xmlns:p="http://schemas.openxmlformats.org/presentationml/2006/main">
  <p:tag name="AS_UNIQUEID" val="1696"/>
</p:tagLst>
</file>

<file path=ppt/tags/tag925.xml><?xml version="1.0" encoding="utf-8"?>
<p:tagLst xmlns:p="http://schemas.openxmlformats.org/presentationml/2006/main">
  <p:tag name="AS_UNIQUEID" val="1697"/>
</p:tagLst>
</file>

<file path=ppt/tags/tag926.xml><?xml version="1.0" encoding="utf-8"?>
<p:tagLst xmlns:p="http://schemas.openxmlformats.org/presentationml/2006/main">
  <p:tag name="AS_UNIQUEID" val="1698"/>
</p:tagLst>
</file>

<file path=ppt/tags/tag927.xml><?xml version="1.0" encoding="utf-8"?>
<p:tagLst xmlns:p="http://schemas.openxmlformats.org/presentationml/2006/main">
  <p:tag name="AS_UNIQUEID" val="1699"/>
</p:tagLst>
</file>

<file path=ppt/tags/tag928.xml><?xml version="1.0" encoding="utf-8"?>
<p:tagLst xmlns:p="http://schemas.openxmlformats.org/presentationml/2006/main">
  <p:tag name="AS_UNIQUEID" val="1700"/>
</p:tagLst>
</file>

<file path=ppt/tags/tag929.xml><?xml version="1.0" encoding="utf-8"?>
<p:tagLst xmlns:p="http://schemas.openxmlformats.org/presentationml/2006/main">
  <p:tag name="AS_UNIQUEID" val="1701"/>
</p:tagLst>
</file>

<file path=ppt/tags/tag93.xml><?xml version="1.0" encoding="utf-8"?>
<p:tagLst xmlns:p="http://schemas.openxmlformats.org/presentationml/2006/main">
  <p:tag name="AS_UNIQUEID" val="865"/>
</p:tagLst>
</file>

<file path=ppt/tags/tag930.xml><?xml version="1.0" encoding="utf-8"?>
<p:tagLst xmlns:p="http://schemas.openxmlformats.org/presentationml/2006/main">
  <p:tag name="AS_UNIQUEID" val="1702"/>
</p:tagLst>
</file>

<file path=ppt/tags/tag931.xml><?xml version="1.0" encoding="utf-8"?>
<p:tagLst xmlns:p="http://schemas.openxmlformats.org/presentationml/2006/main">
  <p:tag name="AS_UNIQUEID" val="1703"/>
</p:tagLst>
</file>

<file path=ppt/tags/tag932.xml><?xml version="1.0" encoding="utf-8"?>
<p:tagLst xmlns:p="http://schemas.openxmlformats.org/presentationml/2006/main">
  <p:tag name="AS_UNIQUEID" val="1704"/>
</p:tagLst>
</file>

<file path=ppt/tags/tag933.xml><?xml version="1.0" encoding="utf-8"?>
<p:tagLst xmlns:p="http://schemas.openxmlformats.org/presentationml/2006/main">
  <p:tag name="AS_UNIQUEID" val="1705"/>
</p:tagLst>
</file>

<file path=ppt/tags/tag934.xml><?xml version="1.0" encoding="utf-8"?>
<p:tagLst xmlns:p="http://schemas.openxmlformats.org/presentationml/2006/main">
  <p:tag name="AS_UNIQUEID" val="1706"/>
</p:tagLst>
</file>

<file path=ppt/tags/tag935.xml><?xml version="1.0" encoding="utf-8"?>
<p:tagLst xmlns:p="http://schemas.openxmlformats.org/presentationml/2006/main">
  <p:tag name="AS_UNIQUEID" val="1707"/>
</p:tagLst>
</file>

<file path=ppt/tags/tag936.xml><?xml version="1.0" encoding="utf-8"?>
<p:tagLst xmlns:p="http://schemas.openxmlformats.org/presentationml/2006/main">
  <p:tag name="AS_UNIQUEID" val="1708"/>
</p:tagLst>
</file>

<file path=ppt/tags/tag937.xml><?xml version="1.0" encoding="utf-8"?>
<p:tagLst xmlns:p="http://schemas.openxmlformats.org/presentationml/2006/main">
  <p:tag name="AS_UNIQUEID" val="1709"/>
</p:tagLst>
</file>

<file path=ppt/tags/tag938.xml><?xml version="1.0" encoding="utf-8"?>
<p:tagLst xmlns:p="http://schemas.openxmlformats.org/presentationml/2006/main">
  <p:tag name="AS_UNIQUEID" val="1710"/>
</p:tagLst>
</file>

<file path=ppt/tags/tag939.xml><?xml version="1.0" encoding="utf-8"?>
<p:tagLst xmlns:p="http://schemas.openxmlformats.org/presentationml/2006/main">
  <p:tag name="AS_UNIQUEID" val="1711"/>
</p:tagLst>
</file>

<file path=ppt/tags/tag94.xml><?xml version="1.0" encoding="utf-8"?>
<p:tagLst xmlns:p="http://schemas.openxmlformats.org/presentationml/2006/main">
  <p:tag name="AS_UNIQUEID" val="866"/>
</p:tagLst>
</file>

<file path=ppt/tags/tag940.xml><?xml version="1.0" encoding="utf-8"?>
<p:tagLst xmlns:p="http://schemas.openxmlformats.org/presentationml/2006/main">
  <p:tag name="AS_UNIQUEID" val="1712"/>
</p:tagLst>
</file>

<file path=ppt/tags/tag941.xml><?xml version="1.0" encoding="utf-8"?>
<p:tagLst xmlns:p="http://schemas.openxmlformats.org/presentationml/2006/main">
  <p:tag name="AS_UNIQUEID" val="1713"/>
</p:tagLst>
</file>

<file path=ppt/tags/tag942.xml><?xml version="1.0" encoding="utf-8"?>
<p:tagLst xmlns:p="http://schemas.openxmlformats.org/presentationml/2006/main">
  <p:tag name="AS_UNIQUEID" val="1714"/>
</p:tagLst>
</file>

<file path=ppt/tags/tag943.xml><?xml version="1.0" encoding="utf-8"?>
<p:tagLst xmlns:p="http://schemas.openxmlformats.org/presentationml/2006/main">
  <p:tag name="AS_UNIQUEID" val="1715"/>
</p:tagLst>
</file>

<file path=ppt/tags/tag944.xml><?xml version="1.0" encoding="utf-8"?>
<p:tagLst xmlns:p="http://schemas.openxmlformats.org/presentationml/2006/main">
  <p:tag name="AS_UNIQUEID" val="1716"/>
</p:tagLst>
</file>

<file path=ppt/tags/tag945.xml><?xml version="1.0" encoding="utf-8"?>
<p:tagLst xmlns:p="http://schemas.openxmlformats.org/presentationml/2006/main">
  <p:tag name="AS_UNIQUEID" val="1717"/>
</p:tagLst>
</file>

<file path=ppt/tags/tag946.xml><?xml version="1.0" encoding="utf-8"?>
<p:tagLst xmlns:p="http://schemas.openxmlformats.org/presentationml/2006/main">
  <p:tag name="AS_UNIQUEID" val="1718"/>
</p:tagLst>
</file>

<file path=ppt/tags/tag947.xml><?xml version="1.0" encoding="utf-8"?>
<p:tagLst xmlns:p="http://schemas.openxmlformats.org/presentationml/2006/main">
  <p:tag name="AS_UNIQUEID" val="1719"/>
</p:tagLst>
</file>

<file path=ppt/tags/tag948.xml><?xml version="1.0" encoding="utf-8"?>
<p:tagLst xmlns:p="http://schemas.openxmlformats.org/presentationml/2006/main">
  <p:tag name="AS_UNIQUEID" val="1720"/>
</p:tagLst>
</file>

<file path=ppt/tags/tag949.xml><?xml version="1.0" encoding="utf-8"?>
<p:tagLst xmlns:p="http://schemas.openxmlformats.org/presentationml/2006/main">
  <p:tag name="AS_UNIQUEID" val="1721"/>
</p:tagLst>
</file>

<file path=ppt/tags/tag95.xml><?xml version="1.0" encoding="utf-8"?>
<p:tagLst xmlns:p="http://schemas.openxmlformats.org/presentationml/2006/main">
  <p:tag name="AS_UNIQUEID" val="867"/>
</p:tagLst>
</file>

<file path=ppt/tags/tag950.xml><?xml version="1.0" encoding="utf-8"?>
<p:tagLst xmlns:p="http://schemas.openxmlformats.org/presentationml/2006/main">
  <p:tag name="AS_UNIQUEID" val="1722"/>
</p:tagLst>
</file>

<file path=ppt/tags/tag951.xml><?xml version="1.0" encoding="utf-8"?>
<p:tagLst xmlns:p="http://schemas.openxmlformats.org/presentationml/2006/main">
  <p:tag name="AS_UNIQUEID" val="1723"/>
</p:tagLst>
</file>

<file path=ppt/tags/tag952.xml><?xml version="1.0" encoding="utf-8"?>
<p:tagLst xmlns:p="http://schemas.openxmlformats.org/presentationml/2006/main">
  <p:tag name="AS_UNIQUEID" val="1724"/>
</p:tagLst>
</file>

<file path=ppt/tags/tag953.xml><?xml version="1.0" encoding="utf-8"?>
<p:tagLst xmlns:p="http://schemas.openxmlformats.org/presentationml/2006/main">
  <p:tag name="AS_UNIQUEID" val="1725"/>
</p:tagLst>
</file>

<file path=ppt/tags/tag954.xml><?xml version="1.0" encoding="utf-8"?>
<p:tagLst xmlns:p="http://schemas.openxmlformats.org/presentationml/2006/main">
  <p:tag name="AS_UNIQUEID" val="1726"/>
</p:tagLst>
</file>

<file path=ppt/tags/tag955.xml><?xml version="1.0" encoding="utf-8"?>
<p:tagLst xmlns:p="http://schemas.openxmlformats.org/presentationml/2006/main">
  <p:tag name="AS_UNIQUEID" val="1727"/>
</p:tagLst>
</file>

<file path=ppt/tags/tag956.xml><?xml version="1.0" encoding="utf-8"?>
<p:tagLst xmlns:p="http://schemas.openxmlformats.org/presentationml/2006/main">
  <p:tag name="AS_UNIQUEID" val="1728"/>
</p:tagLst>
</file>

<file path=ppt/tags/tag957.xml><?xml version="1.0" encoding="utf-8"?>
<p:tagLst xmlns:p="http://schemas.openxmlformats.org/presentationml/2006/main">
  <p:tag name="AS_UNIQUEID" val="1729"/>
</p:tagLst>
</file>

<file path=ppt/tags/tag958.xml><?xml version="1.0" encoding="utf-8"?>
<p:tagLst xmlns:p="http://schemas.openxmlformats.org/presentationml/2006/main">
  <p:tag name="AS_UNIQUEID" val="1730"/>
</p:tagLst>
</file>

<file path=ppt/tags/tag959.xml><?xml version="1.0" encoding="utf-8"?>
<p:tagLst xmlns:p="http://schemas.openxmlformats.org/presentationml/2006/main">
  <p:tag name="AS_UNIQUEID" val="1731"/>
</p:tagLst>
</file>

<file path=ppt/tags/tag96.xml><?xml version="1.0" encoding="utf-8"?>
<p:tagLst xmlns:p="http://schemas.openxmlformats.org/presentationml/2006/main">
  <p:tag name="AS_UNIQUEID" val="868"/>
</p:tagLst>
</file>

<file path=ppt/tags/tag960.xml><?xml version="1.0" encoding="utf-8"?>
<p:tagLst xmlns:p="http://schemas.openxmlformats.org/presentationml/2006/main">
  <p:tag name="AS_UNIQUEID" val="1732"/>
</p:tagLst>
</file>

<file path=ppt/tags/tag961.xml><?xml version="1.0" encoding="utf-8"?>
<p:tagLst xmlns:p="http://schemas.openxmlformats.org/presentationml/2006/main">
  <p:tag name="AS_UNIQUEID" val="1733"/>
</p:tagLst>
</file>

<file path=ppt/tags/tag962.xml><?xml version="1.0" encoding="utf-8"?>
<p:tagLst xmlns:p="http://schemas.openxmlformats.org/presentationml/2006/main">
  <p:tag name="AS_UNIQUEID" val="1734"/>
</p:tagLst>
</file>

<file path=ppt/tags/tag963.xml><?xml version="1.0" encoding="utf-8"?>
<p:tagLst xmlns:p="http://schemas.openxmlformats.org/presentationml/2006/main">
  <p:tag name="AS_UNIQUEID" val="1735"/>
</p:tagLst>
</file>

<file path=ppt/tags/tag964.xml><?xml version="1.0" encoding="utf-8"?>
<p:tagLst xmlns:p="http://schemas.openxmlformats.org/presentationml/2006/main">
  <p:tag name="AS_UNIQUEID" val="1736"/>
</p:tagLst>
</file>

<file path=ppt/tags/tag965.xml><?xml version="1.0" encoding="utf-8"?>
<p:tagLst xmlns:p="http://schemas.openxmlformats.org/presentationml/2006/main">
  <p:tag name="AS_UNIQUEID" val="1737"/>
</p:tagLst>
</file>

<file path=ppt/tags/tag966.xml><?xml version="1.0" encoding="utf-8"?>
<p:tagLst xmlns:p="http://schemas.openxmlformats.org/presentationml/2006/main">
  <p:tag name="AS_UNIQUEID" val="1738"/>
</p:tagLst>
</file>

<file path=ppt/tags/tag967.xml><?xml version="1.0" encoding="utf-8"?>
<p:tagLst xmlns:p="http://schemas.openxmlformats.org/presentationml/2006/main">
  <p:tag name="AS_UNIQUEID" val="1739"/>
</p:tagLst>
</file>

<file path=ppt/tags/tag968.xml><?xml version="1.0" encoding="utf-8"?>
<p:tagLst xmlns:p="http://schemas.openxmlformats.org/presentationml/2006/main">
  <p:tag name="AS_UNIQUEID" val="1740"/>
</p:tagLst>
</file>

<file path=ppt/tags/tag969.xml><?xml version="1.0" encoding="utf-8"?>
<p:tagLst xmlns:p="http://schemas.openxmlformats.org/presentationml/2006/main">
  <p:tag name="AS_UNIQUEID" val="1741"/>
</p:tagLst>
</file>

<file path=ppt/tags/tag97.xml><?xml version="1.0" encoding="utf-8"?>
<p:tagLst xmlns:p="http://schemas.openxmlformats.org/presentationml/2006/main">
  <p:tag name="AS_UNIQUEID" val="869"/>
</p:tagLst>
</file>

<file path=ppt/tags/tag970.xml><?xml version="1.0" encoding="utf-8"?>
<p:tagLst xmlns:p="http://schemas.openxmlformats.org/presentationml/2006/main">
  <p:tag name="AS_UNIQUEID" val="1742"/>
</p:tagLst>
</file>

<file path=ppt/tags/tag971.xml><?xml version="1.0" encoding="utf-8"?>
<p:tagLst xmlns:p="http://schemas.openxmlformats.org/presentationml/2006/main">
  <p:tag name="AS_UNIQUEID" val="1743"/>
</p:tagLst>
</file>

<file path=ppt/tags/tag972.xml><?xml version="1.0" encoding="utf-8"?>
<p:tagLst xmlns:p="http://schemas.openxmlformats.org/presentationml/2006/main">
  <p:tag name="AS_UNIQUEID" val="1744"/>
</p:tagLst>
</file>

<file path=ppt/tags/tag973.xml><?xml version="1.0" encoding="utf-8"?>
<p:tagLst xmlns:p="http://schemas.openxmlformats.org/presentationml/2006/main">
  <p:tag name="AS_UNIQUEID" val="1745"/>
</p:tagLst>
</file>

<file path=ppt/tags/tag974.xml><?xml version="1.0" encoding="utf-8"?>
<p:tagLst xmlns:p="http://schemas.openxmlformats.org/presentationml/2006/main">
  <p:tag name="AS_UNIQUEID" val="1746"/>
</p:tagLst>
</file>

<file path=ppt/tags/tag975.xml><?xml version="1.0" encoding="utf-8"?>
<p:tagLst xmlns:p="http://schemas.openxmlformats.org/presentationml/2006/main">
  <p:tag name="AS_UNIQUEID" val="1747"/>
</p:tagLst>
</file>

<file path=ppt/tags/tag976.xml><?xml version="1.0" encoding="utf-8"?>
<p:tagLst xmlns:p="http://schemas.openxmlformats.org/presentationml/2006/main">
  <p:tag name="AS_UNIQUEID" val="1748"/>
</p:tagLst>
</file>

<file path=ppt/tags/tag977.xml><?xml version="1.0" encoding="utf-8"?>
<p:tagLst xmlns:p="http://schemas.openxmlformats.org/presentationml/2006/main">
  <p:tag name="AS_UNIQUEID" val="1749"/>
</p:tagLst>
</file>

<file path=ppt/tags/tag978.xml><?xml version="1.0" encoding="utf-8"?>
<p:tagLst xmlns:p="http://schemas.openxmlformats.org/presentationml/2006/main">
  <p:tag name="AS_UNIQUEID" val="1750"/>
</p:tagLst>
</file>

<file path=ppt/tags/tag979.xml><?xml version="1.0" encoding="utf-8"?>
<p:tagLst xmlns:p="http://schemas.openxmlformats.org/presentationml/2006/main">
  <p:tag name="AS_UNIQUEID" val="1751"/>
</p:tagLst>
</file>

<file path=ppt/tags/tag98.xml><?xml version="1.0" encoding="utf-8"?>
<p:tagLst xmlns:p="http://schemas.openxmlformats.org/presentationml/2006/main">
  <p:tag name="AS_UNIQUEID" val="870"/>
</p:tagLst>
</file>

<file path=ppt/tags/tag980.xml><?xml version="1.0" encoding="utf-8"?>
<p:tagLst xmlns:p="http://schemas.openxmlformats.org/presentationml/2006/main">
  <p:tag name="AS_UNIQUEID" val="1752"/>
</p:tagLst>
</file>

<file path=ppt/tags/tag981.xml><?xml version="1.0" encoding="utf-8"?>
<p:tagLst xmlns:p="http://schemas.openxmlformats.org/presentationml/2006/main">
  <p:tag name="AS_UNIQUEID" val="1753"/>
</p:tagLst>
</file>

<file path=ppt/tags/tag982.xml><?xml version="1.0" encoding="utf-8"?>
<p:tagLst xmlns:p="http://schemas.openxmlformats.org/presentationml/2006/main">
  <p:tag name="AS_UNIQUEID" val="1754"/>
</p:tagLst>
</file>

<file path=ppt/tags/tag983.xml><?xml version="1.0" encoding="utf-8"?>
<p:tagLst xmlns:p="http://schemas.openxmlformats.org/presentationml/2006/main">
  <p:tag name="AS_UNIQUEID" val="1755"/>
</p:tagLst>
</file>

<file path=ppt/tags/tag984.xml><?xml version="1.0" encoding="utf-8"?>
<p:tagLst xmlns:p="http://schemas.openxmlformats.org/presentationml/2006/main">
  <p:tag name="AS_UNIQUEID" val="1756"/>
</p:tagLst>
</file>

<file path=ppt/tags/tag985.xml><?xml version="1.0" encoding="utf-8"?>
<p:tagLst xmlns:p="http://schemas.openxmlformats.org/presentationml/2006/main">
  <p:tag name="AS_UNIQUEID" val="1757"/>
</p:tagLst>
</file>

<file path=ppt/tags/tag986.xml><?xml version="1.0" encoding="utf-8"?>
<p:tagLst xmlns:p="http://schemas.openxmlformats.org/presentationml/2006/main">
  <p:tag name="AS_UNIQUEID" val="1758"/>
</p:tagLst>
</file>

<file path=ppt/tags/tag987.xml><?xml version="1.0" encoding="utf-8"?>
<p:tagLst xmlns:p="http://schemas.openxmlformats.org/presentationml/2006/main">
  <p:tag name="AS_UNIQUEID" val="1759"/>
</p:tagLst>
</file>

<file path=ppt/tags/tag988.xml><?xml version="1.0" encoding="utf-8"?>
<p:tagLst xmlns:p="http://schemas.openxmlformats.org/presentationml/2006/main">
  <p:tag name="AS_UNIQUEID" val="1760"/>
</p:tagLst>
</file>

<file path=ppt/tags/tag989.xml><?xml version="1.0" encoding="utf-8"?>
<p:tagLst xmlns:p="http://schemas.openxmlformats.org/presentationml/2006/main">
  <p:tag name="AS_UNIQUEID" val="1761"/>
</p:tagLst>
</file>

<file path=ppt/tags/tag99.xml><?xml version="1.0" encoding="utf-8"?>
<p:tagLst xmlns:p="http://schemas.openxmlformats.org/presentationml/2006/main">
  <p:tag name="AS_UNIQUEID" val="871"/>
</p:tagLst>
</file>

<file path=ppt/tags/tag990.xml><?xml version="1.0" encoding="utf-8"?>
<p:tagLst xmlns:p="http://schemas.openxmlformats.org/presentationml/2006/main">
  <p:tag name="AS_UNIQUEID" val="1762"/>
</p:tagLst>
</file>

<file path=ppt/tags/tag991.xml><?xml version="1.0" encoding="utf-8"?>
<p:tagLst xmlns:p="http://schemas.openxmlformats.org/presentationml/2006/main">
  <p:tag name="AS_UNIQUEID" val="1763"/>
</p:tagLst>
</file>

<file path=ppt/tags/tag992.xml><?xml version="1.0" encoding="utf-8"?>
<p:tagLst xmlns:p="http://schemas.openxmlformats.org/presentationml/2006/main">
  <p:tag name="AS_UNIQUEID" val="1764"/>
</p:tagLst>
</file>

<file path=ppt/tags/tag993.xml><?xml version="1.0" encoding="utf-8"?>
<p:tagLst xmlns:p="http://schemas.openxmlformats.org/presentationml/2006/main">
  <p:tag name="AS_UNIQUEID" val="1765"/>
</p:tagLst>
</file>

<file path=ppt/tags/tag994.xml><?xml version="1.0" encoding="utf-8"?>
<p:tagLst xmlns:p="http://schemas.openxmlformats.org/presentationml/2006/main">
  <p:tag name="AS_UNIQUEID" val="1766"/>
</p:tagLst>
</file>

<file path=ppt/tags/tag995.xml><?xml version="1.0" encoding="utf-8"?>
<p:tagLst xmlns:p="http://schemas.openxmlformats.org/presentationml/2006/main">
  <p:tag name="AS_UNIQUEID" val="1767"/>
</p:tagLst>
</file>

<file path=ppt/tags/tag996.xml><?xml version="1.0" encoding="utf-8"?>
<p:tagLst xmlns:p="http://schemas.openxmlformats.org/presentationml/2006/main">
  <p:tag name="AS_UNIQUEID" val="1768"/>
</p:tagLst>
</file>

<file path=ppt/tags/tag997.xml><?xml version="1.0" encoding="utf-8"?>
<p:tagLst xmlns:p="http://schemas.openxmlformats.org/presentationml/2006/main">
  <p:tag name="AS_UNIQUEID" val="1769"/>
</p:tagLst>
</file>

<file path=ppt/tags/tag998.xml><?xml version="1.0" encoding="utf-8"?>
<p:tagLst xmlns:p="http://schemas.openxmlformats.org/presentationml/2006/main">
  <p:tag name="AS_UNIQUEID" val="1770"/>
</p:tagLst>
</file>

<file path=ppt/tags/tag999.xml><?xml version="1.0" encoding="utf-8"?>
<p:tagLst xmlns:p="http://schemas.openxmlformats.org/presentationml/2006/main">
  <p:tag name="AS_UNIQUEID" val="1771"/>
</p:tagLst>
</file>

<file path=ppt/theme/theme1.xml><?xml version="1.0" encoding="utf-8"?>
<a:theme xmlns:r="http://schemas.openxmlformats.org/officeDocument/2006/relationships"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6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7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8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9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Notebook">
  <a:themeElements>
    <a:clrScheme name="">
      <a:dk1>
        <a:srgbClr val="000000"/>
      </a:dk1>
      <a:lt1>
        <a:srgbClr val="FEFDE3"/>
      </a:lt1>
      <a:dk2>
        <a:srgbClr val="221304"/>
      </a:dk2>
      <a:lt2>
        <a:srgbClr val="CBBD83"/>
      </a:lt2>
      <a:accent1>
        <a:srgbClr val="A1BD69"/>
      </a:accent1>
      <a:accent2>
        <a:srgbClr val="3694B6"/>
      </a:accent2>
      <a:accent3>
        <a:srgbClr val="FFFEEE"/>
      </a:accent3>
      <a:accent4>
        <a:srgbClr val="000000"/>
      </a:accent4>
      <a:accent5>
        <a:srgbClr val="CDDAB9"/>
      </a:accent5>
      <a:accent6>
        <a:srgbClr val="3084A3"/>
      </a:accent6>
      <a:hlink>
        <a:srgbClr val="660066"/>
      </a:hlink>
      <a:folHlink>
        <a:srgbClr val="666699"/>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EFDE3"/>
        </a:lt1>
        <a:dk2>
          <a:srgbClr val="221304"/>
        </a:dk2>
        <a:lt2>
          <a:srgbClr val="CBBD83"/>
        </a:lt2>
        <a:accent1>
          <a:srgbClr val="A1BD69"/>
        </a:accent1>
        <a:accent2>
          <a:srgbClr val="3694B6"/>
        </a:accent2>
        <a:accent3>
          <a:srgbClr val="FFFEEE"/>
        </a:accent3>
        <a:accent4>
          <a:srgbClr val="000000"/>
        </a:accent4>
        <a:accent5>
          <a:srgbClr val="CDDAB9"/>
        </a:accent5>
        <a:accent6>
          <a:srgbClr val="3084A3"/>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21304"/>
        </a:dk2>
        <a:lt2>
          <a:srgbClr val="CBBD83"/>
        </a:lt2>
        <a:accent1>
          <a:srgbClr val="A1BD69"/>
        </a:accent1>
        <a:accent2>
          <a:srgbClr val="3694B6"/>
        </a:accent2>
        <a:accent3>
          <a:srgbClr val="FFFFFF"/>
        </a:accent3>
        <a:accent4>
          <a:srgbClr val="000000"/>
        </a:accent4>
        <a:accent5>
          <a:srgbClr val="CDDAB9"/>
        </a:accent5>
        <a:accent6>
          <a:srgbClr val="3084A3"/>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77777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2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5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spDef>
    <a:lnDef>
      <a:spPr bwMode="auto">
        <a:xfrm>
          <a:off x="0" y="0"/>
          <a:ext cx="1" cy="1"/>
        </a:xfrm>
        <a:custGeom>
          <a:avLst/>
          <a:gdLst/>
          <a:ahLst/>
          <a:cxnLst/>
          <a:rect l="0" t="0" r="0" b="0"/>
          <a:pathLst/>
        </a:custGeom>
        <a:solidFill>
          <a:srgbClr val="990000"/>
        </a:solidFill>
        <a:ln w="28575" cap="flat" cmpd="sng" algn="ctr">
          <a:solidFill>
            <a:srgbClr val="990000"/>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bg1"/>
            </a:solidFill>
            <a:effectLst/>
            <a:latin typeface="华文新魏" panose="02010800040101010101" pitchFamily="2" charset="-122"/>
            <a:ea typeface="华文新魏" panose="0201080004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1_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506</Paragraphs>
  <Slides>107</Slides>
  <Notes>3</Notes>
  <TotalTime>0</TotalTime>
  <HiddenSlides>0</HiddenSlides>
  <MMClips>4</MMClips>
  <ScaleCrop>0</ScaleCrop>
  <HeadingPairs>
    <vt:vector baseType="variant" size="6">
      <vt:variant>
        <vt:lpstr>Fonts used</vt:lpstr>
      </vt:variant>
      <vt:variant>
        <vt:i4>27</vt:i4>
      </vt:variant>
      <vt:variant>
        <vt:lpstr>Theme</vt:lpstr>
      </vt:variant>
      <vt:variant>
        <vt:i4>1</vt:i4>
      </vt:variant>
      <vt:variant>
        <vt:lpstr>Slide Titles</vt:lpstr>
      </vt:variant>
      <vt:variant>
        <vt:i4>107</vt:i4>
      </vt:variant>
    </vt:vector>
  </HeadingPairs>
  <TitlesOfParts>
    <vt:vector baseType="lpstr" size="135">
      <vt:lpstr>Arial</vt:lpstr>
      <vt:lpstr>宋体</vt:lpstr>
      <vt:lpstr>Wingdings</vt:lpstr>
      <vt:lpstr>Wingdings 2</vt:lpstr>
      <vt:lpstr>Times New Roman</vt:lpstr>
      <vt:lpstr>华文中宋</vt:lpstr>
      <vt:lpstr>黑体</vt:lpstr>
      <vt:lpstr>Calibri Light</vt:lpstr>
      <vt:lpstr>Calibri</vt:lpstr>
      <vt:lpstr>楷体</vt:lpstr>
      <vt:lpstr>幼圆</vt:lpstr>
      <vt:lpstr>华文新魏</vt:lpstr>
      <vt:lpstr>仿宋_GB2312</vt:lpstr>
      <vt:lpstr>隶书</vt:lpstr>
      <vt:lpstr>华文行楷</vt:lpstr>
      <vt:lpstr>华文隶书</vt:lpstr>
      <vt:lpstr>华文琥珀</vt:lpstr>
      <vt:lpstr>华文细黑</vt:lpstr>
      <vt:lpstr>微软雅黑</vt:lpstr>
      <vt:lpstr>楷体_GB2312</vt:lpstr>
      <vt:lpstr>方正硬笔楷书简体</vt:lpstr>
      <vt:lpstr>方正行楷简体</vt:lpstr>
      <vt:lpstr>Tahoma</vt:lpstr>
      <vt:lpstr>方正舒体</vt:lpstr>
      <vt:lpstr>Arial Unicode MS</vt:lpstr>
      <vt:lpstr>方正姚体</vt:lpstr>
      <vt:lpstr>方正楷体简体</vt:lpstr>
      <vt:lpstr>吉祥如意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小说的典型环境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探究：</vt:lpstr>
      <vt:lpstr>PowerPoint Presentation</vt:lpstr>
      <vt:lpstr>PowerPoint Presentation</vt:lpstr>
      <vt:lpstr>PowerPoint Presentation</vt:lpstr>
      <vt:lpstr>PowerPoint Presentation</vt:lpstr>
      <vt:lpstr>PowerPoint Presentation</vt:lpstr>
      <vt:lpstr>PowerPoint Presentation</vt:lpstr>
      <vt:lpstr>猜一猜</vt:lpstr>
      <vt:lpstr>PowerPoint Presentation</vt:lpstr>
      <vt:lpstr>王熙凤出场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2021-04-28T18:42:14.385</cp:lastPrinted>
  <dcterms:created xsi:type="dcterms:W3CDTF">2021-04-28T18:42:14Z</dcterms:created>
  <dcterms:modified xsi:type="dcterms:W3CDTF">2021-04-28T10:42:21Z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