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notesSlides/notesSlide2.xml" ContentType="application/vnd.openxmlformats-officedocument.presentationml.notesSlide+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notesSlides/notesSlide3.xml" ContentType="application/vnd.openxmlformats-officedocument.presentationml.notesSlide+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notesSlides/notesSlide4.xml" ContentType="application/vnd.openxmlformats-officedocument.presentationml.notesSlide+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notesSlides/notesSlide5.xml" ContentType="application/vnd.openxmlformats-officedocument.presentationml.notesSlide+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9"/>
  </p:notesMasterIdLst>
  <p:sldIdLst>
    <p:sldId id="448" r:id="rId3"/>
    <p:sldId id="409" r:id="rId4"/>
    <p:sldId id="417" r:id="rId5"/>
    <p:sldId id="414" r:id="rId6"/>
    <p:sldId id="416" r:id="rId7"/>
    <p:sldId id="418" r:id="rId8"/>
    <p:sldId id="419" r:id="rId9"/>
    <p:sldId id="424" r:id="rId10"/>
    <p:sldId id="425" r:id="rId11"/>
    <p:sldId id="427" r:id="rId12"/>
    <p:sldId id="428" r:id="rId13"/>
    <p:sldId id="429" r:id="rId14"/>
    <p:sldId id="430" r:id="rId15"/>
    <p:sldId id="431" r:id="rId16"/>
    <p:sldId id="433" r:id="rId17"/>
    <p:sldId id="434" r:id="rId18"/>
    <p:sldId id="435" r:id="rId19"/>
    <p:sldId id="436" r:id="rId20"/>
    <p:sldId id="437" r:id="rId21"/>
    <p:sldId id="439" r:id="rId22"/>
    <p:sldId id="440" r:id="rId23"/>
    <p:sldId id="441" r:id="rId24"/>
    <p:sldId id="442" r:id="rId25"/>
    <p:sldId id="445" r:id="rId26"/>
    <p:sldId id="446" r:id="rId27"/>
    <p:sldId id="447"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46"/>
        <p:guide pos="380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2020-12-16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2767845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72.xml"/><Relationship Id="rId7" Type="http://schemas.openxmlformats.org/officeDocument/2006/relationships/tags" Target="../tags/tag76.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9"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79.xml"/><Relationship Id="rId7" Type="http://schemas.openxmlformats.org/officeDocument/2006/relationships/tags" Target="../tags/tag83.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tags" Target="../tags/tag82.xml"/><Relationship Id="rId5" Type="http://schemas.openxmlformats.org/officeDocument/2006/relationships/tags" Target="../tags/tag81.xml"/><Relationship Id="rId10" Type="http://schemas.openxmlformats.org/officeDocument/2006/relationships/image" Target="../media/image3.png"/><Relationship Id="rId4" Type="http://schemas.openxmlformats.org/officeDocument/2006/relationships/tags" Target="../tags/tag80.xml"/><Relationship Id="rId9"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86.xml"/><Relationship Id="rId7" Type="http://schemas.openxmlformats.org/officeDocument/2006/relationships/slideMaster" Target="../slideMasters/slideMaster2.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11" Type="http://schemas.openxmlformats.org/officeDocument/2006/relationships/image" Target="../media/image3.png"/><Relationship Id="rId5" Type="http://schemas.openxmlformats.org/officeDocument/2006/relationships/tags" Target="../tags/tag94.xml"/><Relationship Id="rId10" Type="http://schemas.openxmlformats.org/officeDocument/2006/relationships/image" Target="../media/image2.png"/><Relationship Id="rId4" Type="http://schemas.openxmlformats.org/officeDocument/2006/relationships/tags" Target="../tags/tag93.xml"/><Relationship Id="rId9"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05.xml"/><Relationship Id="rId13" Type="http://schemas.openxmlformats.org/officeDocument/2006/relationships/image" Target="../media/image3.png"/><Relationship Id="rId3" Type="http://schemas.openxmlformats.org/officeDocument/2006/relationships/tags" Target="../tags/tag100.xml"/><Relationship Id="rId7" Type="http://schemas.openxmlformats.org/officeDocument/2006/relationships/tags" Target="../tags/tag104.xml"/><Relationship Id="rId12" Type="http://schemas.openxmlformats.org/officeDocument/2006/relationships/image" Target="../media/image2.png"/><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tags" Target="../tags/tag103.xml"/><Relationship Id="rId11" Type="http://schemas.openxmlformats.org/officeDocument/2006/relationships/slideMaster" Target="../slideMasters/slideMaster2.xml"/><Relationship Id="rId5" Type="http://schemas.openxmlformats.org/officeDocument/2006/relationships/tags" Target="../tags/tag102.xml"/><Relationship Id="rId10" Type="http://schemas.openxmlformats.org/officeDocument/2006/relationships/tags" Target="../tags/tag107.xml"/><Relationship Id="rId4" Type="http://schemas.openxmlformats.org/officeDocument/2006/relationships/tags" Target="../tags/tag101.xml"/><Relationship Id="rId9" Type="http://schemas.openxmlformats.org/officeDocument/2006/relationships/tags" Target="../tags/tag106.xml"/></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10.xml"/><Relationship Id="rId7" Type="http://schemas.openxmlformats.org/officeDocument/2006/relationships/slideMaster" Target="../slideMasters/slideMaster2.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9"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124.xml"/><Relationship Id="rId3" Type="http://schemas.openxmlformats.org/officeDocument/2006/relationships/tags" Target="../tags/tag119.xml"/><Relationship Id="rId7" Type="http://schemas.openxmlformats.org/officeDocument/2006/relationships/tags" Target="../tags/tag123.xml"/><Relationship Id="rId2" Type="http://schemas.openxmlformats.org/officeDocument/2006/relationships/tags" Target="../tags/tag118.xml"/><Relationship Id="rId1" Type="http://schemas.openxmlformats.org/officeDocument/2006/relationships/tags" Target="../tags/tag117.xml"/><Relationship Id="rId6" Type="http://schemas.openxmlformats.org/officeDocument/2006/relationships/tags" Target="../tags/tag122.xml"/><Relationship Id="rId11" Type="http://schemas.openxmlformats.org/officeDocument/2006/relationships/image" Target="../media/image3.png"/><Relationship Id="rId5" Type="http://schemas.openxmlformats.org/officeDocument/2006/relationships/tags" Target="../tags/tag121.xml"/><Relationship Id="rId10" Type="http://schemas.openxmlformats.org/officeDocument/2006/relationships/image" Target="../media/image2.png"/><Relationship Id="rId4" Type="http://schemas.openxmlformats.org/officeDocument/2006/relationships/tags" Target="../tags/tag120.xml"/><Relationship Id="rId9"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27.xml"/><Relationship Id="rId7" Type="http://schemas.openxmlformats.org/officeDocument/2006/relationships/tags" Target="../tags/tag131.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5" Type="http://schemas.openxmlformats.org/officeDocument/2006/relationships/tags" Target="../tags/tag129.xml"/><Relationship Id="rId10" Type="http://schemas.openxmlformats.org/officeDocument/2006/relationships/image" Target="../media/image3.png"/><Relationship Id="rId4" Type="http://schemas.openxmlformats.org/officeDocument/2006/relationships/tags" Target="../tags/tag128.xml"/><Relationship Id="rId9"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34.xml"/><Relationship Id="rId7" Type="http://schemas.openxmlformats.org/officeDocument/2006/relationships/slideMaster" Target="../slideMasters/slideMaster2.xml"/><Relationship Id="rId2" Type="http://schemas.openxmlformats.org/officeDocument/2006/relationships/tags" Target="../tags/tag133.xml"/><Relationship Id="rId1" Type="http://schemas.openxmlformats.org/officeDocument/2006/relationships/tags" Target="../tags/tag132.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9"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45.xml"/><Relationship Id="rId3" Type="http://schemas.openxmlformats.org/officeDocument/2006/relationships/tags" Target="../tags/tag140.xml"/><Relationship Id="rId7" Type="http://schemas.openxmlformats.org/officeDocument/2006/relationships/tags" Target="../tags/tag144.xml"/><Relationship Id="rId2" Type="http://schemas.openxmlformats.org/officeDocument/2006/relationships/tags" Target="../tags/tag139.xml"/><Relationship Id="rId1" Type="http://schemas.openxmlformats.org/officeDocument/2006/relationships/tags" Target="../tags/tag138.xml"/><Relationship Id="rId6" Type="http://schemas.openxmlformats.org/officeDocument/2006/relationships/tags" Target="../tags/tag143.xml"/><Relationship Id="rId11" Type="http://schemas.openxmlformats.org/officeDocument/2006/relationships/image" Target="../media/image1.png"/><Relationship Id="rId5" Type="http://schemas.openxmlformats.org/officeDocument/2006/relationships/tags" Target="../tags/tag142.xml"/><Relationship Id="rId10" Type="http://schemas.openxmlformats.org/officeDocument/2006/relationships/slideMaster" Target="../slideMasters/slideMaster2.xml"/><Relationship Id="rId4" Type="http://schemas.openxmlformats.org/officeDocument/2006/relationships/tags" Target="../tags/tag141.xml"/><Relationship Id="rId9" Type="http://schemas.openxmlformats.org/officeDocument/2006/relationships/tags" Target="../tags/tag146.xm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49.xml"/><Relationship Id="rId7" Type="http://schemas.openxmlformats.org/officeDocument/2006/relationships/slideMaster" Target="../slideMasters/slideMaster2.xml"/><Relationship Id="rId2" Type="http://schemas.openxmlformats.org/officeDocument/2006/relationships/tags" Target="../tags/tag148.xml"/><Relationship Id="rId1" Type="http://schemas.openxmlformats.org/officeDocument/2006/relationships/tags" Target="../tags/tag147.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9"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160.xml"/><Relationship Id="rId3" Type="http://schemas.openxmlformats.org/officeDocument/2006/relationships/tags" Target="../tags/tag155.xml"/><Relationship Id="rId7" Type="http://schemas.openxmlformats.org/officeDocument/2006/relationships/tags" Target="../tags/tag159.xm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tags" Target="../tags/tag158.xml"/><Relationship Id="rId11" Type="http://schemas.openxmlformats.org/officeDocument/2006/relationships/image" Target="../media/image3.png"/><Relationship Id="rId5" Type="http://schemas.openxmlformats.org/officeDocument/2006/relationships/tags" Target="../tags/tag157.xml"/><Relationship Id="rId10" Type="http://schemas.openxmlformats.org/officeDocument/2006/relationships/image" Target="../media/image2.png"/><Relationship Id="rId4" Type="http://schemas.openxmlformats.org/officeDocument/2006/relationships/tags" Target="../tags/tag156.xml"/><Relationship Id="rId9"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168.xml"/><Relationship Id="rId3" Type="http://schemas.openxmlformats.org/officeDocument/2006/relationships/tags" Target="../tags/tag163.xml"/><Relationship Id="rId7" Type="http://schemas.openxmlformats.org/officeDocument/2006/relationships/tags" Target="../tags/tag167.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tags" Target="../tags/tag166.xml"/><Relationship Id="rId5" Type="http://schemas.openxmlformats.org/officeDocument/2006/relationships/tags" Target="../tags/tag165.xml"/><Relationship Id="rId10" Type="http://schemas.openxmlformats.org/officeDocument/2006/relationships/image" Target="../media/image2.png"/><Relationship Id="rId4" Type="http://schemas.openxmlformats.org/officeDocument/2006/relationships/tags" Target="../tags/tag164.xml"/><Relationship Id="rId9"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176.xml"/><Relationship Id="rId3" Type="http://schemas.openxmlformats.org/officeDocument/2006/relationships/tags" Target="../tags/tag171.xml"/><Relationship Id="rId7" Type="http://schemas.openxmlformats.org/officeDocument/2006/relationships/tags" Target="../tags/tag175.xml"/><Relationship Id="rId12" Type="http://schemas.openxmlformats.org/officeDocument/2006/relationships/image" Target="../media/image3.png"/><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tags" Target="../tags/tag174.xml"/><Relationship Id="rId11" Type="http://schemas.openxmlformats.org/officeDocument/2006/relationships/image" Target="../media/image2.png"/><Relationship Id="rId5" Type="http://schemas.openxmlformats.org/officeDocument/2006/relationships/tags" Target="../tags/tag173.xml"/><Relationship Id="rId10" Type="http://schemas.openxmlformats.org/officeDocument/2006/relationships/slideMaster" Target="../slideMasters/slideMaster2.xml"/><Relationship Id="rId4" Type="http://schemas.openxmlformats.org/officeDocument/2006/relationships/tags" Target="../tags/tag172.xml"/><Relationship Id="rId9" Type="http://schemas.openxmlformats.org/officeDocument/2006/relationships/tags" Target="../tags/tag177.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185.xml"/><Relationship Id="rId3" Type="http://schemas.openxmlformats.org/officeDocument/2006/relationships/tags" Target="../tags/tag180.xml"/><Relationship Id="rId7" Type="http://schemas.openxmlformats.org/officeDocument/2006/relationships/tags" Target="../tags/tag184.xml"/><Relationship Id="rId12" Type="http://schemas.openxmlformats.org/officeDocument/2006/relationships/image" Target="../media/image3.png"/><Relationship Id="rId2" Type="http://schemas.openxmlformats.org/officeDocument/2006/relationships/tags" Target="../tags/tag179.xml"/><Relationship Id="rId1" Type="http://schemas.openxmlformats.org/officeDocument/2006/relationships/tags" Target="../tags/tag178.xml"/><Relationship Id="rId6" Type="http://schemas.openxmlformats.org/officeDocument/2006/relationships/tags" Target="../tags/tag183.xml"/><Relationship Id="rId11" Type="http://schemas.openxmlformats.org/officeDocument/2006/relationships/image" Target="../media/image2.png"/><Relationship Id="rId5" Type="http://schemas.openxmlformats.org/officeDocument/2006/relationships/tags" Target="../tags/tag182.xml"/><Relationship Id="rId10" Type="http://schemas.openxmlformats.org/officeDocument/2006/relationships/slideMaster" Target="../slideMasters/slideMaster2.xml"/><Relationship Id="rId4" Type="http://schemas.openxmlformats.org/officeDocument/2006/relationships/tags" Target="../tags/tag181.xml"/><Relationship Id="rId9" Type="http://schemas.openxmlformats.org/officeDocument/2006/relationships/tags" Target="../tags/tag186.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194.xml"/><Relationship Id="rId13" Type="http://schemas.openxmlformats.org/officeDocument/2006/relationships/image" Target="../media/image2.png"/><Relationship Id="rId3" Type="http://schemas.openxmlformats.org/officeDocument/2006/relationships/tags" Target="../tags/tag189.xml"/><Relationship Id="rId7" Type="http://schemas.openxmlformats.org/officeDocument/2006/relationships/tags" Target="../tags/tag193.xml"/><Relationship Id="rId12" Type="http://schemas.openxmlformats.org/officeDocument/2006/relationships/slideMaster" Target="../slideMasters/slideMaster2.xml"/><Relationship Id="rId2" Type="http://schemas.openxmlformats.org/officeDocument/2006/relationships/tags" Target="../tags/tag188.xml"/><Relationship Id="rId1" Type="http://schemas.openxmlformats.org/officeDocument/2006/relationships/tags" Target="../tags/tag187.xml"/><Relationship Id="rId6" Type="http://schemas.openxmlformats.org/officeDocument/2006/relationships/tags" Target="../tags/tag192.xml"/><Relationship Id="rId11" Type="http://schemas.openxmlformats.org/officeDocument/2006/relationships/tags" Target="../tags/tag197.xml"/><Relationship Id="rId5" Type="http://schemas.openxmlformats.org/officeDocument/2006/relationships/tags" Target="../tags/tag191.xml"/><Relationship Id="rId10" Type="http://schemas.openxmlformats.org/officeDocument/2006/relationships/tags" Target="../tags/tag196.xml"/><Relationship Id="rId4" Type="http://schemas.openxmlformats.org/officeDocument/2006/relationships/tags" Target="../tags/tag190.xml"/><Relationship Id="rId9" Type="http://schemas.openxmlformats.org/officeDocument/2006/relationships/tags" Target="../tags/tag195.xml"/><Relationship Id="rId1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205.xml"/><Relationship Id="rId3" Type="http://schemas.openxmlformats.org/officeDocument/2006/relationships/tags" Target="../tags/tag200.xml"/><Relationship Id="rId7" Type="http://schemas.openxmlformats.org/officeDocument/2006/relationships/tags" Target="../tags/tag204.xml"/><Relationship Id="rId2" Type="http://schemas.openxmlformats.org/officeDocument/2006/relationships/tags" Target="../tags/tag199.xml"/><Relationship Id="rId1" Type="http://schemas.openxmlformats.org/officeDocument/2006/relationships/tags" Target="../tags/tag198.xml"/><Relationship Id="rId6" Type="http://schemas.openxmlformats.org/officeDocument/2006/relationships/tags" Target="../tags/tag203.xml"/><Relationship Id="rId11" Type="http://schemas.openxmlformats.org/officeDocument/2006/relationships/image" Target="../media/image7.png"/><Relationship Id="rId5" Type="http://schemas.openxmlformats.org/officeDocument/2006/relationships/tags" Target="../tags/tag202.xml"/><Relationship Id="rId10" Type="http://schemas.openxmlformats.org/officeDocument/2006/relationships/image" Target="../media/image6.png"/><Relationship Id="rId4" Type="http://schemas.openxmlformats.org/officeDocument/2006/relationships/tags" Target="../tags/tag201.xml"/><Relationship Id="rId9"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2020-12-16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9"/>
          <a:stretch>
            <a:fillRect/>
          </a:stretch>
        </p:blipFill>
        <p:spPr>
          <a:xfrm>
            <a:off x="0" y="0"/>
            <a:ext cx="12192000" cy="6858000"/>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17" name="页脚占位符 16"/>
          <p:cNvSpPr>
            <a:spLocks noGrp="1"/>
          </p:cNvSpPr>
          <p:nvPr>
            <p:ph type="ftr" sz="quarter" idx="11"/>
            <p:custDataLst>
              <p:tags r:id="rId3"/>
            </p:custDataLst>
          </p:nvPr>
        </p:nvSpPr>
        <p:spPr/>
        <p:txBody>
          <a:bodyPr wrap="square">
            <a:normAutofit/>
          </a:bodyPr>
          <a:lstStyle>
            <a:lvl1pPr>
              <a:defRPr>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18" name="灯片编号占位符 17"/>
          <p:cNvSpPr>
            <a:spLocks noGrp="1"/>
          </p:cNvSpPr>
          <p:nvPr>
            <p:ph type="sldNum" sz="quarter" idx="12"/>
            <p:custDataLst>
              <p:tags r:id="rId4"/>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a:t>
            </a:fld>
            <a:endParaRPr lang="zh-CN" altLang="en-US"/>
          </a:p>
        </p:txBody>
      </p:sp>
      <p:cxnSp>
        <p:nvCxnSpPr>
          <p:cNvPr id="8" name="直接连接符 7"/>
          <p:cNvCxnSpPr/>
          <p:nvPr userDrawn="1">
            <p:custDataLst>
              <p:tags r:id="rId5"/>
            </p:custDataLst>
          </p:nvPr>
        </p:nvCxnSpPr>
        <p:spPr>
          <a:xfrm>
            <a:off x="5609590" y="3950653"/>
            <a:ext cx="972185" cy="0"/>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副标题 2"/>
          <p:cNvSpPr>
            <a:spLocks noGrp="1"/>
          </p:cNvSpPr>
          <p:nvPr>
            <p:ph type="subTitle" idx="14" hasCustomPrompt="1"/>
            <p:custDataLst>
              <p:tags r:id="rId6"/>
            </p:custDataLst>
          </p:nvPr>
        </p:nvSpPr>
        <p:spPr>
          <a:xfrm>
            <a:off x="2921000" y="4071944"/>
            <a:ext cx="6350000" cy="474976"/>
          </a:xfrm>
        </p:spPr>
        <p:txBody>
          <a:bodyPr vert="horz" wrap="square" lIns="91440" tIns="45720" rIns="91440" bIns="45720" anchor="t" anchorCtr="0">
            <a:normAutofit/>
          </a:bodyPr>
          <a:lstStyle>
            <a:lvl1pPr marL="0" marR="0" indent="0" algn="ctr" defTabSz="914400" rtl="0" eaLnBrk="1" fontAlgn="auto" latinLnBrk="0" hangingPunct="1">
              <a:lnSpc>
                <a:spcPct val="100000"/>
              </a:lnSpc>
              <a:spcBef>
                <a:spcPct val="0"/>
              </a:spcBef>
              <a:spcAft>
                <a:spcPct val="0"/>
              </a:spcAft>
              <a:buClrTx/>
              <a:buSzPts val="2000"/>
              <a:buFont typeface="Arial" pitchFamily="34" charset="0"/>
              <a:buNone/>
              <a:defRPr sz="2000" b="0" spc="0">
                <a:solidFill>
                  <a:schemeClr val="bg1"/>
                </a:solidFill>
                <a:latin typeface="Arial"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p>
        </p:txBody>
      </p:sp>
      <p:sp>
        <p:nvSpPr>
          <p:cNvPr id="2" name="标题 1"/>
          <p:cNvSpPr>
            <a:spLocks noGrp="1"/>
          </p:cNvSpPr>
          <p:nvPr>
            <p:ph type="ctrTitle" idx="13" hasCustomPrompt="1"/>
            <p:custDataLst>
              <p:tags r:id="rId7"/>
            </p:custDataLst>
          </p:nvPr>
        </p:nvSpPr>
        <p:spPr>
          <a:xfrm>
            <a:off x="2921000" y="2311082"/>
            <a:ext cx="6350000" cy="1440180"/>
          </a:xfrm>
        </p:spPr>
        <p:txBody>
          <a:bodyPr vert="horz" wrap="square" lIns="91440" tIns="45720" rIns="91440" bIns="45720" anchor="b" anchorCtr="0">
            <a:normAutofit/>
          </a:bodyPr>
          <a:lstStyle>
            <a:lvl1pPr marL="0" marR="0" indent="0" algn="dist" defTabSz="914400" rtl="0" eaLnBrk="1" fontAlgn="auto" latinLnBrk="0" hangingPunct="1">
              <a:lnSpc>
                <a:spcPct val="100000"/>
              </a:lnSpc>
              <a:spcBef>
                <a:spcPct val="0"/>
              </a:spcBef>
              <a:spcAft>
                <a:spcPct val="0"/>
              </a:spcAft>
              <a:buClrTx/>
              <a:buSzPts val="7200"/>
              <a:buFont typeface="Arial" pitchFamily="34" charset="0"/>
              <a:buNone/>
              <a:defRPr sz="7200" b="0" spc="0">
                <a:solidFill>
                  <a:schemeClr val="bg1"/>
                </a:solidFill>
                <a:latin typeface="Arial" pitchFamily="34" charset="0"/>
                <a:ea typeface="汉仪旗黑-85S" panose="00020600040101010101" pitchFamily="18" charset="-122"/>
              </a:defRPr>
            </a:lvl1pPr>
          </a:lstStyle>
          <a:p>
            <a:r>
              <a:rPr lang="zh-CN" altLang="en-US"/>
              <a:t>编辑标题</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a:stretch>
            <a:fillRect/>
          </a:stretch>
        </p:blipFill>
        <p:spPr>
          <a:xfrm>
            <a:off x="0" y="0"/>
            <a:ext cx="720090" cy="720090"/>
          </a:xfrm>
          <a:prstGeom prst="rect">
            <a:avLst/>
          </a:prstGeom>
        </p:spPr>
      </p:pic>
      <p:pic>
        <p:nvPicPr>
          <p:cNvPr id="7" name="图片 6"/>
          <p:cNvPicPr/>
          <p:nvPr userDrawn="1">
            <p:custDataLst>
              <p:tags r:id="rId2"/>
            </p:custDataLst>
          </p:nvPr>
        </p:nvPicPr>
        <p:blipFill>
          <a:blip r:embed="rId10"/>
          <a:stretch>
            <a:fillRect/>
          </a:stretch>
        </p:blipFill>
        <p:spPr>
          <a:xfrm>
            <a:off x="11471910" y="0"/>
            <a:ext cx="720090" cy="720090"/>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lt1"/>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4"/>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lt1"/>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lt1"/>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lt1"/>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lt1"/>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lt1"/>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a:stretch>
            <a:fillRect/>
          </a:stretch>
        </p:blipFill>
        <p:spPr>
          <a:xfrm>
            <a:off x="0" y="1397000"/>
            <a:ext cx="2029850" cy="4064000"/>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custDataLst>
              <p:tags r:id="rId3"/>
            </p:custDataLst>
          </p:nvPr>
        </p:nvSpPr>
        <p:spPr/>
        <p:txBody>
          <a:bodyPr wrap="square">
            <a:normAutofit/>
          </a:bodyPr>
          <a:lstStyle>
            <a:lvl1pPr>
              <a:defRPr>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4"/>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3" name="标题 2"/>
          <p:cNvSpPr>
            <a:spLocks noGrp="1"/>
          </p:cNvSpPr>
          <p:nvPr>
            <p:ph type="ctrTitle" idx="14" hasCustomPrompt="1"/>
            <p:custDataLst>
              <p:tags r:id="rId5"/>
            </p:custDataLst>
          </p:nvPr>
        </p:nvSpPr>
        <p:spPr>
          <a:xfrm>
            <a:off x="3780155" y="3654742"/>
            <a:ext cx="6536690" cy="835660"/>
          </a:xfrm>
        </p:spPr>
        <p:txBody>
          <a:bodyPr vert="horz" wrap="square" lIns="91440" tIns="45720" rIns="91440" bIns="45720" anchor="b" anchorCtr="0">
            <a:normAutofit/>
          </a:bodyPr>
          <a:lstStyle>
            <a:lvl1pPr marL="0" marR="0" indent="0" algn="ctr" defTabSz="914400" rtl="0" eaLnBrk="1" fontAlgn="auto" latinLnBrk="0" hangingPunct="1">
              <a:lnSpc>
                <a:spcPct val="100000"/>
              </a:lnSpc>
              <a:spcBef>
                <a:spcPct val="0"/>
              </a:spcBef>
              <a:spcAft>
                <a:spcPct val="0"/>
              </a:spcAft>
              <a:buClrTx/>
              <a:buSzPts val="4400"/>
              <a:buFont typeface="Arial" pitchFamily="34" charset="0"/>
              <a:buNone/>
              <a:defRPr sz="4400" b="0" spc="400">
                <a:solidFill>
                  <a:schemeClr val="bg1"/>
                </a:solidFill>
                <a:latin typeface="Arial"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780155" y="4693602"/>
            <a:ext cx="6536690" cy="386080"/>
          </a:xfrm>
        </p:spPr>
        <p:txBody>
          <a:bodyPr vert="horz" wrap="square" lIns="91440" tIns="45720" rIns="91440" bIns="45720" anchor="t" anchorCtr="0">
            <a:normAutofit/>
          </a:bodyPr>
          <a:lstStyle>
            <a:lvl1pPr marL="0" marR="0" indent="0" algn="ctr" defTabSz="914400" rtl="0" eaLnBrk="1" fontAlgn="auto" latinLnBrk="0" hangingPunct="1">
              <a:lnSpc>
                <a:spcPct val="100000"/>
              </a:lnSpc>
              <a:spcBef>
                <a:spcPct val="0"/>
              </a:spcBef>
              <a:spcAft>
                <a:spcPct val="0"/>
              </a:spcAft>
              <a:buClrTx/>
              <a:buSzPts val="1600"/>
              <a:buFont typeface="Arial" pitchFamily="34" charset="0"/>
              <a:buNone/>
              <a:defRPr sz="1600" b="0" spc="200">
                <a:solidFill>
                  <a:schemeClr val="bg1"/>
                </a:solidFill>
                <a:latin typeface="Arial"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a:stretch>
            <a:fillRect/>
          </a:stretch>
        </p:blipFill>
        <p:spPr>
          <a:xfrm>
            <a:off x="0" y="0"/>
            <a:ext cx="720090" cy="720090"/>
          </a:xfrm>
          <a:prstGeom prst="rect">
            <a:avLst/>
          </a:prstGeom>
        </p:spPr>
      </p:pic>
      <p:pic>
        <p:nvPicPr>
          <p:cNvPr id="8" name="图片 7"/>
          <p:cNvPicPr/>
          <p:nvPr userDrawn="1">
            <p:custDataLst>
              <p:tags r:id="rId2"/>
            </p:custDataLst>
          </p:nvPr>
        </p:nvPicPr>
        <p:blipFill>
          <a:blip r:embed="rId11"/>
          <a:stretch>
            <a:fillRect/>
          </a:stretch>
        </p:blipFill>
        <p:spPr>
          <a:xfrm>
            <a:off x="11471910" y="0"/>
            <a:ext cx="720090" cy="720090"/>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lt1"/>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lt1"/>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lt1"/>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lt1"/>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lt1"/>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lt1"/>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lt1"/>
                </a:solidFill>
                <a:latin typeface="Arial" pitchFamily="34" charset="0"/>
                <a:ea typeface="微软雅黑" panose="020B0503020204020204" pitchFamily="34" charset="-122"/>
              </a:defRPr>
            </a:lvl1pPr>
            <a:lvl2pPr eaLnBrk="1" fontAlgn="auto" latinLnBrk="0" hangingPunct="1">
              <a:defRPr sz="1600">
                <a:solidFill>
                  <a:schemeClr val="lt1"/>
                </a:solidFill>
                <a:latin typeface="Arial" pitchFamily="34" charset="0"/>
                <a:ea typeface="微软雅黑" panose="020B0503020204020204" pitchFamily="34" charset="-122"/>
              </a:defRPr>
            </a:lvl2pPr>
            <a:lvl3pPr eaLnBrk="1" fontAlgn="auto" latinLnBrk="0" hangingPunct="1">
              <a:defRPr sz="1600">
                <a:solidFill>
                  <a:schemeClr val="lt1"/>
                </a:solidFill>
                <a:latin typeface="Arial" pitchFamily="34" charset="0"/>
                <a:ea typeface="微软雅黑" panose="020B0503020204020204" pitchFamily="34" charset="-122"/>
              </a:defRPr>
            </a:lvl3pPr>
            <a:lvl4pPr eaLnBrk="1" fontAlgn="auto" latinLnBrk="0" hangingPunct="1">
              <a:defRPr sz="1600">
                <a:solidFill>
                  <a:schemeClr val="lt1"/>
                </a:solidFill>
                <a:latin typeface="Arial" pitchFamily="34" charset="0"/>
                <a:ea typeface="微软雅黑" panose="020B0503020204020204" pitchFamily="34" charset="-122"/>
              </a:defRPr>
            </a:lvl4pPr>
            <a:lvl5pPr eaLnBrk="1" fontAlgn="auto" latinLnBrk="0" hangingPunct="1">
              <a:defRPr sz="1600">
                <a:solidFill>
                  <a:schemeClr val="lt1"/>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6"/>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tx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a:stretch>
            <a:fillRect/>
          </a:stretch>
        </p:blipFill>
        <p:spPr>
          <a:xfrm>
            <a:off x="0" y="0"/>
            <a:ext cx="720090" cy="720090"/>
          </a:xfrm>
          <a:prstGeom prst="rect">
            <a:avLst/>
          </a:prstGeom>
        </p:spPr>
      </p:pic>
      <p:pic>
        <p:nvPicPr>
          <p:cNvPr id="10" name="图片 9"/>
          <p:cNvPicPr/>
          <p:nvPr userDrawn="1">
            <p:custDataLst>
              <p:tags r:id="rId2"/>
            </p:custDataLst>
          </p:nvPr>
        </p:nvPicPr>
        <p:blipFill>
          <a:blip r:embed="rId13"/>
          <a:stretch>
            <a:fillRect/>
          </a:stretch>
        </p:blipFill>
        <p:spPr>
          <a:xfrm>
            <a:off x="11471910" y="0"/>
            <a:ext cx="720090" cy="720090"/>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lt1"/>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4"/>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lt1"/>
                </a:solidFill>
                <a:uFillTx/>
                <a:latin typeface="Arial"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5"/>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lt1"/>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lt1"/>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lt1"/>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lt1"/>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lt1"/>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6"/>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0" i="0" u="none" strike="noStrike" kern="1200" cap="none" spc="200" normalizeH="0" baseline="0" noProof="1">
                <a:solidFill>
                  <a:schemeClr val="lt1"/>
                </a:solidFill>
                <a:uFillTx/>
                <a:latin typeface="Arial"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lt1"/>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lt1"/>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lt1"/>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lt1"/>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lt1"/>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8" name="页脚占位符 7"/>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a:stretch>
            <a:fillRect/>
          </a:stretch>
        </p:blipFill>
        <p:spPr>
          <a:xfrm>
            <a:off x="304800" y="1234440"/>
            <a:ext cx="4389120" cy="4389120"/>
          </a:xfrm>
          <a:prstGeom prst="rect">
            <a:avLst/>
          </a:prstGeom>
        </p:spPr>
      </p:pic>
      <p:pic>
        <p:nvPicPr>
          <p:cNvPr id="6" name="图片 5"/>
          <p:cNvPicPr/>
          <p:nvPr userDrawn="1">
            <p:custDataLst>
              <p:tags r:id="rId2"/>
            </p:custDataLst>
          </p:nvPr>
        </p:nvPicPr>
        <p:blipFill>
          <a:blip r:embed="rId9"/>
          <a:stretch>
            <a:fillRect/>
          </a:stretch>
        </p:blipFill>
        <p:spPr>
          <a:xfrm>
            <a:off x="11471910" y="6137910"/>
            <a:ext cx="720090" cy="720090"/>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lt1"/>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tx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tx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a:stretch>
            <a:fillRect/>
          </a:stretch>
        </p:blipFill>
        <p:spPr>
          <a:xfrm>
            <a:off x="0" y="0"/>
            <a:ext cx="720090" cy="720090"/>
          </a:xfrm>
          <a:prstGeom prst="rect">
            <a:avLst/>
          </a:prstGeom>
        </p:spPr>
      </p:pic>
      <p:pic>
        <p:nvPicPr>
          <p:cNvPr id="8" name="图片 7"/>
          <p:cNvPicPr/>
          <p:nvPr userDrawn="1">
            <p:custDataLst>
              <p:tags r:id="rId2"/>
            </p:custDataLst>
          </p:nvPr>
        </p:nvPicPr>
        <p:blipFill>
          <a:blip r:embed="rId11"/>
          <a:stretch>
            <a:fillRect/>
          </a:stretch>
        </p:blipFill>
        <p:spPr>
          <a:xfrm>
            <a:off x="11471910" y="0"/>
            <a:ext cx="720090" cy="720090"/>
          </a:xfrm>
          <a:prstGeom prst="rect">
            <a:avLst/>
          </a:prstGeom>
        </p:spPr>
      </p:pic>
      <p:sp>
        <p:nvSpPr>
          <p:cNvPr id="2" name="标题 1"/>
          <p:cNvSpPr>
            <a:spLocks noGrp="1"/>
          </p:cNvSpPr>
          <p:nvPr>
            <p:ph type="title"/>
            <p:custDataLst>
              <p:tags r:id="rId3"/>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lt1"/>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4"/>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lt1"/>
                </a:solidFill>
                <a:uFillTx/>
                <a:latin typeface="Arial"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9EFD9D74-47D9-4702-A33C-335B63B48DBF}" type="datetimeFigureOut">
              <a:rPr lang="zh-CN" altLang="en-US" smtClean="0"/>
              <a:t>2020-12-16</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vl6pPr marL="228600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a:stretch>
            <a:fillRect/>
          </a:stretch>
        </p:blipFill>
        <p:spPr>
          <a:xfrm>
            <a:off x="0" y="0"/>
            <a:ext cx="720090" cy="720090"/>
          </a:xfrm>
          <a:prstGeom prst="rect">
            <a:avLst/>
          </a:prstGeom>
        </p:spPr>
      </p:pic>
      <p:pic>
        <p:nvPicPr>
          <p:cNvPr id="7" name="图片 6"/>
          <p:cNvPicPr/>
          <p:nvPr userDrawn="1">
            <p:custDataLst>
              <p:tags r:id="rId2"/>
            </p:custDataLst>
          </p:nvPr>
        </p:nvPicPr>
        <p:blipFill>
          <a:blip r:embed="rId10"/>
          <a:stretch>
            <a:fillRect/>
          </a:stretch>
        </p:blipFill>
        <p:spPr>
          <a:xfrm>
            <a:off x="11471910" y="0"/>
            <a:ext cx="720090" cy="720090"/>
          </a:xfrm>
          <a:prstGeom prst="rect">
            <a:avLst/>
          </a:prstGeom>
        </p:spPr>
      </p:pic>
      <p:sp>
        <p:nvSpPr>
          <p:cNvPr id="2" name="竖排标题 1"/>
          <p:cNvSpPr>
            <a:spLocks noGrp="1"/>
          </p:cNvSpPr>
          <p:nvPr>
            <p:ph type="title" orient="vert"/>
            <p:custDataLst>
              <p:tags r:id="rId3"/>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lt1"/>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669925" y="952500"/>
            <a:ext cx="9828101" cy="5388907"/>
          </a:xfrm>
        </p:spPr>
        <p:txBody>
          <a:bodyPr vert="eaVert" wrap="square">
            <a:normAutofit/>
          </a:bodyPr>
          <a:lstStyle>
            <a:lvl1pPr indent="0" eaLnBrk="1" fontAlgn="auto" latinLnBrk="0" hangingPunct="1">
              <a:defRPr>
                <a:solidFill>
                  <a:schemeClr val="lt1"/>
                </a:solidFill>
                <a:latin typeface="Arial" pitchFamily="34" charset="0"/>
                <a:ea typeface="微软雅黑" panose="020B0503020204020204" pitchFamily="34" charset="-122"/>
              </a:defRPr>
            </a:lvl1pPr>
            <a:lvl2pPr indent="0" eaLnBrk="1" fontAlgn="auto" latinLnBrk="0" hangingPunct="1">
              <a:defRPr>
                <a:solidFill>
                  <a:schemeClr val="lt1"/>
                </a:solidFill>
                <a:latin typeface="Arial" pitchFamily="34" charset="0"/>
                <a:ea typeface="微软雅黑" panose="020B0503020204020204" pitchFamily="34" charset="-122"/>
              </a:defRPr>
            </a:lvl2pPr>
            <a:lvl3pPr indent="0" eaLnBrk="1" fontAlgn="auto" latinLnBrk="0" hangingPunct="1">
              <a:defRPr>
                <a:solidFill>
                  <a:schemeClr val="lt1"/>
                </a:solidFill>
                <a:latin typeface="Arial" pitchFamily="34" charset="0"/>
                <a:ea typeface="微软雅黑" panose="020B0503020204020204" pitchFamily="34" charset="-122"/>
              </a:defRPr>
            </a:lvl3pPr>
            <a:lvl4pPr indent="0" eaLnBrk="1" fontAlgn="auto" latinLnBrk="0" hangingPunct="1">
              <a:defRPr>
                <a:solidFill>
                  <a:schemeClr val="lt1"/>
                </a:solidFill>
                <a:latin typeface="Arial" pitchFamily="34" charset="0"/>
                <a:ea typeface="微软雅黑" panose="020B0503020204020204" pitchFamily="34" charset="-122"/>
              </a:defRPr>
            </a:lvl4pPr>
            <a:lvl5pPr indent="0" eaLnBrk="1" fontAlgn="auto" latinLnBrk="0" hangingPunct="1">
              <a:defRPr>
                <a:solidFill>
                  <a:schemeClr val="lt1"/>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5"/>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a:stretch>
            <a:fillRect/>
          </a:stretch>
        </p:blipFill>
        <p:spPr>
          <a:xfrm>
            <a:off x="0" y="0"/>
            <a:ext cx="720090" cy="720090"/>
          </a:xfrm>
          <a:prstGeom prst="rect">
            <a:avLst/>
          </a:prstGeom>
        </p:spPr>
      </p:pic>
      <p:pic>
        <p:nvPicPr>
          <p:cNvPr id="6" name="图片 5"/>
          <p:cNvPicPr/>
          <p:nvPr userDrawn="1">
            <p:custDataLst>
              <p:tags r:id="rId2"/>
            </p:custDataLst>
          </p:nvPr>
        </p:nvPicPr>
        <p:blipFill>
          <a:blip r:embed="rId9"/>
          <a:stretch>
            <a:fillRect/>
          </a:stretch>
        </p:blipFill>
        <p:spPr>
          <a:xfrm>
            <a:off x="11471910" y="0"/>
            <a:ext cx="720090" cy="720090"/>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669930" y="952508"/>
            <a:ext cx="10852237" cy="5388907"/>
          </a:xfrm>
        </p:spPr>
        <p:txBody>
          <a:bodyPr wrap="square">
            <a:normAutofit/>
          </a:bodyPr>
          <a:lstStyle>
            <a:lvl1pPr>
              <a:defRPr>
                <a:solidFill>
                  <a:schemeClr val="lt1"/>
                </a:solidFill>
                <a:latin typeface="Arial" pitchFamily="34" charset="0"/>
                <a:ea typeface="微软雅黑" panose="020B0503020204020204" pitchFamily="34" charset="-122"/>
              </a:defRPr>
            </a:lvl1pPr>
            <a:lvl2pPr>
              <a:defRPr>
                <a:solidFill>
                  <a:schemeClr val="lt1"/>
                </a:solidFill>
                <a:latin typeface="Arial" pitchFamily="34" charset="0"/>
                <a:ea typeface="微软雅黑" panose="020B0503020204020204" pitchFamily="34" charset="-122"/>
              </a:defRPr>
            </a:lvl2pPr>
            <a:lvl3pPr>
              <a:defRPr>
                <a:solidFill>
                  <a:schemeClr val="lt1"/>
                </a:solidFill>
                <a:latin typeface="Arial" pitchFamily="34" charset="0"/>
                <a:ea typeface="微软雅黑" panose="020B0503020204020204" pitchFamily="34" charset="-122"/>
              </a:defRPr>
            </a:lvl3pPr>
            <a:lvl4pPr>
              <a:defRPr>
                <a:solidFill>
                  <a:schemeClr val="lt1"/>
                </a:solidFill>
                <a:latin typeface="Arial" pitchFamily="34" charset="0"/>
                <a:ea typeface="微软雅黑" panose="020B0503020204020204" pitchFamily="34" charset="-122"/>
              </a:defRPr>
            </a:lvl4pPr>
            <a:lvl5pPr>
              <a:defRPr>
                <a:solidFill>
                  <a:schemeClr val="lt1"/>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11"/>
          <a:stretch>
            <a:fillRect/>
          </a:stretch>
        </p:blipFill>
        <p:spPr>
          <a:xfrm>
            <a:off x="0" y="0"/>
            <a:ext cx="12192000" cy="6858000"/>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3"/>
            </p:custDataLst>
          </p:nvPr>
        </p:nvSpPr>
        <p:spPr/>
        <p:txBody>
          <a:bodyPr wrap="square">
            <a:normAutofit/>
          </a:bodyPr>
          <a:lstStyle>
            <a:lvl1pPr>
              <a:defRPr>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a:t>
            </a:fld>
            <a:endParaRPr lang="zh-CN" altLang="en-US"/>
          </a:p>
        </p:txBody>
      </p:sp>
      <p:grpSp>
        <p:nvGrpSpPr>
          <p:cNvPr id="8" name="组合 7"/>
          <p:cNvGrpSpPr/>
          <p:nvPr userDrawn="1">
            <p:custDataLst>
              <p:tags r:id="rId5"/>
            </p:custDataLst>
          </p:nvPr>
        </p:nvGrpSpPr>
        <p:grpSpPr>
          <a:xfrm>
            <a:off x="3388995" y="3950653"/>
            <a:ext cx="5395595" cy="561340"/>
            <a:chOff x="4893" y="5392"/>
            <a:chExt cx="9414" cy="884"/>
          </a:xfrm>
        </p:grpSpPr>
        <p:cxnSp>
          <p:nvCxnSpPr>
            <p:cNvPr id="9" name="直接连接符 8"/>
            <p:cNvCxnSpPr/>
            <p:nvPr>
              <p:custDataLst>
                <p:tags r:id="rId8"/>
              </p:custDataLst>
            </p:nvPr>
          </p:nvCxnSpPr>
          <p:spPr>
            <a:xfrm>
              <a:off x="4893" y="5392"/>
              <a:ext cx="941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9"/>
              </p:custDataLst>
            </p:nvPr>
          </p:nvCxnSpPr>
          <p:spPr>
            <a:xfrm>
              <a:off x="4893" y="6276"/>
              <a:ext cx="941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文本占位符 6"/>
          <p:cNvSpPr>
            <a:spLocks noGrp="1"/>
          </p:cNvSpPr>
          <p:nvPr>
            <p:ph type="body" idx="14" hasCustomPrompt="1"/>
            <p:custDataLst>
              <p:tags r:id="rId6"/>
            </p:custDataLst>
          </p:nvPr>
        </p:nvSpPr>
        <p:spPr>
          <a:xfrm>
            <a:off x="3403917" y="4006851"/>
            <a:ext cx="5399405" cy="448945"/>
          </a:xfrm>
        </p:spPr>
        <p:txBody>
          <a:bodyPr vert="horz" wrap="square" lIns="91440" tIns="45720" rIns="91440" bIns="45720" anchor="t" anchorCtr="0">
            <a:normAutofit/>
          </a:bodyPr>
          <a:lstStyle>
            <a:lvl1pPr marL="0" marR="0" indent="0" algn="ctr" rtl="0" eaLnBrk="1" fontAlgn="auto">
              <a:lnSpc>
                <a:spcPct val="100000"/>
              </a:lnSpc>
              <a:spcBef>
                <a:spcPct val="0"/>
              </a:spcBef>
              <a:spcAft>
                <a:spcPct val="0"/>
              </a:spcAft>
              <a:buClrTx/>
              <a:buSzPts val="2000"/>
              <a:buFont typeface="Arial" pitchFamily="34" charset="0"/>
              <a:buNone/>
              <a:defRPr sz="2000" b="0" spc="200">
                <a:solidFill>
                  <a:schemeClr val="bg1"/>
                </a:solidFill>
                <a:latin typeface="Arial" pitchFamily="34" charset="0"/>
                <a:ea typeface="微软雅黑" panose="020B0503020204020204" pitchFamily="34" charset="-122"/>
              </a:defRPr>
            </a:lvl1pPr>
          </a:lstStyle>
          <a:p>
            <a:pPr marL="228600" lvl="0" indent="-228600" algn="l" defTabSz="914400" rtl="0" eaLnBrk="1" fontAlgn="auto" latinLnBrk="0" hangingPunct="1">
              <a:lnSpc>
                <a:spcPct val="130000"/>
              </a:lnSpc>
              <a:spcBef>
                <a:spcPct val="0"/>
              </a:spcBef>
              <a:spcAft>
                <a:spcPts val="1000"/>
              </a:spcAft>
              <a:buClr>
                <a:schemeClr val="tx1">
                  <a:lumMod val="65000"/>
                  <a:lumOff val="35000"/>
                </a:schemeClr>
              </a:buClr>
              <a:buSzPts val="2000"/>
              <a:buFont typeface="Arial" pitchFamily="34" charset="0"/>
              <a:buNone/>
            </a:pPr>
            <a:r>
              <a:rPr lang="zh-CN" altLang="en-US"/>
              <a:t>单击此处编辑副标题</a:t>
            </a:r>
          </a:p>
        </p:txBody>
      </p:sp>
      <p:sp>
        <p:nvSpPr>
          <p:cNvPr id="2" name="标题 1"/>
          <p:cNvSpPr>
            <a:spLocks noGrp="1"/>
          </p:cNvSpPr>
          <p:nvPr>
            <p:ph type="title" idx="13" hasCustomPrompt="1"/>
            <p:custDataLst>
              <p:tags r:id="rId7"/>
            </p:custDataLst>
          </p:nvPr>
        </p:nvSpPr>
        <p:spPr>
          <a:xfrm>
            <a:off x="3403917" y="2346007"/>
            <a:ext cx="5365750" cy="1398905"/>
          </a:xfrm>
        </p:spPr>
        <p:txBody>
          <a:bodyPr vert="horz" wrap="square" lIns="91440" tIns="45720" rIns="91440" bIns="45720" anchor="b"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8000" b="0" spc="1000">
                <a:solidFill>
                  <a:schemeClr val="bg1"/>
                </a:solidFill>
                <a:latin typeface="Arial" pitchFamily="34" charset="0"/>
                <a:ea typeface="汉仪旗黑-85S" panose="00020600040101010101" pitchFamily="18" charset="-122"/>
              </a:defRPr>
            </a:lvl1pPr>
          </a:lstStyle>
          <a:p>
            <a:r>
              <a:rPr lang="zh-CN" altLang="en-US"/>
              <a:t>编辑标题</a:t>
            </a: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a:stretch>
            <a:fillRect/>
          </a:stretch>
        </p:blipFill>
        <p:spPr>
          <a:xfrm>
            <a:off x="0" y="0"/>
            <a:ext cx="720090" cy="720090"/>
          </a:xfrm>
          <a:prstGeom prst="rect">
            <a:avLst/>
          </a:prstGeom>
        </p:spPr>
      </p:pic>
      <p:pic>
        <p:nvPicPr>
          <p:cNvPr id="6" name="图片 5"/>
          <p:cNvPicPr/>
          <p:nvPr userDrawn="1">
            <p:custDataLst>
              <p:tags r:id="rId2"/>
            </p:custDataLst>
          </p:nvPr>
        </p:nvPicPr>
        <p:blipFill>
          <a:blip r:embed="rId9"/>
          <a:stretch>
            <a:fillRect/>
          </a:stretch>
        </p:blipFill>
        <p:spPr>
          <a:xfrm>
            <a:off x="11471910" y="0"/>
            <a:ext cx="720090" cy="720090"/>
          </a:xfrm>
          <a:prstGeom prst="rect">
            <a:avLst/>
          </a:prstGeom>
        </p:spPr>
      </p:pic>
      <p:sp>
        <p:nvSpPr>
          <p:cNvPr id="2" name="标题 1"/>
          <p:cNvSpPr>
            <a:spLocks noGrp="1"/>
          </p:cNvSpPr>
          <p:nvPr>
            <p:ph type="title"/>
            <p:custDataLst>
              <p:tags r:id="rId3"/>
            </p:custDataLst>
          </p:nvPr>
        </p:nvSpPr>
        <p:spPr/>
        <p:txBody>
          <a:bodyPr wrap="square">
            <a:normAutofit/>
          </a:bodyPr>
          <a:lstStyle>
            <a:lvl1pPr>
              <a:defRPr baseline="0">
                <a:solidFill>
                  <a:schemeClr val="lt1"/>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2"/>
            </p:custDataLst>
          </p:nvPr>
        </p:nvPicPr>
        <p:blipFill>
          <a:blip r:embed="rId10"/>
          <a:stretch>
            <a:fillRect/>
          </a:stretch>
        </p:blipFill>
        <p:spPr>
          <a:xfrm>
            <a:off x="0" y="0"/>
            <a:ext cx="720090" cy="720090"/>
          </a:xfrm>
          <a:prstGeom prst="rect">
            <a:avLst/>
          </a:prstGeom>
        </p:spPr>
      </p:pic>
      <p:pic>
        <p:nvPicPr>
          <p:cNvPr id="8" name="图片 7"/>
          <p:cNvPicPr/>
          <p:nvPr userDrawn="1">
            <p:custDataLst>
              <p:tags r:id="rId3"/>
            </p:custDataLst>
          </p:nvPr>
        </p:nvPicPr>
        <p:blipFill>
          <a:blip r:embed="rId11"/>
          <a:stretch>
            <a:fillRect/>
          </a:stretch>
        </p:blipFill>
        <p:spPr>
          <a:xfrm>
            <a:off x="11471910" y="0"/>
            <a:ext cx="720090" cy="720090"/>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wrap="square" anchor="ctr">
            <a:normAutofit/>
          </a:bodyPr>
          <a:lstStyle>
            <a:lvl1pPr>
              <a:defRPr sz="3200" baseline="0">
                <a:solidFill>
                  <a:schemeClr val="lt1"/>
                </a:solidFill>
                <a:latin typeface="Arial"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wrap="square">
            <a:normAutofit/>
          </a:bodyPr>
          <a:lstStyle>
            <a:lvl1pPr>
              <a:defRPr baseline="0">
                <a:solidFill>
                  <a:schemeClr val="lt1"/>
                </a:solidFill>
                <a:latin typeface="Arial" pitchFamily="34" charset="0"/>
                <a:ea typeface="微软雅黑" panose="020B0503020204020204" pitchFamily="34" charset="-122"/>
              </a:defRPr>
            </a:lvl1pPr>
            <a:lvl2pPr>
              <a:defRPr baseline="0">
                <a:solidFill>
                  <a:schemeClr val="lt1"/>
                </a:solidFill>
                <a:latin typeface="Arial" pitchFamily="34" charset="0"/>
                <a:ea typeface="微软雅黑" panose="020B0503020204020204" pitchFamily="34" charset="-122"/>
              </a:defRPr>
            </a:lvl2pPr>
            <a:lvl3pPr>
              <a:defRPr baseline="0">
                <a:solidFill>
                  <a:schemeClr val="lt1"/>
                </a:solidFill>
                <a:latin typeface="Arial" pitchFamily="34" charset="0"/>
                <a:ea typeface="微软雅黑" panose="020B0503020204020204" pitchFamily="34" charset="-122"/>
              </a:defRPr>
            </a:lvl3pPr>
            <a:lvl4pPr>
              <a:defRPr baseline="0">
                <a:solidFill>
                  <a:schemeClr val="lt1"/>
                </a:solidFill>
                <a:latin typeface="Arial" pitchFamily="34" charset="0"/>
                <a:ea typeface="微软雅黑" panose="020B0503020204020204" pitchFamily="34" charset="-122"/>
              </a:defRPr>
            </a:lvl4pPr>
            <a:lvl5pPr>
              <a:defRPr baseline="0">
                <a:solidFill>
                  <a:schemeClr val="lt1"/>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6"/>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4824603"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8" name="图片 7"/>
          <p:cNvPicPr/>
          <p:nvPr userDrawn="1">
            <p:custDataLst>
              <p:tags r:id="rId2"/>
            </p:custDataLst>
          </p:nvPr>
        </p:nvPicPr>
        <p:blipFill>
          <a:blip r:embed="rId10"/>
          <a:stretch>
            <a:fillRect/>
          </a:stretch>
        </p:blipFill>
        <p:spPr>
          <a:xfrm>
            <a:off x="11471910" y="0"/>
            <a:ext cx="720090" cy="720090"/>
          </a:xfrm>
          <a:prstGeom prst="rect">
            <a:avLst/>
          </a:prstGeom>
        </p:spPr>
      </p:pic>
      <p:sp>
        <p:nvSpPr>
          <p:cNvPr id="2" name="标题 1"/>
          <p:cNvSpPr>
            <a:spLocks noGrp="1"/>
          </p:cNvSpPr>
          <p:nvPr>
            <p:ph type="title" hasCustomPrompt="1"/>
            <p:custDataLst>
              <p:tags r:id="rId3"/>
            </p:custDataLst>
          </p:nvPr>
        </p:nvSpPr>
        <p:spPr>
          <a:xfrm>
            <a:off x="583200" y="770400"/>
            <a:ext cx="3960000" cy="882000"/>
          </a:xfrm>
        </p:spPr>
        <p:txBody>
          <a:bodyPr wrap="square" anchor="ctr" anchorCtr="0">
            <a:normAutofit/>
          </a:bodyPr>
          <a:lstStyle>
            <a:lvl1pPr>
              <a:defRPr sz="3600" baseline="0">
                <a:solidFill>
                  <a:schemeClr val="lt1"/>
                </a:solidFill>
                <a:latin typeface="Arial"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586800" y="1764000"/>
            <a:ext cx="3956400" cy="4093200"/>
          </a:xfrm>
        </p:spPr>
        <p:txBody>
          <a:bodyPr wrap="square">
            <a:normAutofit/>
          </a:bodyPr>
          <a:lstStyle>
            <a:lvl1pPr>
              <a:defRPr baseline="0">
                <a:solidFill>
                  <a:schemeClr val="lt1"/>
                </a:solidFill>
                <a:latin typeface="Arial" pitchFamily="34" charset="0"/>
                <a:ea typeface="微软雅黑" panose="020B0503020204020204" pitchFamily="34" charset="-122"/>
              </a:defRPr>
            </a:lvl1pPr>
            <a:lvl2pPr>
              <a:defRPr baseline="0">
                <a:solidFill>
                  <a:schemeClr val="lt1"/>
                </a:solidFill>
                <a:latin typeface="Arial" pitchFamily="34" charset="0"/>
                <a:ea typeface="微软雅黑" panose="020B0503020204020204" pitchFamily="34" charset="-122"/>
              </a:defRPr>
            </a:lvl2pPr>
            <a:lvl3pPr>
              <a:defRPr baseline="0">
                <a:solidFill>
                  <a:schemeClr val="lt1"/>
                </a:solidFill>
                <a:latin typeface="Arial" pitchFamily="34" charset="0"/>
                <a:ea typeface="微软雅黑" panose="020B0503020204020204" pitchFamily="34" charset="-122"/>
              </a:defRPr>
            </a:lvl3pPr>
            <a:lvl4pPr>
              <a:defRPr baseline="0">
                <a:solidFill>
                  <a:schemeClr val="lt1"/>
                </a:solidFill>
                <a:latin typeface="Arial" pitchFamily="34" charset="0"/>
                <a:ea typeface="微软雅黑" panose="020B0503020204020204" pitchFamily="34" charset="-122"/>
              </a:defRPr>
            </a:lvl4pPr>
            <a:lvl5pPr>
              <a:defRPr baseline="0">
                <a:solidFill>
                  <a:schemeClr val="lt1"/>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5101200" y="769938"/>
            <a:ext cx="6480000" cy="5087937"/>
          </a:xfrm>
        </p:spPr>
        <p:txBody>
          <a:bodyPr wrap="square">
            <a:normAutofit/>
          </a:bodyPr>
          <a:lstStyle>
            <a:lvl1pPr>
              <a:defRPr baseline="0">
                <a:solidFill>
                  <a:schemeClr val="lt1"/>
                </a:solidFill>
                <a:latin typeface="Arial" pitchFamily="34" charset="0"/>
                <a:ea typeface="微软雅黑" panose="020B0503020204020204" pitchFamily="34" charset="-122"/>
              </a:defRPr>
            </a:lvl1pPr>
            <a:lvl2pPr>
              <a:defRPr baseline="0">
                <a:solidFill>
                  <a:schemeClr val="lt1"/>
                </a:solidFill>
                <a:latin typeface="Arial" pitchFamily="34" charset="0"/>
                <a:ea typeface="微软雅黑" panose="020B0503020204020204" pitchFamily="34" charset="-122"/>
              </a:defRPr>
            </a:lvl2pPr>
            <a:lvl3pPr>
              <a:defRPr baseline="0">
                <a:solidFill>
                  <a:schemeClr val="lt1"/>
                </a:solidFill>
                <a:latin typeface="Arial" pitchFamily="34" charset="0"/>
                <a:ea typeface="微软雅黑" panose="020B0503020204020204" pitchFamily="34" charset="-122"/>
              </a:defRPr>
            </a:lvl3pPr>
            <a:lvl4pPr>
              <a:defRPr baseline="0">
                <a:solidFill>
                  <a:schemeClr val="lt1"/>
                </a:solidFill>
                <a:latin typeface="Arial" pitchFamily="34" charset="0"/>
                <a:ea typeface="微软雅黑" panose="020B0503020204020204" pitchFamily="34" charset="-122"/>
              </a:defRPr>
            </a:lvl4pPr>
            <a:lvl5pPr>
              <a:defRPr baseline="0">
                <a:solidFill>
                  <a:schemeClr val="lt1"/>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tx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2664333"/>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2"/>
            </p:custDataLst>
          </p:nvPr>
        </p:nvPicPr>
        <p:blipFill>
          <a:blip r:embed="rId11"/>
          <a:stretch>
            <a:fillRect/>
          </a:stretch>
        </p:blipFill>
        <p:spPr>
          <a:xfrm>
            <a:off x="0" y="0"/>
            <a:ext cx="720090" cy="720090"/>
          </a:xfrm>
          <a:prstGeom prst="rect">
            <a:avLst/>
          </a:prstGeom>
        </p:spPr>
      </p:pic>
      <p:pic>
        <p:nvPicPr>
          <p:cNvPr id="8" name="图片 7"/>
          <p:cNvPicPr/>
          <p:nvPr userDrawn="1">
            <p:custDataLst>
              <p:tags r:id="rId3"/>
            </p:custDataLst>
          </p:nvPr>
        </p:nvPicPr>
        <p:blipFill>
          <a:blip r:embed="rId12"/>
          <a:stretch>
            <a:fillRect/>
          </a:stretch>
        </p:blipFill>
        <p:spPr>
          <a:xfrm>
            <a:off x="11471910" y="0"/>
            <a:ext cx="720090" cy="720090"/>
          </a:xfrm>
          <a:prstGeom prst="rect">
            <a:avLst/>
          </a:prstGeom>
        </p:spPr>
      </p:pic>
      <p:sp>
        <p:nvSpPr>
          <p:cNvPr id="2" name="标题 1"/>
          <p:cNvSpPr>
            <a:spLocks noGrp="1"/>
          </p:cNvSpPr>
          <p:nvPr>
            <p:ph type="title"/>
            <p:custDataLst>
              <p:tags r:id="rId4"/>
            </p:custDataLst>
          </p:nvPr>
        </p:nvSpPr>
        <p:spPr>
          <a:xfrm>
            <a:off x="612000" y="781200"/>
            <a:ext cx="10976400" cy="626400"/>
          </a:xfrm>
        </p:spPr>
        <p:txBody>
          <a:bodyPr wrap="square" anchor="ctr">
            <a:normAutofit/>
          </a:bodyPr>
          <a:lstStyle>
            <a:lvl1pPr algn="ctr">
              <a:defRPr sz="3600" baseline="0">
                <a:solidFill>
                  <a:schemeClr val="lt1"/>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wrap="square">
            <a:normAutofit/>
          </a:bodyPr>
          <a:lstStyle>
            <a:lvl1pPr algn="ctr">
              <a:defRPr baseline="0">
                <a:solidFill>
                  <a:schemeClr val="lt1"/>
                </a:solidFill>
                <a:latin typeface="Arial"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wrap="square">
            <a:normAutofit/>
          </a:bodyPr>
          <a:lstStyle>
            <a:lvl1pPr>
              <a:defRPr baseline="0">
                <a:solidFill>
                  <a:schemeClr val="lt1"/>
                </a:solidFill>
                <a:latin typeface="Arial" pitchFamily="34" charset="0"/>
                <a:ea typeface="微软雅黑" panose="020B0503020204020204" pitchFamily="34" charset="-122"/>
              </a:defRPr>
            </a:lvl1pPr>
            <a:lvl2pPr>
              <a:defRPr baseline="0">
                <a:solidFill>
                  <a:schemeClr val="lt1"/>
                </a:solidFill>
                <a:latin typeface="Arial" pitchFamily="34" charset="0"/>
                <a:ea typeface="微软雅黑" panose="020B0503020204020204" pitchFamily="34" charset="-122"/>
              </a:defRPr>
            </a:lvl2pPr>
            <a:lvl3pPr>
              <a:defRPr baseline="0">
                <a:solidFill>
                  <a:schemeClr val="lt1"/>
                </a:solidFill>
                <a:latin typeface="Arial" pitchFamily="34" charset="0"/>
                <a:ea typeface="微软雅黑" panose="020B0503020204020204" pitchFamily="34" charset="-122"/>
              </a:defRPr>
            </a:lvl3pPr>
            <a:lvl4pPr>
              <a:defRPr baseline="0">
                <a:solidFill>
                  <a:schemeClr val="lt1"/>
                </a:solidFill>
                <a:latin typeface="Arial" pitchFamily="34" charset="0"/>
                <a:ea typeface="微软雅黑" panose="020B0503020204020204" pitchFamily="34" charset="-122"/>
              </a:defRPr>
            </a:lvl4pPr>
            <a:lvl5pPr>
              <a:defRPr baseline="0">
                <a:solidFill>
                  <a:schemeClr val="lt1"/>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tx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5028971"/>
            <a:ext cx="12192000" cy="182902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2"/>
            </p:custDataLst>
          </p:nvPr>
        </p:nvPicPr>
        <p:blipFill>
          <a:blip r:embed="rId11"/>
          <a:stretch>
            <a:fillRect/>
          </a:stretch>
        </p:blipFill>
        <p:spPr>
          <a:xfrm>
            <a:off x="0" y="0"/>
            <a:ext cx="720090" cy="720090"/>
          </a:xfrm>
          <a:prstGeom prst="rect">
            <a:avLst/>
          </a:prstGeom>
        </p:spPr>
      </p:pic>
      <p:pic>
        <p:nvPicPr>
          <p:cNvPr id="8" name="图片 7"/>
          <p:cNvPicPr/>
          <p:nvPr userDrawn="1">
            <p:custDataLst>
              <p:tags r:id="rId3"/>
            </p:custDataLst>
          </p:nvPr>
        </p:nvPicPr>
        <p:blipFill>
          <a:blip r:embed="rId12"/>
          <a:stretch>
            <a:fillRect/>
          </a:stretch>
        </p:blipFill>
        <p:spPr>
          <a:xfrm>
            <a:off x="11471910" y="0"/>
            <a:ext cx="720090" cy="720090"/>
          </a:xfrm>
          <a:prstGeom prst="rect">
            <a:avLst/>
          </a:prstGeom>
        </p:spPr>
      </p:pic>
      <p:sp>
        <p:nvSpPr>
          <p:cNvPr id="2" name="标题 1"/>
          <p:cNvSpPr>
            <a:spLocks noGrp="1"/>
          </p:cNvSpPr>
          <p:nvPr>
            <p:ph type="title"/>
            <p:custDataLst>
              <p:tags r:id="rId4"/>
            </p:custDataLst>
          </p:nvPr>
        </p:nvSpPr>
        <p:spPr>
          <a:xfrm>
            <a:off x="604800" y="669600"/>
            <a:ext cx="10976400" cy="565200"/>
          </a:xfrm>
        </p:spPr>
        <p:txBody>
          <a:bodyPr wrap="square" anchor="ctr" anchorCtr="0">
            <a:normAutofit/>
          </a:bodyPr>
          <a:lstStyle>
            <a:lvl1pPr algn="ctr">
              <a:defRPr sz="3200" baseline="0">
                <a:solidFill>
                  <a:schemeClr val="lt1"/>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wrap="square">
            <a:normAutofit/>
          </a:bodyPr>
          <a:lstStyle>
            <a:lvl1pPr>
              <a:defRPr baseline="0">
                <a:solidFill>
                  <a:schemeClr val="lt1"/>
                </a:solidFill>
                <a:latin typeface="Arial" pitchFamily="34" charset="0"/>
                <a:ea typeface="微软雅黑" panose="020B0503020204020204" pitchFamily="34" charset="-122"/>
              </a:defRPr>
            </a:lvl1pPr>
            <a:lvl2pPr>
              <a:defRPr baseline="0">
                <a:solidFill>
                  <a:schemeClr val="lt1"/>
                </a:solidFill>
                <a:latin typeface="Arial" pitchFamily="34" charset="0"/>
                <a:ea typeface="微软雅黑" panose="020B0503020204020204" pitchFamily="34" charset="-122"/>
              </a:defRPr>
            </a:lvl2pPr>
            <a:lvl3pPr>
              <a:defRPr baseline="0">
                <a:solidFill>
                  <a:schemeClr val="lt1"/>
                </a:solidFill>
                <a:latin typeface="Arial" pitchFamily="34" charset="0"/>
                <a:ea typeface="微软雅黑" panose="020B0503020204020204" pitchFamily="34" charset="-122"/>
              </a:defRPr>
            </a:lvl3pPr>
            <a:lvl4pPr>
              <a:defRPr baseline="0">
                <a:solidFill>
                  <a:schemeClr val="lt1"/>
                </a:solidFill>
                <a:latin typeface="Arial" pitchFamily="34" charset="0"/>
                <a:ea typeface="微软雅黑" panose="020B0503020204020204" pitchFamily="34" charset="-122"/>
              </a:defRPr>
            </a:lvl4pPr>
            <a:lvl5pPr>
              <a:defRPr baseline="0">
                <a:solidFill>
                  <a:schemeClr val="lt1"/>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9"/>
            </p:custDataLst>
          </p:nvPr>
        </p:nvSpPr>
        <p:spPr>
          <a:xfrm>
            <a:off x="594000" y="5180400"/>
            <a:ext cx="11001600" cy="1011600"/>
          </a:xfrm>
        </p:spPr>
        <p:txBody>
          <a:bodyPr wrap="square">
            <a:normAutofit/>
          </a:bodyPr>
          <a:lstStyle>
            <a:lvl1pPr>
              <a:defRPr baseline="0">
                <a:solidFill>
                  <a:schemeClr val="lt1"/>
                </a:solidFill>
                <a:latin typeface="Arial"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tx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12192000" cy="9144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2" name="图片 11"/>
          <p:cNvPicPr/>
          <p:nvPr userDrawn="1">
            <p:custDataLst>
              <p:tags r:id="rId2"/>
            </p:custDataLst>
          </p:nvPr>
        </p:nvPicPr>
        <p:blipFill>
          <a:blip r:embed="rId13"/>
          <a:stretch>
            <a:fillRect/>
          </a:stretch>
        </p:blipFill>
        <p:spPr>
          <a:xfrm>
            <a:off x="11471910" y="6137910"/>
            <a:ext cx="720090" cy="720090"/>
          </a:xfrm>
          <a:prstGeom prst="rect">
            <a:avLst/>
          </a:prstGeom>
        </p:spPr>
      </p:pic>
      <p:pic>
        <p:nvPicPr>
          <p:cNvPr id="10" name="图片 9"/>
          <p:cNvPicPr/>
          <p:nvPr userDrawn="1">
            <p:custDataLst>
              <p:tags r:id="rId3"/>
            </p:custDataLst>
          </p:nvPr>
        </p:nvPicPr>
        <p:blipFill>
          <a:blip r:embed="rId14"/>
          <a:stretch>
            <a:fillRect/>
          </a:stretch>
        </p:blipFill>
        <p:spPr>
          <a:xfrm>
            <a:off x="0" y="6137910"/>
            <a:ext cx="720090" cy="720090"/>
          </a:xfrm>
          <a:prstGeom prst="rect">
            <a:avLst/>
          </a:prstGeom>
        </p:spPr>
      </p:pic>
      <p:sp>
        <p:nvSpPr>
          <p:cNvPr id="2" name="标题 1"/>
          <p:cNvSpPr>
            <a:spLocks noGrp="1"/>
          </p:cNvSpPr>
          <p:nvPr>
            <p:ph type="title"/>
            <p:custDataLst>
              <p:tags r:id="rId4"/>
            </p:custDataLst>
          </p:nvPr>
        </p:nvSpPr>
        <p:spPr>
          <a:xfrm>
            <a:off x="579600" y="237600"/>
            <a:ext cx="11037600" cy="441964"/>
          </a:xfrm>
        </p:spPr>
        <p:txBody>
          <a:bodyPr wrap="square">
            <a:normAutofit/>
          </a:bodyPr>
          <a:lstStyle>
            <a:lvl1pPr>
              <a:defRPr baseline="0">
                <a:solidFill>
                  <a:schemeClr val="lt1"/>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wrap="square">
            <a:normAutofit/>
          </a:bodyPr>
          <a:lstStyle>
            <a:lvl1pPr>
              <a:defRPr baseline="0">
                <a:solidFill>
                  <a:schemeClr val="lt1"/>
                </a:solidFill>
                <a:latin typeface="Arial" pitchFamily="34" charset="0"/>
                <a:ea typeface="微软雅黑" panose="020B0503020204020204" pitchFamily="34" charset="-122"/>
              </a:defRPr>
            </a:lvl1pPr>
            <a:lvl2pPr>
              <a:defRPr baseline="0">
                <a:solidFill>
                  <a:schemeClr val="lt1"/>
                </a:solidFill>
                <a:latin typeface="Arial" pitchFamily="34" charset="0"/>
                <a:ea typeface="微软雅黑" panose="020B0503020204020204" pitchFamily="34" charset="-122"/>
              </a:defRPr>
            </a:lvl2pPr>
            <a:lvl3pPr>
              <a:defRPr baseline="0">
                <a:solidFill>
                  <a:schemeClr val="lt1"/>
                </a:solidFill>
                <a:latin typeface="Arial" pitchFamily="34" charset="0"/>
                <a:ea typeface="微软雅黑" panose="020B0503020204020204" pitchFamily="34" charset="-122"/>
              </a:defRPr>
            </a:lvl3pPr>
            <a:lvl4pPr>
              <a:defRPr baseline="0">
                <a:solidFill>
                  <a:schemeClr val="lt1"/>
                </a:solidFill>
                <a:latin typeface="Arial" pitchFamily="34" charset="0"/>
                <a:ea typeface="微软雅黑" panose="020B0503020204020204" pitchFamily="34" charset="-122"/>
              </a:defRPr>
            </a:lvl4pPr>
            <a:lvl5pPr>
              <a:defRPr baseline="0">
                <a:solidFill>
                  <a:schemeClr val="lt1"/>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wrap="square">
            <a:normAutofit/>
          </a:bodyPr>
          <a:lstStyle>
            <a:lvl1pPr>
              <a:defRPr baseline="0">
                <a:solidFill>
                  <a:schemeClr val="lt1"/>
                </a:solidFill>
                <a:latin typeface="Arial" pitchFamily="34" charset="0"/>
                <a:ea typeface="微软雅黑" panose="020B0503020204020204" pitchFamily="34" charset="-122"/>
              </a:defRPr>
            </a:lvl1pPr>
            <a:lvl2pPr>
              <a:defRPr baseline="0">
                <a:solidFill>
                  <a:schemeClr val="lt1"/>
                </a:solidFill>
                <a:latin typeface="Arial" pitchFamily="34" charset="0"/>
                <a:ea typeface="微软雅黑" panose="020B0503020204020204" pitchFamily="34" charset="-122"/>
              </a:defRPr>
            </a:lvl2pPr>
            <a:lvl3pPr>
              <a:defRPr baseline="0">
                <a:solidFill>
                  <a:schemeClr val="lt1"/>
                </a:solidFill>
                <a:latin typeface="Arial" pitchFamily="34" charset="0"/>
                <a:ea typeface="微软雅黑" panose="020B0503020204020204" pitchFamily="34" charset="-122"/>
              </a:defRPr>
            </a:lvl3pPr>
            <a:lvl4pPr>
              <a:defRPr baseline="0">
                <a:solidFill>
                  <a:schemeClr val="lt1"/>
                </a:solidFill>
                <a:latin typeface="Arial" pitchFamily="34" charset="0"/>
                <a:ea typeface="微软雅黑" panose="020B0503020204020204" pitchFamily="34" charset="-122"/>
              </a:defRPr>
            </a:lvl4pPr>
            <a:lvl5pPr>
              <a:defRPr baseline="0">
                <a:solidFill>
                  <a:schemeClr val="lt1"/>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wrap="square">
            <a:normAutofit/>
          </a:bodyPr>
          <a:lstStyle>
            <a:lvl1pPr>
              <a:defRPr baseline="0">
                <a:solidFill>
                  <a:schemeClr val="lt1"/>
                </a:solidFill>
                <a:latin typeface="Arial"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wrap="square">
            <a:normAutofit/>
          </a:bodyPr>
          <a:lstStyle>
            <a:lvl1pPr>
              <a:defRPr baseline="0">
                <a:solidFill>
                  <a:schemeClr val="lt1"/>
                </a:solidFill>
                <a:latin typeface="Arial"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3691"/>
            <a:ext cx="12192000" cy="4950618"/>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2"/>
            </p:custDataLst>
          </p:nvPr>
        </p:nvPicPr>
        <p:blipFill>
          <a:blip r:embed="rId10"/>
          <a:stretch>
            <a:fillRect/>
          </a:stretch>
        </p:blipFill>
        <p:spPr>
          <a:xfrm>
            <a:off x="10571797" y="5237797"/>
            <a:ext cx="1620202" cy="1620202"/>
          </a:xfrm>
          <a:prstGeom prst="rect">
            <a:avLst/>
          </a:prstGeom>
        </p:spPr>
      </p:pic>
      <p:pic>
        <p:nvPicPr>
          <p:cNvPr id="8" name="图片 7"/>
          <p:cNvPicPr/>
          <p:nvPr userDrawn="1">
            <p:custDataLst>
              <p:tags r:id="rId3"/>
            </p:custDataLst>
          </p:nvPr>
        </p:nvPicPr>
        <p:blipFill>
          <a:blip r:embed="rId11"/>
          <a:stretch>
            <a:fillRect/>
          </a:stretch>
        </p:blipFill>
        <p:spPr>
          <a:xfrm>
            <a:off x="0" y="5237797"/>
            <a:ext cx="1620202" cy="1620202"/>
          </a:xfrm>
          <a:prstGeom prst="rect">
            <a:avLst/>
          </a:prstGeom>
        </p:spPr>
      </p:pic>
      <p:sp>
        <p:nvSpPr>
          <p:cNvPr id="2" name="标题 1"/>
          <p:cNvSpPr>
            <a:spLocks noGrp="1"/>
          </p:cNvSpPr>
          <p:nvPr>
            <p:ph type="title" hasCustomPrompt="1"/>
            <p:custDataLst>
              <p:tags r:id="rId4"/>
            </p:custDataLst>
          </p:nvPr>
        </p:nvSpPr>
        <p:spPr>
          <a:xfrm>
            <a:off x="1522800" y="1339200"/>
            <a:ext cx="9144000" cy="2386800"/>
          </a:xfrm>
        </p:spPr>
        <p:txBody>
          <a:bodyPr wrap="square" anchor="b">
            <a:normAutofit/>
          </a:bodyPr>
          <a:lstStyle>
            <a:lvl1pPr algn="ctr">
              <a:defRPr sz="6000" baseline="0">
                <a:solidFill>
                  <a:schemeClr val="lt1"/>
                </a:solidFill>
                <a:latin typeface="Arial"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lt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1522413" y="3862800"/>
            <a:ext cx="9144000" cy="1656000"/>
          </a:xfrm>
        </p:spPr>
        <p:txBody>
          <a:bodyPr wrap="square">
            <a:normAutofit/>
          </a:bodyPr>
          <a:lstStyle>
            <a:lvl1pPr algn="ctr">
              <a:defRPr baseline="0">
                <a:solidFill>
                  <a:schemeClr val="lt1"/>
                </a:solidFill>
                <a:latin typeface="Arial"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1pPr>
            <a:lvl2pPr marL="685800" indent="-228600" defTabSz="914400" eaLnBrk="1" fontAlgn="auto" latinLnBrk="0" hangingPunct="1">
              <a:lnSpc>
                <a:spcPct val="120000"/>
              </a:lnSpc>
              <a:buFont typeface="Arial" pitchFamily="34" charset="0"/>
              <a:buChar char="●"/>
              <a:tabLst>
                <a:tab pos="1609725" algn="l"/>
              </a:tabLst>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2pPr>
            <a:lvl3pPr marL="1143000" indent="-228600" eaLnBrk="1" fontAlgn="auto" latinLnBrk="0" hangingPunct="1">
              <a:lnSpc>
                <a:spcPct val="120000"/>
              </a:lnSpc>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3pPr>
            <a:lvl4pPr marL="1600200" indent="-228600" eaLnBrk="1" fontAlgn="auto" latinLnBrk="0" hangingPunct="1">
              <a:lnSpc>
                <a:spcPct val="120000"/>
              </a:lnSpc>
              <a:buFont typeface="Wingdings"/>
              <a:buChar char=""/>
              <a:defRPr sz="14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2020-12-16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1" i="0" u="none" strike="noStrike" kern="1200" cap="none" spc="200" normalizeH="0" baseline="0" noProof="1">
                <a:solidFill>
                  <a:schemeClr val="tx1">
                    <a:lumMod val="75000"/>
                    <a:lumOff val="25000"/>
                  </a:schemeClr>
                </a:solidFill>
                <a:uFillTx/>
                <a:latin typeface="Arial"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2020-12-16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2020-12-16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4572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2020-12-16</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ags" Target="../tags/tag65.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tags" Target="../tags/tag69.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ags" Target="../tags/tag64.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tags" Target="../tags/tag68.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tags" Target="../tags/tag67.xml"/><Relationship Id="rId10" Type="http://schemas.openxmlformats.org/officeDocument/2006/relationships/slideLayout" Target="../slideLayouts/slideLayout21.xml"/><Relationship Id="rId19"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tags" Target="../tags/tag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8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sz="16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itchFamily="34" charset="0"/>
        <a:buChar char="●"/>
        <a:defRPr sz="16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a:buChar char=""/>
        <a:defRPr sz="14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itchFamily="34" charset="0"/>
        <a:buChar char="•"/>
        <a:defRPr sz="14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bg1"/>
                </a:solidFill>
                <a:latin typeface="Arial"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bg1"/>
                </a:solidFill>
                <a:latin typeface="Arial"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bg1"/>
                </a:solidFill>
                <a:latin typeface="Arial"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a:solidFill>
            <a:schemeClr val="bg1"/>
          </a:solidFill>
          <a:uFillTx/>
          <a:latin typeface="Arial"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bg1"/>
          </a:solidFill>
          <a:uFillTx/>
          <a:latin typeface="Arial"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sz="1600" u="none" strike="noStrike" kern="1200" cap="none" spc="150" normalizeH="0" baseline="0">
          <a:solidFill>
            <a:schemeClr val="bg1"/>
          </a:solidFill>
          <a:uFillTx/>
          <a:latin typeface="Arial"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bg1"/>
          </a:solidFill>
          <a:uFillTx/>
          <a:latin typeface="Arial"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bg1"/>
          </a:solidFill>
          <a:uFillTx/>
          <a:latin typeface="Arial"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bg1"/>
          </a:solidFill>
          <a:uFillTx/>
          <a:latin typeface="Arial"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41.xml"/><Relationship Id="rId7" Type="http://schemas.openxmlformats.org/officeDocument/2006/relationships/slideLayout" Target="../slideLayouts/slideLayout18.xml"/><Relationship Id="rId2" Type="http://schemas.openxmlformats.org/officeDocument/2006/relationships/tags" Target="../tags/tag240.xml"/><Relationship Id="rId1" Type="http://schemas.openxmlformats.org/officeDocument/2006/relationships/tags" Target="../tags/tag239.xml"/><Relationship Id="rId6" Type="http://schemas.openxmlformats.org/officeDocument/2006/relationships/tags" Target="../tags/tag244.xml"/><Relationship Id="rId5" Type="http://schemas.openxmlformats.org/officeDocument/2006/relationships/tags" Target="../tags/tag243.xml"/><Relationship Id="rId10" Type="http://schemas.openxmlformats.org/officeDocument/2006/relationships/image" Target="../media/image16.png"/><Relationship Id="rId4" Type="http://schemas.openxmlformats.org/officeDocument/2006/relationships/tags" Target="../tags/tag242.xml"/><Relationship Id="rId9"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2.xml"/><Relationship Id="rId3" Type="http://schemas.openxmlformats.org/officeDocument/2006/relationships/tags" Target="../tags/tag247.xml"/><Relationship Id="rId7" Type="http://schemas.openxmlformats.org/officeDocument/2006/relationships/slideLayout" Target="../slideLayouts/slideLayout18.xml"/><Relationship Id="rId2" Type="http://schemas.openxmlformats.org/officeDocument/2006/relationships/tags" Target="../tags/tag246.xml"/><Relationship Id="rId1" Type="http://schemas.openxmlformats.org/officeDocument/2006/relationships/tags" Target="../tags/tag245.xml"/><Relationship Id="rId6" Type="http://schemas.openxmlformats.org/officeDocument/2006/relationships/tags" Target="../tags/tag250.xml"/><Relationship Id="rId11" Type="http://schemas.openxmlformats.org/officeDocument/2006/relationships/image" Target="../media/image16.png"/><Relationship Id="rId5" Type="http://schemas.openxmlformats.org/officeDocument/2006/relationships/tags" Target="../tags/tag249.xml"/><Relationship Id="rId10" Type="http://schemas.openxmlformats.org/officeDocument/2006/relationships/image" Target="../media/image3.png"/><Relationship Id="rId4" Type="http://schemas.openxmlformats.org/officeDocument/2006/relationships/tags" Target="../tags/tag248.xml"/><Relationship Id="rId9"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251.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tags" Target="../tags/tag254.xml"/><Relationship Id="rId7" Type="http://schemas.openxmlformats.org/officeDocument/2006/relationships/tags" Target="../tags/tag258.xml"/><Relationship Id="rId2" Type="http://schemas.openxmlformats.org/officeDocument/2006/relationships/tags" Target="../tags/tag253.xml"/><Relationship Id="rId1" Type="http://schemas.openxmlformats.org/officeDocument/2006/relationships/tags" Target="../tags/tag252.xml"/><Relationship Id="rId6" Type="http://schemas.openxmlformats.org/officeDocument/2006/relationships/tags" Target="../tags/tag257.xml"/><Relationship Id="rId11" Type="http://schemas.openxmlformats.org/officeDocument/2006/relationships/image" Target="../media/image17.jpeg"/><Relationship Id="rId5" Type="http://schemas.openxmlformats.org/officeDocument/2006/relationships/tags" Target="../tags/tag256.xml"/><Relationship Id="rId10" Type="http://schemas.openxmlformats.org/officeDocument/2006/relationships/image" Target="../media/image3.png"/><Relationship Id="rId4" Type="http://schemas.openxmlformats.org/officeDocument/2006/relationships/tags" Target="../tags/tag255.xml"/><Relationship Id="rId9" Type="http://schemas.openxmlformats.org/officeDocument/2006/relationships/image" Target="../media/image2.png"/></Relationships>
</file>

<file path=ppt/slides/_rels/slide1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61.xml"/><Relationship Id="rId7" Type="http://schemas.openxmlformats.org/officeDocument/2006/relationships/slideLayout" Target="../slideLayouts/slideLayout18.xml"/><Relationship Id="rId2" Type="http://schemas.openxmlformats.org/officeDocument/2006/relationships/tags" Target="../tags/tag260.xml"/><Relationship Id="rId1" Type="http://schemas.openxmlformats.org/officeDocument/2006/relationships/tags" Target="../tags/tag259.xml"/><Relationship Id="rId6" Type="http://schemas.openxmlformats.org/officeDocument/2006/relationships/tags" Target="../tags/tag264.xml"/><Relationship Id="rId5" Type="http://schemas.openxmlformats.org/officeDocument/2006/relationships/tags" Target="../tags/tag263.xml"/><Relationship Id="rId10" Type="http://schemas.openxmlformats.org/officeDocument/2006/relationships/image" Target="../media/image18.jpeg"/><Relationship Id="rId4" Type="http://schemas.openxmlformats.org/officeDocument/2006/relationships/tags" Target="../tags/tag262.xml"/><Relationship Id="rId9" Type="http://schemas.openxmlformats.org/officeDocument/2006/relationships/image" Target="../media/image3.png"/></Relationships>
</file>

<file path=ppt/slides/_rels/slide1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67.xml"/><Relationship Id="rId7" Type="http://schemas.openxmlformats.org/officeDocument/2006/relationships/slideLayout" Target="../slideLayouts/slideLayout18.xml"/><Relationship Id="rId2" Type="http://schemas.openxmlformats.org/officeDocument/2006/relationships/tags" Target="../tags/tag266.xml"/><Relationship Id="rId1" Type="http://schemas.openxmlformats.org/officeDocument/2006/relationships/tags" Target="../tags/tag265.xml"/><Relationship Id="rId6" Type="http://schemas.openxmlformats.org/officeDocument/2006/relationships/tags" Target="../tags/tag270.xml"/><Relationship Id="rId5" Type="http://schemas.openxmlformats.org/officeDocument/2006/relationships/tags" Target="../tags/tag269.xml"/><Relationship Id="rId10" Type="http://schemas.openxmlformats.org/officeDocument/2006/relationships/image" Target="../media/image19.jpeg"/><Relationship Id="rId4" Type="http://schemas.openxmlformats.org/officeDocument/2006/relationships/tags" Target="../tags/tag268.xml"/><Relationship Id="rId9" Type="http://schemas.openxmlformats.org/officeDocument/2006/relationships/image" Target="../media/image3.png"/></Relationships>
</file>

<file path=ppt/slides/_rels/slide1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73.xml"/><Relationship Id="rId7" Type="http://schemas.openxmlformats.org/officeDocument/2006/relationships/slideLayout" Target="../slideLayouts/slideLayout18.xml"/><Relationship Id="rId2" Type="http://schemas.openxmlformats.org/officeDocument/2006/relationships/tags" Target="../tags/tag272.xml"/><Relationship Id="rId1" Type="http://schemas.openxmlformats.org/officeDocument/2006/relationships/tags" Target="../tags/tag271.xml"/><Relationship Id="rId6" Type="http://schemas.openxmlformats.org/officeDocument/2006/relationships/tags" Target="../tags/tag276.xml"/><Relationship Id="rId5" Type="http://schemas.openxmlformats.org/officeDocument/2006/relationships/tags" Target="../tags/tag275.xml"/><Relationship Id="rId10" Type="http://schemas.openxmlformats.org/officeDocument/2006/relationships/image" Target="../media/image20.png"/><Relationship Id="rId4" Type="http://schemas.openxmlformats.org/officeDocument/2006/relationships/tags" Target="../tags/tag274.xml"/><Relationship Id="rId9" Type="http://schemas.openxmlformats.org/officeDocument/2006/relationships/image" Target="../media/image3.png"/></Relationships>
</file>

<file path=ppt/slides/_rels/slide1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79.xml"/><Relationship Id="rId7" Type="http://schemas.openxmlformats.org/officeDocument/2006/relationships/slideLayout" Target="../slideLayouts/slideLayout18.xml"/><Relationship Id="rId2" Type="http://schemas.openxmlformats.org/officeDocument/2006/relationships/tags" Target="../tags/tag278.xml"/><Relationship Id="rId1" Type="http://schemas.openxmlformats.org/officeDocument/2006/relationships/tags" Target="../tags/tag277.xml"/><Relationship Id="rId6" Type="http://schemas.openxmlformats.org/officeDocument/2006/relationships/tags" Target="../tags/tag282.xml"/><Relationship Id="rId5" Type="http://schemas.openxmlformats.org/officeDocument/2006/relationships/tags" Target="../tags/tag281.xml"/><Relationship Id="rId10" Type="http://schemas.openxmlformats.org/officeDocument/2006/relationships/image" Target="../media/image21.png"/><Relationship Id="rId4" Type="http://schemas.openxmlformats.org/officeDocument/2006/relationships/tags" Target="../tags/tag280.xml"/><Relationship Id="rId9" Type="http://schemas.openxmlformats.org/officeDocument/2006/relationships/image" Target="../media/image3.png"/></Relationships>
</file>

<file path=ppt/slides/_rels/slide1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85.xml"/><Relationship Id="rId7" Type="http://schemas.openxmlformats.org/officeDocument/2006/relationships/slideLayout" Target="../slideLayouts/slideLayout18.xml"/><Relationship Id="rId2" Type="http://schemas.openxmlformats.org/officeDocument/2006/relationships/tags" Target="../tags/tag284.xml"/><Relationship Id="rId1" Type="http://schemas.openxmlformats.org/officeDocument/2006/relationships/tags" Target="../tags/tag283.xml"/><Relationship Id="rId6" Type="http://schemas.openxmlformats.org/officeDocument/2006/relationships/tags" Target="../tags/tag288.xml"/><Relationship Id="rId5" Type="http://schemas.openxmlformats.org/officeDocument/2006/relationships/tags" Target="../tags/tag287.xml"/><Relationship Id="rId10" Type="http://schemas.openxmlformats.org/officeDocument/2006/relationships/image" Target="../media/image22.png"/><Relationship Id="rId4" Type="http://schemas.openxmlformats.org/officeDocument/2006/relationships/tags" Target="../tags/tag286.xml"/><Relationship Id="rId9"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28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07.xml"/><Relationship Id="rId1" Type="http://schemas.openxmlformats.org/officeDocument/2006/relationships/tags" Target="../tags/tag206.xml"/><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292.xml"/><Relationship Id="rId7" Type="http://schemas.openxmlformats.org/officeDocument/2006/relationships/slideLayout" Target="../slideLayouts/slideLayout18.xml"/><Relationship Id="rId2" Type="http://schemas.openxmlformats.org/officeDocument/2006/relationships/tags" Target="../tags/tag291.xml"/><Relationship Id="rId1" Type="http://schemas.openxmlformats.org/officeDocument/2006/relationships/tags" Target="../tags/tag290.xml"/><Relationship Id="rId6" Type="http://schemas.openxmlformats.org/officeDocument/2006/relationships/tags" Target="../tags/tag295.xml"/><Relationship Id="rId11" Type="http://schemas.openxmlformats.org/officeDocument/2006/relationships/image" Target="../media/image23.png"/><Relationship Id="rId5" Type="http://schemas.openxmlformats.org/officeDocument/2006/relationships/tags" Target="../tags/tag294.xml"/><Relationship Id="rId10" Type="http://schemas.openxmlformats.org/officeDocument/2006/relationships/image" Target="../media/image3.png"/><Relationship Id="rId4" Type="http://schemas.openxmlformats.org/officeDocument/2006/relationships/tags" Target="../tags/tag293.xml"/><Relationship Id="rId9" Type="http://schemas.openxmlformats.org/officeDocument/2006/relationships/image" Target="../media/image2.png"/></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298.xml"/><Relationship Id="rId7" Type="http://schemas.openxmlformats.org/officeDocument/2006/relationships/slideLayout" Target="../slideLayouts/slideLayout18.xml"/><Relationship Id="rId2" Type="http://schemas.openxmlformats.org/officeDocument/2006/relationships/tags" Target="../tags/tag297.xml"/><Relationship Id="rId1" Type="http://schemas.openxmlformats.org/officeDocument/2006/relationships/tags" Target="../tags/tag296.xml"/><Relationship Id="rId6" Type="http://schemas.openxmlformats.org/officeDocument/2006/relationships/tags" Target="../tags/tag301.xml"/><Relationship Id="rId11" Type="http://schemas.openxmlformats.org/officeDocument/2006/relationships/image" Target="../media/image23.png"/><Relationship Id="rId5" Type="http://schemas.openxmlformats.org/officeDocument/2006/relationships/tags" Target="../tags/tag300.xml"/><Relationship Id="rId10" Type="http://schemas.openxmlformats.org/officeDocument/2006/relationships/image" Target="../media/image3.png"/><Relationship Id="rId4" Type="http://schemas.openxmlformats.org/officeDocument/2006/relationships/tags" Target="../tags/tag299.xml"/><Relationship Id="rId9" Type="http://schemas.openxmlformats.org/officeDocument/2006/relationships/image" Target="../media/image2.png"/></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304.xml"/><Relationship Id="rId7" Type="http://schemas.openxmlformats.org/officeDocument/2006/relationships/slideLayout" Target="../slideLayouts/slideLayout18.xml"/><Relationship Id="rId2" Type="http://schemas.openxmlformats.org/officeDocument/2006/relationships/tags" Target="../tags/tag303.xml"/><Relationship Id="rId1" Type="http://schemas.openxmlformats.org/officeDocument/2006/relationships/tags" Target="../tags/tag302.xml"/><Relationship Id="rId6" Type="http://schemas.openxmlformats.org/officeDocument/2006/relationships/tags" Target="../tags/tag307.xml"/><Relationship Id="rId11" Type="http://schemas.openxmlformats.org/officeDocument/2006/relationships/image" Target="../media/image23.png"/><Relationship Id="rId5" Type="http://schemas.openxmlformats.org/officeDocument/2006/relationships/tags" Target="../tags/tag306.xml"/><Relationship Id="rId10" Type="http://schemas.openxmlformats.org/officeDocument/2006/relationships/image" Target="../media/image3.png"/><Relationship Id="rId4" Type="http://schemas.openxmlformats.org/officeDocument/2006/relationships/tags" Target="../tags/tag305.xml"/><Relationship Id="rId9"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308.xml"/></Relationships>
</file>

<file path=ppt/slides/_rels/slide2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11.xml"/><Relationship Id="rId7" Type="http://schemas.openxmlformats.org/officeDocument/2006/relationships/slideLayout" Target="../slideLayouts/slideLayout18.xml"/><Relationship Id="rId2" Type="http://schemas.openxmlformats.org/officeDocument/2006/relationships/tags" Target="../tags/tag310.xml"/><Relationship Id="rId1" Type="http://schemas.openxmlformats.org/officeDocument/2006/relationships/tags" Target="../tags/tag309.xml"/><Relationship Id="rId6" Type="http://schemas.openxmlformats.org/officeDocument/2006/relationships/tags" Target="../tags/tag314.xml"/><Relationship Id="rId5" Type="http://schemas.openxmlformats.org/officeDocument/2006/relationships/tags" Target="../tags/tag313.xml"/><Relationship Id="rId10" Type="http://schemas.openxmlformats.org/officeDocument/2006/relationships/image" Target="../media/image24.jpeg"/><Relationship Id="rId4" Type="http://schemas.openxmlformats.org/officeDocument/2006/relationships/tags" Target="../tags/tag312.xml"/><Relationship Id="rId9" Type="http://schemas.openxmlformats.org/officeDocument/2006/relationships/image" Target="../media/image3.png"/></Relationships>
</file>

<file path=ppt/slides/_rels/slide2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tags" Target="../tags/tag317.xml"/><Relationship Id="rId7" Type="http://schemas.openxmlformats.org/officeDocument/2006/relationships/image" Target="../media/image3.png"/><Relationship Id="rId2" Type="http://schemas.openxmlformats.org/officeDocument/2006/relationships/tags" Target="../tags/tag316.xml"/><Relationship Id="rId1" Type="http://schemas.openxmlformats.org/officeDocument/2006/relationships/tags" Target="../tags/tag315.xml"/><Relationship Id="rId6" Type="http://schemas.openxmlformats.org/officeDocument/2006/relationships/image" Target="../media/image2.png"/><Relationship Id="rId5" Type="http://schemas.openxmlformats.org/officeDocument/2006/relationships/slideLayout" Target="../slideLayouts/slideLayout18.xml"/><Relationship Id="rId4" Type="http://schemas.openxmlformats.org/officeDocument/2006/relationships/tags" Target="../tags/tag318.xml"/></Relationships>
</file>

<file path=ppt/slides/_rels/slide26.xml.rels><?xml version="1.0" encoding="UTF-8" standalone="yes"?>
<Relationships xmlns="http://schemas.openxmlformats.org/package/2006/relationships"><Relationship Id="rId3" Type="http://schemas.openxmlformats.org/officeDocument/2006/relationships/tags" Target="../tags/tag321.xml"/><Relationship Id="rId7" Type="http://schemas.openxmlformats.org/officeDocument/2006/relationships/image" Target="../media/image3.png"/><Relationship Id="rId2" Type="http://schemas.openxmlformats.org/officeDocument/2006/relationships/tags" Target="../tags/tag320.xml"/><Relationship Id="rId1" Type="http://schemas.openxmlformats.org/officeDocument/2006/relationships/tags" Target="../tags/tag319.xml"/><Relationship Id="rId6" Type="http://schemas.openxmlformats.org/officeDocument/2006/relationships/image" Target="../media/image2.png"/><Relationship Id="rId5" Type="http://schemas.openxmlformats.org/officeDocument/2006/relationships/slideLayout" Target="../slideLayouts/slideLayout18.xml"/><Relationship Id="rId4" Type="http://schemas.openxmlformats.org/officeDocument/2006/relationships/tags" Target="../tags/tag322.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208.xml"/></Relationships>
</file>

<file path=ppt/slides/_rels/slide4.xml.rels><?xml version="1.0" encoding="UTF-8" standalone="yes"?>
<Relationships xmlns="http://schemas.openxmlformats.org/package/2006/relationships"><Relationship Id="rId8" Type="http://schemas.openxmlformats.org/officeDocument/2006/relationships/tags" Target="../tags/tag216.xml"/><Relationship Id="rId3" Type="http://schemas.openxmlformats.org/officeDocument/2006/relationships/tags" Target="../tags/tag211.xml"/><Relationship Id="rId7" Type="http://schemas.openxmlformats.org/officeDocument/2006/relationships/tags" Target="../tags/tag215.xml"/><Relationship Id="rId12" Type="http://schemas.openxmlformats.org/officeDocument/2006/relationships/image" Target="../media/image3.png"/><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tags" Target="../tags/tag214.xml"/><Relationship Id="rId11" Type="http://schemas.openxmlformats.org/officeDocument/2006/relationships/image" Target="../media/image2.png"/><Relationship Id="rId5" Type="http://schemas.openxmlformats.org/officeDocument/2006/relationships/tags" Target="../tags/tag213.xml"/><Relationship Id="rId10" Type="http://schemas.openxmlformats.org/officeDocument/2006/relationships/slideLayout" Target="../slideLayouts/slideLayout18.xml"/><Relationship Id="rId4" Type="http://schemas.openxmlformats.org/officeDocument/2006/relationships/tags" Target="../tags/tag212.xml"/><Relationship Id="rId9" Type="http://schemas.openxmlformats.org/officeDocument/2006/relationships/tags" Target="../tags/tag217.xml"/></Relationships>
</file>

<file path=ppt/slides/_rels/slide5.xml.rels><?xml version="1.0" encoding="UTF-8" standalone="yes"?>
<Relationships xmlns="http://schemas.openxmlformats.org/package/2006/relationships"><Relationship Id="rId8" Type="http://schemas.openxmlformats.org/officeDocument/2006/relationships/tags" Target="../tags/tag225.xml"/><Relationship Id="rId13" Type="http://schemas.openxmlformats.org/officeDocument/2006/relationships/image" Target="../media/image3.png"/><Relationship Id="rId3" Type="http://schemas.openxmlformats.org/officeDocument/2006/relationships/tags" Target="../tags/tag220.xml"/><Relationship Id="rId7" Type="http://schemas.openxmlformats.org/officeDocument/2006/relationships/tags" Target="../tags/tag224.xml"/><Relationship Id="rId12" Type="http://schemas.openxmlformats.org/officeDocument/2006/relationships/image" Target="../media/image2.png"/><Relationship Id="rId2" Type="http://schemas.openxmlformats.org/officeDocument/2006/relationships/tags" Target="../tags/tag219.xml"/><Relationship Id="rId1" Type="http://schemas.openxmlformats.org/officeDocument/2006/relationships/tags" Target="../tags/tag218.xml"/><Relationship Id="rId6" Type="http://schemas.openxmlformats.org/officeDocument/2006/relationships/tags" Target="../tags/tag223.xml"/><Relationship Id="rId11" Type="http://schemas.openxmlformats.org/officeDocument/2006/relationships/slideLayout" Target="../slideLayouts/slideLayout18.xml"/><Relationship Id="rId5" Type="http://schemas.openxmlformats.org/officeDocument/2006/relationships/tags" Target="../tags/tag222.xml"/><Relationship Id="rId10" Type="http://schemas.openxmlformats.org/officeDocument/2006/relationships/tags" Target="../tags/tag227.xml"/><Relationship Id="rId4" Type="http://schemas.openxmlformats.org/officeDocument/2006/relationships/tags" Target="../tags/tag221.xml"/><Relationship Id="rId9" Type="http://schemas.openxmlformats.org/officeDocument/2006/relationships/tags" Target="../tags/tag226.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228.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229.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tags" Target="../tags/tag232.xml"/><Relationship Id="rId7" Type="http://schemas.openxmlformats.org/officeDocument/2006/relationships/tags" Target="../tags/tag236.xml"/><Relationship Id="rId2" Type="http://schemas.openxmlformats.org/officeDocument/2006/relationships/tags" Target="../tags/tag231.xml"/><Relationship Id="rId1" Type="http://schemas.openxmlformats.org/officeDocument/2006/relationships/tags" Target="../tags/tag230.xml"/><Relationship Id="rId6" Type="http://schemas.openxmlformats.org/officeDocument/2006/relationships/tags" Target="../tags/tag235.xml"/><Relationship Id="rId11" Type="http://schemas.openxmlformats.org/officeDocument/2006/relationships/image" Target="../media/image15.jpeg"/><Relationship Id="rId5" Type="http://schemas.openxmlformats.org/officeDocument/2006/relationships/tags" Target="../tags/tag234.xml"/><Relationship Id="rId10" Type="http://schemas.openxmlformats.org/officeDocument/2006/relationships/image" Target="../media/image3.png"/><Relationship Id="rId4" Type="http://schemas.openxmlformats.org/officeDocument/2006/relationships/tags" Target="../tags/tag233.xml"/><Relationship Id="rId9"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38.xml"/><Relationship Id="rId1" Type="http://schemas.openxmlformats.org/officeDocument/2006/relationships/tags" Target="../tags/tag2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二维码2"/>
          <p:cNvPicPr>
            <a:picLocks noChangeAspect="1"/>
          </p:cNvPicPr>
          <p:nvPr/>
        </p:nvPicPr>
        <p:blipFill>
          <a:blip r:embed="rId3"/>
          <a:srcRect l="4423" t="7048" r="5333" b="4876"/>
          <a:stretch>
            <a:fillRect/>
          </a:stretch>
        </p:blipFill>
        <p:spPr>
          <a:xfrm>
            <a:off x="9819168" y="4192675"/>
            <a:ext cx="2356622" cy="2145847"/>
          </a:xfrm>
          <a:prstGeom prst="rect">
            <a:avLst/>
          </a:prstGeom>
        </p:spPr>
      </p:pic>
      <p:sp>
        <p:nvSpPr>
          <p:cNvPr id="5" name="文本框 4"/>
          <p:cNvSpPr txBox="1"/>
          <p:nvPr/>
        </p:nvSpPr>
        <p:spPr>
          <a:xfrm>
            <a:off x="2512257" y="5176424"/>
            <a:ext cx="7294880" cy="521970"/>
          </a:xfrm>
          <a:prstGeom prst="rect">
            <a:avLst/>
          </a:prstGeom>
          <a:noFill/>
        </p:spPr>
        <p:txBody>
          <a:bodyPr wrap="none" rtlCol="0">
            <a:spAutoFit/>
          </a:bodyPr>
          <a:lstStyle/>
          <a:p>
            <a:r>
              <a:rPr lang="zh-CN" altLang="zh-CN" sz="2800" b="1">
                <a:latin typeface="华文行楷" panose="02010800040101010101" charset="-122"/>
                <a:ea typeface="华文行楷" panose="02010800040101010101" charset="-122"/>
              </a:rPr>
              <a:t>课件制作：湖南省芙蓉教学名师杨华当工作室</a:t>
            </a:r>
          </a:p>
        </p:txBody>
      </p:sp>
      <p:sp>
        <p:nvSpPr>
          <p:cNvPr id="10" name="矩形 9"/>
          <p:cNvSpPr/>
          <p:nvPr/>
        </p:nvSpPr>
        <p:spPr>
          <a:xfrm>
            <a:off x="-9031" y="553494"/>
            <a:ext cx="12210062" cy="3498050"/>
          </a:xfrm>
          <a:prstGeom prst="rect">
            <a:avLst/>
          </a:prstGeom>
          <a:solidFill>
            <a:srgbClr val="3C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65" strike="noStrike" noProof="1"/>
          </a:p>
        </p:txBody>
      </p:sp>
      <p:sp>
        <p:nvSpPr>
          <p:cNvPr id="11" name="文本框 10"/>
          <p:cNvSpPr txBox="1"/>
          <p:nvPr/>
        </p:nvSpPr>
        <p:spPr>
          <a:xfrm>
            <a:off x="482609" y="1931585"/>
            <a:ext cx="11079480" cy="1106805"/>
          </a:xfrm>
          <a:prstGeom prst="rect">
            <a:avLst/>
          </a:prstGeom>
          <a:noFill/>
        </p:spPr>
        <p:txBody>
          <a:bodyPr wrap="none" rtlCol="0">
            <a:spAutoFit/>
          </a:bodyPr>
          <a:lstStyle/>
          <a:p>
            <a:r>
              <a:rPr lang="zh-CN" altLang="en-US" sz="6600" b="1">
                <a:solidFill>
                  <a:srgbClr val="FF0000"/>
                </a:solidFill>
                <a:latin typeface="微软雅黑" panose="020B0503020204020204" pitchFamily="34" charset="-122"/>
                <a:ea typeface="微软雅黑" panose="020B0503020204020204" pitchFamily="34" charset="-122"/>
              </a:rPr>
              <a:t>统编新版选择性必修中册课件</a:t>
            </a:r>
          </a:p>
        </p:txBody>
      </p:sp>
      <p:pic>
        <p:nvPicPr>
          <p:cNvPr id="12" name="图片 11" descr="图片11"/>
          <p:cNvPicPr>
            <a:picLocks noChangeAspect="1"/>
          </p:cNvPicPr>
          <p:nvPr/>
        </p:nvPicPr>
        <p:blipFill>
          <a:blip r:embed="rId4"/>
          <a:stretch>
            <a:fillRect/>
          </a:stretch>
        </p:blipFill>
        <p:spPr>
          <a:xfrm>
            <a:off x="1580" y="4169487"/>
            <a:ext cx="2349266" cy="2169173"/>
          </a:xfrm>
          <a:prstGeom prst="rect">
            <a:avLst/>
          </a:prstGeom>
        </p:spPr>
      </p:pic>
      <p:pic>
        <p:nvPicPr>
          <p:cNvPr id="3" name="图片 2" descr="图片1"/>
          <p:cNvPicPr>
            <a:picLocks noChangeAspect="1"/>
          </p:cNvPicPr>
          <p:nvPr/>
        </p:nvPicPr>
        <p:blipFill>
          <a:blip r:embed="rId5"/>
          <a:stretch>
            <a:fillRect/>
          </a:stretch>
        </p:blipFill>
        <p:spPr>
          <a:xfrm>
            <a:off x="1806" y="188"/>
            <a:ext cx="12199225" cy="552704"/>
          </a:xfrm>
          <a:prstGeom prst="rect">
            <a:avLst/>
          </a:prstGeom>
        </p:spPr>
      </p:pic>
      <p:pic>
        <p:nvPicPr>
          <p:cNvPr id="4" name="图片 3" descr="图片2"/>
          <p:cNvPicPr>
            <a:picLocks noChangeAspect="1"/>
          </p:cNvPicPr>
          <p:nvPr/>
        </p:nvPicPr>
        <p:blipFill>
          <a:blip r:embed="rId6"/>
          <a:stretch>
            <a:fillRect/>
          </a:stretch>
        </p:blipFill>
        <p:spPr>
          <a:xfrm>
            <a:off x="1806" y="6397827"/>
            <a:ext cx="12190796" cy="459985"/>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8"/>
          <a:stretch>
            <a:fillRect/>
          </a:stretch>
        </p:blipFill>
        <p:spPr>
          <a:xfrm>
            <a:off x="0" y="0"/>
            <a:ext cx="720090" cy="720090"/>
          </a:xfrm>
          <a:prstGeom prst="rect">
            <a:avLst/>
          </a:prstGeom>
        </p:spPr>
      </p:pic>
      <p:pic>
        <p:nvPicPr>
          <p:cNvPr id="7" name="图片 6"/>
          <p:cNvPicPr/>
          <p:nvPr userDrawn="1">
            <p:custDataLst>
              <p:tags r:id="rId3"/>
            </p:custDataLst>
          </p:nvPr>
        </p:nvPicPr>
        <p:blipFill>
          <a:blip r:embed="rId9"/>
          <a:stretch>
            <a:fillRect/>
          </a:stretch>
        </p:blipFill>
        <p:spPr>
          <a:xfrm>
            <a:off x="11471910" y="0"/>
            <a:ext cx="720090" cy="720090"/>
          </a:xfrm>
          <a:prstGeom prst="rect">
            <a:avLst/>
          </a:prstGeom>
        </p:spPr>
      </p:pic>
      <p:sp>
        <p:nvSpPr>
          <p:cNvPr id="4" name="文本框 3"/>
          <p:cNvSpPr txBox="1"/>
          <p:nvPr>
            <p:custDataLst>
              <p:tags r:id="rId4"/>
            </p:custDataLst>
          </p:nvPr>
        </p:nvSpPr>
        <p:spPr>
          <a:xfrm>
            <a:off x="7778115" y="1064895"/>
            <a:ext cx="3477895" cy="876300"/>
          </a:xfrm>
          <a:prstGeom prst="rect">
            <a:avLst/>
          </a:prstGeom>
          <a:noFill/>
        </p:spPr>
        <p:txBody>
          <a:bodyPr wrap="square" lIns="63500" tIns="25400" rIns="63500" bIns="25400" rtlCol="0" anchor="t" anchorCtr="0">
            <a:normAutofit/>
          </a:bodyPr>
          <a:lstStyle/>
          <a:p>
            <a:pPr marL="0" indent="0" algn="l">
              <a:lnSpc>
                <a:spcPct val="100000"/>
              </a:lnSpc>
              <a:spcBef>
                <a:spcPct val="0"/>
              </a:spcBef>
              <a:spcAft>
                <a:spcPct val="0"/>
              </a:spcAft>
              <a:buSzTx/>
              <a:buNone/>
            </a:pPr>
            <a:r>
              <a:rPr lang="zh-CN" sz="5000" b="1" spc="340">
                <a:solidFill>
                  <a:srgbClr val="FFFF00"/>
                </a:solidFill>
                <a:latin typeface="微软雅黑" panose="020B0503020204020204" pitchFamily="34" charset="-122"/>
                <a:ea typeface="微软雅黑" panose="020B0503020204020204" pitchFamily="34" charset="-122"/>
              </a:rPr>
              <a:t>写作背景</a:t>
            </a:r>
          </a:p>
        </p:txBody>
      </p:sp>
      <p:pic>
        <p:nvPicPr>
          <p:cNvPr id="5" name="图片 4"/>
          <p:cNvPicPr>
            <a:picLocks noChangeAspect="1"/>
          </p:cNvPicPr>
          <p:nvPr>
            <p:custDataLst>
              <p:tags r:id="rId5"/>
            </p:custDataLst>
          </p:nvPr>
        </p:nvPicPr>
        <p:blipFill>
          <a:blip r:embed="rId10"/>
          <a:srcRect t="16143" b="16143"/>
          <a:stretch>
            <a:fillRect/>
          </a:stretch>
        </p:blipFill>
        <p:spPr>
          <a:xfrm>
            <a:off x="6647815" y="2402205"/>
            <a:ext cx="5419090" cy="3201670"/>
          </a:xfrm>
          <a:custGeom>
            <a:avLst/>
            <a:gdLst/>
            <a:ahLst/>
            <a:cxnLst>
              <a:cxn ang="3">
                <a:pos x="hc" y="t"/>
              </a:cxn>
              <a:cxn ang="cd2">
                <a:pos x="l" y="vc"/>
              </a:cxn>
              <a:cxn ang="cd4">
                <a:pos x="hc" y="b"/>
              </a:cxn>
              <a:cxn ang="0">
                <a:pos x="r" y="vc"/>
              </a:cxn>
            </a:cxnLst>
            <a:rect l="l" t="t" r="r" b="b"/>
            <a:pathLst>
              <a:path w="12720" h="6240">
                <a:moveTo>
                  <a:pt x="0" y="0"/>
                </a:moveTo>
                <a:lnTo>
                  <a:pt x="12720" y="0"/>
                </a:lnTo>
                <a:lnTo>
                  <a:pt x="12720" y="6240"/>
                </a:lnTo>
                <a:lnTo>
                  <a:pt x="0" y="6240"/>
                </a:lnTo>
                <a:lnTo>
                  <a:pt x="0" y="0"/>
                </a:lnTo>
                <a:close/>
              </a:path>
            </a:pathLst>
          </a:custGeom>
        </p:spPr>
      </p:pic>
      <p:sp>
        <p:nvSpPr>
          <p:cNvPr id="6" name="Title 6"/>
          <p:cNvSpPr txBox="1"/>
          <p:nvPr>
            <p:custDataLst>
              <p:tags r:id="rId6"/>
            </p:custDataLst>
          </p:nvPr>
        </p:nvSpPr>
        <p:spPr>
          <a:xfrm>
            <a:off x="405130" y="533400"/>
            <a:ext cx="6242685" cy="57912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6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1931年4月15日，特朗斯特罗姆出生于斯德哥尔摩。三岁时，父母离婚，和母亲一起在斯德哥尔摩长大。而斯德哥尔摩群岛Runmar岛上的环境是他诗歌的一个重要起点。他很早就对地理和科学，特别是昆虫学产生了兴趣。十几岁时，对艺术表现出兴趣，开始弹钢琴，并很快接触诗歌。在他的诗中，生活世界与大自然向来关系密切，无须附加理智的连接，生活世界本身就是自发地发生的、具有大自然特征的显现过程；自然本身就需要一个世界才能来照面，自然立足于存在的实体，共在于人们生存的世界，与人们神秘的想象力。</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0"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edge">
                                      <p:cBhvr>
                                        <p:cTn id="14" dur="2000"/>
                                        <p:tgtEl>
                                          <p:spTgt spid="5"/>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1" presetClass="entr" presetSubtype="1" fill="hold" grpId="1"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heel(1)">
                                      <p:cBhvr>
                                        <p:cTn id="2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9"/>
          <a:stretch>
            <a:fillRect/>
          </a:stretch>
        </p:blipFill>
        <p:spPr>
          <a:xfrm>
            <a:off x="0" y="0"/>
            <a:ext cx="720090" cy="720090"/>
          </a:xfrm>
          <a:prstGeom prst="rect">
            <a:avLst/>
          </a:prstGeom>
        </p:spPr>
      </p:pic>
      <p:pic>
        <p:nvPicPr>
          <p:cNvPr id="7" name="图片 6"/>
          <p:cNvPicPr/>
          <p:nvPr userDrawn="1">
            <p:custDataLst>
              <p:tags r:id="rId3"/>
            </p:custDataLst>
          </p:nvPr>
        </p:nvPicPr>
        <p:blipFill>
          <a:blip r:embed="rId10"/>
          <a:stretch>
            <a:fillRect/>
          </a:stretch>
        </p:blipFill>
        <p:spPr>
          <a:xfrm>
            <a:off x="11471910" y="0"/>
            <a:ext cx="720090" cy="720090"/>
          </a:xfrm>
          <a:prstGeom prst="rect">
            <a:avLst/>
          </a:prstGeom>
        </p:spPr>
      </p:pic>
      <p:sp>
        <p:nvSpPr>
          <p:cNvPr id="4" name="文本框 3"/>
          <p:cNvSpPr txBox="1"/>
          <p:nvPr>
            <p:custDataLst>
              <p:tags r:id="rId4"/>
            </p:custDataLst>
          </p:nvPr>
        </p:nvSpPr>
        <p:spPr>
          <a:xfrm>
            <a:off x="7778115" y="1064895"/>
            <a:ext cx="3477895" cy="876300"/>
          </a:xfrm>
          <a:prstGeom prst="rect">
            <a:avLst/>
          </a:prstGeom>
          <a:noFill/>
        </p:spPr>
        <p:txBody>
          <a:bodyPr wrap="square" lIns="63500" tIns="25400" rIns="63500" bIns="25400" rtlCol="0" anchor="t" anchorCtr="0">
            <a:normAutofit/>
          </a:bodyPr>
          <a:lstStyle/>
          <a:p>
            <a:pPr marL="0" indent="0" algn="l">
              <a:lnSpc>
                <a:spcPct val="100000"/>
              </a:lnSpc>
              <a:spcBef>
                <a:spcPct val="0"/>
              </a:spcBef>
              <a:spcAft>
                <a:spcPct val="0"/>
              </a:spcAft>
              <a:buSzTx/>
              <a:buNone/>
            </a:pPr>
            <a:r>
              <a:rPr lang="zh-CN" sz="5000" b="1" spc="340">
                <a:solidFill>
                  <a:srgbClr val="FFFF00"/>
                </a:solidFill>
                <a:latin typeface="微软雅黑" panose="020B0503020204020204" pitchFamily="34" charset="-122"/>
                <a:ea typeface="微软雅黑" panose="020B0503020204020204" pitchFamily="34" charset="-122"/>
              </a:rPr>
              <a:t>诗歌主题</a:t>
            </a:r>
          </a:p>
        </p:txBody>
      </p:sp>
      <p:pic>
        <p:nvPicPr>
          <p:cNvPr id="5" name="图片 4"/>
          <p:cNvPicPr>
            <a:picLocks noChangeAspect="1"/>
          </p:cNvPicPr>
          <p:nvPr>
            <p:custDataLst>
              <p:tags r:id="rId5"/>
            </p:custDataLst>
          </p:nvPr>
        </p:nvPicPr>
        <p:blipFill>
          <a:blip r:embed="rId11"/>
          <a:srcRect t="16143" b="16143"/>
          <a:stretch>
            <a:fillRect/>
          </a:stretch>
        </p:blipFill>
        <p:spPr>
          <a:xfrm>
            <a:off x="6163310" y="2086610"/>
            <a:ext cx="5903595" cy="3517265"/>
          </a:xfrm>
          <a:custGeom>
            <a:avLst/>
            <a:gdLst/>
            <a:ahLst/>
            <a:cxnLst>
              <a:cxn ang="3">
                <a:pos x="hc" y="t"/>
              </a:cxn>
              <a:cxn ang="cd2">
                <a:pos x="l" y="vc"/>
              </a:cxn>
              <a:cxn ang="cd4">
                <a:pos x="hc" y="b"/>
              </a:cxn>
              <a:cxn ang="0">
                <a:pos x="r" y="vc"/>
              </a:cxn>
            </a:cxnLst>
            <a:rect l="l" t="t" r="r" b="b"/>
            <a:pathLst>
              <a:path w="12720" h="6240">
                <a:moveTo>
                  <a:pt x="0" y="0"/>
                </a:moveTo>
                <a:lnTo>
                  <a:pt x="12720" y="0"/>
                </a:lnTo>
                <a:lnTo>
                  <a:pt x="12720" y="6240"/>
                </a:lnTo>
                <a:lnTo>
                  <a:pt x="0" y="6240"/>
                </a:lnTo>
                <a:lnTo>
                  <a:pt x="0" y="0"/>
                </a:lnTo>
                <a:close/>
              </a:path>
            </a:pathLst>
          </a:custGeom>
        </p:spPr>
      </p:pic>
      <p:sp>
        <p:nvSpPr>
          <p:cNvPr id="6" name="Title 6"/>
          <p:cNvSpPr txBox="1"/>
          <p:nvPr>
            <p:custDataLst>
              <p:tags r:id="rId6"/>
            </p:custDataLst>
          </p:nvPr>
        </p:nvSpPr>
        <p:spPr>
          <a:xfrm>
            <a:off x="247650" y="1600835"/>
            <a:ext cx="5915660" cy="423989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6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树和天空》主要探讨自我与周围世界的关系。诗歌中,“树和天空”的关系,寓示着存在(人与自然)与无限、与永恒的关系。诗歌通过对树和雨的描写，构成了朦胧、优美的意境，表达了作者对生命的生生不息、人与自然的关系、生命的奇迹等多层次的思考，给读者以启迪。</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0"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edge">
                                      <p:cBhvr>
                                        <p:cTn id="14" dur="2000"/>
                                        <p:tgtEl>
                                          <p:spTgt spid="5"/>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1" presetClass="entr" presetSubtype="1" fill="hold" grpId="1"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heel(1)">
                                      <p:cBhvr>
                                        <p:cTn id="2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0" y="0"/>
            <a:ext cx="12192000" cy="6857365"/>
          </a:xfrm>
          <a:prstGeom prst="rect">
            <a:avLst/>
          </a:prstGeom>
        </p:spPr>
      </p:pic>
      <p:sp>
        <p:nvSpPr>
          <p:cNvPr id="2" name="标题 1"/>
          <p:cNvSpPr>
            <a:spLocks noGrp="1"/>
          </p:cNvSpPr>
          <p:nvPr>
            <p:ph type="title"/>
          </p:nvPr>
        </p:nvSpPr>
        <p:spPr>
          <a:xfrm>
            <a:off x="509905" y="1431925"/>
            <a:ext cx="2789555" cy="3126105"/>
          </a:xfrm>
          <a:prstGeom prst="ellipse">
            <a:avLst/>
          </a:prstGeom>
          <a:solidFill>
            <a:schemeClr val="accent2"/>
          </a:solidFill>
        </p:spPr>
        <p:txBody>
          <a:bodyPr>
            <a:noAutofit/>
          </a:bodyPr>
          <a:lstStyle/>
          <a:p>
            <a:r>
              <a:rPr altLang="zh-CN" sz="13800">
                <a:solidFill>
                  <a:schemeClr val="bg1"/>
                </a:solidFill>
              </a:rPr>
              <a:t>议</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80">
                                          <p:stCondLst>
                                            <p:cond delay="0"/>
                                          </p:stCondLst>
                                        </p:cTn>
                                        <p:tgtEl>
                                          <p:spTgt spid="2"/>
                                        </p:tgtEl>
                                      </p:cBhvr>
                                    </p:animEffect>
                                    <p:anim calcmode="lin" valueType="num">
                                      <p:cBhvr>
                                        <p:cTn id="1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9" dur="26">
                                          <p:stCondLst>
                                            <p:cond delay="650"/>
                                          </p:stCondLst>
                                        </p:cTn>
                                        <p:tgtEl>
                                          <p:spTgt spid="2"/>
                                        </p:tgtEl>
                                      </p:cBhvr>
                                      <p:to x="100000" y="60000"/>
                                    </p:animScale>
                                    <p:animScale>
                                      <p:cBhvr>
                                        <p:cTn id="20" dur="166" decel="50000">
                                          <p:stCondLst>
                                            <p:cond delay="676"/>
                                          </p:stCondLst>
                                        </p:cTn>
                                        <p:tgtEl>
                                          <p:spTgt spid="2"/>
                                        </p:tgtEl>
                                      </p:cBhvr>
                                      <p:to x="100000" y="100000"/>
                                    </p:animScale>
                                    <p:animScale>
                                      <p:cBhvr>
                                        <p:cTn id="21" dur="26">
                                          <p:stCondLst>
                                            <p:cond delay="1312"/>
                                          </p:stCondLst>
                                        </p:cTn>
                                        <p:tgtEl>
                                          <p:spTgt spid="2"/>
                                        </p:tgtEl>
                                      </p:cBhvr>
                                      <p:to x="100000" y="80000"/>
                                    </p:animScale>
                                    <p:animScale>
                                      <p:cBhvr>
                                        <p:cTn id="22" dur="166" decel="50000">
                                          <p:stCondLst>
                                            <p:cond delay="1338"/>
                                          </p:stCondLst>
                                        </p:cTn>
                                        <p:tgtEl>
                                          <p:spTgt spid="2"/>
                                        </p:tgtEl>
                                      </p:cBhvr>
                                      <p:to x="100000" y="100000"/>
                                    </p:animScale>
                                    <p:animScale>
                                      <p:cBhvr>
                                        <p:cTn id="23" dur="26">
                                          <p:stCondLst>
                                            <p:cond delay="1642"/>
                                          </p:stCondLst>
                                        </p:cTn>
                                        <p:tgtEl>
                                          <p:spTgt spid="2"/>
                                        </p:tgtEl>
                                      </p:cBhvr>
                                      <p:to x="100000" y="90000"/>
                                    </p:animScale>
                                    <p:animScale>
                                      <p:cBhvr>
                                        <p:cTn id="24" dur="166" decel="50000">
                                          <p:stCondLst>
                                            <p:cond delay="1668"/>
                                          </p:stCondLst>
                                        </p:cTn>
                                        <p:tgtEl>
                                          <p:spTgt spid="2"/>
                                        </p:tgtEl>
                                      </p:cBhvr>
                                      <p:to x="100000" y="100000"/>
                                    </p:animScale>
                                    <p:animScale>
                                      <p:cBhvr>
                                        <p:cTn id="25" dur="26">
                                          <p:stCondLst>
                                            <p:cond delay="1808"/>
                                          </p:stCondLst>
                                        </p:cTn>
                                        <p:tgtEl>
                                          <p:spTgt spid="2"/>
                                        </p:tgtEl>
                                      </p:cBhvr>
                                      <p:to x="100000" y="95000"/>
                                    </p:animScale>
                                    <p:animScale>
                                      <p:cBhvr>
                                        <p:cTn id="26"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9"/>
          <a:stretch>
            <a:fillRect/>
          </a:stretch>
        </p:blipFill>
        <p:spPr>
          <a:xfrm>
            <a:off x="0" y="0"/>
            <a:ext cx="720090" cy="720090"/>
          </a:xfrm>
          <a:prstGeom prst="rect">
            <a:avLst/>
          </a:prstGeom>
        </p:spPr>
      </p:pic>
      <p:pic>
        <p:nvPicPr>
          <p:cNvPr id="9" name="图片 8"/>
          <p:cNvPicPr/>
          <p:nvPr userDrawn="1">
            <p:custDataLst>
              <p:tags r:id="rId3"/>
            </p:custDataLst>
          </p:nvPr>
        </p:nvPicPr>
        <p:blipFill>
          <a:blip r:embed="rId10"/>
          <a:stretch>
            <a:fillRect/>
          </a:stretch>
        </p:blipFill>
        <p:spPr>
          <a:xfrm>
            <a:off x="11471910" y="0"/>
            <a:ext cx="720090" cy="720090"/>
          </a:xfrm>
          <a:prstGeom prst="rect">
            <a:avLst/>
          </a:prstGeom>
        </p:spPr>
      </p:pic>
      <p:sp>
        <p:nvSpPr>
          <p:cNvPr id="4" name="矩形 3"/>
          <p:cNvSpPr/>
          <p:nvPr>
            <p:custDataLst>
              <p:tags r:id="rId4"/>
            </p:custDataLst>
          </p:nvPr>
        </p:nvSpPr>
        <p:spPr>
          <a:xfrm>
            <a:off x="0" y="1660525"/>
            <a:ext cx="12192000" cy="4711065"/>
          </a:xfrm>
          <a:prstGeom prst="rect">
            <a:avLst/>
          </a:prstGeom>
          <a:solidFill>
            <a:srgbClr val="FFFFFF"/>
          </a:solidFill>
          <a:ln>
            <a:noFill/>
          </a:ln>
          <a:effectLst>
            <a:outerShdw blurRad="1651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5"/>
            </p:custDataLst>
          </p:nvPr>
        </p:nvSpPr>
        <p:spPr>
          <a:xfrm>
            <a:off x="609556" y="525145"/>
            <a:ext cx="10972876" cy="76200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altLang="en-US" sz="4200" b="1" spc="260">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如何理解这首诗歌中“树”这一意象？</a:t>
            </a:r>
          </a:p>
        </p:txBody>
      </p:sp>
      <p:pic>
        <p:nvPicPr>
          <p:cNvPr id="7" name="图片 6"/>
          <p:cNvPicPr>
            <a:picLocks noChangeAspect="1"/>
          </p:cNvPicPr>
          <p:nvPr>
            <p:custDataLst>
              <p:tags r:id="rId6"/>
            </p:custDataLst>
          </p:nvPr>
        </p:nvPicPr>
        <p:blipFill>
          <a:blip r:embed="rId11"/>
          <a:srcRect t="2852" b="2852"/>
          <a:stretch>
            <a:fillRect/>
          </a:stretch>
        </p:blipFill>
        <p:spPr>
          <a:xfrm>
            <a:off x="214630" y="2157095"/>
            <a:ext cx="4641215" cy="3066415"/>
          </a:xfrm>
          <a:custGeom>
            <a:avLst/>
            <a:gdLst/>
            <a:ahLst/>
            <a:cxnLst>
              <a:cxn ang="3">
                <a:pos x="hc" y="t"/>
              </a:cxn>
              <a:cxn ang="cd2">
                <a:pos x="l" y="vc"/>
              </a:cxn>
              <a:cxn ang="cd4">
                <a:pos x="hc" y="b"/>
              </a:cxn>
              <a:cxn ang="0">
                <a:pos x="r" y="vc"/>
              </a:cxn>
            </a:cxnLst>
            <a:rect l="l" t="t" r="r" b="b"/>
            <a:pathLst>
              <a:path w="8399" h="5280">
                <a:moveTo>
                  <a:pt x="0" y="0"/>
                </a:moveTo>
                <a:lnTo>
                  <a:pt x="8399" y="0"/>
                </a:lnTo>
                <a:lnTo>
                  <a:pt x="8399" y="5280"/>
                </a:lnTo>
                <a:lnTo>
                  <a:pt x="0" y="5280"/>
                </a:lnTo>
                <a:lnTo>
                  <a:pt x="0" y="0"/>
                </a:lnTo>
                <a:close/>
              </a:path>
            </a:pathLst>
          </a:custGeom>
        </p:spPr>
      </p:pic>
      <p:sp>
        <p:nvSpPr>
          <p:cNvPr id="8" name="Title 6"/>
          <p:cNvSpPr txBox="1"/>
          <p:nvPr>
            <p:custDataLst>
              <p:tags r:id="rId7"/>
            </p:custDataLst>
          </p:nvPr>
        </p:nvSpPr>
        <p:spPr>
          <a:xfrm>
            <a:off x="5175250" y="1801495"/>
            <a:ext cx="6822440" cy="44297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诗人选择“树”作为观照对象，更多的还在于树本身所具有的特性，包括树丰富的生态和文化蕴含。作为生物，树是立足于大地同时又指向天空的最隆重和充分的表示。它对生命应有的在地下的深度以及永无止境的向上的高度都做了最为坚实而高贵的展览和诠释。于是，树连接了大地与天空，此岸与彼岸，现世与终极——是树，让我们看清了自身的位置和应有的走向。</a:t>
            </a:r>
            <a:r>
              <a:rPr lang="zh-CN" altLang="en-US" sz="2400" b="1" spc="2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“树”是生命的主体,是积极向上、蓬勃生长的生命的代表。</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1" presetClass="entr" presetSubtype="1"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1)">
                                      <p:cBhvr>
                                        <p:cTn id="19" dur="2000"/>
                                        <p:tgtEl>
                                          <p:spTgt spid="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6" presetClass="entr" presetSubtype="16" fill="hold" grpId="2"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ircle(in)">
                                      <p:cBhvr>
                                        <p:cTn id="2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6" grpId="0"/>
      <p:bldP spid="8" grpId="2"/>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8"/>
          <a:stretch>
            <a:fillRect/>
          </a:stretch>
        </p:blipFill>
        <p:spPr>
          <a:xfrm>
            <a:off x="0" y="0"/>
            <a:ext cx="720090" cy="720090"/>
          </a:xfrm>
          <a:prstGeom prst="rect">
            <a:avLst/>
          </a:prstGeom>
        </p:spPr>
      </p:pic>
      <p:pic>
        <p:nvPicPr>
          <p:cNvPr id="9" name="图片 8"/>
          <p:cNvPicPr/>
          <p:nvPr userDrawn="1">
            <p:custDataLst>
              <p:tags r:id="rId3"/>
            </p:custDataLst>
          </p:nvPr>
        </p:nvPicPr>
        <p:blipFill>
          <a:blip r:embed="rId9"/>
          <a:stretch>
            <a:fillRect/>
          </a:stretch>
        </p:blipFill>
        <p:spPr>
          <a:xfrm>
            <a:off x="11471910" y="0"/>
            <a:ext cx="720090" cy="720090"/>
          </a:xfrm>
          <a:prstGeom prst="rect">
            <a:avLst/>
          </a:prstGeom>
        </p:spPr>
      </p:pic>
      <p:sp>
        <p:nvSpPr>
          <p:cNvPr id="4" name="矩形 3"/>
          <p:cNvSpPr/>
          <p:nvPr>
            <p:custDataLst>
              <p:tags r:id="rId4"/>
            </p:custDataLst>
          </p:nvPr>
        </p:nvSpPr>
        <p:spPr>
          <a:xfrm>
            <a:off x="0" y="1660525"/>
            <a:ext cx="12192000" cy="4711065"/>
          </a:xfrm>
          <a:prstGeom prst="rect">
            <a:avLst/>
          </a:prstGeom>
          <a:solidFill>
            <a:srgbClr val="FFFFFF"/>
          </a:solidFill>
          <a:ln>
            <a:noFill/>
          </a:ln>
          <a:effectLst>
            <a:outerShdw blurRad="1651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5"/>
            </p:custDataLst>
          </p:nvPr>
        </p:nvSpPr>
        <p:spPr>
          <a:xfrm>
            <a:off x="609556" y="525145"/>
            <a:ext cx="10972876" cy="76200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altLang="en-US" sz="4200" b="1" spc="260">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这首诗中的“雪花”具有怎样的象征意义？</a:t>
            </a:r>
          </a:p>
        </p:txBody>
      </p:sp>
      <p:sp>
        <p:nvSpPr>
          <p:cNvPr id="8" name="Title 6"/>
          <p:cNvSpPr txBox="1"/>
          <p:nvPr>
            <p:custDataLst>
              <p:tags r:id="rId6"/>
            </p:custDataLst>
          </p:nvPr>
        </p:nvSpPr>
        <p:spPr>
          <a:xfrm>
            <a:off x="5421630" y="1801495"/>
            <a:ext cx="6576060" cy="44297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20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雪花”象征着一个洁白澄净的纯美境界，一种超越了世俗功利、摆脱了欲望和俗物的牵绊、万物融和无间、和谐共存的圆融化境。在这个世界里，人与物、人与人、物与物，一切存在之间的距离都将泯灭而消失殆尽，只剩下轻轻飘来的一阵宇宙间的清丽气息。</a:t>
            </a:r>
          </a:p>
        </p:txBody>
      </p:sp>
      <p:pic>
        <p:nvPicPr>
          <p:cNvPr id="2" name="图片 1" descr="t0134c55e9e327f87e7"/>
          <p:cNvPicPr>
            <a:picLocks noChangeAspect="1"/>
          </p:cNvPicPr>
          <p:nvPr/>
        </p:nvPicPr>
        <p:blipFill>
          <a:blip r:embed="rId10"/>
          <a:stretch>
            <a:fillRect/>
          </a:stretch>
        </p:blipFill>
        <p:spPr>
          <a:xfrm>
            <a:off x="254000" y="2331720"/>
            <a:ext cx="5059045" cy="339026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edge">
                                      <p:cBhvr>
                                        <p:cTn id="19" dur="2000"/>
                                        <p:tgtEl>
                                          <p:spTgt spid="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6" presetClass="entr" presetSubtype="16" fill="hold" grpId="2"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ircle(in)">
                                      <p:cBhvr>
                                        <p:cTn id="2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6" grpId="0"/>
      <p:bldP spid="8" grpId="2"/>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8"/>
          <a:stretch>
            <a:fillRect/>
          </a:stretch>
        </p:blipFill>
        <p:spPr>
          <a:xfrm>
            <a:off x="0" y="0"/>
            <a:ext cx="720090" cy="720090"/>
          </a:xfrm>
          <a:prstGeom prst="rect">
            <a:avLst/>
          </a:prstGeom>
        </p:spPr>
      </p:pic>
      <p:pic>
        <p:nvPicPr>
          <p:cNvPr id="9" name="图片 8"/>
          <p:cNvPicPr/>
          <p:nvPr userDrawn="1">
            <p:custDataLst>
              <p:tags r:id="rId3"/>
            </p:custDataLst>
          </p:nvPr>
        </p:nvPicPr>
        <p:blipFill>
          <a:blip r:embed="rId9"/>
          <a:stretch>
            <a:fillRect/>
          </a:stretch>
        </p:blipFill>
        <p:spPr>
          <a:xfrm>
            <a:off x="11471910" y="0"/>
            <a:ext cx="720090" cy="720090"/>
          </a:xfrm>
          <a:prstGeom prst="rect">
            <a:avLst/>
          </a:prstGeom>
        </p:spPr>
      </p:pic>
      <p:sp>
        <p:nvSpPr>
          <p:cNvPr id="4" name="矩形 3"/>
          <p:cNvSpPr/>
          <p:nvPr>
            <p:custDataLst>
              <p:tags r:id="rId4"/>
            </p:custDataLst>
          </p:nvPr>
        </p:nvSpPr>
        <p:spPr>
          <a:xfrm>
            <a:off x="0" y="1660525"/>
            <a:ext cx="12192000" cy="4711065"/>
          </a:xfrm>
          <a:prstGeom prst="rect">
            <a:avLst/>
          </a:prstGeom>
          <a:solidFill>
            <a:srgbClr val="FFFFFF"/>
          </a:solidFill>
          <a:ln>
            <a:noFill/>
          </a:ln>
          <a:effectLst>
            <a:outerShdw blurRad="1651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5"/>
            </p:custDataLst>
          </p:nvPr>
        </p:nvSpPr>
        <p:spPr>
          <a:xfrm>
            <a:off x="609556" y="525145"/>
            <a:ext cx="10972876" cy="76200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altLang="en-US" sz="4200" b="1" spc="260">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这首诗中的“天空”,有怎样的象征义?</a:t>
            </a:r>
          </a:p>
        </p:txBody>
      </p:sp>
      <p:sp>
        <p:nvSpPr>
          <p:cNvPr id="8" name="Title 6"/>
          <p:cNvSpPr txBox="1"/>
          <p:nvPr>
            <p:custDataLst>
              <p:tags r:id="rId6"/>
            </p:custDataLst>
          </p:nvPr>
        </p:nvSpPr>
        <p:spPr>
          <a:xfrm>
            <a:off x="5421630" y="1801495"/>
            <a:ext cx="6576060" cy="44297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20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“天空”是“树”(自然生物)和“我们”(人类)存在共同的家,代表着自然界。所有生物既在“天空”下积极地承受它的所有赐予和挑战,同时又对天空怀抱着最虔诚的爱、敬畏以及等待。</a:t>
            </a:r>
          </a:p>
        </p:txBody>
      </p:sp>
      <p:pic>
        <p:nvPicPr>
          <p:cNvPr id="3" name="图片 2" descr="southeast"/>
          <p:cNvPicPr>
            <a:picLocks noChangeAspect="1"/>
          </p:cNvPicPr>
          <p:nvPr/>
        </p:nvPicPr>
        <p:blipFill>
          <a:blip r:embed="rId10"/>
          <a:stretch>
            <a:fillRect/>
          </a:stretch>
        </p:blipFill>
        <p:spPr>
          <a:xfrm>
            <a:off x="269875" y="2341880"/>
            <a:ext cx="4968240" cy="318008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edge">
                                      <p:cBhvr>
                                        <p:cTn id="19" dur="2000"/>
                                        <p:tgtEl>
                                          <p:spTgt spid="3"/>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6" presetClass="entr" presetSubtype="16" fill="hold" grpId="2"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ircle(in)">
                                      <p:cBhvr>
                                        <p:cTn id="2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6" grpId="0"/>
      <p:bldP spid="8" grpId="2"/>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8"/>
          <a:stretch>
            <a:fillRect/>
          </a:stretch>
        </p:blipFill>
        <p:spPr>
          <a:xfrm>
            <a:off x="0" y="0"/>
            <a:ext cx="720090" cy="720090"/>
          </a:xfrm>
          <a:prstGeom prst="rect">
            <a:avLst/>
          </a:prstGeom>
        </p:spPr>
      </p:pic>
      <p:pic>
        <p:nvPicPr>
          <p:cNvPr id="9" name="图片 8"/>
          <p:cNvPicPr/>
          <p:nvPr userDrawn="1">
            <p:custDataLst>
              <p:tags r:id="rId3"/>
            </p:custDataLst>
          </p:nvPr>
        </p:nvPicPr>
        <p:blipFill>
          <a:blip r:embed="rId9"/>
          <a:stretch>
            <a:fillRect/>
          </a:stretch>
        </p:blipFill>
        <p:spPr>
          <a:xfrm>
            <a:off x="11471910" y="0"/>
            <a:ext cx="720090" cy="720090"/>
          </a:xfrm>
          <a:prstGeom prst="rect">
            <a:avLst/>
          </a:prstGeom>
        </p:spPr>
      </p:pic>
      <p:sp>
        <p:nvSpPr>
          <p:cNvPr id="4" name="矩形 3"/>
          <p:cNvSpPr/>
          <p:nvPr>
            <p:custDataLst>
              <p:tags r:id="rId4"/>
            </p:custDataLst>
          </p:nvPr>
        </p:nvSpPr>
        <p:spPr>
          <a:xfrm>
            <a:off x="0" y="1660525"/>
            <a:ext cx="12192000" cy="4711065"/>
          </a:xfrm>
          <a:prstGeom prst="rect">
            <a:avLst/>
          </a:prstGeom>
          <a:solidFill>
            <a:srgbClr val="FFFFFF"/>
          </a:solidFill>
          <a:ln>
            <a:noFill/>
          </a:ln>
          <a:effectLst>
            <a:outerShdw blurRad="1651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5"/>
            </p:custDataLst>
          </p:nvPr>
        </p:nvSpPr>
        <p:spPr>
          <a:xfrm>
            <a:off x="609556" y="525145"/>
            <a:ext cx="10972876" cy="76200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altLang="en-US" sz="4200" b="1" spc="260">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这首诗中的“我们”,有怎样的象征义?</a:t>
            </a:r>
          </a:p>
        </p:txBody>
      </p:sp>
      <p:sp>
        <p:nvSpPr>
          <p:cNvPr id="8" name="Title 6"/>
          <p:cNvSpPr txBox="1"/>
          <p:nvPr>
            <p:custDataLst>
              <p:tags r:id="rId6"/>
            </p:custDataLst>
          </p:nvPr>
        </p:nvSpPr>
        <p:spPr>
          <a:xfrm>
            <a:off x="6448425" y="1801495"/>
            <a:ext cx="5578475" cy="44297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20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“我们”在这里代表人类与自然等存在,“我们”既是自然的旁观者和见证者,也是自然的参与者和存在者,“我们”相互关爱与扶持着。</a:t>
            </a:r>
          </a:p>
        </p:txBody>
      </p:sp>
      <p:pic>
        <p:nvPicPr>
          <p:cNvPr id="2" name="图片 1"/>
          <p:cNvPicPr>
            <a:picLocks noChangeAspect="1"/>
          </p:cNvPicPr>
          <p:nvPr/>
        </p:nvPicPr>
        <p:blipFill>
          <a:blip r:embed="rId10"/>
          <a:stretch>
            <a:fillRect/>
          </a:stretch>
        </p:blipFill>
        <p:spPr>
          <a:xfrm>
            <a:off x="170815" y="2068830"/>
            <a:ext cx="6096000" cy="37084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amond(in)">
                                      <p:cBhvr>
                                        <p:cTn id="19" dur="2000"/>
                                        <p:tgtEl>
                                          <p:spTgt spid="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6" presetClass="entr" presetSubtype="16" fill="hold" grpId="2"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ircle(in)">
                                      <p:cBhvr>
                                        <p:cTn id="2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6" grpId="0"/>
      <p:bldP spid="8" grpId="2"/>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8"/>
          <a:stretch>
            <a:fillRect/>
          </a:stretch>
        </p:blipFill>
        <p:spPr>
          <a:xfrm>
            <a:off x="0" y="0"/>
            <a:ext cx="720090" cy="720090"/>
          </a:xfrm>
          <a:prstGeom prst="rect">
            <a:avLst/>
          </a:prstGeom>
        </p:spPr>
      </p:pic>
      <p:pic>
        <p:nvPicPr>
          <p:cNvPr id="9" name="图片 8"/>
          <p:cNvPicPr/>
          <p:nvPr userDrawn="1">
            <p:custDataLst>
              <p:tags r:id="rId3"/>
            </p:custDataLst>
          </p:nvPr>
        </p:nvPicPr>
        <p:blipFill>
          <a:blip r:embed="rId9"/>
          <a:stretch>
            <a:fillRect/>
          </a:stretch>
        </p:blipFill>
        <p:spPr>
          <a:xfrm>
            <a:off x="11471910" y="0"/>
            <a:ext cx="720090" cy="720090"/>
          </a:xfrm>
          <a:prstGeom prst="rect">
            <a:avLst/>
          </a:prstGeom>
        </p:spPr>
      </p:pic>
      <p:sp>
        <p:nvSpPr>
          <p:cNvPr id="4" name="矩形 3"/>
          <p:cNvSpPr/>
          <p:nvPr>
            <p:custDataLst>
              <p:tags r:id="rId4"/>
            </p:custDataLst>
          </p:nvPr>
        </p:nvSpPr>
        <p:spPr>
          <a:xfrm>
            <a:off x="0" y="1660525"/>
            <a:ext cx="12192000" cy="4711065"/>
          </a:xfrm>
          <a:prstGeom prst="rect">
            <a:avLst/>
          </a:prstGeom>
          <a:solidFill>
            <a:srgbClr val="FFFFFF"/>
          </a:solidFill>
          <a:ln>
            <a:noFill/>
          </a:ln>
          <a:effectLst>
            <a:outerShdw blurRad="1651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5"/>
            </p:custDataLst>
          </p:nvPr>
        </p:nvSpPr>
        <p:spPr>
          <a:xfrm>
            <a:off x="609556" y="525145"/>
            <a:ext cx="10972876" cy="762000"/>
          </a:xfrm>
          <a:prstGeom prst="rect">
            <a:avLst/>
          </a:prstGeom>
          <a:noFill/>
        </p:spPr>
        <p:txBody>
          <a:bodyPr wrap="square" lIns="63500" tIns="25400" rIns="63500" bIns="25400" rtlCol="0" anchor="ctr" anchorCtr="0">
            <a:normAutofit fontScale="87500" lnSpcReduction="20000"/>
          </a:bodyPr>
          <a:lstStyle/>
          <a:p>
            <a:pPr marL="0" indent="0" algn="l">
              <a:lnSpc>
                <a:spcPct val="100000"/>
              </a:lnSpc>
              <a:spcBef>
                <a:spcPct val="0"/>
              </a:spcBef>
              <a:spcAft>
                <a:spcPct val="0"/>
              </a:spcAft>
              <a:buSzTx/>
              <a:buNone/>
            </a:pPr>
            <a:r>
              <a:rPr lang="zh-CN" altLang="en-US" sz="4200" b="1" spc="260">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诗人以旁观者的身份来写树和大自然，有什么好处？</a:t>
            </a:r>
          </a:p>
        </p:txBody>
      </p:sp>
      <p:sp>
        <p:nvSpPr>
          <p:cNvPr id="8" name="Title 6"/>
          <p:cNvSpPr txBox="1"/>
          <p:nvPr>
            <p:custDataLst>
              <p:tags r:id="rId6"/>
            </p:custDataLst>
          </p:nvPr>
        </p:nvSpPr>
        <p:spPr>
          <a:xfrm>
            <a:off x="6448425" y="1801495"/>
            <a:ext cx="5578475" cy="44297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20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诗人以旁观者的身份来写书和大自然，角度新颖，使诗人与树的视角发生转移，树的走动其实是诗人在树林中走动。树如同无言的智者，把诗人瞬间的感受表达了出来。诗人感受到了人生的匆忙，雨过天晴，树林静谧，这优美的情景，又让诗人的内心更加宁静，焕发出对美好生活的期待。</a:t>
            </a:r>
          </a:p>
        </p:txBody>
      </p:sp>
      <p:pic>
        <p:nvPicPr>
          <p:cNvPr id="3" name="图片 2"/>
          <p:cNvPicPr>
            <a:picLocks noChangeAspect="1"/>
          </p:cNvPicPr>
          <p:nvPr/>
        </p:nvPicPr>
        <p:blipFill>
          <a:blip r:embed="rId10"/>
          <a:srcRect b="22132"/>
          <a:stretch>
            <a:fillRect/>
          </a:stretch>
        </p:blipFill>
        <p:spPr>
          <a:xfrm>
            <a:off x="232410" y="2129155"/>
            <a:ext cx="6010910" cy="370522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edge">
                                      <p:cBhvr>
                                        <p:cTn id="19" dur="2000"/>
                                        <p:tgtEl>
                                          <p:spTgt spid="3"/>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6" presetClass="entr" presetSubtype="16" fill="hold" grpId="2"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ircle(in)">
                                      <p:cBhvr>
                                        <p:cTn id="2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6" grpId="0"/>
      <p:bldP spid="8" grpId="2"/>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8"/>
          <a:stretch>
            <a:fillRect/>
          </a:stretch>
        </p:blipFill>
        <p:spPr>
          <a:xfrm>
            <a:off x="0" y="0"/>
            <a:ext cx="720090" cy="720090"/>
          </a:xfrm>
          <a:prstGeom prst="rect">
            <a:avLst/>
          </a:prstGeom>
        </p:spPr>
      </p:pic>
      <p:pic>
        <p:nvPicPr>
          <p:cNvPr id="9" name="图片 8"/>
          <p:cNvPicPr/>
          <p:nvPr userDrawn="1">
            <p:custDataLst>
              <p:tags r:id="rId3"/>
            </p:custDataLst>
          </p:nvPr>
        </p:nvPicPr>
        <p:blipFill>
          <a:blip r:embed="rId9"/>
          <a:stretch>
            <a:fillRect/>
          </a:stretch>
        </p:blipFill>
        <p:spPr>
          <a:xfrm>
            <a:off x="11471910" y="0"/>
            <a:ext cx="720090" cy="720090"/>
          </a:xfrm>
          <a:prstGeom prst="rect">
            <a:avLst/>
          </a:prstGeom>
        </p:spPr>
      </p:pic>
      <p:sp>
        <p:nvSpPr>
          <p:cNvPr id="4" name="矩形 3"/>
          <p:cNvSpPr/>
          <p:nvPr>
            <p:custDataLst>
              <p:tags r:id="rId4"/>
            </p:custDataLst>
          </p:nvPr>
        </p:nvSpPr>
        <p:spPr>
          <a:xfrm>
            <a:off x="0" y="1660525"/>
            <a:ext cx="12192000" cy="4711065"/>
          </a:xfrm>
          <a:prstGeom prst="rect">
            <a:avLst/>
          </a:prstGeom>
          <a:solidFill>
            <a:srgbClr val="FFFFFF"/>
          </a:solidFill>
          <a:ln>
            <a:noFill/>
          </a:ln>
          <a:effectLst>
            <a:outerShdw blurRad="1651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5"/>
            </p:custDataLst>
          </p:nvPr>
        </p:nvSpPr>
        <p:spPr>
          <a:xfrm>
            <a:off x="609556" y="525145"/>
            <a:ext cx="10972876" cy="76200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altLang="en-US" sz="4200" b="1" spc="260">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这首诗的前后两节有着怎样的关系？</a:t>
            </a:r>
          </a:p>
        </p:txBody>
      </p:sp>
      <p:sp>
        <p:nvSpPr>
          <p:cNvPr id="8" name="Title 6"/>
          <p:cNvSpPr txBox="1"/>
          <p:nvPr>
            <p:custDataLst>
              <p:tags r:id="rId6"/>
            </p:custDataLst>
          </p:nvPr>
        </p:nvSpPr>
        <p:spPr>
          <a:xfrm>
            <a:off x="3987800" y="1801495"/>
            <a:ext cx="8039100" cy="44297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20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这首诗的前后两节有着层次与境界上的相承与递进。前者主动，后者主静。前者充溢着生命的搏击与律动，启示着自然间一种积极向上的活力。而当“雨歇了”，世界便进入一种行动后的安宁、强力后的静谧。那曾因为争取而匆匆走过的躯体，也终于有了夜空下神圣而静穆的“挺拔”闪现。虽然那“挺拔”的姿势只是一次“闪现”，虽然“等待”的只是一个“瞬间”，但是存在的意义不就是在那无休止的搏动中一次又一次地追逐那一层高过一层的瞬间化境吗？</a:t>
            </a:r>
          </a:p>
        </p:txBody>
      </p:sp>
      <p:pic>
        <p:nvPicPr>
          <p:cNvPr id="2" name="图片 1"/>
          <p:cNvPicPr>
            <a:picLocks noChangeAspect="1"/>
          </p:cNvPicPr>
          <p:nvPr/>
        </p:nvPicPr>
        <p:blipFill>
          <a:blip r:embed="rId10"/>
          <a:stretch>
            <a:fillRect/>
          </a:stretch>
        </p:blipFill>
        <p:spPr>
          <a:xfrm>
            <a:off x="141605" y="1937385"/>
            <a:ext cx="3688080" cy="420116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edge">
                                      <p:cBhvr>
                                        <p:cTn id="19" dur="2000"/>
                                        <p:tgtEl>
                                          <p:spTgt spid="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6" presetClass="entr" presetSubtype="16" fill="hold" grpId="2"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ircle(in)">
                                      <p:cBhvr>
                                        <p:cTn id="2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6" grpId="0"/>
      <p:bldP spid="8" grpId="2"/>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0" y="0"/>
            <a:ext cx="12192000" cy="6857365"/>
          </a:xfrm>
          <a:prstGeom prst="rect">
            <a:avLst/>
          </a:prstGeom>
        </p:spPr>
      </p:pic>
      <p:sp>
        <p:nvSpPr>
          <p:cNvPr id="2" name="标题 1"/>
          <p:cNvSpPr>
            <a:spLocks noGrp="1"/>
          </p:cNvSpPr>
          <p:nvPr>
            <p:ph type="title"/>
          </p:nvPr>
        </p:nvSpPr>
        <p:spPr>
          <a:xfrm>
            <a:off x="509905" y="1431925"/>
            <a:ext cx="2789555" cy="3126105"/>
          </a:xfrm>
          <a:prstGeom prst="ellipse">
            <a:avLst/>
          </a:prstGeom>
          <a:solidFill>
            <a:schemeClr val="accent2"/>
          </a:solidFill>
        </p:spPr>
        <p:txBody>
          <a:bodyPr>
            <a:noAutofit/>
          </a:bodyPr>
          <a:lstStyle/>
          <a:p>
            <a:r>
              <a:rPr altLang="zh-CN" sz="13800">
                <a:solidFill>
                  <a:srgbClr val="FF0000"/>
                </a:solidFill>
              </a:rPr>
              <a:t>辨</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80">
                                          <p:stCondLst>
                                            <p:cond delay="0"/>
                                          </p:stCondLst>
                                        </p:cTn>
                                        <p:tgtEl>
                                          <p:spTgt spid="2"/>
                                        </p:tgtEl>
                                      </p:cBhvr>
                                    </p:animEffect>
                                    <p:anim calcmode="lin" valueType="num">
                                      <p:cBhvr>
                                        <p:cTn id="1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9" dur="26">
                                          <p:stCondLst>
                                            <p:cond delay="650"/>
                                          </p:stCondLst>
                                        </p:cTn>
                                        <p:tgtEl>
                                          <p:spTgt spid="2"/>
                                        </p:tgtEl>
                                      </p:cBhvr>
                                      <p:to x="100000" y="60000"/>
                                    </p:animScale>
                                    <p:animScale>
                                      <p:cBhvr>
                                        <p:cTn id="20" dur="166" decel="50000">
                                          <p:stCondLst>
                                            <p:cond delay="676"/>
                                          </p:stCondLst>
                                        </p:cTn>
                                        <p:tgtEl>
                                          <p:spTgt spid="2"/>
                                        </p:tgtEl>
                                      </p:cBhvr>
                                      <p:to x="100000" y="100000"/>
                                    </p:animScale>
                                    <p:animScale>
                                      <p:cBhvr>
                                        <p:cTn id="21" dur="26">
                                          <p:stCondLst>
                                            <p:cond delay="1312"/>
                                          </p:stCondLst>
                                        </p:cTn>
                                        <p:tgtEl>
                                          <p:spTgt spid="2"/>
                                        </p:tgtEl>
                                      </p:cBhvr>
                                      <p:to x="100000" y="80000"/>
                                    </p:animScale>
                                    <p:animScale>
                                      <p:cBhvr>
                                        <p:cTn id="22" dur="166" decel="50000">
                                          <p:stCondLst>
                                            <p:cond delay="1338"/>
                                          </p:stCondLst>
                                        </p:cTn>
                                        <p:tgtEl>
                                          <p:spTgt spid="2"/>
                                        </p:tgtEl>
                                      </p:cBhvr>
                                      <p:to x="100000" y="100000"/>
                                    </p:animScale>
                                    <p:animScale>
                                      <p:cBhvr>
                                        <p:cTn id="23" dur="26">
                                          <p:stCondLst>
                                            <p:cond delay="1642"/>
                                          </p:stCondLst>
                                        </p:cTn>
                                        <p:tgtEl>
                                          <p:spTgt spid="2"/>
                                        </p:tgtEl>
                                      </p:cBhvr>
                                      <p:to x="100000" y="90000"/>
                                    </p:animScale>
                                    <p:animScale>
                                      <p:cBhvr>
                                        <p:cTn id="24" dur="166" decel="50000">
                                          <p:stCondLst>
                                            <p:cond delay="1668"/>
                                          </p:stCondLst>
                                        </p:cTn>
                                        <p:tgtEl>
                                          <p:spTgt spid="2"/>
                                        </p:tgtEl>
                                      </p:cBhvr>
                                      <p:to x="100000" y="100000"/>
                                    </p:animScale>
                                    <p:animScale>
                                      <p:cBhvr>
                                        <p:cTn id="25" dur="26">
                                          <p:stCondLst>
                                            <p:cond delay="1808"/>
                                          </p:stCondLst>
                                        </p:cTn>
                                        <p:tgtEl>
                                          <p:spTgt spid="2"/>
                                        </p:tgtEl>
                                      </p:cBhvr>
                                      <p:to x="100000" y="95000"/>
                                    </p:animScale>
                                    <p:animScale>
                                      <p:cBhvr>
                                        <p:cTn id="26"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a:srcRect b="4943"/>
          <a:stretch>
            <a:fillRect/>
          </a:stretch>
        </p:blipFill>
        <p:spPr>
          <a:xfrm>
            <a:off x="-635" y="0"/>
            <a:ext cx="12193270" cy="6857365"/>
          </a:xfrm>
          <a:prstGeom prst="rect">
            <a:avLst/>
          </a:prstGeom>
        </p:spPr>
      </p:pic>
      <p:sp>
        <p:nvSpPr>
          <p:cNvPr id="2" name="标题 1"/>
          <p:cNvSpPr>
            <a:spLocks noGrp="1"/>
          </p:cNvSpPr>
          <p:nvPr>
            <p:ph type="ctrTitle"/>
            <p:custDataLst>
              <p:tags r:id="rId2"/>
            </p:custDataLst>
          </p:nvPr>
        </p:nvSpPr>
        <p:spPr/>
        <p:txBody>
          <a:bodyPr>
            <a:noAutofit/>
          </a:bodyPr>
          <a:lstStyle/>
          <a:p>
            <a:r>
              <a:rPr lang="zh-CN" altLang="zh-CN" sz="11500">
                <a:solidFill>
                  <a:srgbClr val="FF0000"/>
                </a:solidFill>
              </a:rPr>
              <a:t>树和天空</a:t>
            </a:r>
          </a:p>
        </p:txBody>
      </p:sp>
      <p:sp>
        <p:nvSpPr>
          <p:cNvPr id="100" name="文本框 99"/>
          <p:cNvSpPr txBox="1"/>
          <p:nvPr/>
        </p:nvSpPr>
        <p:spPr>
          <a:xfrm>
            <a:off x="6655435" y="3832225"/>
            <a:ext cx="5080000" cy="1014730"/>
          </a:xfrm>
          <a:prstGeom prst="rect">
            <a:avLst/>
          </a:prstGeom>
          <a:noFill/>
          <a:ln w="9525">
            <a:noFill/>
          </a:ln>
        </p:spPr>
        <p:txBody>
          <a:bodyPr>
            <a:spAutoFit/>
          </a:bodyPr>
          <a:lstStyle/>
          <a:p>
            <a:pPr indent="0"/>
            <a:r>
              <a:rPr lang="zh-CN" sz="6000" b="1">
                <a:solidFill>
                  <a:srgbClr val="00B0F0"/>
                </a:solidFill>
                <a:latin typeface="微软雅黑" panose="020B0503020204020204" pitchFamily="34" charset="-122"/>
                <a:ea typeface="微软雅黑" panose="020B0503020204020204" pitchFamily="34" charset="-122"/>
              </a:rPr>
              <a:t>特朗斯特罗姆</a:t>
            </a:r>
            <a:endParaRPr lang="zh-CN" altLang="en-US" sz="6000" b="1">
              <a:solidFill>
                <a:srgbClr val="00B0F0"/>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edge">
                                      <p:cBhvr>
                                        <p:cTn id="13" dur="2000"/>
                                        <p:tgtEl>
                                          <p:spTgt spid="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7" presetClass="entr" presetSubtype="4" fill="hold" grpId="1" nodeType="clickEffect">
                                  <p:stCondLst>
                                    <p:cond delay="0"/>
                                  </p:stCondLst>
                                  <p:childTnLst>
                                    <p:set>
                                      <p:cBhvr>
                                        <p:cTn id="18" dur="1" fill="hold">
                                          <p:stCondLst>
                                            <p:cond delay="0"/>
                                          </p:stCondLst>
                                        </p:cTn>
                                        <p:tgtEl>
                                          <p:spTgt spid="100"/>
                                        </p:tgtEl>
                                        <p:attrNameLst>
                                          <p:attrName>style.visibility</p:attrName>
                                        </p:attrNameLst>
                                      </p:cBhvr>
                                      <p:to>
                                        <p:strVal val="visible"/>
                                      </p:to>
                                    </p:set>
                                    <p:anim calcmode="lin" valueType="num">
                                      <p:cBhvr additive="base">
                                        <p:cTn id="19" dur="5000" fill="hold"/>
                                        <p:tgtEl>
                                          <p:spTgt spid="100"/>
                                        </p:tgtEl>
                                        <p:attrNameLst>
                                          <p:attrName>ppt_x</p:attrName>
                                        </p:attrNameLst>
                                      </p:cBhvr>
                                      <p:tavLst>
                                        <p:tav tm="0">
                                          <p:val>
                                            <p:strVal val="#ppt_x"/>
                                          </p:val>
                                        </p:tav>
                                        <p:tav tm="100000">
                                          <p:val>
                                            <p:strVal val="#ppt_x"/>
                                          </p:val>
                                        </p:tav>
                                      </p:tavLst>
                                    </p:anim>
                                    <p:anim calcmode="lin" valueType="num">
                                      <p:cBhvr additive="base">
                                        <p:cTn id="20" dur="50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9"/>
          <a:stretch>
            <a:fillRect/>
          </a:stretch>
        </p:blipFill>
        <p:spPr>
          <a:xfrm>
            <a:off x="0" y="0"/>
            <a:ext cx="720090" cy="720090"/>
          </a:xfrm>
          <a:prstGeom prst="rect">
            <a:avLst/>
          </a:prstGeom>
        </p:spPr>
      </p:pic>
      <p:pic>
        <p:nvPicPr>
          <p:cNvPr id="7" name="图片 6"/>
          <p:cNvPicPr/>
          <p:nvPr userDrawn="1">
            <p:custDataLst>
              <p:tags r:id="rId3"/>
            </p:custDataLst>
          </p:nvPr>
        </p:nvPicPr>
        <p:blipFill>
          <a:blip r:embed="rId10"/>
          <a:stretch>
            <a:fillRect/>
          </a:stretch>
        </p:blipFill>
        <p:spPr>
          <a:xfrm>
            <a:off x="11471910" y="0"/>
            <a:ext cx="720090" cy="720090"/>
          </a:xfrm>
          <a:prstGeom prst="rect">
            <a:avLst/>
          </a:prstGeom>
        </p:spPr>
      </p:pic>
      <p:sp>
        <p:nvSpPr>
          <p:cNvPr id="6" name="矩形 5"/>
          <p:cNvSpPr/>
          <p:nvPr>
            <p:custDataLst>
              <p:tags r:id="rId4"/>
            </p:custDataLst>
          </p:nvPr>
        </p:nvSpPr>
        <p:spPr>
          <a:xfrm>
            <a:off x="609600" y="334645"/>
            <a:ext cx="10972800" cy="6289675"/>
          </a:xfrm>
          <a:prstGeom prst="rect">
            <a:avLst/>
          </a:prstGeom>
          <a:solidFill>
            <a:schemeClr val="lt1"/>
          </a:soli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5"/>
            </p:custDataLst>
          </p:nvPr>
        </p:nvPicPr>
        <p:blipFill>
          <a:blip r:embed="rId11"/>
          <a:srcRect t="9833" b="9833"/>
          <a:stretch>
            <a:fillRect/>
          </a:stretch>
        </p:blipFill>
        <p:spPr>
          <a:xfrm>
            <a:off x="2715260" y="1550556"/>
            <a:ext cx="6305550" cy="3377032"/>
          </a:xfrm>
          <a:custGeom>
            <a:avLst/>
            <a:gdLst/>
            <a:ahLst/>
            <a:cxnLst>
              <a:cxn ang="3">
                <a:pos x="hc" y="t"/>
              </a:cxn>
              <a:cxn ang="cd2">
                <a:pos x="l" y="vc"/>
              </a:cxn>
              <a:cxn ang="cd4">
                <a:pos x="hc" y="b"/>
              </a:cxn>
              <a:cxn ang="0">
                <a:pos x="r" y="vc"/>
              </a:cxn>
            </a:cxnLst>
            <a:rect l="l" t="t" r="r" b="b"/>
            <a:pathLst>
              <a:path w="4320" h="4320">
                <a:moveTo>
                  <a:pt x="0" y="0"/>
                </a:moveTo>
                <a:lnTo>
                  <a:pt x="4320" y="0"/>
                </a:lnTo>
                <a:lnTo>
                  <a:pt x="4320" y="4320"/>
                </a:lnTo>
                <a:lnTo>
                  <a:pt x="0" y="4320"/>
                </a:lnTo>
                <a:lnTo>
                  <a:pt x="0" y="0"/>
                </a:lnTo>
                <a:close/>
              </a:path>
            </a:pathLst>
          </a:custGeom>
        </p:spPr>
      </p:pic>
      <p:sp>
        <p:nvSpPr>
          <p:cNvPr id="11" name="Title 6"/>
          <p:cNvSpPr txBox="1"/>
          <p:nvPr>
            <p:custDataLst>
              <p:tags r:id="rId6"/>
            </p:custDataLst>
          </p:nvPr>
        </p:nvSpPr>
        <p:spPr>
          <a:xfrm>
            <a:off x="720090" y="402590"/>
            <a:ext cx="10638790" cy="1148080"/>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ct val="0"/>
              </a:spcBef>
              <a:spcAft>
                <a:spcPts val="800"/>
              </a:spcAft>
              <a:buSzTx/>
              <a:buFont typeface="Wingdings"/>
            </a:pPr>
            <a:r>
              <a:rPr lang="zh-CN" altLang="en-US" sz="3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这首诗歌想想奇特，意境朦胧，人们对其主旨历来有多重解读。你认为这首诗的主旨是什么？</a:t>
            </a:r>
          </a:p>
        </p:txBody>
      </p:sp>
      <p:sp>
        <p:nvSpPr>
          <p:cNvPr id="100" name="文本框 99"/>
          <p:cNvSpPr txBox="1"/>
          <p:nvPr/>
        </p:nvSpPr>
        <p:spPr>
          <a:xfrm>
            <a:off x="787400" y="5041265"/>
            <a:ext cx="10570845" cy="1383665"/>
          </a:xfrm>
          <a:prstGeom prst="rect">
            <a:avLst/>
          </a:prstGeom>
          <a:noFill/>
          <a:ln w="9525">
            <a:noFill/>
          </a:ln>
        </p:spPr>
        <p:txBody>
          <a:bodyPr wrap="square">
            <a:spAutoFit/>
          </a:bodyPr>
          <a:lstStyle/>
          <a:p>
            <a:pPr indent="0"/>
            <a:r>
              <a:rPr lang="zh-CN" sz="2800" b="1">
                <a:solidFill>
                  <a:srgbClr val="FF0000"/>
                </a:solidFill>
                <a:latin typeface="黑体" panose="02010609060101010101" charset="-122"/>
                <a:ea typeface="黑体" panose="02010609060101010101" charset="-122"/>
              </a:rPr>
              <a:t>观点一：这首诗歌体现了人与自然的关系。大自然和人一样，也有情感，也有生命，也会等待美好的未来，人们应该敬畏自然，合乎自然，和大自然和谐相处。</a:t>
            </a:r>
            <a:endParaRPr lang="zh-CN" altLang="en-US" sz="2800" b="1">
              <a:solidFill>
                <a:srgbClr val="FF0000"/>
              </a:solidFill>
              <a:latin typeface="黑体" panose="02010609060101010101" charset="-122"/>
              <a:ea typeface="黑体" panose="02010609060101010101"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7" presetClass="entr" presetSubtype="4" fill="hold" grpId="1"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0" fill="hold"/>
                                        <p:tgtEl>
                                          <p:spTgt spid="11"/>
                                        </p:tgtEl>
                                        <p:attrNameLst>
                                          <p:attrName>ppt_x</p:attrName>
                                        </p:attrNameLst>
                                      </p:cBhvr>
                                      <p:tavLst>
                                        <p:tav tm="0">
                                          <p:val>
                                            <p:strVal val="#ppt_x"/>
                                          </p:val>
                                        </p:tav>
                                        <p:tav tm="100000">
                                          <p:val>
                                            <p:strVal val="#ppt_x"/>
                                          </p:val>
                                        </p:tav>
                                      </p:tavLst>
                                    </p:anim>
                                    <p:anim calcmode="lin" valueType="num">
                                      <p:cBhvr additive="base">
                                        <p:cTn id="20" dur="50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7" presetClass="entr" presetSubtype="4" fill="hold" grpId="2" nodeType="clickEffect">
                                  <p:stCondLst>
                                    <p:cond delay="0"/>
                                  </p:stCondLst>
                                  <p:childTnLst>
                                    <p:set>
                                      <p:cBhvr>
                                        <p:cTn id="25" dur="1" fill="hold">
                                          <p:stCondLst>
                                            <p:cond delay="0"/>
                                          </p:stCondLst>
                                        </p:cTn>
                                        <p:tgtEl>
                                          <p:spTgt spid="100"/>
                                        </p:tgtEl>
                                        <p:attrNameLst>
                                          <p:attrName>style.visibility</p:attrName>
                                        </p:attrNameLst>
                                      </p:cBhvr>
                                      <p:to>
                                        <p:strVal val="visible"/>
                                      </p:to>
                                    </p:set>
                                    <p:anim calcmode="lin" valueType="num">
                                      <p:cBhvr additive="base">
                                        <p:cTn id="26" dur="5000" fill="hold"/>
                                        <p:tgtEl>
                                          <p:spTgt spid="100"/>
                                        </p:tgtEl>
                                        <p:attrNameLst>
                                          <p:attrName>ppt_x</p:attrName>
                                        </p:attrNameLst>
                                      </p:cBhvr>
                                      <p:tavLst>
                                        <p:tav tm="0">
                                          <p:val>
                                            <p:strVal val="#ppt_x"/>
                                          </p:val>
                                        </p:tav>
                                        <p:tav tm="100000">
                                          <p:val>
                                            <p:strVal val="#ppt_x"/>
                                          </p:val>
                                        </p:tav>
                                      </p:tavLst>
                                    </p:anim>
                                    <p:anim calcmode="lin" valueType="num">
                                      <p:cBhvr additive="base">
                                        <p:cTn id="27" dur="50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1"/>
      <p:bldP spid="100" grpId="2"/>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9"/>
          <a:stretch>
            <a:fillRect/>
          </a:stretch>
        </p:blipFill>
        <p:spPr>
          <a:xfrm>
            <a:off x="0" y="0"/>
            <a:ext cx="720090" cy="720090"/>
          </a:xfrm>
          <a:prstGeom prst="rect">
            <a:avLst/>
          </a:prstGeom>
        </p:spPr>
      </p:pic>
      <p:pic>
        <p:nvPicPr>
          <p:cNvPr id="7" name="图片 6"/>
          <p:cNvPicPr/>
          <p:nvPr userDrawn="1">
            <p:custDataLst>
              <p:tags r:id="rId3"/>
            </p:custDataLst>
          </p:nvPr>
        </p:nvPicPr>
        <p:blipFill>
          <a:blip r:embed="rId10"/>
          <a:stretch>
            <a:fillRect/>
          </a:stretch>
        </p:blipFill>
        <p:spPr>
          <a:xfrm>
            <a:off x="11471910" y="0"/>
            <a:ext cx="720090" cy="720090"/>
          </a:xfrm>
          <a:prstGeom prst="rect">
            <a:avLst/>
          </a:prstGeom>
        </p:spPr>
      </p:pic>
      <p:sp>
        <p:nvSpPr>
          <p:cNvPr id="6" name="矩形 5"/>
          <p:cNvSpPr/>
          <p:nvPr>
            <p:custDataLst>
              <p:tags r:id="rId4"/>
            </p:custDataLst>
          </p:nvPr>
        </p:nvSpPr>
        <p:spPr>
          <a:xfrm>
            <a:off x="609600" y="334645"/>
            <a:ext cx="10972800" cy="6289675"/>
          </a:xfrm>
          <a:prstGeom prst="rect">
            <a:avLst/>
          </a:prstGeom>
          <a:solidFill>
            <a:schemeClr val="lt1"/>
          </a:soli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5"/>
            </p:custDataLst>
          </p:nvPr>
        </p:nvPicPr>
        <p:blipFill>
          <a:blip r:embed="rId11"/>
          <a:srcRect t="9833" b="9833"/>
          <a:stretch>
            <a:fillRect/>
          </a:stretch>
        </p:blipFill>
        <p:spPr>
          <a:xfrm>
            <a:off x="2715260" y="1550556"/>
            <a:ext cx="6305550" cy="3377032"/>
          </a:xfrm>
          <a:custGeom>
            <a:avLst/>
            <a:gdLst/>
            <a:ahLst/>
            <a:cxnLst>
              <a:cxn ang="3">
                <a:pos x="hc" y="t"/>
              </a:cxn>
              <a:cxn ang="cd2">
                <a:pos x="l" y="vc"/>
              </a:cxn>
              <a:cxn ang="cd4">
                <a:pos x="hc" y="b"/>
              </a:cxn>
              <a:cxn ang="0">
                <a:pos x="r" y="vc"/>
              </a:cxn>
            </a:cxnLst>
            <a:rect l="l" t="t" r="r" b="b"/>
            <a:pathLst>
              <a:path w="4320" h="4320">
                <a:moveTo>
                  <a:pt x="0" y="0"/>
                </a:moveTo>
                <a:lnTo>
                  <a:pt x="4320" y="0"/>
                </a:lnTo>
                <a:lnTo>
                  <a:pt x="4320" y="4320"/>
                </a:lnTo>
                <a:lnTo>
                  <a:pt x="0" y="4320"/>
                </a:lnTo>
                <a:lnTo>
                  <a:pt x="0" y="0"/>
                </a:lnTo>
                <a:close/>
              </a:path>
            </a:pathLst>
          </a:custGeom>
        </p:spPr>
      </p:pic>
      <p:sp>
        <p:nvSpPr>
          <p:cNvPr id="11" name="Title 6"/>
          <p:cNvSpPr txBox="1"/>
          <p:nvPr>
            <p:custDataLst>
              <p:tags r:id="rId6"/>
            </p:custDataLst>
          </p:nvPr>
        </p:nvSpPr>
        <p:spPr>
          <a:xfrm>
            <a:off x="720090" y="402590"/>
            <a:ext cx="10638790" cy="1148080"/>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ct val="0"/>
              </a:spcBef>
              <a:spcAft>
                <a:spcPts val="800"/>
              </a:spcAft>
              <a:buSzTx/>
              <a:buFont typeface="Wingdings"/>
            </a:pPr>
            <a:r>
              <a:rPr lang="zh-CN" altLang="en-US" sz="3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这首诗歌想想奇特，意境朦胧，人们对其主旨历来有多重解读。你认为这首诗的主旨是什么？</a:t>
            </a:r>
          </a:p>
        </p:txBody>
      </p:sp>
      <p:sp>
        <p:nvSpPr>
          <p:cNvPr id="100" name="文本框 99"/>
          <p:cNvSpPr txBox="1"/>
          <p:nvPr/>
        </p:nvSpPr>
        <p:spPr>
          <a:xfrm>
            <a:off x="787400" y="5041265"/>
            <a:ext cx="10570845" cy="1383665"/>
          </a:xfrm>
          <a:prstGeom prst="rect">
            <a:avLst/>
          </a:prstGeom>
          <a:noFill/>
          <a:ln w="9525">
            <a:noFill/>
          </a:ln>
        </p:spPr>
        <p:txBody>
          <a:bodyPr wrap="square">
            <a:spAutoFit/>
          </a:bodyPr>
          <a:lstStyle/>
          <a:p>
            <a:pPr indent="0"/>
            <a:r>
              <a:rPr lang="zh-CN" sz="2800" b="1">
                <a:solidFill>
                  <a:srgbClr val="FF0000"/>
                </a:solidFill>
                <a:latin typeface="黑体" panose="02010609060101010101" charset="-122"/>
                <a:ea typeface="黑体" panose="02010609060101010101" charset="-122"/>
              </a:rPr>
              <a:t>观点二：这首诗歌体现了诗人对人生的思考。很多人忙忙碌碌，急于低头赶路，却忽视抬头看天空。其实，人们在匆忙赶路的同时，也应该偶尔停下来，欣赏身边的美景，静待雪花绽放。</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0" fill="hold"/>
                                        <p:tgtEl>
                                          <p:spTgt spid="100"/>
                                        </p:tgtEl>
                                        <p:attrNameLst>
                                          <p:attrName>ppt_x</p:attrName>
                                        </p:attrNameLst>
                                      </p:cBhvr>
                                      <p:tavLst>
                                        <p:tav tm="0">
                                          <p:val>
                                            <p:strVal val="#ppt_x"/>
                                          </p:val>
                                        </p:tav>
                                        <p:tav tm="100000">
                                          <p:val>
                                            <p:strVal val="#ppt_x"/>
                                          </p:val>
                                        </p:tav>
                                      </p:tavLst>
                                    </p:anim>
                                    <p:anim calcmode="lin" valueType="num">
                                      <p:cBhvr additive="base">
                                        <p:cTn id="8" dur="50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9"/>
          <a:stretch>
            <a:fillRect/>
          </a:stretch>
        </p:blipFill>
        <p:spPr>
          <a:xfrm>
            <a:off x="0" y="0"/>
            <a:ext cx="720090" cy="720090"/>
          </a:xfrm>
          <a:prstGeom prst="rect">
            <a:avLst/>
          </a:prstGeom>
        </p:spPr>
      </p:pic>
      <p:pic>
        <p:nvPicPr>
          <p:cNvPr id="7" name="图片 6"/>
          <p:cNvPicPr/>
          <p:nvPr userDrawn="1">
            <p:custDataLst>
              <p:tags r:id="rId3"/>
            </p:custDataLst>
          </p:nvPr>
        </p:nvPicPr>
        <p:blipFill>
          <a:blip r:embed="rId10"/>
          <a:stretch>
            <a:fillRect/>
          </a:stretch>
        </p:blipFill>
        <p:spPr>
          <a:xfrm>
            <a:off x="11471910" y="0"/>
            <a:ext cx="720090" cy="720090"/>
          </a:xfrm>
          <a:prstGeom prst="rect">
            <a:avLst/>
          </a:prstGeom>
        </p:spPr>
      </p:pic>
      <p:sp>
        <p:nvSpPr>
          <p:cNvPr id="6" name="矩形 5"/>
          <p:cNvSpPr/>
          <p:nvPr>
            <p:custDataLst>
              <p:tags r:id="rId4"/>
            </p:custDataLst>
          </p:nvPr>
        </p:nvSpPr>
        <p:spPr>
          <a:xfrm>
            <a:off x="609600" y="334645"/>
            <a:ext cx="10972800" cy="6289675"/>
          </a:xfrm>
          <a:prstGeom prst="rect">
            <a:avLst/>
          </a:prstGeom>
          <a:solidFill>
            <a:schemeClr val="lt1"/>
          </a:soli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5"/>
            </p:custDataLst>
          </p:nvPr>
        </p:nvPicPr>
        <p:blipFill>
          <a:blip r:embed="rId11"/>
          <a:srcRect t="9833" b="9833"/>
          <a:stretch>
            <a:fillRect/>
          </a:stretch>
        </p:blipFill>
        <p:spPr>
          <a:xfrm>
            <a:off x="2715260" y="1550556"/>
            <a:ext cx="6305550" cy="3377032"/>
          </a:xfrm>
          <a:custGeom>
            <a:avLst/>
            <a:gdLst/>
            <a:ahLst/>
            <a:cxnLst>
              <a:cxn ang="3">
                <a:pos x="hc" y="t"/>
              </a:cxn>
              <a:cxn ang="cd2">
                <a:pos x="l" y="vc"/>
              </a:cxn>
              <a:cxn ang="cd4">
                <a:pos x="hc" y="b"/>
              </a:cxn>
              <a:cxn ang="0">
                <a:pos x="r" y="vc"/>
              </a:cxn>
            </a:cxnLst>
            <a:rect l="l" t="t" r="r" b="b"/>
            <a:pathLst>
              <a:path w="4320" h="4320">
                <a:moveTo>
                  <a:pt x="0" y="0"/>
                </a:moveTo>
                <a:lnTo>
                  <a:pt x="4320" y="0"/>
                </a:lnTo>
                <a:lnTo>
                  <a:pt x="4320" y="4320"/>
                </a:lnTo>
                <a:lnTo>
                  <a:pt x="0" y="4320"/>
                </a:lnTo>
                <a:lnTo>
                  <a:pt x="0" y="0"/>
                </a:lnTo>
                <a:close/>
              </a:path>
            </a:pathLst>
          </a:custGeom>
        </p:spPr>
      </p:pic>
      <p:sp>
        <p:nvSpPr>
          <p:cNvPr id="11" name="Title 6"/>
          <p:cNvSpPr txBox="1"/>
          <p:nvPr>
            <p:custDataLst>
              <p:tags r:id="rId6"/>
            </p:custDataLst>
          </p:nvPr>
        </p:nvSpPr>
        <p:spPr>
          <a:xfrm>
            <a:off x="720090" y="402590"/>
            <a:ext cx="10638790" cy="1148080"/>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ct val="0"/>
              </a:spcBef>
              <a:spcAft>
                <a:spcPts val="800"/>
              </a:spcAft>
              <a:buSzTx/>
              <a:buFont typeface="Wingdings"/>
            </a:pPr>
            <a:r>
              <a:rPr lang="zh-CN" altLang="en-US" sz="3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这首诗歌想想奇特，意境朦胧，人们对其主旨历来有多重解读。你认为这首诗的主旨是什么？</a:t>
            </a:r>
          </a:p>
        </p:txBody>
      </p:sp>
      <p:sp>
        <p:nvSpPr>
          <p:cNvPr id="100" name="文本框 99"/>
          <p:cNvSpPr txBox="1"/>
          <p:nvPr/>
        </p:nvSpPr>
        <p:spPr>
          <a:xfrm>
            <a:off x="754380" y="4927600"/>
            <a:ext cx="10570845" cy="1814830"/>
          </a:xfrm>
          <a:prstGeom prst="rect">
            <a:avLst/>
          </a:prstGeom>
          <a:noFill/>
          <a:ln w="9525">
            <a:noFill/>
          </a:ln>
        </p:spPr>
        <p:txBody>
          <a:bodyPr wrap="square">
            <a:spAutoFit/>
          </a:bodyPr>
          <a:lstStyle/>
          <a:p>
            <a:pPr indent="0"/>
            <a:r>
              <a:rPr lang="zh-CN" sz="2800" b="1">
                <a:solidFill>
                  <a:srgbClr val="FF0000"/>
                </a:solidFill>
                <a:latin typeface="黑体" panose="02010609060101010101" charset="-122"/>
                <a:ea typeface="黑体" panose="02010609060101010101" charset="-122"/>
              </a:rPr>
              <a:t>观点三：这首诗歌体现了宇宙间事物的和谐共处。宇宙间的所有事物都是能和谐共处的。树在灰色的雨中依然可以汲取生命，黑鹂在果园里欢快的生活。雨天与晴天，春夏与秋冬，各种事物和谐相处，也都在静待美好的瞬间。</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0" fill="hold"/>
                                        <p:tgtEl>
                                          <p:spTgt spid="100"/>
                                        </p:tgtEl>
                                        <p:attrNameLst>
                                          <p:attrName>ppt_x</p:attrName>
                                        </p:attrNameLst>
                                      </p:cBhvr>
                                      <p:tavLst>
                                        <p:tav tm="0">
                                          <p:val>
                                            <p:strVal val="#ppt_x"/>
                                          </p:val>
                                        </p:tav>
                                        <p:tav tm="100000">
                                          <p:val>
                                            <p:strVal val="#ppt_x"/>
                                          </p:val>
                                        </p:tav>
                                      </p:tavLst>
                                    </p:anim>
                                    <p:anim calcmode="lin" valueType="num">
                                      <p:cBhvr additive="base">
                                        <p:cTn id="8" dur="50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0" y="0"/>
            <a:ext cx="12192000" cy="6857365"/>
          </a:xfrm>
          <a:prstGeom prst="rect">
            <a:avLst/>
          </a:prstGeom>
        </p:spPr>
      </p:pic>
      <p:sp>
        <p:nvSpPr>
          <p:cNvPr id="2" name="标题 1"/>
          <p:cNvSpPr>
            <a:spLocks noGrp="1"/>
          </p:cNvSpPr>
          <p:nvPr>
            <p:ph type="title"/>
          </p:nvPr>
        </p:nvSpPr>
        <p:spPr>
          <a:xfrm>
            <a:off x="509905" y="1431925"/>
            <a:ext cx="2789555" cy="3126105"/>
          </a:xfrm>
          <a:prstGeom prst="ellipse">
            <a:avLst/>
          </a:prstGeom>
          <a:solidFill>
            <a:schemeClr val="accent2"/>
          </a:solidFill>
        </p:spPr>
        <p:txBody>
          <a:bodyPr>
            <a:noAutofit/>
          </a:bodyPr>
          <a:lstStyle/>
          <a:p>
            <a:r>
              <a:rPr altLang="zh-CN" sz="13800">
                <a:solidFill>
                  <a:srgbClr val="002060"/>
                </a:solidFill>
              </a:rPr>
              <a:t>拓</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80">
                                          <p:stCondLst>
                                            <p:cond delay="0"/>
                                          </p:stCondLst>
                                        </p:cTn>
                                        <p:tgtEl>
                                          <p:spTgt spid="2"/>
                                        </p:tgtEl>
                                      </p:cBhvr>
                                    </p:animEffect>
                                    <p:anim calcmode="lin" valueType="num">
                                      <p:cBhvr>
                                        <p:cTn id="1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9" dur="26">
                                          <p:stCondLst>
                                            <p:cond delay="650"/>
                                          </p:stCondLst>
                                        </p:cTn>
                                        <p:tgtEl>
                                          <p:spTgt spid="2"/>
                                        </p:tgtEl>
                                      </p:cBhvr>
                                      <p:to x="100000" y="60000"/>
                                    </p:animScale>
                                    <p:animScale>
                                      <p:cBhvr>
                                        <p:cTn id="20" dur="166" decel="50000">
                                          <p:stCondLst>
                                            <p:cond delay="676"/>
                                          </p:stCondLst>
                                        </p:cTn>
                                        <p:tgtEl>
                                          <p:spTgt spid="2"/>
                                        </p:tgtEl>
                                      </p:cBhvr>
                                      <p:to x="100000" y="100000"/>
                                    </p:animScale>
                                    <p:animScale>
                                      <p:cBhvr>
                                        <p:cTn id="21" dur="26">
                                          <p:stCondLst>
                                            <p:cond delay="1312"/>
                                          </p:stCondLst>
                                        </p:cTn>
                                        <p:tgtEl>
                                          <p:spTgt spid="2"/>
                                        </p:tgtEl>
                                      </p:cBhvr>
                                      <p:to x="100000" y="80000"/>
                                    </p:animScale>
                                    <p:animScale>
                                      <p:cBhvr>
                                        <p:cTn id="22" dur="166" decel="50000">
                                          <p:stCondLst>
                                            <p:cond delay="1338"/>
                                          </p:stCondLst>
                                        </p:cTn>
                                        <p:tgtEl>
                                          <p:spTgt spid="2"/>
                                        </p:tgtEl>
                                      </p:cBhvr>
                                      <p:to x="100000" y="100000"/>
                                    </p:animScale>
                                    <p:animScale>
                                      <p:cBhvr>
                                        <p:cTn id="23" dur="26">
                                          <p:stCondLst>
                                            <p:cond delay="1642"/>
                                          </p:stCondLst>
                                        </p:cTn>
                                        <p:tgtEl>
                                          <p:spTgt spid="2"/>
                                        </p:tgtEl>
                                      </p:cBhvr>
                                      <p:to x="100000" y="90000"/>
                                    </p:animScale>
                                    <p:animScale>
                                      <p:cBhvr>
                                        <p:cTn id="24" dur="166" decel="50000">
                                          <p:stCondLst>
                                            <p:cond delay="1668"/>
                                          </p:stCondLst>
                                        </p:cTn>
                                        <p:tgtEl>
                                          <p:spTgt spid="2"/>
                                        </p:tgtEl>
                                      </p:cBhvr>
                                      <p:to x="100000" y="100000"/>
                                    </p:animScale>
                                    <p:animScale>
                                      <p:cBhvr>
                                        <p:cTn id="25" dur="26">
                                          <p:stCondLst>
                                            <p:cond delay="1808"/>
                                          </p:stCondLst>
                                        </p:cTn>
                                        <p:tgtEl>
                                          <p:spTgt spid="2"/>
                                        </p:tgtEl>
                                      </p:cBhvr>
                                      <p:to x="100000" y="95000"/>
                                    </p:animScale>
                                    <p:animScale>
                                      <p:cBhvr>
                                        <p:cTn id="26"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8"/>
          <a:stretch>
            <a:fillRect/>
          </a:stretch>
        </p:blipFill>
        <p:spPr>
          <a:xfrm>
            <a:off x="0" y="0"/>
            <a:ext cx="720090" cy="720090"/>
          </a:xfrm>
          <a:prstGeom prst="rect">
            <a:avLst/>
          </a:prstGeom>
        </p:spPr>
      </p:pic>
      <p:pic>
        <p:nvPicPr>
          <p:cNvPr id="7" name="图片 6"/>
          <p:cNvPicPr/>
          <p:nvPr userDrawn="1">
            <p:custDataLst>
              <p:tags r:id="rId3"/>
            </p:custDataLst>
          </p:nvPr>
        </p:nvPicPr>
        <p:blipFill>
          <a:blip r:embed="rId9"/>
          <a:stretch>
            <a:fillRect/>
          </a:stretch>
        </p:blipFill>
        <p:spPr>
          <a:xfrm>
            <a:off x="11471910" y="0"/>
            <a:ext cx="720090" cy="720090"/>
          </a:xfrm>
          <a:prstGeom prst="rect">
            <a:avLst/>
          </a:prstGeom>
        </p:spPr>
      </p:pic>
      <p:pic>
        <p:nvPicPr>
          <p:cNvPr id="5" name="图片 4"/>
          <p:cNvPicPr>
            <a:picLocks noChangeAspect="1"/>
          </p:cNvPicPr>
          <p:nvPr>
            <p:custDataLst>
              <p:tags r:id="rId4"/>
            </p:custDataLst>
          </p:nvPr>
        </p:nvPicPr>
        <p:blipFill>
          <a:blip r:embed="rId10"/>
          <a:srcRect l="819" r="819" b="3602"/>
          <a:stretch>
            <a:fillRect/>
          </a:stretch>
        </p:blipFill>
        <p:spPr>
          <a:xfrm>
            <a:off x="0" y="0"/>
            <a:ext cx="4497070" cy="6858000"/>
          </a:xfrm>
          <a:prstGeom prst="rect">
            <a:avLst/>
          </a:prstGeom>
        </p:spPr>
      </p:pic>
      <p:sp>
        <p:nvSpPr>
          <p:cNvPr id="6" name="文本框 5"/>
          <p:cNvSpPr txBox="1"/>
          <p:nvPr>
            <p:custDataLst>
              <p:tags r:id="rId5"/>
            </p:custDataLst>
          </p:nvPr>
        </p:nvSpPr>
        <p:spPr>
          <a:xfrm>
            <a:off x="4827306" y="13"/>
            <a:ext cx="6644691" cy="1364513"/>
          </a:xfrm>
          <a:prstGeom prst="rect">
            <a:avLst/>
          </a:prstGeom>
          <a:noFill/>
        </p:spPr>
        <p:txBody>
          <a:bodyPr wrap="square" lIns="63500" tIns="25400" rIns="63500" bIns="25400" rtlCol="0" anchor="b" anchorCtr="0">
            <a:normAutofit/>
          </a:bodyPr>
          <a:lstStyle/>
          <a:p>
            <a:pPr marL="0" indent="0" algn="l">
              <a:lnSpc>
                <a:spcPct val="100000"/>
              </a:lnSpc>
              <a:spcBef>
                <a:spcPct val="0"/>
              </a:spcBef>
              <a:spcAft>
                <a:spcPct val="0"/>
              </a:spcAft>
              <a:buSzTx/>
              <a:buNone/>
            </a:pPr>
            <a:r>
              <a:rPr lang="zh-CN" altLang="en-US" sz="4000" b="1" spc="240">
                <a:solidFill>
                  <a:schemeClr val="lt1"/>
                </a:solidFill>
                <a:latin typeface="微软雅黑" panose="020B0503020204020204" pitchFamily="34" charset="-122"/>
                <a:ea typeface="微软雅黑" panose="020B0503020204020204" pitchFamily="34" charset="-122"/>
              </a:rPr>
              <a:t>探析隐喻手法理解诗歌主旨。</a:t>
            </a:r>
          </a:p>
        </p:txBody>
      </p:sp>
      <p:sp>
        <p:nvSpPr>
          <p:cNvPr id="11" name="Title 6"/>
          <p:cNvSpPr txBox="1"/>
          <p:nvPr>
            <p:custDataLst>
              <p:tags r:id="rId6"/>
            </p:custDataLst>
          </p:nvPr>
        </p:nvSpPr>
        <p:spPr>
          <a:xfrm>
            <a:off x="4827270" y="1734820"/>
            <a:ext cx="6930390" cy="376491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60">
                <a:ln w="3175">
                  <a:noFill/>
                  <a:prstDash val="dash"/>
                </a:ln>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树和天空》即运用了隐喻手法。树立足于大地同时又指向天空,它诠释了生命的深度与高度。但是人们埋头于对土地的耕耘与掘进,却渐渐忽略了头顶上那片令人震撼和心悸的星空,忘记了对未知的渴望、对神秘的欣赏、驻足静观与默想,比如对宇宙一声纯粹而又唯美的惊叹!</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grpId="1"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edge">
                                      <p:cBhvr>
                                        <p:cTn id="1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6"/>
          <a:stretch>
            <a:fillRect/>
          </a:stretch>
        </p:blipFill>
        <p:spPr>
          <a:xfrm>
            <a:off x="0" y="0"/>
            <a:ext cx="720090" cy="720090"/>
          </a:xfrm>
          <a:prstGeom prst="rect">
            <a:avLst/>
          </a:prstGeom>
        </p:spPr>
      </p:pic>
      <p:pic>
        <p:nvPicPr>
          <p:cNvPr id="7" name="图片 6"/>
          <p:cNvPicPr/>
          <p:nvPr userDrawn="1">
            <p:custDataLst>
              <p:tags r:id="rId3"/>
            </p:custDataLst>
          </p:nvPr>
        </p:nvPicPr>
        <p:blipFill>
          <a:blip r:embed="rId7"/>
          <a:stretch>
            <a:fillRect/>
          </a:stretch>
        </p:blipFill>
        <p:spPr>
          <a:xfrm>
            <a:off x="11471910" y="0"/>
            <a:ext cx="720090" cy="720090"/>
          </a:xfrm>
          <a:prstGeom prst="rect">
            <a:avLst/>
          </a:prstGeom>
        </p:spPr>
      </p:pic>
      <p:sp>
        <p:nvSpPr>
          <p:cNvPr id="11" name="Title 6"/>
          <p:cNvSpPr txBox="1"/>
          <p:nvPr>
            <p:custDataLst>
              <p:tags r:id="rId4"/>
            </p:custDataLst>
          </p:nvPr>
        </p:nvSpPr>
        <p:spPr>
          <a:xfrm>
            <a:off x="4827270" y="1734820"/>
            <a:ext cx="6930390" cy="376491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60">
                <a:ln w="3175">
                  <a:noFill/>
                  <a:prstDash val="dash"/>
                </a:ln>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半个多世纪前,我国著名教育家陶行知先生非常推崇并常用来教育学生的一句名言是:“假使你有两块面包,你得用一块去换一朵水仙花。”这里的“水仙花”是一种隐喻,那它比喻了什么呢?请以“换一朵水仙花”为话题,写一段文字,300字左右。</a:t>
            </a:r>
          </a:p>
        </p:txBody>
      </p:sp>
      <p:pic>
        <p:nvPicPr>
          <p:cNvPr id="2" name="图片 1"/>
          <p:cNvPicPr>
            <a:picLocks noChangeAspect="1"/>
          </p:cNvPicPr>
          <p:nvPr/>
        </p:nvPicPr>
        <p:blipFill>
          <a:blip r:embed="rId8"/>
          <a:stretch>
            <a:fillRect/>
          </a:stretch>
        </p:blipFill>
        <p:spPr>
          <a:xfrm>
            <a:off x="0" y="0"/>
            <a:ext cx="4762500" cy="68580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edge">
                                      <p:cBhvr>
                                        <p:cTn id="13"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6"/>
          <a:stretch>
            <a:fillRect/>
          </a:stretch>
        </p:blipFill>
        <p:spPr>
          <a:xfrm>
            <a:off x="0" y="0"/>
            <a:ext cx="720090" cy="720090"/>
          </a:xfrm>
          <a:prstGeom prst="rect">
            <a:avLst/>
          </a:prstGeom>
        </p:spPr>
      </p:pic>
      <p:pic>
        <p:nvPicPr>
          <p:cNvPr id="7" name="图片 6"/>
          <p:cNvPicPr/>
          <p:nvPr userDrawn="1">
            <p:custDataLst>
              <p:tags r:id="rId3"/>
            </p:custDataLst>
          </p:nvPr>
        </p:nvPicPr>
        <p:blipFill>
          <a:blip r:embed="rId7"/>
          <a:stretch>
            <a:fillRect/>
          </a:stretch>
        </p:blipFill>
        <p:spPr>
          <a:xfrm>
            <a:off x="11471910" y="0"/>
            <a:ext cx="720090" cy="720090"/>
          </a:xfrm>
          <a:prstGeom prst="rect">
            <a:avLst/>
          </a:prstGeom>
        </p:spPr>
      </p:pic>
      <p:sp>
        <p:nvSpPr>
          <p:cNvPr id="11" name="Title 6"/>
          <p:cNvSpPr txBox="1"/>
          <p:nvPr>
            <p:custDataLst>
              <p:tags r:id="rId4"/>
            </p:custDataLst>
          </p:nvPr>
        </p:nvSpPr>
        <p:spPr>
          <a:xfrm>
            <a:off x="605155" y="330835"/>
            <a:ext cx="11181715" cy="376491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60">
                <a:ln w="3175">
                  <a:noFill/>
                  <a:prstDash val="dash"/>
                </a:ln>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用面包换一朵水仙花,可以使人抛却许多杂念,感悟人生的真谛,得到精神境界的升华。尤其是一些富人,他们拥有享用不尽的面包，倘若他们能拿出一些来换取水仙花,帮助那些需要帮助的人,他们的人生更有意义。美国钢铁大王安德鲁·卡内基便是如此。卡内基梅隆大学和卡内基音乐厅则是他生命中两朵盛开的最艳丽的水仙花。在卡内基功成名就之后,他便不再追逐名利,而是投入到慈善事业中去。为了发展美国的科学、文学和美术事业,他创立卡内基协会;为了使匹兹堡的工人阶级子女能得到良好的职业培训,他建立卡内基梅隆大学;为了使普通百姓也能接受高雅艺术的熏陶,他投资建造卡内基音乐厅……他一生捐款4亿多美元,始终坚持着他的人生信条:生意人的生涯应由两方面构成,一方面是为自己和家庭挣到足够的线,另一方面是用额外的财产为社会服务。</a:t>
            </a:r>
          </a:p>
          <a:p>
            <a:pPr marL="0" lvl="0" indent="0" algn="l" fontAlgn="auto">
              <a:lnSpc>
                <a:spcPct val="120000"/>
              </a:lnSpc>
              <a:spcBef>
                <a:spcPct val="0"/>
              </a:spcBef>
              <a:spcAft>
                <a:spcPts val="800"/>
              </a:spcAft>
              <a:buSzTx/>
              <a:buNone/>
            </a:pPr>
            <a:r>
              <a:rPr lang="zh-CN" altLang="en-US" sz="2400" b="1" spc="160">
                <a:ln w="3175">
                  <a:noFill/>
                  <a:prstDash val="dash"/>
                </a:ln>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卡内基的经历是面包与水仙花之间权衡的典范。在有了足够面包的同时,不妨停下来看看周边的风景,用一些面包来换取水仙花,将金钱化为无私的大爱;闻闻水仙花的芬芳,感受帮助他人、奉献社会的喜悦;并把水仙花的香气传向人间,让世间溢满真爱。</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0" y="0"/>
            <a:ext cx="12192000" cy="6857365"/>
          </a:xfrm>
          <a:prstGeom prst="rect">
            <a:avLst/>
          </a:prstGeom>
        </p:spPr>
      </p:pic>
      <p:sp>
        <p:nvSpPr>
          <p:cNvPr id="2" name="标题 1"/>
          <p:cNvSpPr>
            <a:spLocks noGrp="1"/>
          </p:cNvSpPr>
          <p:nvPr>
            <p:ph type="title"/>
          </p:nvPr>
        </p:nvSpPr>
        <p:spPr>
          <a:xfrm>
            <a:off x="509905" y="1431925"/>
            <a:ext cx="2789555" cy="3126105"/>
          </a:xfrm>
          <a:prstGeom prst="ellipse">
            <a:avLst/>
          </a:prstGeom>
          <a:solidFill>
            <a:schemeClr val="accent2"/>
          </a:solidFill>
        </p:spPr>
        <p:txBody>
          <a:bodyPr>
            <a:noAutofit/>
          </a:bodyPr>
          <a:lstStyle/>
          <a:p>
            <a:r>
              <a:rPr altLang="zh-CN" sz="13800"/>
              <a:t>导</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80">
                                          <p:stCondLst>
                                            <p:cond delay="0"/>
                                          </p:stCondLst>
                                        </p:cTn>
                                        <p:tgtEl>
                                          <p:spTgt spid="2"/>
                                        </p:tgtEl>
                                      </p:cBhvr>
                                    </p:animEffect>
                                    <p:anim calcmode="lin" valueType="num">
                                      <p:cBhvr>
                                        <p:cTn id="1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9" dur="26">
                                          <p:stCondLst>
                                            <p:cond delay="650"/>
                                          </p:stCondLst>
                                        </p:cTn>
                                        <p:tgtEl>
                                          <p:spTgt spid="2"/>
                                        </p:tgtEl>
                                      </p:cBhvr>
                                      <p:to x="100000" y="60000"/>
                                    </p:animScale>
                                    <p:animScale>
                                      <p:cBhvr>
                                        <p:cTn id="20" dur="166" decel="50000">
                                          <p:stCondLst>
                                            <p:cond delay="676"/>
                                          </p:stCondLst>
                                        </p:cTn>
                                        <p:tgtEl>
                                          <p:spTgt spid="2"/>
                                        </p:tgtEl>
                                      </p:cBhvr>
                                      <p:to x="100000" y="100000"/>
                                    </p:animScale>
                                    <p:animScale>
                                      <p:cBhvr>
                                        <p:cTn id="21" dur="26">
                                          <p:stCondLst>
                                            <p:cond delay="1312"/>
                                          </p:stCondLst>
                                        </p:cTn>
                                        <p:tgtEl>
                                          <p:spTgt spid="2"/>
                                        </p:tgtEl>
                                      </p:cBhvr>
                                      <p:to x="100000" y="80000"/>
                                    </p:animScale>
                                    <p:animScale>
                                      <p:cBhvr>
                                        <p:cTn id="22" dur="166" decel="50000">
                                          <p:stCondLst>
                                            <p:cond delay="1338"/>
                                          </p:stCondLst>
                                        </p:cTn>
                                        <p:tgtEl>
                                          <p:spTgt spid="2"/>
                                        </p:tgtEl>
                                      </p:cBhvr>
                                      <p:to x="100000" y="100000"/>
                                    </p:animScale>
                                    <p:animScale>
                                      <p:cBhvr>
                                        <p:cTn id="23" dur="26">
                                          <p:stCondLst>
                                            <p:cond delay="1642"/>
                                          </p:stCondLst>
                                        </p:cTn>
                                        <p:tgtEl>
                                          <p:spTgt spid="2"/>
                                        </p:tgtEl>
                                      </p:cBhvr>
                                      <p:to x="100000" y="90000"/>
                                    </p:animScale>
                                    <p:animScale>
                                      <p:cBhvr>
                                        <p:cTn id="24" dur="166" decel="50000">
                                          <p:stCondLst>
                                            <p:cond delay="1668"/>
                                          </p:stCondLst>
                                        </p:cTn>
                                        <p:tgtEl>
                                          <p:spTgt spid="2"/>
                                        </p:tgtEl>
                                      </p:cBhvr>
                                      <p:to x="100000" y="100000"/>
                                    </p:animScale>
                                    <p:animScale>
                                      <p:cBhvr>
                                        <p:cTn id="25" dur="26">
                                          <p:stCondLst>
                                            <p:cond delay="1808"/>
                                          </p:stCondLst>
                                        </p:cTn>
                                        <p:tgtEl>
                                          <p:spTgt spid="2"/>
                                        </p:tgtEl>
                                      </p:cBhvr>
                                      <p:to x="100000" y="95000"/>
                                    </p:animScale>
                                    <p:animScale>
                                      <p:cBhvr>
                                        <p:cTn id="26"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11"/>
          <a:stretch>
            <a:fillRect/>
          </a:stretch>
        </p:blipFill>
        <p:spPr>
          <a:xfrm>
            <a:off x="0" y="0"/>
            <a:ext cx="720090" cy="720090"/>
          </a:xfrm>
          <a:prstGeom prst="rect">
            <a:avLst/>
          </a:prstGeom>
        </p:spPr>
      </p:pic>
      <p:pic>
        <p:nvPicPr>
          <p:cNvPr id="6" name="图片 5"/>
          <p:cNvPicPr/>
          <p:nvPr userDrawn="1">
            <p:custDataLst>
              <p:tags r:id="rId3"/>
            </p:custDataLst>
          </p:nvPr>
        </p:nvPicPr>
        <p:blipFill>
          <a:blip r:embed="rId12"/>
          <a:stretch>
            <a:fillRect/>
          </a:stretch>
        </p:blipFill>
        <p:spPr>
          <a:xfrm>
            <a:off x="11471910" y="0"/>
            <a:ext cx="720090" cy="720090"/>
          </a:xfrm>
          <a:prstGeom prst="rect">
            <a:avLst/>
          </a:prstGeom>
        </p:spPr>
      </p:pic>
      <p:sp>
        <p:nvSpPr>
          <p:cNvPr id="9" name="矩形 8"/>
          <p:cNvSpPr/>
          <p:nvPr>
            <p:custDataLst>
              <p:tags r:id="rId4"/>
            </p:custDataLst>
          </p:nvPr>
        </p:nvSpPr>
        <p:spPr>
          <a:xfrm>
            <a:off x="578178" y="471341"/>
            <a:ext cx="11035646" cy="591532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cxnSp>
        <p:nvCxnSpPr>
          <p:cNvPr id="10" name="直接连接符 9"/>
          <p:cNvCxnSpPr/>
          <p:nvPr>
            <p:custDataLst>
              <p:tags r:id="rId5"/>
            </p:custDataLst>
          </p:nvPr>
        </p:nvCxnSpPr>
        <p:spPr>
          <a:xfrm>
            <a:off x="758952" y="128016"/>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custDataLst>
              <p:tags r:id="rId6"/>
            </p:custDataLst>
          </p:nvPr>
        </p:nvCxnSpPr>
        <p:spPr>
          <a:xfrm>
            <a:off x="578176" y="2131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7"/>
            </p:custDataLst>
          </p:nvPr>
        </p:nvCxnSpPr>
        <p:spPr>
          <a:xfrm>
            <a:off x="11148420" y="61510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a:off x="10967644" y="6236210"/>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3" name="Title 6"/>
          <p:cNvSpPr txBox="1"/>
          <p:nvPr>
            <p:custDataLst>
              <p:tags r:id="rId9"/>
            </p:custDataLst>
          </p:nvPr>
        </p:nvSpPr>
        <p:spPr>
          <a:xfrm>
            <a:off x="895350" y="707390"/>
            <a:ext cx="10478770" cy="535876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ct val="0"/>
              </a:spcBef>
              <a:spcAft>
                <a:spcPts val="800"/>
              </a:spcAft>
              <a:buSzTx/>
              <a:buFont typeface="Wingdings"/>
            </a:pPr>
            <a:r>
              <a:rPr lang="zh-CN" altLang="en-US" sz="2700" b="1" spc="16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生活如海，执着作舟，乘舟泛海，方知海之广阔。生活如山，执着作径，循径登山，方知山之高远。生活如歌，执着作曲，依曲而歌，方知歌之美妙。山高不碍白云飞，虽海枯石烂，而此身尚存，此心永不灭，因为我坚信：唯执着，方能造就最美风景。</a:t>
            </a:r>
          </a:p>
          <a:p>
            <a:pPr lvl="0" indent="0" algn="l" fontAlgn="ctr">
              <a:lnSpc>
                <a:spcPct val="120000"/>
              </a:lnSpc>
              <a:spcBef>
                <a:spcPct val="0"/>
              </a:spcBef>
              <a:spcAft>
                <a:spcPts val="800"/>
              </a:spcAft>
              <a:buSzTx/>
              <a:buFont typeface="Wingdings"/>
            </a:pPr>
            <a:r>
              <a:rPr lang="zh-CN" altLang="en-US" sz="2700" b="1" spc="140">
                <a:ln w="3175">
                  <a:noFill/>
                  <a:prstDash val="dash"/>
                </a:ln>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唯其执着，才会精益求精，才会马到成功。你看，那个奥地利的卡夫卡，只是个银行职员，却笔耕不辍，创作了蜚声世界的《变形记》，创作成了他活着的唯一目的，人生的唯一意义，那《城堡》《变形记》中的主人公，其实就是他自己呀。瑞典诗人特朗斯特罗姆写作长诗《画廊》时几乎花尽了十年光阴，就连诗《有太阳的风景》也断断续续用了七年的时光才创作完成，正是凭借这种执着的精神，他才摘取了诺贝尔文学奖的桂冠。</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1" presetClass="entr" presetSubtype="1"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heel(1)">
                                      <p:cBhvr>
                                        <p:cTn id="13" dur="2000"/>
                                        <p:tgtEl>
                                          <p:spTgt spid="3">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1" presetClass="entr" presetSubtype="1"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heel(1)">
                                      <p:cBhvr>
                                        <p:cTn id="19"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12"/>
          <a:stretch>
            <a:fillRect/>
          </a:stretch>
        </p:blipFill>
        <p:spPr>
          <a:xfrm>
            <a:off x="0" y="0"/>
            <a:ext cx="720090" cy="720090"/>
          </a:xfrm>
          <a:prstGeom prst="rect">
            <a:avLst/>
          </a:prstGeom>
        </p:spPr>
      </p:pic>
      <p:pic>
        <p:nvPicPr>
          <p:cNvPr id="5" name="图片 4"/>
          <p:cNvPicPr/>
          <p:nvPr userDrawn="1">
            <p:custDataLst>
              <p:tags r:id="rId3"/>
            </p:custDataLst>
          </p:nvPr>
        </p:nvPicPr>
        <p:blipFill>
          <a:blip r:embed="rId13"/>
          <a:stretch>
            <a:fillRect/>
          </a:stretch>
        </p:blipFill>
        <p:spPr>
          <a:xfrm>
            <a:off x="11471910" y="0"/>
            <a:ext cx="720090" cy="720090"/>
          </a:xfrm>
          <a:prstGeom prst="rect">
            <a:avLst/>
          </a:prstGeom>
        </p:spPr>
      </p:pic>
      <p:sp>
        <p:nvSpPr>
          <p:cNvPr id="64" name="Right Triangle 1"/>
          <p:cNvSpPr/>
          <p:nvPr>
            <p:custDataLst>
              <p:tags r:id="rId4"/>
            </p:custDataLst>
          </p:nvPr>
        </p:nvSpPr>
        <p:spPr>
          <a:xfrm>
            <a:off x="5156202" y="4304329"/>
            <a:ext cx="7035797" cy="2553669"/>
          </a:xfrm>
          <a:custGeom>
            <a:avLst/>
            <a:gdLst>
              <a:gd name="connsiteX0" fmla="*/ 7035796 w 7035797"/>
              <a:gd name="connsiteY0" fmla="*/ 0 h 2697102"/>
              <a:gd name="connsiteX1" fmla="*/ 7035797 w 7035797"/>
              <a:gd name="connsiteY1" fmla="*/ 2697101 h 2697102"/>
              <a:gd name="connsiteX2" fmla="*/ 0 w 7035797"/>
              <a:gd name="connsiteY2" fmla="*/ 2697102 h 2697102"/>
            </a:gdLst>
            <a:ahLst/>
            <a:cxnLst>
              <a:cxn ang="0">
                <a:pos x="connsiteX0" y="connsiteY0"/>
              </a:cxn>
              <a:cxn ang="0">
                <a:pos x="connsiteX1" y="connsiteY1"/>
              </a:cxn>
              <a:cxn ang="0">
                <a:pos x="connsiteX2" y="connsiteY2"/>
              </a:cxn>
            </a:cxnLst>
            <a:rect l="l" t="t" r="r" b="b"/>
            <a:pathLst>
              <a:path w="7035797" h="2697102">
                <a:moveTo>
                  <a:pt x="7035796" y="0"/>
                </a:moveTo>
                <a:lnTo>
                  <a:pt x="7035797" y="2697101"/>
                </a:lnTo>
                <a:lnTo>
                  <a:pt x="0" y="2697102"/>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pitchFamily="34" charset="-122"/>
              <a:ea typeface="微软雅黑" panose="020B0503020204020204" pitchFamily="34" charset="-122"/>
            </a:endParaRPr>
          </a:p>
        </p:txBody>
      </p:sp>
      <p:sp>
        <p:nvSpPr>
          <p:cNvPr id="80" name="Right Triangle 18"/>
          <p:cNvSpPr/>
          <p:nvPr>
            <p:custDataLst>
              <p:tags r:id="rId5"/>
            </p:custDataLst>
          </p:nvPr>
        </p:nvSpPr>
        <p:spPr>
          <a:xfrm>
            <a:off x="26" y="8"/>
            <a:ext cx="7035793" cy="2697104"/>
          </a:xfrm>
          <a:custGeom>
            <a:avLst/>
            <a:gdLst>
              <a:gd name="connsiteX0" fmla="*/ 0 w 7035793"/>
              <a:gd name="connsiteY0" fmla="*/ 0 h 2697104"/>
              <a:gd name="connsiteX1" fmla="*/ 7035793 w 7035793"/>
              <a:gd name="connsiteY1" fmla="*/ 1 h 2697104"/>
              <a:gd name="connsiteX2" fmla="*/ 1 w 7035793"/>
              <a:gd name="connsiteY2" fmla="*/ 2697104 h 2697104"/>
            </a:gdLst>
            <a:ahLst/>
            <a:cxnLst>
              <a:cxn ang="0">
                <a:pos x="connsiteX0" y="connsiteY0"/>
              </a:cxn>
              <a:cxn ang="0">
                <a:pos x="connsiteX1" y="connsiteY1"/>
              </a:cxn>
              <a:cxn ang="0">
                <a:pos x="connsiteX2" y="connsiteY2"/>
              </a:cxn>
            </a:cxnLst>
            <a:rect l="l" t="t" r="r" b="b"/>
            <a:pathLst>
              <a:path w="7035793" h="2697104">
                <a:moveTo>
                  <a:pt x="0" y="0"/>
                </a:moveTo>
                <a:lnTo>
                  <a:pt x="7035793" y="1"/>
                </a:lnTo>
                <a:lnTo>
                  <a:pt x="1" y="2697104"/>
                </a:lnTo>
                <a:close/>
              </a:path>
            </a:pathLst>
          </a:custGeom>
          <a:solidFill>
            <a:schemeClr val="accent5">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pitchFamily="34" charset="-122"/>
              <a:ea typeface="微软雅黑" panose="020B0503020204020204" pitchFamily="34" charset="-122"/>
            </a:endParaRPr>
          </a:p>
        </p:txBody>
      </p:sp>
      <p:sp>
        <p:nvSpPr>
          <p:cNvPr id="3" name="矩形 2"/>
          <p:cNvSpPr/>
          <p:nvPr>
            <p:custDataLst>
              <p:tags r:id="rId6"/>
            </p:custDataLst>
          </p:nvPr>
        </p:nvSpPr>
        <p:spPr>
          <a:xfrm>
            <a:off x="457204" y="6367871"/>
            <a:ext cx="11226890" cy="105319"/>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7"/>
            </p:custDataLst>
          </p:nvPr>
        </p:nvSpPr>
        <p:spPr>
          <a:xfrm>
            <a:off x="457152" y="457200"/>
            <a:ext cx="11226890" cy="2232647"/>
          </a:xfrm>
          <a:prstGeom prst="rect">
            <a:avLst/>
          </a:prstGeom>
          <a:solidFill>
            <a:schemeClr val="lt2"/>
          </a:solidFill>
          <a:ln w="19050">
            <a:solidFill>
              <a:schemeClr val="dk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8"/>
            </p:custDataLst>
          </p:nvPr>
        </p:nvSpPr>
        <p:spPr>
          <a:xfrm>
            <a:off x="457204" y="2682247"/>
            <a:ext cx="11226890" cy="3540803"/>
          </a:xfrm>
          <a:prstGeom prst="rect">
            <a:avLst/>
          </a:prstGeom>
          <a:solidFill>
            <a:schemeClr val="dk2"/>
          </a:solidFill>
          <a:ln w="1905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9"/>
            </p:custDataLst>
          </p:nvPr>
        </p:nvSpPr>
        <p:spPr>
          <a:xfrm>
            <a:off x="1219162" y="762006"/>
            <a:ext cx="9753676" cy="1615427"/>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sz="4800" b="1" spc="320">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20世纪最后一位诗歌巨匠——特朗斯特罗姆</a:t>
            </a:r>
          </a:p>
        </p:txBody>
      </p:sp>
      <p:sp>
        <p:nvSpPr>
          <p:cNvPr id="11" name="Title 6"/>
          <p:cNvSpPr txBox="1"/>
          <p:nvPr>
            <p:custDataLst>
              <p:tags r:id="rId10"/>
            </p:custDataLst>
          </p:nvPr>
        </p:nvSpPr>
        <p:spPr>
          <a:xfrm>
            <a:off x="457200" y="2987040"/>
            <a:ext cx="11226165" cy="29565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6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特朗斯特罗姆(1931－2015)，瑞典诗人，1954年发表诗集《17首诗》，轰动诗坛，他一生共发表诗歌200余首，在2011年获得诺贝尔文学奖，理由是</a:t>
            </a:r>
            <a:r>
              <a:rPr lang="zh-CN" sz="2800" b="1" spc="160">
                <a:ln w="3175">
                  <a:noFill/>
                  <a:prstDash val="dash"/>
                </a:ln>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“他以凝炼、简洁的形象，以全新视角带我们接触现实”</a:t>
            </a:r>
            <a:r>
              <a:rPr lang="zh-CN" sz="2800" b="1" spc="16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。他善于从日常生活入手，把有机物和科学结合到诗中，把激烈的情感寄于平静的文字里，被誉为当代欧洲诗坛最杰出的象征主义和超现实主义大师。</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edge">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grpId="2"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edge">
                                      <p:cBhvr>
                                        <p:cTn id="19" dur="2000"/>
                                        <p:tgtEl>
                                          <p:spTgt spid="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3"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amond(in)">
                                      <p:cBhvr>
                                        <p:cTn id="2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2" animBg="1"/>
      <p:bldP spid="4" grpId="1"/>
      <p:bldP spid="11" grpId="3"/>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0" y="0"/>
            <a:ext cx="12192000" cy="6857365"/>
          </a:xfrm>
          <a:prstGeom prst="rect">
            <a:avLst/>
          </a:prstGeom>
        </p:spPr>
      </p:pic>
      <p:sp>
        <p:nvSpPr>
          <p:cNvPr id="2" name="标题 1"/>
          <p:cNvSpPr>
            <a:spLocks noGrp="1"/>
          </p:cNvSpPr>
          <p:nvPr>
            <p:ph type="title"/>
          </p:nvPr>
        </p:nvSpPr>
        <p:spPr>
          <a:xfrm>
            <a:off x="509905" y="1431925"/>
            <a:ext cx="2789555" cy="3126105"/>
          </a:xfrm>
          <a:prstGeom prst="ellipse">
            <a:avLst/>
          </a:prstGeom>
          <a:solidFill>
            <a:schemeClr val="accent2"/>
          </a:solidFill>
        </p:spPr>
        <p:txBody>
          <a:bodyPr>
            <a:noAutofit/>
          </a:bodyPr>
          <a:lstStyle/>
          <a:p>
            <a:r>
              <a:rPr altLang="zh-CN" sz="13800">
                <a:solidFill>
                  <a:srgbClr val="FFFF00"/>
                </a:solidFill>
              </a:rPr>
              <a:t>读</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80">
                                          <p:stCondLst>
                                            <p:cond delay="0"/>
                                          </p:stCondLst>
                                        </p:cTn>
                                        <p:tgtEl>
                                          <p:spTgt spid="2"/>
                                        </p:tgtEl>
                                      </p:cBhvr>
                                    </p:animEffect>
                                    <p:anim calcmode="lin" valueType="num">
                                      <p:cBhvr>
                                        <p:cTn id="1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9" dur="26">
                                          <p:stCondLst>
                                            <p:cond delay="650"/>
                                          </p:stCondLst>
                                        </p:cTn>
                                        <p:tgtEl>
                                          <p:spTgt spid="2"/>
                                        </p:tgtEl>
                                      </p:cBhvr>
                                      <p:to x="100000" y="60000"/>
                                    </p:animScale>
                                    <p:animScale>
                                      <p:cBhvr>
                                        <p:cTn id="20" dur="166" decel="50000">
                                          <p:stCondLst>
                                            <p:cond delay="676"/>
                                          </p:stCondLst>
                                        </p:cTn>
                                        <p:tgtEl>
                                          <p:spTgt spid="2"/>
                                        </p:tgtEl>
                                      </p:cBhvr>
                                      <p:to x="100000" y="100000"/>
                                    </p:animScale>
                                    <p:animScale>
                                      <p:cBhvr>
                                        <p:cTn id="21" dur="26">
                                          <p:stCondLst>
                                            <p:cond delay="1312"/>
                                          </p:stCondLst>
                                        </p:cTn>
                                        <p:tgtEl>
                                          <p:spTgt spid="2"/>
                                        </p:tgtEl>
                                      </p:cBhvr>
                                      <p:to x="100000" y="80000"/>
                                    </p:animScale>
                                    <p:animScale>
                                      <p:cBhvr>
                                        <p:cTn id="22" dur="166" decel="50000">
                                          <p:stCondLst>
                                            <p:cond delay="1338"/>
                                          </p:stCondLst>
                                        </p:cTn>
                                        <p:tgtEl>
                                          <p:spTgt spid="2"/>
                                        </p:tgtEl>
                                      </p:cBhvr>
                                      <p:to x="100000" y="100000"/>
                                    </p:animScale>
                                    <p:animScale>
                                      <p:cBhvr>
                                        <p:cTn id="23" dur="26">
                                          <p:stCondLst>
                                            <p:cond delay="1642"/>
                                          </p:stCondLst>
                                        </p:cTn>
                                        <p:tgtEl>
                                          <p:spTgt spid="2"/>
                                        </p:tgtEl>
                                      </p:cBhvr>
                                      <p:to x="100000" y="90000"/>
                                    </p:animScale>
                                    <p:animScale>
                                      <p:cBhvr>
                                        <p:cTn id="24" dur="166" decel="50000">
                                          <p:stCondLst>
                                            <p:cond delay="1668"/>
                                          </p:stCondLst>
                                        </p:cTn>
                                        <p:tgtEl>
                                          <p:spTgt spid="2"/>
                                        </p:tgtEl>
                                      </p:cBhvr>
                                      <p:to x="100000" y="100000"/>
                                    </p:animScale>
                                    <p:animScale>
                                      <p:cBhvr>
                                        <p:cTn id="25" dur="26">
                                          <p:stCondLst>
                                            <p:cond delay="1808"/>
                                          </p:stCondLst>
                                        </p:cTn>
                                        <p:tgtEl>
                                          <p:spTgt spid="2"/>
                                        </p:tgtEl>
                                      </p:cBhvr>
                                      <p:to x="100000" y="95000"/>
                                    </p:animScale>
                                    <p:animScale>
                                      <p:cBhvr>
                                        <p:cTn id="26"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rcRect b="4871"/>
          <a:stretch>
            <a:fillRect/>
          </a:stretch>
        </p:blipFill>
        <p:spPr>
          <a:xfrm>
            <a:off x="0" y="-635"/>
            <a:ext cx="12192000" cy="6858635"/>
          </a:xfrm>
          <a:prstGeom prst="rect">
            <a:avLst/>
          </a:prstGeom>
        </p:spPr>
      </p:pic>
      <p:sp>
        <p:nvSpPr>
          <p:cNvPr id="3" name="内容占位符 2"/>
          <p:cNvSpPr>
            <a:spLocks noGrp="1"/>
          </p:cNvSpPr>
          <p:nvPr>
            <p:ph idx="1"/>
          </p:nvPr>
        </p:nvSpPr>
        <p:spPr>
          <a:xfrm>
            <a:off x="459740" y="619760"/>
            <a:ext cx="10968990" cy="5401945"/>
          </a:xfrm>
        </p:spPr>
        <p:txBody>
          <a:bodyPr>
            <a:noAutofit/>
          </a:bodyPr>
          <a:lstStyle/>
          <a:p>
            <a:r>
              <a:rPr lang="zh-CN" altLang="en-US" sz="2800" b="1">
                <a:solidFill>
                  <a:srgbClr val="FFFF00"/>
                </a:solidFill>
              </a:rPr>
              <a:t>一棵树/在雨中/走动</a:t>
            </a:r>
          </a:p>
          <a:p>
            <a:r>
              <a:rPr lang="zh-CN" altLang="en-US" sz="2800" b="1">
                <a:solidFill>
                  <a:srgbClr val="FFFF00"/>
                </a:solidFill>
              </a:rPr>
              <a:t>在倾洒的灰色中/匆匆走过/我们身边</a:t>
            </a:r>
          </a:p>
          <a:p>
            <a:r>
              <a:rPr lang="zh-CN" altLang="en-US" sz="2800" b="1">
                <a:solidFill>
                  <a:srgbClr val="FFFF00"/>
                </a:solidFill>
              </a:rPr>
              <a:t>它有急事。它汲取/雨中的生命</a:t>
            </a:r>
          </a:p>
          <a:p>
            <a:r>
              <a:rPr lang="zh-CN" altLang="en-US" sz="2800" b="1">
                <a:solidFill>
                  <a:srgbClr val="FFFF00"/>
                </a:solidFill>
              </a:rPr>
              <a:t>就像/果园里的/黑鹂</a:t>
            </a:r>
          </a:p>
          <a:p>
            <a:r>
              <a:rPr lang="zh-CN" altLang="en-US" sz="2800" b="1">
                <a:solidFill>
                  <a:srgbClr val="FFFF00"/>
                </a:solidFill>
              </a:rPr>
              <a:t>雨停歇。树/停下脚步</a:t>
            </a:r>
          </a:p>
          <a:p>
            <a:r>
              <a:rPr lang="zh-CN" altLang="en-US" sz="2800" b="1">
                <a:solidFill>
                  <a:srgbClr val="FFFF00"/>
                </a:solidFill>
              </a:rPr>
              <a:t>它/在晴朗的夜晚/挺拔地静闪</a:t>
            </a:r>
          </a:p>
          <a:p>
            <a:r>
              <a:rPr lang="zh-CN" altLang="en-US" sz="2800" b="1">
                <a:solidFill>
                  <a:srgbClr val="FFFF00"/>
                </a:solidFill>
              </a:rPr>
              <a:t>和我们一样/它/在等待/那瞬间</a:t>
            </a:r>
          </a:p>
          <a:p>
            <a:r>
              <a:rPr lang="zh-CN" altLang="en-US" sz="2800" b="1">
                <a:solidFill>
                  <a:srgbClr val="FFFF00"/>
                </a:solidFill>
              </a:rPr>
              <a:t>当雪花/在空中/绽开</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edge">
                                      <p:cBhvr>
                                        <p:cTn id="13" dur="2000"/>
                                        <p:tgtEl>
                                          <p:spTgt spid="3">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edge">
                                      <p:cBhvr>
                                        <p:cTn id="19" dur="2000"/>
                                        <p:tgtEl>
                                          <p:spTgt spid="3">
                                            <p:txEl>
                                              <p:pRg st="1" end="1"/>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0" presetClass="entr" presetSubtype="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edge">
                                      <p:cBhvr>
                                        <p:cTn id="25" dur="2000"/>
                                        <p:tgtEl>
                                          <p:spTgt spid="3">
                                            <p:txEl>
                                              <p:pRg st="2" end="2"/>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0"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wedge">
                                      <p:cBhvr>
                                        <p:cTn id="31" dur="2000"/>
                                        <p:tgtEl>
                                          <p:spTgt spid="3">
                                            <p:txEl>
                                              <p:pRg st="3" end="3"/>
                                            </p:txEl>
                                          </p:spTgt>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wedge">
                                      <p:cBhvr>
                                        <p:cTn id="37" dur="2000"/>
                                        <p:tgtEl>
                                          <p:spTgt spid="3">
                                            <p:txEl>
                                              <p:pRg st="4" end="4"/>
                                            </p:txEl>
                                          </p:spTgt>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0" presetClass="entr" presetSubtype="0"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Effect transition="in" filter="wedge">
                                      <p:cBhvr>
                                        <p:cTn id="43" dur="2000"/>
                                        <p:tgtEl>
                                          <p:spTgt spid="3">
                                            <p:txEl>
                                              <p:pRg st="5" end="5"/>
                                            </p:txEl>
                                          </p:spTgt>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0"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wedge">
                                      <p:cBhvr>
                                        <p:cTn id="49" dur="2000"/>
                                        <p:tgtEl>
                                          <p:spTgt spid="3">
                                            <p:txEl>
                                              <p:pRg st="6" end="6"/>
                                            </p:txEl>
                                          </p:spTgt>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20" presetClass="entr" presetSubtype="0"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Effect transition="in" filter="wedge">
                                      <p:cBhvr>
                                        <p:cTn id="55"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9"/>
          <a:stretch>
            <a:fillRect/>
          </a:stretch>
        </p:blipFill>
        <p:spPr>
          <a:xfrm>
            <a:off x="0" y="0"/>
            <a:ext cx="720090" cy="720090"/>
          </a:xfrm>
          <a:prstGeom prst="rect">
            <a:avLst/>
          </a:prstGeom>
        </p:spPr>
      </p:pic>
      <p:pic>
        <p:nvPicPr>
          <p:cNvPr id="9" name="图片 8"/>
          <p:cNvPicPr/>
          <p:nvPr userDrawn="1">
            <p:custDataLst>
              <p:tags r:id="rId3"/>
            </p:custDataLst>
          </p:nvPr>
        </p:nvPicPr>
        <p:blipFill>
          <a:blip r:embed="rId10"/>
          <a:stretch>
            <a:fillRect/>
          </a:stretch>
        </p:blipFill>
        <p:spPr>
          <a:xfrm>
            <a:off x="11471910" y="0"/>
            <a:ext cx="720090" cy="720090"/>
          </a:xfrm>
          <a:prstGeom prst="rect">
            <a:avLst/>
          </a:prstGeom>
        </p:spPr>
      </p:pic>
      <p:sp>
        <p:nvSpPr>
          <p:cNvPr id="4" name="矩形 3"/>
          <p:cNvSpPr/>
          <p:nvPr>
            <p:custDataLst>
              <p:tags r:id="rId4"/>
            </p:custDataLst>
          </p:nvPr>
        </p:nvSpPr>
        <p:spPr>
          <a:xfrm>
            <a:off x="608400" y="607766"/>
            <a:ext cx="10975199" cy="5641198"/>
          </a:xfrm>
          <a:prstGeom prst="rect">
            <a:avLst/>
          </a:prstGeom>
          <a:solidFill>
            <a:schemeClr val="lt1"/>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6" name="Object 901"/>
          <p:cNvSpPr txBox="1"/>
          <p:nvPr>
            <p:custDataLst>
              <p:tags r:id="rId5"/>
            </p:custDataLst>
          </p:nvPr>
        </p:nvSpPr>
        <p:spPr>
          <a:xfrm>
            <a:off x="1524000" y="1355725"/>
            <a:ext cx="9144000" cy="940181"/>
          </a:xfrm>
          <a:prstGeom prst="rect">
            <a:avLst/>
          </a:prstGeom>
        </p:spPr>
        <p:txBody>
          <a:bodyPr vert="horz" lIns="63500" tIns="25400" rIns="63500" bIns="25400" rtlCol="0" anchor="b" anchorCtr="0">
            <a:normAutofit/>
          </a:bodyPr>
          <a:lstStyle/>
          <a:p>
            <a:pPr marL="0" indent="0" algn="ctr" fontAlgn="auto">
              <a:lnSpc>
                <a:spcPct val="100000"/>
              </a:lnSpc>
              <a:spcBef>
                <a:spcPct val="0"/>
              </a:spcBef>
              <a:spcAft>
                <a:spcPct val="0"/>
              </a:spcAft>
              <a:buSzTx/>
              <a:buNone/>
            </a:pPr>
            <a:r>
              <a:rPr lang="zh-CN" altLang="en-US" sz="5400" b="1" i="0" spc="380">
                <a:solidFill>
                  <a:schemeClr val="accent1"/>
                </a:solidFill>
                <a:latin typeface="微软雅黑" panose="020B0503020204020204" pitchFamily="34" charset="-122"/>
                <a:ea typeface="微软雅黑" panose="020B0503020204020204" pitchFamily="34" charset="-122"/>
              </a:rPr>
              <a:t>谈谈你从诗歌中读到了什么</a:t>
            </a:r>
          </a:p>
        </p:txBody>
      </p:sp>
      <p:sp>
        <p:nvSpPr>
          <p:cNvPr id="7" name="Object 902"/>
          <p:cNvSpPr txBox="1"/>
          <p:nvPr>
            <p:custDataLst>
              <p:tags r:id="rId6"/>
            </p:custDataLst>
          </p:nvPr>
        </p:nvSpPr>
        <p:spPr>
          <a:xfrm>
            <a:off x="1524000" y="2769616"/>
            <a:ext cx="9144000" cy="707771"/>
          </a:xfrm>
          <a:prstGeom prst="rect">
            <a:avLst/>
          </a:prstGeom>
        </p:spPr>
        <p:txBody>
          <a:bodyPr vert="horz" lIns="63500" tIns="25400" rIns="63500" bIns="25400" rtlCol="0" anchor="t" anchorCtr="0">
            <a:normAutofit/>
          </a:bodyPr>
          <a:lstStyle/>
          <a:p>
            <a:pPr marL="0" indent="0" algn="ctr" fontAlgn="auto">
              <a:lnSpc>
                <a:spcPct val="100000"/>
              </a:lnSpc>
              <a:spcBef>
                <a:spcPct val="0"/>
              </a:spcBef>
              <a:spcAft>
                <a:spcPct val="0"/>
              </a:spcAft>
              <a:buSzTx/>
              <a:buNone/>
            </a:pPr>
            <a:r>
              <a:rPr lang="zh-CN" altLang="en-US" sz="3200" b="1" spc="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回答模式：我从</a:t>
            </a:r>
            <a:r>
              <a:rPr lang="zh-CN" altLang="en-US" sz="3200" b="1" u="sng" spc="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pc="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读到了</a:t>
            </a:r>
            <a:r>
              <a:rPr lang="zh-CN" altLang="en-US" sz="3200" b="1" u="sng" spc="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pc="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p>
        </p:txBody>
      </p:sp>
      <p:pic>
        <p:nvPicPr>
          <p:cNvPr id="8" name="图片 7" descr="D:\meihua_service_cache\jpg/d721827296d7941d3bbb0d23fdabfdc4.jpgd721827296d7941d3bbb0d23fdabfdc4"/>
          <p:cNvPicPr>
            <a:picLocks noChangeAspect="1"/>
          </p:cNvPicPr>
          <p:nvPr>
            <p:custDataLst>
              <p:tags r:id="rId7"/>
            </p:custDataLst>
          </p:nvPr>
        </p:nvPicPr>
        <p:blipFill>
          <a:blip r:embed="rId11"/>
          <a:srcRect t="32424" b="32424"/>
          <a:stretch>
            <a:fillRect/>
          </a:stretch>
        </p:blipFill>
        <p:spPr>
          <a:xfrm>
            <a:off x="1524000" y="3654552"/>
            <a:ext cx="9144000" cy="1679448"/>
          </a:xfrm>
          <a:custGeom>
            <a:avLst/>
            <a:gdLst/>
            <a:ahLst/>
            <a:cxnLst>
              <a:cxn ang="3">
                <a:pos x="hc" y="t"/>
              </a:cxn>
              <a:cxn ang="cd2">
                <a:pos x="l" y="vc"/>
              </a:cxn>
              <a:cxn ang="cd4">
                <a:pos x="hc" y="b"/>
              </a:cxn>
              <a:cxn ang="0">
                <a:pos x="r" y="vc"/>
              </a:cxn>
            </a:cxnLst>
            <a:rect l="l" t="t" r="r" b="b"/>
            <a:pathLst>
              <a:path w="14400" h="3120">
                <a:moveTo>
                  <a:pt x="0" y="0"/>
                </a:moveTo>
                <a:lnTo>
                  <a:pt x="14400" y="0"/>
                </a:lnTo>
                <a:lnTo>
                  <a:pt x="14400" y="3120"/>
                </a:lnTo>
                <a:lnTo>
                  <a:pt x="0" y="312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edge">
                                      <p:cBhvr>
                                        <p:cTn id="13" dur="2000"/>
                                        <p:tgtEl>
                                          <p:spTgt spid="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grpId="2"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edge">
                                      <p:cBhvr>
                                        <p:cTn id="19" dur="2000"/>
                                        <p:tgtEl>
                                          <p:spTgt spid="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6" presetClass="entr" presetSubtype="16"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ircle(in)">
                                      <p:cBhvr>
                                        <p:cTn id="2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1"/>
      <p:bldP spid="7" grpId="2"/>
    </p:bld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2"/>
            </p:custDataLst>
          </p:nvPr>
        </p:nvGraphicFramePr>
        <p:xfrm>
          <a:off x="424815" y="410845"/>
          <a:ext cx="11402060" cy="5805170"/>
        </p:xfrm>
        <a:graphic>
          <a:graphicData uri="http://schemas.openxmlformats.org/drawingml/2006/table">
            <a:tbl>
              <a:tblPr firstRow="1" bandRow="1">
                <a:tableStyleId>{5C22544A-7EE6-4342-B048-85BDC9FD1C3A}</a:tableStyleId>
              </a:tblPr>
              <a:tblGrid>
                <a:gridCol w="5701030"/>
                <a:gridCol w="5701030"/>
              </a:tblGrid>
              <a:tr h="829310">
                <a:tc>
                  <a:txBody>
                    <a:bodyPr/>
                    <a:lstStyle/>
                    <a:p>
                      <a:pPr>
                        <a:buNone/>
                      </a:pPr>
                      <a:r>
                        <a:rPr lang="zh-CN" altLang="en-US" sz="3600"/>
                        <a:t>诗句</a:t>
                      </a:r>
                    </a:p>
                  </a:txBody>
                  <a:tcPr/>
                </a:tc>
                <a:tc>
                  <a:txBody>
                    <a:bodyPr/>
                    <a:lstStyle/>
                    <a:p>
                      <a:pPr>
                        <a:buNone/>
                      </a:pPr>
                      <a:r>
                        <a:rPr lang="zh-CN" altLang="en-US" sz="3200"/>
                        <a:t>读到的内容</a:t>
                      </a:r>
                    </a:p>
                  </a:txBody>
                  <a:tcPr/>
                </a:tc>
              </a:tr>
              <a:tr h="829310">
                <a:tc>
                  <a:txBody>
                    <a:bodyPr/>
                    <a:lstStyle/>
                    <a:p>
                      <a:pPr>
                        <a:buNone/>
                      </a:pPr>
                      <a:endParaRPr lang="zh-CN" altLang="en-US"/>
                    </a:p>
                  </a:txBody>
                  <a:tcPr/>
                </a:tc>
                <a:tc>
                  <a:txBody>
                    <a:bodyPr/>
                    <a:lstStyle/>
                    <a:p>
                      <a:pPr>
                        <a:buNone/>
                      </a:pPr>
                      <a:endParaRPr lang="zh-CN" altLang="en-US"/>
                    </a:p>
                  </a:txBody>
                  <a:tcPr/>
                </a:tc>
              </a:tr>
              <a:tr h="829310">
                <a:tc>
                  <a:txBody>
                    <a:bodyPr/>
                    <a:lstStyle/>
                    <a:p>
                      <a:pPr>
                        <a:buNone/>
                      </a:pPr>
                      <a:endParaRPr lang="zh-CN" altLang="en-US"/>
                    </a:p>
                  </a:txBody>
                  <a:tcPr/>
                </a:tc>
                <a:tc>
                  <a:txBody>
                    <a:bodyPr/>
                    <a:lstStyle/>
                    <a:p>
                      <a:pPr>
                        <a:buNone/>
                      </a:pPr>
                      <a:endParaRPr lang="zh-CN" altLang="en-US"/>
                    </a:p>
                  </a:txBody>
                  <a:tcPr/>
                </a:tc>
              </a:tr>
              <a:tr h="829310">
                <a:tc>
                  <a:txBody>
                    <a:bodyPr/>
                    <a:lstStyle/>
                    <a:p>
                      <a:pPr>
                        <a:buNone/>
                      </a:pPr>
                      <a:endParaRPr lang="zh-CN" altLang="en-US"/>
                    </a:p>
                  </a:txBody>
                  <a:tcPr/>
                </a:tc>
                <a:tc>
                  <a:txBody>
                    <a:bodyPr/>
                    <a:lstStyle/>
                    <a:p>
                      <a:pPr>
                        <a:buNone/>
                      </a:pPr>
                      <a:endParaRPr lang="zh-CN" altLang="en-US"/>
                    </a:p>
                  </a:txBody>
                  <a:tcPr/>
                </a:tc>
              </a:tr>
              <a:tr h="829310">
                <a:tc>
                  <a:txBody>
                    <a:bodyPr/>
                    <a:lstStyle/>
                    <a:p>
                      <a:pPr>
                        <a:buNone/>
                      </a:pPr>
                      <a:endParaRPr lang="zh-CN" altLang="en-US"/>
                    </a:p>
                  </a:txBody>
                  <a:tcPr/>
                </a:tc>
                <a:tc>
                  <a:txBody>
                    <a:bodyPr/>
                    <a:lstStyle/>
                    <a:p>
                      <a:pPr>
                        <a:buNone/>
                      </a:pPr>
                      <a:endParaRPr lang="zh-CN" altLang="en-US"/>
                    </a:p>
                  </a:txBody>
                  <a:tcPr/>
                </a:tc>
              </a:tr>
              <a:tr h="829310">
                <a:tc>
                  <a:txBody>
                    <a:bodyPr/>
                    <a:lstStyle/>
                    <a:p>
                      <a:pPr>
                        <a:buNone/>
                      </a:pPr>
                      <a:endParaRPr lang="zh-CN" altLang="en-US"/>
                    </a:p>
                  </a:txBody>
                  <a:tcPr/>
                </a:tc>
                <a:tc>
                  <a:txBody>
                    <a:bodyPr/>
                    <a:lstStyle/>
                    <a:p>
                      <a:pPr>
                        <a:buNone/>
                      </a:pPr>
                      <a:endParaRPr lang="zh-CN" altLang="en-US"/>
                    </a:p>
                  </a:txBody>
                  <a:tcPr/>
                </a:tc>
              </a:tr>
              <a:tr h="829310">
                <a:tc>
                  <a:txBody>
                    <a:bodyPr/>
                    <a:lstStyle/>
                    <a:p>
                      <a:pPr>
                        <a:buNone/>
                      </a:pPr>
                      <a:endParaRPr lang="zh-CN" altLang="en-US"/>
                    </a:p>
                  </a:txBody>
                  <a:tcPr/>
                </a:tc>
                <a:tc>
                  <a:txBody>
                    <a:bodyPr/>
                    <a:lstStyle/>
                    <a:p>
                      <a:pPr>
                        <a:buNone/>
                      </a:pPr>
                      <a:endParaRPr lang="zh-CN" altLang="en-US"/>
                    </a:p>
                  </a:txBody>
                  <a:tcPr/>
                </a:tc>
              </a:tr>
            </a:tbl>
          </a:graphicData>
        </a:graphic>
      </p:graphicFrame>
      <p:sp>
        <p:nvSpPr>
          <p:cNvPr id="100" name="文本框 99"/>
          <p:cNvSpPr txBox="1"/>
          <p:nvPr/>
        </p:nvSpPr>
        <p:spPr>
          <a:xfrm>
            <a:off x="520065" y="1384300"/>
            <a:ext cx="5080000" cy="460375"/>
          </a:xfrm>
          <a:prstGeom prst="rect">
            <a:avLst/>
          </a:prstGeom>
          <a:noFill/>
          <a:ln w="9525">
            <a:noFill/>
          </a:ln>
        </p:spPr>
        <p:txBody>
          <a:bodyPr>
            <a:spAutoFit/>
          </a:bodyPr>
          <a:lstStyle/>
          <a:p>
            <a:pPr indent="0"/>
            <a:r>
              <a:rPr lang="zh-CN" sz="2400" b="1">
                <a:latin typeface="微软雅黑" panose="020B0503020204020204" pitchFamily="34" charset="-122"/>
                <a:ea typeface="微软雅黑" panose="020B0503020204020204" pitchFamily="34" charset="-122"/>
              </a:rPr>
              <a:t>在倾洒的灰色中匆匆走过我们身边</a:t>
            </a:r>
            <a:endParaRPr lang="zh-CN" altLang="en-US" sz="2400" b="1">
              <a:latin typeface="微软雅黑" panose="020B0503020204020204" pitchFamily="34" charset="-122"/>
              <a:ea typeface="微软雅黑" panose="020B0503020204020204" pitchFamily="34" charset="-122"/>
            </a:endParaRPr>
          </a:p>
        </p:txBody>
      </p:sp>
      <p:sp>
        <p:nvSpPr>
          <p:cNvPr id="3" name="文本框 2"/>
          <p:cNvSpPr txBox="1"/>
          <p:nvPr/>
        </p:nvSpPr>
        <p:spPr>
          <a:xfrm>
            <a:off x="6253480" y="1384300"/>
            <a:ext cx="5080000" cy="460375"/>
          </a:xfrm>
          <a:prstGeom prst="rect">
            <a:avLst/>
          </a:prstGeom>
          <a:noFill/>
          <a:ln w="9525">
            <a:noFill/>
          </a:ln>
        </p:spPr>
        <p:txBody>
          <a:bodyPr>
            <a:spAutoFit/>
          </a:bodyPr>
          <a:lstStyle/>
          <a:p>
            <a:pPr indent="0"/>
            <a:r>
              <a:rPr lang="zh-CN" sz="2400" b="1">
                <a:latin typeface="微软雅黑" panose="020B0503020204020204" pitchFamily="34" charset="-122"/>
                <a:ea typeface="微软雅黑" panose="020B0503020204020204" pitchFamily="34" charset="-122"/>
              </a:rPr>
              <a:t>雨对树的重要性</a:t>
            </a:r>
          </a:p>
        </p:txBody>
      </p:sp>
      <p:sp>
        <p:nvSpPr>
          <p:cNvPr id="4" name="文本框 3"/>
          <p:cNvSpPr txBox="1"/>
          <p:nvPr/>
        </p:nvSpPr>
        <p:spPr>
          <a:xfrm>
            <a:off x="520065" y="2183765"/>
            <a:ext cx="5080000" cy="460375"/>
          </a:xfrm>
          <a:prstGeom prst="rect">
            <a:avLst/>
          </a:prstGeom>
          <a:noFill/>
          <a:ln w="9525">
            <a:noFill/>
          </a:ln>
        </p:spPr>
        <p:txBody>
          <a:bodyPr>
            <a:spAutoFit/>
          </a:bodyPr>
          <a:lstStyle/>
          <a:p>
            <a:pPr indent="0"/>
            <a:r>
              <a:rPr lang="zh-CN" sz="2400" b="1">
                <a:latin typeface="微软雅黑" panose="020B0503020204020204" pitchFamily="34" charset="-122"/>
                <a:ea typeface="微软雅黑" panose="020B0503020204020204" pitchFamily="34" charset="-122"/>
              </a:rPr>
              <a:t>有急事  它汲取雨中的生命</a:t>
            </a:r>
          </a:p>
        </p:txBody>
      </p:sp>
      <p:sp>
        <p:nvSpPr>
          <p:cNvPr id="5" name="文本框 4"/>
          <p:cNvSpPr txBox="1"/>
          <p:nvPr/>
        </p:nvSpPr>
        <p:spPr>
          <a:xfrm>
            <a:off x="6253480" y="2183765"/>
            <a:ext cx="5080000" cy="460375"/>
          </a:xfrm>
          <a:prstGeom prst="rect">
            <a:avLst/>
          </a:prstGeom>
          <a:noFill/>
          <a:ln w="9525">
            <a:noFill/>
          </a:ln>
        </p:spPr>
        <p:txBody>
          <a:bodyPr>
            <a:spAutoFit/>
          </a:bodyPr>
          <a:lstStyle/>
          <a:p>
            <a:pPr indent="0"/>
            <a:r>
              <a:rPr lang="zh-CN" sz="2400" b="1">
                <a:latin typeface="微软雅黑" panose="020B0503020204020204" pitchFamily="34" charset="-122"/>
                <a:ea typeface="微软雅黑" panose="020B0503020204020204" pitchFamily="34" charset="-122"/>
              </a:rPr>
              <a:t>树对雨的渴望</a:t>
            </a:r>
          </a:p>
        </p:txBody>
      </p:sp>
      <p:sp>
        <p:nvSpPr>
          <p:cNvPr id="6" name="文本框 5"/>
          <p:cNvSpPr txBox="1"/>
          <p:nvPr/>
        </p:nvSpPr>
        <p:spPr>
          <a:xfrm>
            <a:off x="520065" y="3083560"/>
            <a:ext cx="5080000" cy="460375"/>
          </a:xfrm>
          <a:prstGeom prst="rect">
            <a:avLst/>
          </a:prstGeom>
          <a:noFill/>
          <a:ln w="9525">
            <a:noFill/>
          </a:ln>
        </p:spPr>
        <p:txBody>
          <a:bodyPr>
            <a:spAutoFit/>
          </a:bodyPr>
          <a:lstStyle/>
          <a:p>
            <a:pPr indent="0"/>
            <a:r>
              <a:rPr lang="zh-CN" sz="2400" b="1">
                <a:latin typeface="微软雅黑" panose="020B0503020204020204" pitchFamily="34" charset="-122"/>
                <a:ea typeface="微软雅黑" panose="020B0503020204020204" pitchFamily="34" charset="-122"/>
              </a:rPr>
              <a:t>雨停歇  树停下脚步</a:t>
            </a:r>
          </a:p>
        </p:txBody>
      </p:sp>
      <p:sp>
        <p:nvSpPr>
          <p:cNvPr id="7" name="文本框 6"/>
          <p:cNvSpPr txBox="1"/>
          <p:nvPr/>
        </p:nvSpPr>
        <p:spPr>
          <a:xfrm>
            <a:off x="6253480" y="3083560"/>
            <a:ext cx="5080000" cy="460375"/>
          </a:xfrm>
          <a:prstGeom prst="rect">
            <a:avLst/>
          </a:prstGeom>
          <a:noFill/>
          <a:ln w="9525">
            <a:noFill/>
          </a:ln>
        </p:spPr>
        <p:txBody>
          <a:bodyPr>
            <a:spAutoFit/>
          </a:bodyPr>
          <a:lstStyle/>
          <a:p>
            <a:pPr indent="0"/>
            <a:r>
              <a:rPr lang="zh-CN" sz="2400" b="1">
                <a:latin typeface="微软雅黑" panose="020B0503020204020204" pitchFamily="34" charset="-122"/>
                <a:ea typeface="微软雅黑" panose="020B0503020204020204" pitchFamily="34" charset="-122"/>
              </a:rPr>
              <a:t>“雨”和“树”紧密相连的关系</a:t>
            </a:r>
          </a:p>
        </p:txBody>
      </p:sp>
      <p:sp>
        <p:nvSpPr>
          <p:cNvPr id="8" name="文本框 7"/>
          <p:cNvSpPr txBox="1"/>
          <p:nvPr/>
        </p:nvSpPr>
        <p:spPr>
          <a:xfrm>
            <a:off x="520065" y="3904615"/>
            <a:ext cx="5080000" cy="460375"/>
          </a:xfrm>
          <a:prstGeom prst="rect">
            <a:avLst/>
          </a:prstGeom>
          <a:noFill/>
          <a:ln w="9525">
            <a:noFill/>
          </a:ln>
        </p:spPr>
        <p:txBody>
          <a:bodyPr>
            <a:spAutoFit/>
          </a:bodyPr>
          <a:lstStyle/>
          <a:p>
            <a:pPr indent="0"/>
            <a:r>
              <a:rPr lang="zh-CN" sz="2400" b="1">
                <a:latin typeface="微软雅黑" panose="020B0503020204020204" pitchFamily="34" charset="-122"/>
                <a:ea typeface="微软雅黑" panose="020B0503020204020204" pitchFamily="34" charset="-122"/>
              </a:rPr>
              <a:t>第一节</a:t>
            </a:r>
          </a:p>
        </p:txBody>
      </p:sp>
      <p:sp>
        <p:nvSpPr>
          <p:cNvPr id="9" name="文本框 8"/>
          <p:cNvSpPr txBox="1"/>
          <p:nvPr/>
        </p:nvSpPr>
        <p:spPr>
          <a:xfrm>
            <a:off x="6253480" y="3844925"/>
            <a:ext cx="5080000" cy="460375"/>
          </a:xfrm>
          <a:prstGeom prst="rect">
            <a:avLst/>
          </a:prstGeom>
          <a:noFill/>
          <a:ln w="9525">
            <a:noFill/>
          </a:ln>
        </p:spPr>
        <p:txBody>
          <a:bodyPr>
            <a:spAutoFit/>
          </a:bodyPr>
          <a:lstStyle/>
          <a:p>
            <a:pPr indent="0"/>
            <a:r>
              <a:rPr lang="zh-CN" sz="2400" b="1">
                <a:latin typeface="微软雅黑" panose="020B0503020204020204" pitchFamily="34" charset="-122"/>
                <a:ea typeface="微软雅黑" panose="020B0503020204020204" pitchFamily="34" charset="-122"/>
              </a:rPr>
              <a:t>树在雨中获得生机</a:t>
            </a:r>
          </a:p>
        </p:txBody>
      </p:sp>
      <p:sp>
        <p:nvSpPr>
          <p:cNvPr id="10" name="文本框 9"/>
          <p:cNvSpPr txBox="1"/>
          <p:nvPr/>
        </p:nvSpPr>
        <p:spPr>
          <a:xfrm>
            <a:off x="520065" y="4784725"/>
            <a:ext cx="5080000" cy="460375"/>
          </a:xfrm>
          <a:prstGeom prst="rect">
            <a:avLst/>
          </a:prstGeom>
          <a:noFill/>
          <a:ln w="9525">
            <a:noFill/>
          </a:ln>
        </p:spPr>
        <p:txBody>
          <a:bodyPr>
            <a:spAutoFit/>
          </a:bodyPr>
          <a:lstStyle/>
          <a:p>
            <a:pPr indent="0"/>
            <a:r>
              <a:rPr lang="zh-CN" sz="2400" b="1">
                <a:latin typeface="微软雅黑" panose="020B0503020204020204" pitchFamily="34" charset="-122"/>
                <a:ea typeface="微软雅黑" panose="020B0503020204020204" pitchFamily="34" charset="-122"/>
              </a:rPr>
              <a:t>第二节</a:t>
            </a:r>
          </a:p>
        </p:txBody>
      </p:sp>
      <p:sp>
        <p:nvSpPr>
          <p:cNvPr id="11" name="文本框 10"/>
          <p:cNvSpPr txBox="1"/>
          <p:nvPr/>
        </p:nvSpPr>
        <p:spPr>
          <a:xfrm>
            <a:off x="6253480" y="4784725"/>
            <a:ext cx="5080000" cy="460375"/>
          </a:xfrm>
          <a:prstGeom prst="rect">
            <a:avLst/>
          </a:prstGeom>
          <a:noFill/>
          <a:ln w="9525">
            <a:noFill/>
          </a:ln>
        </p:spPr>
        <p:txBody>
          <a:bodyPr>
            <a:spAutoFit/>
          </a:bodyPr>
          <a:lstStyle/>
          <a:p>
            <a:pPr indent="0"/>
            <a:r>
              <a:rPr lang="zh-CN" sz="2400" b="1">
                <a:latin typeface="微软雅黑" panose="020B0503020204020204" pitchFamily="34" charset="-122"/>
                <a:ea typeface="微软雅黑" panose="020B0503020204020204" pitchFamily="34" charset="-122"/>
              </a:rPr>
              <a:t>树在等待成长的时机</a:t>
            </a:r>
          </a:p>
        </p:txBody>
      </p:sp>
      <p:sp>
        <p:nvSpPr>
          <p:cNvPr id="12" name="文本框 11"/>
          <p:cNvSpPr txBox="1"/>
          <p:nvPr/>
        </p:nvSpPr>
        <p:spPr>
          <a:xfrm>
            <a:off x="520065" y="5644515"/>
            <a:ext cx="5080000" cy="460375"/>
          </a:xfrm>
          <a:prstGeom prst="rect">
            <a:avLst/>
          </a:prstGeom>
          <a:noFill/>
          <a:ln w="9525">
            <a:noFill/>
          </a:ln>
        </p:spPr>
        <p:txBody>
          <a:bodyPr>
            <a:spAutoFit/>
          </a:bodyPr>
          <a:lstStyle/>
          <a:p>
            <a:pPr indent="0"/>
            <a:r>
              <a:rPr lang="zh-CN" sz="2400" b="1">
                <a:latin typeface="微软雅黑" panose="020B0503020204020204" pitchFamily="34" charset="-122"/>
                <a:ea typeface="微软雅黑" panose="020B0503020204020204" pitchFamily="34" charset="-122"/>
              </a:rPr>
              <a:t>和我们一样</a:t>
            </a:r>
          </a:p>
        </p:txBody>
      </p:sp>
      <p:sp>
        <p:nvSpPr>
          <p:cNvPr id="13" name="文本框 12"/>
          <p:cNvSpPr txBox="1"/>
          <p:nvPr/>
        </p:nvSpPr>
        <p:spPr>
          <a:xfrm>
            <a:off x="6253480" y="5644515"/>
            <a:ext cx="5080000" cy="460375"/>
          </a:xfrm>
          <a:prstGeom prst="rect">
            <a:avLst/>
          </a:prstGeom>
          <a:noFill/>
          <a:ln w="9525">
            <a:noFill/>
          </a:ln>
        </p:spPr>
        <p:txBody>
          <a:bodyPr>
            <a:spAutoFit/>
          </a:bodyPr>
          <a:lstStyle/>
          <a:p>
            <a:pPr indent="0"/>
            <a:r>
              <a:rPr lang="zh-CN" sz="2400" b="1">
                <a:latin typeface="微软雅黑" panose="020B0503020204020204" pitchFamily="34" charset="-122"/>
                <a:ea typeface="微软雅黑" panose="020B0503020204020204" pitchFamily="34" charset="-122"/>
              </a:rPr>
              <a:t>作为旁观者的我们和树具有共通性</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wedge">
                                      <p:cBhvr>
                                        <p:cTn id="13" dur="2000"/>
                                        <p:tgtEl>
                                          <p:spTgt spid="100"/>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grpId="1"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edge">
                                      <p:cBhvr>
                                        <p:cTn id="19" dur="2000"/>
                                        <p:tgtEl>
                                          <p:spTgt spid="3"/>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0" presetClass="entr" presetSubtype="0" fill="hold" grpId="2"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edge">
                                      <p:cBhvr>
                                        <p:cTn id="25" dur="2000"/>
                                        <p:tgtEl>
                                          <p:spTgt spid="4"/>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0" presetClass="entr" presetSubtype="0" fill="hold" grpId="3"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edge">
                                      <p:cBhvr>
                                        <p:cTn id="31" dur="2000"/>
                                        <p:tgtEl>
                                          <p:spTgt spid="5"/>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0" presetClass="entr" presetSubtype="0" fill="hold" grpId="4"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edge">
                                      <p:cBhvr>
                                        <p:cTn id="37" dur="2000"/>
                                        <p:tgtEl>
                                          <p:spTgt spid="6"/>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0" presetClass="entr" presetSubtype="0" fill="hold" grpId="5"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edge">
                                      <p:cBhvr>
                                        <p:cTn id="43" dur="2000"/>
                                        <p:tgtEl>
                                          <p:spTgt spid="7"/>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0" presetClass="entr" presetSubtype="0" fill="hold" grpId="6"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edge">
                                      <p:cBhvr>
                                        <p:cTn id="49" dur="2000"/>
                                        <p:tgtEl>
                                          <p:spTgt spid="8"/>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20" presetClass="entr" presetSubtype="0" fill="hold" grpId="7" nodeType="click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edge">
                                      <p:cBhvr>
                                        <p:cTn id="55" dur="2000"/>
                                        <p:tgtEl>
                                          <p:spTgt spid="9"/>
                                        </p:tgtEl>
                                      </p:cBhvr>
                                    </p:animEffect>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20" presetClass="entr" presetSubtype="0" fill="hold" grpId="8" nodeType="click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wedge">
                                      <p:cBhvr>
                                        <p:cTn id="61" dur="2000"/>
                                        <p:tgtEl>
                                          <p:spTgt spid="10"/>
                                        </p:tgtEl>
                                      </p:cBhvr>
                                    </p:animEffect>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20" presetClass="entr" presetSubtype="0" fill="hold" grpId="9" nodeType="click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edge">
                                      <p:cBhvr>
                                        <p:cTn id="67" dur="2000"/>
                                        <p:tgtEl>
                                          <p:spTgt spid="11"/>
                                        </p:tgtEl>
                                      </p:cBhvr>
                                    </p:animEffect>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20" presetClass="entr" presetSubtype="0" fill="hold" grpId="10" nodeType="click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wedge">
                                      <p:cBhvr>
                                        <p:cTn id="73" dur="2000"/>
                                        <p:tgtEl>
                                          <p:spTgt spid="12"/>
                                        </p:tgtEl>
                                      </p:cBhvr>
                                    </p:animEffect>
                                  </p:childTnLst>
                                </p:cTn>
                              </p:par>
                            </p:childTnLst>
                          </p:cTn>
                        </p:par>
                      </p:childTnLst>
                    </p:cTn>
                  </p:par>
                  <p:par>
                    <p:cTn id="74" fill="hold" nodeType="clickPar">
                      <p:stCondLst>
                        <p:cond delay="indefinite"/>
                      </p:stCondLst>
                      <p:childTnLst>
                        <p:par>
                          <p:cTn id="75" fill="hold" nodeType="withGroup">
                            <p:stCondLst>
                              <p:cond delay="indefinite"/>
                            </p:stCondLst>
                          </p:cTn>
                        </p:par>
                        <p:par>
                          <p:cTn id="76" fill="hold" nodeType="afterGroup">
                            <p:stCondLst>
                              <p:cond delay="0"/>
                            </p:stCondLst>
                            <p:childTnLst>
                              <p:par>
                                <p:cTn id="77" presetID="20" presetClass="entr" presetSubtype="0" fill="hold" grpId="11" nodeType="click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wedge">
                                      <p:cBhvr>
                                        <p:cTn id="79"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1"/>
      <p:bldP spid="4" grpId="2"/>
      <p:bldP spid="5" grpId="3"/>
      <p:bldP spid="6" grpId="4"/>
      <p:bldP spid="7" grpId="5"/>
      <p:bldP spid="8" grpId="6"/>
      <p:bldP spid="9" grpId="7"/>
      <p:bldP spid="10" grpId="8"/>
      <p:bldP spid="11" grpId="9"/>
      <p:bldP spid="12" grpId="10"/>
      <p:bldP spid="13" grpId="1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3*i*0"/>
  <p:tag name="KSO_WM_UNIT_INDEX" val="0"/>
  <p:tag name="KSO_WM_UNIT_LAYERLEVEL" val="1"/>
  <p:tag name="KSO_WM_UNIT_SUBTYPE" val="h"/>
  <p:tag name="KSO_WM_UNIT_TYPE" val="i"/>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4*i*0"/>
  <p:tag name="KSO_WM_UNIT_INDEX" val="0"/>
  <p:tag name="KSO_WM_UNIT_LAYERLEVEL" val="1"/>
  <p:tag name="KSO_WM_UNIT_SUBTYPE" val="h"/>
  <p:tag name="KSO_WM_UNIT_TYPE" val="i"/>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5*i*0"/>
  <p:tag name="KSO_WM_UNIT_INDEX" val="0"/>
  <p:tag name="KSO_WM_UNIT_LAYERLEVEL" val="1"/>
  <p:tag name="KSO_WM_UNIT_SUBTYPE" val="h"/>
  <p:tag name="KSO_WM_UNIT_TYPE" val="i"/>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6*i*0"/>
  <p:tag name="KSO_WM_UNIT_INDEX" val="0"/>
  <p:tag name="KSO_WM_UNIT_LAYERLEVEL" val="1"/>
  <p:tag name="KSO_WM_UNIT_SUBTYPE" val="h"/>
  <p:tag name="KSO_WM_UNIT_TYPE" val="i"/>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7*i*0"/>
  <p:tag name="KSO_WM_UNIT_INDEX" val="0"/>
  <p:tag name="KSO_WM_UNIT_LAYERLEVEL" val="1"/>
  <p:tag name="KSO_WM_UNIT_SUBTYPE" val="h"/>
  <p:tag name="KSO_WM_UNIT_TYPE" val="i"/>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8*i*0"/>
  <p:tag name="KSO_WM_UNIT_INDEX" val="0"/>
  <p:tag name="KSO_WM_UNIT_LAYERLEVEL" val="1"/>
  <p:tag name="KSO_WM_UNIT_SUBTYPE" val="h"/>
  <p:tag name="KSO_WM_UNIT_TYPE" val="i"/>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50e751605bf474f903eb8204d109f3c&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0c07a491bb0086638b14"/>
  <p:tag name="KSO_WM_CHIP_INFOS" val="{&quot;layout_type&quot;:&quot;full&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20c07a491bb0086638b15"/>
  <p:tag name="KSO_WM_SLIDE_BACKGROUND" val="[&quot;general&quot;]"/>
  <p:tag name="KSO_WM_SLIDE_BACKGROUND_TYPE" val="general"/>
  <p:tag name="KSO_WM_SLIDE_BK_DARK_LIGHT" val="1"/>
  <p:tag name="KSO_WM_SLIDE_CAN_ADD_NAVIGATION" val="1"/>
  <p:tag name="KSO_WM_SLIDE_ID" val="diagram20208604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0-11-05T16:11:07&quot;,&quot;maxSize&quot;:{&quot;size1&quot;:2.3999999999999999},&quot;minSize&quot;:{&quot;size1&quot;:2.3999999999999999},&quot;normalSize&quot;:{&quot;size1&quot;:2.3999999999999999},&quot;subLayout&quot;:[{&quot;id&quot;:&quot;2020-11-05T16:11:07&quot;,&quot;type&quot;:0},{&quot;id&quot;:&quot;2020-11-05T16:11:07&quot;,&quot;margin&quot;:{&quot;bottom&quot;:2.1170001029968262,&quot;left&quot;:1.6929999589920044,&quot;right&quot;:2.5399999618530273,&quot;top&quot;:2.1170001029968262},&quot;type&quot;:0}],&quot;type&quot;:0}"/>
  <p:tag name="KSO_WM_SLIDE_POSITION" val="45*10"/>
  <p:tag name="KSO_WM_SLIDE_RATIO" val="1.777778"/>
  <p:tag name="KSO_WM_SLIDE_SIZE" val="870*519"/>
  <p:tag name="KSO_WM_SLIDE_SUBTYPE" val="pureTxt"/>
  <p:tag name="KSO_WM_SLIDE_SUPPORT_FEATURE_TYPE" val="0"/>
  <p:tag name="KSO_WM_SLIDE_TYPE" val="text"/>
  <p:tag name="KSO_WM_TAG_VERSION" val="1.0"/>
  <p:tag name="KSO_WM_TEMPLATE_ASSEMBLE_GROUPID" val="5fa3b39aacfdea5937abc3fc"/>
  <p:tag name="KSO_WM_TEMPLATE_ASSEMBLE_XID" val="5fa3b39aacfdea5937abc3fc"/>
  <p:tag name="KSO_WM_TEMPLATE_CATEGORY" val="diagram"/>
  <p:tag name="KSO_WM_TEMPLATE_COLOR_TYPE" val="1"/>
  <p:tag name="KSO_WM_TEMPLATE_INDEX" val="20208604"/>
  <p:tag name="KSO_WM_TEMPLATE_MASTER_TYPE" val="0"/>
  <p:tag name="KSO_WM_TEMPLATE_SUBCATEGORY" val="2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fa3b39aacfdea5937abc3fc"/>
  <p:tag name="KSO_WM_TEMPLATE_ASSEMBLE_XID" val="5fa3b39aacfdea5937abc3fc"/>
  <p:tag name="KSO_WM_TEMPLATE_CATEGORY" val="diagram"/>
  <p:tag name="KSO_WM_TEMPLATE_INDEX" val="20208604"/>
  <p:tag name="KSO_WM_UNIT_BLOCK" val="0"/>
  <p:tag name="KSO_WM_UNIT_COMPATIBLE" val="0"/>
  <p:tag name="KSO_WM_UNIT_DEC_AREA_ID" val="e352ecb8f5b840f19a3cb857467d0e47"/>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08604_1*i*1"/>
  <p:tag name="KSO_WM_UNIT_INDEX" val="1"/>
  <p:tag name="KSO_WM_UNIT_LAYERLEVEL" val="1"/>
  <p:tag name="KSO_WM_UNIT_LINE_FILL_TYPE" val="2"/>
  <p:tag name="KSO_WM_UNIT_LINE_FORE_SCHEMECOLOR_INDEX" val="10"/>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864"/>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fa3b39aacfdea5937abc3fc"/>
  <p:tag name="KSO_WM_TEMPLATE_ASSEMBLE_XID" val="5fa3b39aacfdea5937abc3fc"/>
  <p:tag name="KSO_WM_TEMPLATE_CATEGORY" val="diagram"/>
  <p:tag name="KSO_WM_TEMPLATE_INDEX" val="20208604"/>
  <p:tag name="KSO_WM_UNIT_BLOCK" val="0"/>
  <p:tag name="KSO_WM_UNIT_COMPATIBLE" val="0"/>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08604_1*i*2"/>
  <p:tag name="KSO_WM_UNIT_INDEX" val="2"/>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fa3b39aacfdea5937abc3fc"/>
  <p:tag name="KSO_WM_TEMPLATE_ASSEMBLE_XID" val="5fa3b39aacfdea5937abc3fc"/>
  <p:tag name="KSO_WM_TEMPLATE_CATEGORY" val="diagram"/>
  <p:tag name="KSO_WM_TEMPLATE_INDEX" val="20208604"/>
  <p:tag name="KSO_WM_UNIT_BLOCK" val="0"/>
  <p:tag name="KSO_WM_UNIT_COMPATIBLE" val="0"/>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08604_1*i*3"/>
  <p:tag name="KSO_WM_UNIT_INDEX" val="3"/>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fa3b39aacfdea5937abc3fc"/>
  <p:tag name="KSO_WM_TEMPLATE_ASSEMBLE_XID" val="5fa3b39aacfdea5937abc3fc"/>
  <p:tag name="KSO_WM_TEMPLATE_CATEGORY" val="diagram"/>
  <p:tag name="KSO_WM_TEMPLATE_INDEX" val="20208604"/>
  <p:tag name="KSO_WM_UNIT_BLOCK" val="0"/>
  <p:tag name="KSO_WM_UNIT_COMPATIBLE" val="0"/>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08604_1*i*4"/>
  <p:tag name="KSO_WM_UNIT_INDEX" val="4"/>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fa3b39aacfdea5937abc3fc"/>
  <p:tag name="KSO_WM_TEMPLATE_ASSEMBLE_XID" val="5fa3b39aacfdea5937abc3fc"/>
  <p:tag name="KSO_WM_TEMPLATE_CATEGORY" val="diagram"/>
  <p:tag name="KSO_WM_TEMPLATE_INDEX" val="20208604"/>
  <p:tag name="KSO_WM_UNIT_BLOCK" val="0"/>
  <p:tag name="KSO_WM_UNIT_COMPATIBLE" val="0"/>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08604_1*i*5"/>
  <p:tag name="KSO_WM_UNIT_INDEX" val="5"/>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217.xml><?xml version="1.0" encoding="utf-8"?>
<p:tagLst xmlns:a="http://schemas.openxmlformats.org/drawingml/2006/main" xmlns:r="http://schemas.openxmlformats.org/officeDocument/2006/relationships" xmlns:p="http://schemas.openxmlformats.org/presentationml/2006/main">
  <p:tag name="KSO_WM_ASSEMBLE_CHIP_INDEX" val="3b8989b6ab3e45e88a08a663abf55e6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a3b39aacfdea5937abc3fc"/>
  <p:tag name="KSO_WM_TEMPLATE_ASSEMBLE_XID" val="5fa3b39aacfdea5937abc3fc"/>
  <p:tag name="KSO_WM_TEMPLATE_CATEGORY" val="diagram"/>
  <p:tag name="KSO_WM_TEMPLATE_INDEX" val="20208604"/>
  <p:tag name="KSO_WM_UNIT_BLOCK" val="0"/>
  <p:tag name="KSO_WM_UNIT_COMPATIBLE" val="0"/>
  <p:tag name="KSO_WM_UNIT_DEC_AREA_ID" val="526d21de9b344e258842c71c3282c7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60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588"/>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fill_id&quot;:&quot;89881773e3c341c1ab689e24c79864c5&quot;,&quot;fill_align&quot;:&quot;lm&quot;,&quot;chip_types&quot;:[&quot;text&quot;,&quot;header&quot;]},{&quot;text_align&quot;:&quot;lm&quot;,&quot;text_direction&quot;:&quot;horizontal&quot;,&quot;support_big_font&quot;:true,&quot;fill_id&quot;:&quot;7358526a601f4bc69a33a53d7bc8b819&quot;,&quot;fill_align&quot;:&quot;lm&quot;,&quot;chip_types&quot;:[&quot;diagram&quot;,&quot;pictext&quot;,&quot;text&quot;,&quot;picture&quot;,&quot;chart&quot;,&quot;table&quot;,&quot;video&quot;]}]]"/>
  <p:tag name="KSO_WM_CHIP_GROUPID" val="5efd969281ee359a788b1dd7"/>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969281ee359a788b1dd8"/>
  <p:tag name="KSO_WM_SLIDE_BACKGROUND" val="[&quot;general&quot;]"/>
  <p:tag name="KSO_WM_SLIDE_BACKGROUND_TYPE" val="general"/>
  <p:tag name="KSO_WM_SLIDE_BK_DARK_LIGHT" val="1"/>
  <p:tag name="KSO_WM_SLIDE_CAN_ADD_NAVIGATION" val="1"/>
  <p:tag name="KSO_WM_SLIDE_ID" val="diagram20209040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0-29T09:59:06&quot;,&quot;maxSize&quot;:{&quot;size1&quot;:42.200000000000003},&quot;minSize&quot;:{&quot;size1&quot;:31.199999999999999},&quot;normalSize&quot;:{&quot;size1&quot;:34.755370370370372},&quot;subLayout&quot;:[{&quot;id&quot;:&quot;2020-10-29T09:59:06&quot;,&quot;margin&quot;:{&quot;bottom&quot;:0.026000002399086952,&quot;left&quot;:3.4570000171661377,&quot;right&quot;:3.3159999847412109,&quot;top&quot;:2.1170001029968262},&quot;type&quot;:0},{&quot;id&quot;:&quot;2020-10-29T09:59:06&quot;,&quot;margin&quot;:{&quot;bottom&quot;:2.5399999618530273,&quot;left&quot;:3.3870000839233398,&quot;right&quot;:3.3859999179840088,&quot;top&quot;:1.6670000553131104},&quot;type&quot;:0}],&quot;type&quot;:0}"/>
  <p:tag name="KSO_WM_SLIDE_POSITION" val="36*-170"/>
  <p:tag name="KSO_WM_SLIDE_RATIO" val="1.777778"/>
  <p:tag name="KSO_WM_SLIDE_SIZE" val="884*879"/>
  <p:tag name="KSO_WM_SLIDE_SUBTYPE" val="pureTxt"/>
  <p:tag name="KSO_WM_SLIDE_SUPPORT_FEATURE_TYPE" val="0"/>
  <p:tag name="KSO_WM_SLIDE_TYPE" val="text"/>
  <p:tag name="KSO_WM_TAG_VERSION" val="1.0"/>
  <p:tag name="KSO_WM_TEMPLATE_ASSEMBLE_GROUPID" val="5f9a21e6e01a7e847d6fd1d1"/>
  <p:tag name="KSO_WM_TEMPLATE_ASSEMBLE_XID" val="5f9a21e6e01a7e847d6fd1d1"/>
  <p:tag name="KSO_WM_TEMPLATE_CATEGORY" val="diagram"/>
  <p:tag name="KSO_WM_TEMPLATE_COLOR_TYPE" val="1"/>
  <p:tag name="KSO_WM_TEMPLATE_INDEX" val="20209040"/>
  <p:tag name="KSO_WM_TEMPLATE_MASTER_TYPE" val="0"/>
  <p:tag name="KSO_WM_TEMPLATE_SUBCATEGORY" val="21"/>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21.xml><?xml version="1.0" encoding="utf-8"?>
<p:tagLst xmlns:a="http://schemas.openxmlformats.org/drawingml/2006/main" xmlns:r="http://schemas.openxmlformats.org/officeDocument/2006/relationships" xmlns:p="http://schemas.openxmlformats.org/presentationml/2006/main">
  <p:tag name="KSO_WM_CHIP_GROUPID" val="5efd969281ee359a788b1dd7"/>
  <p:tag name="KSO_WM_CHIP_XID" val="5efd969281ee359a788b1dd8"/>
  <p:tag name="KSO_WM_TEMPLATE_ASSEMBLE_GROUPID" val="5f9a21e6e01a7e847d6fd1d1"/>
  <p:tag name="KSO_WM_TEMPLATE_ASSEMBLE_XID" val="5f9a21e6e01a7e847d6fd1d1"/>
  <p:tag name="KSO_WM_TEMPLATE_CATEGORY" val="diagram"/>
  <p:tag name="KSO_WM_TEMPLATE_INDEX" val="20209040"/>
  <p:tag name="KSO_WM_UNIT_FILL_FORE_SCHEMECOLOR_INDEX" val="5"/>
  <p:tag name="KSO_WM_UNIT_FILL_FORE_SCHEMECOLOR_INDEX_BRIGHTNESS" val="0"/>
  <p:tag name="KSO_WM_UNIT_FILL_TYPE" val="1"/>
  <p:tag name="KSO_WM_UNIT_ID" val="diagram20209040_1**"/>
  <p:tag name="KSO_WM_UNIT_VALUE" val="374"/>
</p:tagLst>
</file>

<file path=ppt/tags/tag222.xml><?xml version="1.0" encoding="utf-8"?>
<p:tagLst xmlns:a="http://schemas.openxmlformats.org/drawingml/2006/main" xmlns:r="http://schemas.openxmlformats.org/officeDocument/2006/relationships" xmlns:p="http://schemas.openxmlformats.org/presentationml/2006/main">
  <p:tag name="KSO_WM_CHIP_GROUPID" val="5efd969281ee359a788b1dd7"/>
  <p:tag name="KSO_WM_CHIP_XID" val="5efd969281ee359a788b1dd8"/>
  <p:tag name="KSO_WM_TEMPLATE_ASSEMBLE_GROUPID" val="5f9a21e6e01a7e847d6fd1d1"/>
  <p:tag name="KSO_WM_TEMPLATE_ASSEMBLE_XID" val="5f9a21e6e01a7e847d6fd1d1"/>
  <p:tag name="KSO_WM_TEMPLATE_CATEGORY" val="diagram"/>
  <p:tag name="KSO_WM_TEMPLATE_INDEX" val="20209040"/>
  <p:tag name="KSO_WM_UNIT_FILL_FORE_SCHEMECOLOR_INDEX" val="9"/>
  <p:tag name="KSO_WM_UNIT_FILL_FORE_SCHEMECOLOR_INDEX_BRIGHTNESS" val="0"/>
  <p:tag name="KSO_WM_UNIT_FILL_TYPE" val="1"/>
  <p:tag name="KSO_WM_UNIT_ID" val="diagram20209040_1**"/>
  <p:tag name="KSO_WM_UNIT_VALUE" val="374"/>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9a21e6e01a7e847d6fd1d1"/>
  <p:tag name="KSO_WM_TEMPLATE_ASSEMBLE_XID" val="5f9a21e6e01a7e847d6fd1d1"/>
  <p:tag name="KSO_WM_TEMPLATE_CATEGORY" val="diagram"/>
  <p:tag name="KSO_WM_TEMPLATE_INDEX" val="20209040"/>
  <p:tag name="KSO_WM_UNIT_BLOCK" val="0"/>
  <p:tag name="KSO_WM_UNIT_COMPATIBLE" val="0"/>
  <p:tag name="KSO_WM_UNIT_DEC_AREA_ID" val="887bf7dd5d364742a00bd4c3de87f3fc"/>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9040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9a21e6e01a7e847d6fd1d1"/>
  <p:tag name="KSO_WM_TEMPLATE_ASSEMBLE_XID" val="5f9a21e6e01a7e847d6fd1d1"/>
  <p:tag name="KSO_WM_TEMPLATE_CATEGORY" val="diagram"/>
  <p:tag name="KSO_WM_TEMPLATE_INDEX" val="20209040"/>
  <p:tag name="KSO_WM_UNIT_BLOCK" val="0"/>
  <p:tag name="KSO_WM_UNIT_COMPATIBLE" val="0"/>
  <p:tag name="KSO_WM_UNIT_DEC_AREA_ID" val="15e2b22409b74a6483b9140ac5a0e382"/>
  <p:tag name="KSO_WM_UNIT_DECORATE_INFO" val="{&quot;DecorateInfoH&quot;:{&quot;IsAbs&quot;:true},&quot;DecorateInfoW&quot;:{&quot;IsAbs&quot;:true},&quot;DecorateInfoX&quot;:{&quot;IsAbs&quot;:true,&quot;Pos&quot;:1},&quot;DecorateInfoY&quot;:{&quot;IsAbs&quot;:true,&quot;Pos&quot;:1},&quot;ReferentInfo&quot;:{&quot;Id&quot;:&quot;3e7e2810555340ce8c4562e1c794e7a7&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9040_1*i*2"/>
  <p:tag name="KSO_WM_UNIT_INDEX" val="2"/>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440"/>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69281ee359a788b1dd7"/>
  <p:tag name="KSO_WM_CHIP_XID" val="5efd969281ee359a788b1dd8"/>
  <p:tag name="KSO_WM_TAG_VERSION" val="1.0"/>
  <p:tag name="KSO_WM_TEMPLATE_ASSEMBLE_GROUPID" val="5f9a21e6e01a7e847d6fd1d1"/>
  <p:tag name="KSO_WM_TEMPLATE_ASSEMBLE_XID" val="5f9a21e6e01a7e847d6fd1d1"/>
  <p:tag name="KSO_WM_TEMPLATE_CATEGORY" val="diagram"/>
  <p:tag name="KSO_WM_TEMPLATE_INDEX" val="20209040"/>
  <p:tag name="KSO_WM_UNIT_BLOCK" val="0"/>
  <p:tag name="KSO_WM_UNIT_COMPATIBLE" val="0"/>
  <p:tag name="KSO_WM_UNIT_DEC_AREA_ID" val="a58d0a5f27364da78b80b0904f71f824"/>
  <p:tag name="KSO_WM_UNIT_DECORATE_INFO" val="{&quot;DecorateInfoH&quot;:{&quot;IsAbs&quot;:true},&quot;DecorateInfoW&quot;:{&quot;IsAbs&quot;:true},&quot;DecorateInfoX&quot;:{&quot;IsAbs&quot;:true,&quot;Pos&quot;:1},&quot;DecorateInfoY&quot;:{&quot;IsAbs&quot;:true,&quot;Pos&quot;:1},&quot;ReferentInfo&quot;:{&quot;Id&quot;:&quot;4c545058e30b454b847541339126814d&quot;,&quot;X&quot;:{&quot;Pos&quot;:1},&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9040_1*i*3"/>
  <p:tag name="KSO_WM_UNIT_INDEX" val="3"/>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825"/>
</p:tagLst>
</file>

<file path=ppt/tags/tag226.xml><?xml version="1.0" encoding="utf-8"?>
<p:tagLst xmlns:a="http://schemas.openxmlformats.org/drawingml/2006/main" xmlns:r="http://schemas.openxmlformats.org/officeDocument/2006/relationships" xmlns:p="http://schemas.openxmlformats.org/presentationml/2006/main">
  <p:tag name="KSO_WM_ASSEMBLE_CHIP_INDEX" val="b21ceb93ab5245e2ab2dd6cb99369848"/>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1e6e01a7e847d6fd1d1"/>
  <p:tag name="KSO_WM_TEMPLATE_ASSEMBLE_XID" val="5f9a21e6e01a7e847d6fd1d1"/>
  <p:tag name="KSO_WM_TEMPLATE_CATEGORY" val="diagram"/>
  <p:tag name="KSO_WM_TEMPLATE_INDEX" val="20209040"/>
  <p:tag name="KSO_WM_UNIT_BLOCK" val="0"/>
  <p:tag name="KSO_WM_UNIT_COMPATIBLE" val="0"/>
  <p:tag name="KSO_WM_UNIT_DEC_AREA_ID" val="3e7e2810555340ce8c4562e1c794e7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904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38"/>
</p:tagLst>
</file>

<file path=ppt/tags/tag227.xml><?xml version="1.0" encoding="utf-8"?>
<p:tagLst xmlns:a="http://schemas.openxmlformats.org/drawingml/2006/main" xmlns:r="http://schemas.openxmlformats.org/officeDocument/2006/relationships" xmlns:p="http://schemas.openxmlformats.org/presentationml/2006/main">
  <p:tag name="KSO_WM_ASSEMBLE_CHIP_INDEX" val="0871060f66db49c88affd5b9b383c449"/>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9a21e6e01a7e847d6fd1d1"/>
  <p:tag name="KSO_WM_TEMPLATE_ASSEMBLE_XID" val="5f9a21e6e01a7e847d6fd1d1"/>
  <p:tag name="KSO_WM_TEMPLATE_CATEGORY" val="diagram"/>
  <p:tag name="KSO_WM_TEMPLATE_INDEX" val="20209040"/>
  <p:tag name="KSO_WM_UNIT_BLOCK" val="0"/>
  <p:tag name="KSO_WM_UNIT_COMPATIBLE" val="0"/>
  <p:tag name="KSO_WM_UNIT_DEC_AREA_ID" val="4c545058e30b454b847541339126814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904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42"/>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22accd572074b41a2d4cf8c733c9957&quot;,&quot;fill_align&quot;:&quot;cb&quot;,&quot;text_align&quot;:&quot;cb&quot;,&quot;text_direction&quot;:&quot;horizontal&quot;,&quot;chip_types&quot;:[&quot;header&quot;]},{&quot;fill_id&quot;:&quot;164c300f690d423ab1b6e3b65edb0bf9&quot;,&quot;fill_align&quot;:&quot;ct&quot;,&quot;text_align&quot;:&quot;lm&quot;,&quot;text_direction&quot;:&quot;horizontal&quot;,&quot;chip_types&quot;:[&quot;picture&quot;,&quot;chart&quot;,&quot;table&quot;]}]]"/>
  <p:tag name="KSO_WM_CHIP_GROUPID" val="5ed7625022282318d0cd8cfb"/>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d7654b22282318d0cd8d67"/>
  <p:tag name="KSO_WM_SLIDE_BACKGROUND" val="[&quot;general&quot;]"/>
  <p:tag name="KSO_WM_SLIDE_BACKGROUND_TYPE" val="general"/>
  <p:tag name="KSO_WM_SLIDE_BK_DARK_LIGHT" val="1"/>
  <p:tag name="KSO_WM_SLIDE_ID" val="diagram20212562_1"/>
  <p:tag name="KSO_WM_SLIDE_INDEX" val="1"/>
  <p:tag name="KSO_WM_SLIDE_ITEM_CNT" val="0"/>
  <p:tag name="KSO_WM_SLIDE_LAYOUT" val="a_b_d"/>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19:25:56&quot;,&quot;maxSize&quot;:{&quot;size1&quot;:46.62222222222222},&quot;minSize&quot;:{&quot;size1&quot;:35.522222222222219},&quot;normalSize&quot;:{&quot;size1&quot;:46.62222222222222},&quot;subLayout&quot;:[{&quot;id&quot;:&quot;2020-10-29T19:25:56&quot;,&quot;margin&quot;:{&quot;bottom&quot;:0,&quot;left&quot;:4.2329998016357422,&quot;right&quot;:4.2329998016357422,&quot;top&quot;:3.809999942779541},&quot;type&quot;:0},{&quot;id&quot;:&quot;2020-10-29T19:25:56&quot;,&quot;margin&quot;:{&quot;bottom&quot;:3.3870000839233398,&quot;left&quot;:4.2329998016357422,&quot;right&quot;:4.2329998016357422,&quot;top&quot;:1.2699999809265137},&quot;type&quot;:0}],&quot;type&quot;:0}"/>
  <p:tag name="KSO_WM_SLIDE_POSITION" val="47*47"/>
  <p:tag name="KSO_WM_SLIDE_RATIO" val="1.777778"/>
  <p:tag name="KSO_WM_SLIDE_SIZE" val="864*444"/>
  <p:tag name="KSO_WM_SLIDE_SUBTYPE" val="picTxt"/>
  <p:tag name="KSO_WM_SLIDE_SUPPORT_FEATURE_TYPE" val="0"/>
  <p:tag name="KSO_WM_SLIDE_TYPE" val="text"/>
  <p:tag name="KSO_WM_TAG_VERSION" val="1.0"/>
  <p:tag name="KSO_WM_TEMPLATE_ASSEMBLE_GROUPID" val="5f9aa6c4989d9bef5b907d1c"/>
  <p:tag name="KSO_WM_TEMPLATE_ASSEMBLE_XID" val="5f9aa6c4989d9bef5b907d1c"/>
  <p:tag name="KSO_WM_TEMPLATE_CATEGORY" val="diagram"/>
  <p:tag name="KSO_WM_TEMPLATE_COLOR_TYPE" val="1"/>
  <p:tag name="KSO_WM_TEMPLATE_INDEX" val="20212562"/>
  <p:tag name="KSO_WM_TEMPLATE_MASTER_TYPE" val="0"/>
  <p:tag name="KSO_WM_TEMPLATE_SUBCATEGORY" val="21"/>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d7625022282318d0cd8cfb"/>
  <p:tag name="KSO_WM_CHIP_XID" val="5ed7654b22282318d0cd8d67"/>
  <p:tag name="KSO_WM_TAG_VERSION" val="1.0"/>
  <p:tag name="KSO_WM_TEMPLATE_ASSEMBLE_GROUPID" val="5f9aa6c4989d9bef5b907d1c"/>
  <p:tag name="KSO_WM_TEMPLATE_ASSEMBLE_XID" val="5f9aa6c4989d9bef5b907d1c"/>
  <p:tag name="KSO_WM_TEMPLATE_CATEGORY" val="diagram"/>
  <p:tag name="KSO_WM_TEMPLATE_INDEX" val="20212562"/>
  <p:tag name="KSO_WM_UNIT_BLOCK" val="0"/>
  <p:tag name="KSO_WM_UNIT_COMPATIBLE" val="0"/>
  <p:tag name="KSO_WM_UNIT_DEC_AREA_ID" val="7aaa5c96425140b08ad98b579b7be6e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562_1*i*1"/>
  <p:tag name="KSO_WM_UNIT_INDEX" val="1"/>
  <p:tag name="KSO_WM_UNIT_LAYERLEVEL" val="1"/>
  <p:tag name="KSO_WM_UNIT_SHADOW_SCHEMECOLOR_INDEX" val="13"/>
  <p:tag name="KSO_WM_UNIT_SHADOW_SCHEMECOLOR_INDEX_BRIGHTNESS" val="0.05"/>
  <p:tag name="KSO_WM_UNIT_SM_LIMIT_TYPE" val="1"/>
  <p:tag name="KSO_WM_UNIT_TEXT_FILL_FORE_SCHEMECOLOR_INDEX" val="14"/>
  <p:tag name="KSO_WM_UNIT_TEXT_FILL_FORE_SCHEMECOLOR_INDEX_BRIGHTNESS" val="0"/>
  <p:tag name="KSO_WM_UNIT_TEXT_FILL_TYPE" val="1"/>
  <p:tag name="KSO_WM_UNIT_TYPE" val="i"/>
  <p:tag name="KSO_WM_UNIT_VALUE" val="1242"/>
</p:tagLst>
</file>

<file path=ppt/tags/tag234.xml><?xml version="1.0" encoding="utf-8"?>
<p:tagLst xmlns:a="http://schemas.openxmlformats.org/drawingml/2006/main" xmlns:r="http://schemas.openxmlformats.org/officeDocument/2006/relationships" xmlns:p="http://schemas.openxmlformats.org/presentationml/2006/main">
  <p:tag name="KSO_WM_ASSEMBLE_CHIP_INDEX" val="3f28253d26f546a7b79a403a72565a24"/>
  <p:tag name="KSO_WM_BEAUTIFY_FLAG" val="#wm#"/>
  <p:tag name="KSO_WM_CHIP_FILLAREA_FILL_RULE" val="{&quot;fill_align&quot;:&quot;cb&quot;,&quot;fill_mode&quot;:&quot;full&quot;,&quot;sacle_strategy&quot;:&quot;smart&quot;}"/>
  <p:tag name="KSO_WM_CHIP_GROUPID" val="5f0681562c9c209bb8bb14eb"/>
  <p:tag name="KSO_WM_CHIP_XID" val="5f0681562c9c209bb8bb14ec"/>
  <p:tag name="KSO_WM_TAG_VERSION" val="1.0"/>
  <p:tag name="KSO_WM_TEMPLATE_ASSEMBLE_GROUPID" val="5f9aa6c4989d9bef5b907d1c"/>
  <p:tag name="KSO_WM_TEMPLATE_ASSEMBLE_XID" val="5f9aa6c4989d9bef5b907d1c"/>
  <p:tag name="KSO_WM_TEMPLATE_CATEGORY" val="diagram"/>
  <p:tag name="KSO_WM_TEMPLATE_INDEX" val="20212562"/>
  <p:tag name="KSO_WM_UNIT_BLOCK" val="0"/>
  <p:tag name="KSO_WM_UNIT_COMPATIBLE" val="0"/>
  <p:tag name="KSO_WM_UNIT_DEC_AREA_ID" val="4c99a50d6e684744b2d7e5995f12b58d"/>
  <p:tag name="KSO_WM_UNIT_DEFAULT_FONT" val="24;44;4"/>
  <p:tag name="KSO_WM_UNIT_DIAGRAM_ISNUMVISUAL" val="0"/>
  <p:tag name="KSO_WM_UNIT_DIAGRAM_ISREFERUNIT" val="0"/>
  <p:tag name="KSO_WM_UNIT_HIGHLIGHT" val="0"/>
  <p:tag name="KSO_WM_UNIT_ID" val="diagram20212562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8"/>
</p:tagLst>
</file>

<file path=ppt/tags/tag235.xml><?xml version="1.0" encoding="utf-8"?>
<p:tagLst xmlns:a="http://schemas.openxmlformats.org/drawingml/2006/main" xmlns:r="http://schemas.openxmlformats.org/officeDocument/2006/relationships" xmlns:p="http://schemas.openxmlformats.org/presentationml/2006/main">
  <p:tag name="KSO_WM_ASSEMBLE_CHIP_INDEX" val="3f28253d26f546a7b79a403a72565a24"/>
  <p:tag name="KSO_WM_BEAUTIFY_FLAG" val="#wm#"/>
  <p:tag name="KSO_WM_CHIP_FILLAREA_FILL_RULE" val="{&quot;fill_align&quot;:&quot;cb&quot;,&quot;fill_mode&quot;:&quot;full&quot;,&quot;sacle_strategy&quot;:&quot;smart&quot;}"/>
  <p:tag name="KSO_WM_CHIP_GROUPID" val="5f0681562c9c209bb8bb14eb"/>
  <p:tag name="KSO_WM_CHIP_XID" val="5f0681562c9c209bb8bb14ec"/>
  <p:tag name="KSO_WM_TAG_VERSION" val="1.0"/>
  <p:tag name="KSO_WM_TEMPLATE_ASSEMBLE_GROUPID" val="5f9aa6c4989d9bef5b907d1c"/>
  <p:tag name="KSO_WM_TEMPLATE_ASSEMBLE_XID" val="5f9aa6c4989d9bef5b907d1c"/>
  <p:tag name="KSO_WM_TEMPLATE_CATEGORY" val="diagram"/>
  <p:tag name="KSO_WM_TEMPLATE_INDEX" val="20212562"/>
  <p:tag name="KSO_WM_UNIT_BLOCK" val="0"/>
  <p:tag name="KSO_WM_UNIT_COMPATIBLE" val="0"/>
  <p:tag name="KSO_WM_UNIT_DEC_AREA_ID" val="a08be971b70749ec94a6f9ba27b74844"/>
  <p:tag name="KSO_WM_UNIT_DEFAULT_FONT" val="18;24;2"/>
  <p:tag name="KSO_WM_UNIT_DIAGRAM_ISNUMVISUAL" val="0"/>
  <p:tag name="KSO_WM_UNIT_DIAGRAM_ISREFERUNIT" val="0"/>
  <p:tag name="KSO_WM_UNIT_HIGHLIGHT" val="0"/>
  <p:tag name="KSO_WM_UNIT_ID" val="diagram20212562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36"/>
</p:tagLst>
</file>

<file path=ppt/tags/tag236.xml><?xml version="1.0" encoding="utf-8"?>
<p:tagLst xmlns:a="http://schemas.openxmlformats.org/drawingml/2006/main" xmlns:r="http://schemas.openxmlformats.org/officeDocument/2006/relationships" xmlns:p="http://schemas.openxmlformats.org/presentationml/2006/main">
  <p:tag name="KSO_WM_ASSEMBLE_CHIP_INDEX" val="098b08b609db4006ac520293b84aa6b6"/>
  <p:tag name="KSO_WM_BEAUTIFY_FLAG" val="#wm#"/>
  <p:tag name="KSO_WM_CHIP_FILLAREA_FILL_RULE" val="{&quot;fill_align&quot;:&quot;ct&quot;,&quot;fill_mode&quot;:&quot;full&quot;,&quot;sacle_strategy&quot;:&quot;smart&quot;}"/>
  <p:tag name="KSO_WM_CHIP_GROUPID" val="5e7310da9a230a26b9e88a19"/>
  <p:tag name="KSO_WM_CHIP_XID" val="5e7310da9a230a26b9e88a1a"/>
  <p:tag name="KSO_WM_TAG_VERSION" val="1.0"/>
  <p:tag name="KSO_WM_TEMPLATE_ASSEMBLE_GROUPID" val="5f9aa6c4989d9bef5b907d1c"/>
  <p:tag name="KSO_WM_TEMPLATE_ASSEMBLE_XID" val="5f9aa6c4989d9bef5b907d1c"/>
  <p:tag name="KSO_WM_TEMPLATE_CATEGORY" val="diagram"/>
  <p:tag name="KSO_WM_TEMPLATE_INDEX" val="20212562"/>
  <p:tag name="KSO_WM_UNIT_COMPATIBLE" val="1"/>
  <p:tag name="KSO_WM_UNIT_DEC_AREA_ID" val="67ad1bdd5a2943ea890d9740a438b0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562_1*d*1"/>
  <p:tag name="KSO_WM_UNIT_INDEX" val="1"/>
  <p:tag name="KSO_WM_UNIT_LAYERLEVEL" val="1"/>
  <p:tag name="KSO_WM_UNIT_PLACING_PICTURE" val="098b08b609db4006ac520293b84aa6b6"/>
  <p:tag name="KSO_WM_UNIT_SM_LIMIT_TYPE" val="2"/>
  <p:tag name="KSO_WM_UNIT_SUPPORT_UNIT_TYPE" val="[&quot;d&quot;,&quot;α&quot;,&quot;β&quot;]"/>
  <p:tag name="KSO_WM_UNIT_TYPE" val="d"/>
  <p:tag name="KSO_WM_UNIT_VALUE" val="550*2538"/>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2562"/>
</p:tagLst>
</file>

<file path=ppt/tags/tag238.xml><?xml version="1.0" encoding="utf-8"?>
<p:tagLst xmlns:a="http://schemas.openxmlformats.org/drawingml/2006/main" xmlns:r="http://schemas.openxmlformats.org/officeDocument/2006/relationships" xmlns:p="http://schemas.openxmlformats.org/presentationml/2006/main">
  <p:tag name="KSO_WM_UNIT_TABLE_BEAUTIFY" val="smartTable{be41c83b-0e25-4b14-913c-92b72d136058}"/>
  <p:tag name="TABLE_ENDDRAG_ORIGIN_RECT" val="897*457"/>
  <p:tag name="TABLE_ENDDRAG_RECT" val="33*32*897*457"/>
</p:tagLst>
</file>

<file path=ppt/tags/tag239.xml><?xml version="1.0" encoding="utf-8"?>
<p:tagLst xmlns:a="http://schemas.openxmlformats.org/drawingml/2006/main" xmlns:r="http://schemas.openxmlformats.org/officeDocument/2006/relationships"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736496b0653343f1bfd4c6dc9c47e1b4&quot;,&quot;fill_align&quot;:&quot;lm&quot;,&quot;chip_types&quot;:[&quot;diagram&quot;,&quot;pictext&quot;,&quot;picture&quot;,&quot;chart&quot;,&quot;table&quot;]},{&quot;text_align&quot;:&quot;lm&quot;,&quot;text_direction&quot;:&quot;horizontal&quot;,&quot;support_big_font&quot;:false,&quot;picture_toward&quot;:0,&quot;picture_dockside&quot;:[],&quot;fill_id&quot;:&quot;999ef3fc329041d6a96945ed69c6f7ac&quot;,&quot;fill_align&quot;:&quot;lm&quot;,&quot;chip_types&quot;:[&quot;text&quot;]}]]"/>
  <p:tag name="KSO_WM_CHIP_GROUPID" val="5f5ee1ca4d6848d78f644aec"/>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1553136823a5e6129"/>
  <p:tag name="KSO_WM_SLIDE_BACKGROUND" val="[&quot;general&quot;]"/>
  <p:tag name="KSO_WM_SLIDE_BACKGROUND_TYPE" val="general"/>
  <p:tag name="KSO_WM_SLIDE_BK_DARK_LIGHT" val="1"/>
  <p:tag name="KSO_WM_SLIDE_CAN_ADD_NAVIGATION" val="1"/>
  <p:tag name="KSO_WM_SLIDE_ID" val="diagram2021329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1-16T09:50:58&quot;,&quot;maxSize&quot;:{&quot;size1&quot;:26.800000000000001},&quot;minSize&quot;:{&quot;size1&quot;:17.899999999999999},&quot;normalSize&quot;:{&quot;size1&quot;:21.788888888888888},&quot;subLayout&quot;:[{&quot;id&quot;:&quot;2020-11-16T09:50:58&quot;,&quot;margin&quot;:{&quot;bottom&quot;:0.026000002399086952,&quot;left&quot;:1.6929999589920044,&quot;right&quot;:1.6929999589920044,&quot;top&quot;:1.6929999589920044},&quot;type&quot;:0},{&quot;direction&quot;:1,&quot;id&quot;:&quot;2020-11-16T09:50:58&quot;,&quot;maxSize&quot;:{&quot;size1&quot;:74.900000000000006},&quot;minSize&quot;:{&quot;size1&quot;:66.299999999999997},&quot;normalSize&quot;:{&quot;size1&quot;:68.33750000000002},&quot;subLayout&quot;:[{&quot;id&quot;:&quot;2020-11-16T09:50:58&quot;,&quot;margin&quot;:{&quot;bottom&quot;:1.6929999589920044,&quot;left&quot;:1.6929999589920044,&quot;right&quot;:1.2439998388290405,&quot;top&quot;:0.85500001907348633},&quot;type&quot;:0},{&quot;id&quot;:&quot;2020-11-16T09:50:58&quot;,&quot;margin&quot;:{&quot;bottom&quot;:1.6929999589920044,&quot;left&quot;:0.026000002399086952,&quot;right&quot;:1.6929999589920044,&quot;top&quot;:0.85500001907348633},&quot;type&quot;:0}],&quot;type&quot;:0}],&quot;type&quot;:0}"/>
  <p:tag name="KSO_WM_SLIDE_POSITION" val="48*48"/>
  <p:tag name="KSO_WM_SLIDE_RATIO" val="1.777778"/>
  <p:tag name="KSO_WM_SLIDE_SIZE" val="864*408"/>
  <p:tag name="KSO_WM_SLIDE_SUBTYPE" val="picTxt"/>
  <p:tag name="KSO_WM_SLIDE_SUPPORT_FEATURE_TYPE" val="3"/>
  <p:tag name="KSO_WM_SLIDE_TYPE" val="text"/>
  <p:tag name="KSO_WM_TAG_VERSION" val="1.0"/>
  <p:tag name="KSO_WM_TEMPLATE_ASSEMBLE_GROUPID" val="5fb1db012a846156ed9eb41b"/>
  <p:tag name="KSO_WM_TEMPLATE_ASSEMBLE_XID" val="5fb1db012a846156ed9eb41b"/>
  <p:tag name="KSO_WM_TEMPLATE_CATEGORY" val="diagram"/>
  <p:tag name="KSO_WM_TEMPLATE_COLOR_TYPE" val="1"/>
  <p:tag name="KSO_WM_TEMPLATE_INDEX" val="20213292"/>
  <p:tag name="KSO_WM_TEMPLATE_MASTER_TYPE" val="0"/>
  <p:tag name="KSO_WM_TEMPLATE_SUBCATEGORY" val="2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42.xml><?xml version="1.0" encoding="utf-8"?>
<p:tagLst xmlns:a="http://schemas.openxmlformats.org/drawingml/2006/main" xmlns:r="http://schemas.openxmlformats.org/officeDocument/2006/relationships" xmlns:p="http://schemas.openxmlformats.org/presentationml/2006/main">
  <p:tag name="KSO_WM_ASSEMBLE_CHIP_INDEX" val="913ee68bb72c492eb90fe88993f51629"/>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b1db012a846156ed9eb41b"/>
  <p:tag name="KSO_WM_TEMPLATE_ASSEMBLE_XID" val="5fb1db012a846156ed9eb41b"/>
  <p:tag name="KSO_WM_TEMPLATE_CATEGORY" val="diagram"/>
  <p:tag name="KSO_WM_TEMPLATE_INDEX" val="20213292"/>
  <p:tag name="KSO_WM_UNIT_BLOCK" val="0"/>
  <p:tag name="KSO_WM_UNIT_COMPATIBLE" val="0"/>
  <p:tag name="KSO_WM_UNIT_DEC_AREA_ID" val="ef6f2e057ab94802ac7c94039fe442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29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0"/>
</p:tagLst>
</file>

<file path=ppt/tags/tag243.xml><?xml version="1.0" encoding="utf-8"?>
<p:tagLst xmlns:a="http://schemas.openxmlformats.org/drawingml/2006/main" xmlns:r="http://schemas.openxmlformats.org/officeDocument/2006/relationships" xmlns:p="http://schemas.openxmlformats.org/presentationml/2006/main">
  <p:tag name="KSO_WM_ASSEMBLE_CHIP_INDEX" val="b965113aa0f240cfa887f3106218c934"/>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5fb1db012a846156ed9eb41b"/>
  <p:tag name="KSO_WM_TEMPLATE_ASSEMBLE_XID" val="5fb1db012a846156ed9eb41b"/>
  <p:tag name="KSO_WM_TEMPLATE_CATEGORY" val="diagram"/>
  <p:tag name="KSO_WM_TEMPLATE_INDEX" val="20213292"/>
  <p:tag name="KSO_WM_UNIT_COMPATIBLE" val="0"/>
  <p:tag name="KSO_WM_UNIT_DEC_AREA_ID" val="02fb605af5d44027a6882d8bec597d6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292_1*d*1"/>
  <p:tag name="KSO_WM_UNIT_INDEX" val="1"/>
  <p:tag name="KSO_WM_UNIT_LAYERLEVEL" val="1"/>
  <p:tag name="KSO_WM_UNIT_PLACING_PICTURE" val="b965113aa0f240cfa887f3106218c934"/>
  <p:tag name="KSO_WM_UNIT_SM_LIMIT_TYPE" val="2"/>
  <p:tag name="KSO_WM_UNIT_SUPPORT_UNIT_TYPE" val="[&quot;l&quot;,&quot;m&quot;,&quot;n&quot;,&quot;o&quot;,&quot;p&quot;,&quot;q&quot;,&quot;r&quot;,&quot;δ&quot;,&quot;ε&quot;,&quot;ζ&quot;,&quot;η&quot;,&quot;d&quot;,&quot;α&quot;,&quot;β&quot;]"/>
  <p:tag name="KSO_WM_UNIT_TYPE" val="d"/>
  <p:tag name="KSO_WM_UNIT_VALUE" val="1100*2242"/>
</p:tagLst>
</file>

<file path=ppt/tags/tag244.xml><?xml version="1.0" encoding="utf-8"?>
<p:tagLst xmlns:a="http://schemas.openxmlformats.org/drawingml/2006/main" xmlns:r="http://schemas.openxmlformats.org/officeDocument/2006/relationships" xmlns:p="http://schemas.openxmlformats.org/presentationml/2006/main">
  <p:tag name="KSO_WM_ASSEMBLE_CHIP_INDEX" val="e66732758da543b5939a250d535ddb8b"/>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b1db012a846156ed9eb41b"/>
  <p:tag name="KSO_WM_TEMPLATE_ASSEMBLE_XID" val="5fb1db012a846156ed9eb41b"/>
  <p:tag name="KSO_WM_TEMPLATE_CATEGORY" val="diagram"/>
  <p:tag name="KSO_WM_TEMPLATE_INDEX" val="20213292"/>
  <p:tag name="KSO_WM_UNIT_BLOCK" val="0"/>
  <p:tag name="KSO_WM_UNIT_COMPATIBLE" val="0"/>
  <p:tag name="KSO_WM_UNIT_DEC_AREA_ID" val="3323d04aee5c4fa4838e877536bf241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292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6"/>
</p:tagLst>
</file>

<file path=ppt/tags/tag245.xml><?xml version="1.0" encoding="utf-8"?>
<p:tagLst xmlns:a="http://schemas.openxmlformats.org/drawingml/2006/main" xmlns:r="http://schemas.openxmlformats.org/officeDocument/2006/relationships"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736496b0653343f1bfd4c6dc9c47e1b4&quot;,&quot;fill_align&quot;:&quot;lm&quot;,&quot;chip_types&quot;:[&quot;diagram&quot;,&quot;pictext&quot;,&quot;picture&quot;,&quot;chart&quot;,&quot;table&quot;]},{&quot;text_align&quot;:&quot;lm&quot;,&quot;text_direction&quot;:&quot;horizontal&quot;,&quot;support_big_font&quot;:false,&quot;picture_toward&quot;:0,&quot;picture_dockside&quot;:[],&quot;fill_id&quot;:&quot;999ef3fc329041d6a96945ed69c6f7ac&quot;,&quot;fill_align&quot;:&quot;lm&quot;,&quot;chip_types&quot;:[&quot;text&quot;]}]]"/>
  <p:tag name="KSO_WM_CHIP_GROUPID" val="5f5ee1ca4d6848d78f644aec"/>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1553136823a5e6129"/>
  <p:tag name="KSO_WM_SLIDE_BACKGROUND" val="[&quot;general&quot;]"/>
  <p:tag name="KSO_WM_SLIDE_BACKGROUND_TYPE" val="general"/>
  <p:tag name="KSO_WM_SLIDE_BK_DARK_LIGHT" val="1"/>
  <p:tag name="KSO_WM_SLIDE_CAN_ADD_NAVIGATION" val="1"/>
  <p:tag name="KSO_WM_SLIDE_ID" val="diagram2021329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1-16T09:50:58&quot;,&quot;maxSize&quot;:{&quot;size1&quot;:26.800000000000001},&quot;minSize&quot;:{&quot;size1&quot;:17.899999999999999},&quot;normalSize&quot;:{&quot;size1&quot;:21.788888888888888},&quot;subLayout&quot;:[{&quot;id&quot;:&quot;2020-11-16T09:50:58&quot;,&quot;margin&quot;:{&quot;bottom&quot;:0.026000002399086952,&quot;left&quot;:1.6929999589920044,&quot;right&quot;:1.6929999589920044,&quot;top&quot;:1.6929999589920044},&quot;type&quot;:0},{&quot;direction&quot;:1,&quot;id&quot;:&quot;2020-11-16T09:50:58&quot;,&quot;maxSize&quot;:{&quot;size1&quot;:74.900000000000006},&quot;minSize&quot;:{&quot;size1&quot;:66.299999999999997},&quot;normalSize&quot;:{&quot;size1&quot;:68.33750000000002},&quot;subLayout&quot;:[{&quot;id&quot;:&quot;2020-11-16T09:50:58&quot;,&quot;margin&quot;:{&quot;bottom&quot;:1.6929999589920044,&quot;left&quot;:1.6929999589920044,&quot;right&quot;:1.2439998388290405,&quot;top&quot;:0.85500001907348633},&quot;type&quot;:0},{&quot;id&quot;:&quot;2020-11-16T09:50:58&quot;,&quot;margin&quot;:{&quot;bottom&quot;:1.6929999589920044,&quot;left&quot;:0.026000002399086952,&quot;right&quot;:1.6929999589920044,&quot;top&quot;:0.85500001907348633},&quot;type&quot;:0}],&quot;type&quot;:0}],&quot;type&quot;:0}"/>
  <p:tag name="KSO_WM_SLIDE_POSITION" val="48*48"/>
  <p:tag name="KSO_WM_SLIDE_RATIO" val="1.777778"/>
  <p:tag name="KSO_WM_SLIDE_SIZE" val="864*408"/>
  <p:tag name="KSO_WM_SLIDE_SUBTYPE" val="picTxt"/>
  <p:tag name="KSO_WM_SLIDE_SUPPORT_FEATURE_TYPE" val="3"/>
  <p:tag name="KSO_WM_SLIDE_TYPE" val="text"/>
  <p:tag name="KSO_WM_TAG_VERSION" val="1.0"/>
  <p:tag name="KSO_WM_TEMPLATE_ASSEMBLE_GROUPID" val="5fb1db012a846156ed9eb41b"/>
  <p:tag name="KSO_WM_TEMPLATE_ASSEMBLE_XID" val="5fb1db012a846156ed9eb41b"/>
  <p:tag name="KSO_WM_TEMPLATE_CATEGORY" val="diagram"/>
  <p:tag name="KSO_WM_TEMPLATE_COLOR_TYPE" val="1"/>
  <p:tag name="KSO_WM_TEMPLATE_INDEX" val="20213292"/>
  <p:tag name="KSO_WM_TEMPLATE_MASTER_TYPE" val="0"/>
  <p:tag name="KSO_WM_TEMPLATE_SUBCATEGORY" val="21"/>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48.xml><?xml version="1.0" encoding="utf-8"?>
<p:tagLst xmlns:a="http://schemas.openxmlformats.org/drawingml/2006/main" xmlns:r="http://schemas.openxmlformats.org/officeDocument/2006/relationships" xmlns:p="http://schemas.openxmlformats.org/presentationml/2006/main">
  <p:tag name="KSO_WM_ASSEMBLE_CHIP_INDEX" val="913ee68bb72c492eb90fe88993f51629"/>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b1db012a846156ed9eb41b"/>
  <p:tag name="KSO_WM_TEMPLATE_ASSEMBLE_XID" val="5fb1db012a846156ed9eb41b"/>
  <p:tag name="KSO_WM_TEMPLATE_CATEGORY" val="diagram"/>
  <p:tag name="KSO_WM_TEMPLATE_INDEX" val="20213292"/>
  <p:tag name="KSO_WM_UNIT_BLOCK" val="0"/>
  <p:tag name="KSO_WM_UNIT_COMPATIBLE" val="0"/>
  <p:tag name="KSO_WM_UNIT_DEC_AREA_ID" val="ef6f2e057ab94802ac7c94039fe442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29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0"/>
</p:tagLst>
</file>

<file path=ppt/tags/tag249.xml><?xml version="1.0" encoding="utf-8"?>
<p:tagLst xmlns:a="http://schemas.openxmlformats.org/drawingml/2006/main" xmlns:r="http://schemas.openxmlformats.org/officeDocument/2006/relationships" xmlns:p="http://schemas.openxmlformats.org/presentationml/2006/main">
  <p:tag name="KSO_WM_ASSEMBLE_CHIP_INDEX" val="b965113aa0f240cfa887f3106218c934"/>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5fb1db012a846156ed9eb41b"/>
  <p:tag name="KSO_WM_TEMPLATE_ASSEMBLE_XID" val="5fb1db012a846156ed9eb41b"/>
  <p:tag name="KSO_WM_TEMPLATE_CATEGORY" val="diagram"/>
  <p:tag name="KSO_WM_TEMPLATE_INDEX" val="20213292"/>
  <p:tag name="KSO_WM_UNIT_COMPATIBLE" val="0"/>
  <p:tag name="KSO_WM_UNIT_DEC_AREA_ID" val="02fb605af5d44027a6882d8bec597d6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292_1*d*1"/>
  <p:tag name="KSO_WM_UNIT_INDEX" val="1"/>
  <p:tag name="KSO_WM_UNIT_LAYERLEVEL" val="1"/>
  <p:tag name="KSO_WM_UNIT_PLACING_PICTURE" val="b965113aa0f240cfa887f3106218c934"/>
  <p:tag name="KSO_WM_UNIT_SM_LIMIT_TYPE" val="2"/>
  <p:tag name="KSO_WM_UNIT_SUPPORT_UNIT_TYPE" val="[&quot;l&quot;,&quot;m&quot;,&quot;n&quot;,&quot;o&quot;,&quot;p&quot;,&quot;q&quot;,&quot;r&quot;,&quot;δ&quot;,&quot;ε&quot;,&quot;ζ&quot;,&quot;η&quot;,&quot;d&quot;,&quot;α&quot;,&quot;β&quot;]"/>
  <p:tag name="KSO_WM_UNIT_TYPE" val="d"/>
  <p:tag name="KSO_WM_UNIT_VALUE" val="1100*2242"/>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a="http://schemas.openxmlformats.org/drawingml/2006/main" xmlns:r="http://schemas.openxmlformats.org/officeDocument/2006/relationships" xmlns:p="http://schemas.openxmlformats.org/presentationml/2006/main">
  <p:tag name="KSO_WM_ASSEMBLE_CHIP_INDEX" val="e66732758da543b5939a250d535ddb8b"/>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b1db012a846156ed9eb41b"/>
  <p:tag name="KSO_WM_TEMPLATE_ASSEMBLE_XID" val="5fb1db012a846156ed9eb41b"/>
  <p:tag name="KSO_WM_TEMPLATE_CATEGORY" val="diagram"/>
  <p:tag name="KSO_WM_TEMPLATE_INDEX" val="20213292"/>
  <p:tag name="KSO_WM_UNIT_BLOCK" val="0"/>
  <p:tag name="KSO_WM_UNIT_COMPATIBLE" val="0"/>
  <p:tag name="KSO_WM_UNIT_DEC_AREA_ID" val="3323d04aee5c4fa4838e877536bf241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292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6"/>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cm&quot;,&quot;text_direction&quot;:&quot;horizontal&quot;,&quot;chip_types&quot;:[&quot;diagram&quot;,&quot;picture&quot;,&quot;chart&quot;,&quot;video&quot;],&quot;support_features&quot;:[&quot;collage&quot;,&quot;carousel&quot;]},{&quot;fill_id&quot;:&quot;4f8bd4117bcb433f88e74e9106233bf7&quot;,&quot;fill_align&quot;:&quot;cm&quot;,&quot;text_align&quot;:&quot;lm&quot;,&quot;text_direction&quot;:&quot;horizontal&quot;,&quot;chip_types&quot;:[&quot;text&quot;]}],[{&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lm&quot;,&quot;text_direction&quot;:&quot;horizontal&quot;,&quot;chip_types&quot;:[&quot;text&quot;]},{&quot;fill_id&quot;:&quot;4f8bd4117bcb433f88e74e9106233bf7&quot;,&quot;fill_align&quot;:&quot;cm&quot;,&quot;text_align&quot;:&quot;cm&quot;,&quot;text_direction&quot;:&quot;horizontal&quot;,&quot;chip_types&quot;:[&quot;picture&quot;]}]]"/>
  <p:tag name="KSO_WM_CHIP_GROUPID" val="5f0d97f38050c250ba657cf5"/>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3060e9bcbd1695b1864"/>
  <p:tag name="KSO_WM_SLIDE_BACKGROUND" val="[&quot;general&quot;]"/>
  <p:tag name="KSO_WM_SLIDE_BACKGROUND_TYPE" val="general"/>
  <p:tag name="KSO_WM_SLIDE_BK_DARK_LIGHT" val="1"/>
  <p:tag name="KSO_WM_SLIDE_CAN_ADD_NAVIGATION" val="1"/>
  <p:tag name="KSO_WM_SLIDE_ID" val="diagram20211834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10:01:38&quot;,&quot;maxSize&quot;:{&quot;size1&quot;:24.600000000000001},&quot;minSize&quot;:{&quot;size1&quot;:20.100000000000001},&quot;normalSize&quot;:{&quot;size1&quot;:22.399999999999999},&quot;subLayout&quot;:[{&quot;id&quot;:&quot;2020-10-29T10:01:38&quot;,&quot;margin&quot;:{&quot;bottom&quot;:0.026000002399086952,&quot;left&quot;:1.6929999589920044,&quot;right&quot;:1.6929999589920044,&quot;top&quot;:1.6929999589920044},&quot;type&quot;:0},{&quot;direction&quot;:1,&quot;id&quot;:&quot;2020-10-29T10:01:38&quot;,&quot;maxSize&quot;:{&quot;size1&quot;:67.599999999999994},&quot;minSize&quot;:{&quot;size1&quot;:48.799999999999997},&quot;normalSize&quot;:{&quot;size1&quot;:48.799999999999997},&quot;subLayout&quot;:[{&quot;id&quot;:&quot;2020-10-29T10:01:38&quot;,&quot;margin&quot;:{&quot;bottom&quot;:3.3870000839233398,&quot;left&quot;:1.6950000524520874,&quot;right&quot;:0.026000002399086952,&quot;top&quot;:2.0899999141693115},&quot;type&quot;:0},{&quot;id&quot;:&quot;2020-10-29T10:01:38&quot;,&quot;margin&quot;:{&quot;bottom&quot;:3.3870000839233398,&quot;left&quot;:1.2439998388290405,&quot;right&quot;:1.6929999589920044,&quot;top&quot;:2.0899999141693115},&quot;type&quot;:0}],&quot;type&quot;:0}],&quot;type&quot;:0}"/>
  <p:tag name="KSO_WM_SLIDE_POSITION" val="0*60"/>
  <p:tag name="KSO_WM_SLIDE_RATIO" val="1.777778"/>
  <p:tag name="KSO_WM_SLIDE_SIZE" val="960*420"/>
  <p:tag name="KSO_WM_SLIDE_SUBTYPE" val="picTxt"/>
  <p:tag name="KSO_WM_SLIDE_SUPPORT_FEATURE_TYPE" val="3"/>
  <p:tag name="KSO_WM_SLIDE_TYPE" val="text"/>
  <p:tag name="KSO_WM_TAG_VERSION" val="1.0"/>
  <p:tag name="KSO_WM_TEMPLATE_ASSEMBLE_GROUPID" val="5f9a2281e01a7e847d6fd30e"/>
  <p:tag name="KSO_WM_TEMPLATE_ASSEMBLE_XID" val="5f9a2281e01a7e847d6fd30e"/>
  <p:tag name="KSO_WM_TEMPLATE_CATEGORY" val="diagram"/>
  <p:tag name="KSO_WM_TEMPLATE_COLOR_TYPE" val="1"/>
  <p:tag name="KSO_WM_TEMPLATE_INDEX" val="20211834"/>
  <p:tag name="KSO_WM_TEMPLATE_MASTER_TYPE" val="0"/>
  <p:tag name="KSO_WM_TEMPLATE_SUBCATEGORY" val="21"/>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97f38050c250ba657cf5"/>
  <p:tag name="KSO_WM_CHIP_XID" val="5f6323060e9bcbd1695b1864"/>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ADJUSTLAYOUT_ID" val="20"/>
  <p:tag name="KSO_WM_UNIT_BLOCK" val="0"/>
  <p:tag name="KSO_WM_UNIT_COLOR_SCHEME_PARENT_PAGE" val="0_1"/>
  <p:tag name="KSO_WM_UNIT_COLOR_SCHEME_SHAPE_ID" val="20"/>
  <p:tag name="KSO_WM_UNIT_COMPATIBLE" val="0"/>
  <p:tag name="KSO_WM_UNIT_DEC_AREA_ID" val="58a5a314b64d4af2a2d7a30af475d337"/>
  <p:tag name="KSO_WM_UNIT_DECORATE_INFO" val="{&quot;DecorateInfoH&quot;:{&quot;IsAbs&quot;:true},&quot;DecorateInfoW&quot;:{&quot;IsAbs&quot;:true},&quot;DecorateInfoX&quot;:{&quot;IsAbs&quot;:true,&quot;Pos&quot;:1},&quot;DecorateInfoY&quot;:{&quot;IsAbs&quot;:true,&quot;Pos&quot;:0},&quot;ReferentInfo&quot;:{&quot;Id&quot;:&quot;41ff601cb04341dc8d2098049330352c&quot;,&quot;X&quot;:{&quot;Pos&quot;:1},&quot;Y&quot;:{&quot;Pos&quot;:2}},&quot;whChangeMode&quot;:0}"/>
  <p:tag name="KSO_WM_UNIT_DIAGRAM_ISNUMVISUAL" val="0"/>
  <p:tag name="KSO_WM_UNIT_DIAGRAM_ISREFERUNIT" val="0"/>
  <p:tag name="KSO_WM_UNIT_HIGHLIGHT" val="0"/>
  <p:tag name="KSO_WM_UNIT_ID" val="diagram20211834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840"/>
</p:tagLst>
</file>

<file path=ppt/tags/tag256.xml><?xml version="1.0" encoding="utf-8"?>
<p:tagLst xmlns:a="http://schemas.openxmlformats.org/drawingml/2006/main" xmlns:r="http://schemas.openxmlformats.org/officeDocument/2006/relationships" xmlns:p="http://schemas.openxmlformats.org/presentationml/2006/main">
  <p:tag name="KSO_WM_ASSEMBLE_CHIP_INDEX" val="a3736534d1bd480a9449a243cb966b76"/>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41ff601cb04341dc8d209804933035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57.xml><?xml version="1.0" encoding="utf-8"?>
<p:tagLst xmlns:a="http://schemas.openxmlformats.org/drawingml/2006/main" xmlns:r="http://schemas.openxmlformats.org/officeDocument/2006/relationships" xmlns:p="http://schemas.openxmlformats.org/presentationml/2006/main">
  <p:tag name="KSO_WM_ASSEMBLE_CHIP_INDEX" val="b3045c0f3dc94eaa8fc789d4a4834935"/>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COMPATIBLE" val="0"/>
  <p:tag name="KSO_WM_UNIT_DEC_AREA_ID" val="bba813eb66d34050b5f83d77f640085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834_1*d*1"/>
  <p:tag name="KSO_WM_UNIT_INDEX" val="1"/>
  <p:tag name="KSO_WM_UNIT_LAYERLEVEL" val="1"/>
  <p:tag name="KSO_WM_UNIT_PLACING_PICTURE" val="b3045c0f3dc94eaa8fc789d4a4834935"/>
  <p:tag name="KSO_WM_UNIT_SM_LIMIT_TYPE" val="2"/>
  <p:tag name="KSO_WM_UNIT_SUPPORT_UNIT_TYPE" val="[&quot;l&quot;,&quot;m&quot;,&quot;n&quot;,&quot;o&quot;,&quot;p&quot;,&quot;q&quot;,&quot;r&quot;,&quot;δ&quot;,&quot;ε&quot;,&quot;ζ&quot;,&quot;η&quot;,&quot;d&quot;,&quot;α&quot;,&quot;θ&quot;]"/>
  <p:tag name="KSO_WM_UNIT_TYPE" val="d"/>
  <p:tag name="KSO_WM_UNIT_VALUE" val="931*1480"/>
</p:tagLst>
</file>

<file path=ppt/tags/tag258.xml><?xml version="1.0" encoding="utf-8"?>
<p:tagLst xmlns:a="http://schemas.openxmlformats.org/drawingml/2006/main" xmlns:r="http://schemas.openxmlformats.org/officeDocument/2006/relationships" xmlns:p="http://schemas.openxmlformats.org/presentationml/2006/main">
  <p:tag name="KSO_WM_ASSEMBLE_CHIP_INDEX" val="e12cc8befae44fa4b39e21d2b9e85aa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c5c8c8d836c5420484fd47cf76cf3c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3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cm&quot;,&quot;text_direction&quot;:&quot;horizontal&quot;,&quot;chip_types&quot;:[&quot;diagram&quot;,&quot;picture&quot;,&quot;chart&quot;,&quot;video&quot;],&quot;support_features&quot;:[&quot;collage&quot;,&quot;carousel&quot;]},{&quot;fill_id&quot;:&quot;4f8bd4117bcb433f88e74e9106233bf7&quot;,&quot;fill_align&quot;:&quot;cm&quot;,&quot;text_align&quot;:&quot;lm&quot;,&quot;text_direction&quot;:&quot;horizontal&quot;,&quot;chip_types&quot;:[&quot;text&quot;]}],[{&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lm&quot;,&quot;text_direction&quot;:&quot;horizontal&quot;,&quot;chip_types&quot;:[&quot;text&quot;]},{&quot;fill_id&quot;:&quot;4f8bd4117bcb433f88e74e9106233bf7&quot;,&quot;fill_align&quot;:&quot;cm&quot;,&quot;text_align&quot;:&quot;cm&quot;,&quot;text_direction&quot;:&quot;horizontal&quot;,&quot;chip_types&quot;:[&quot;picture&quot;]}]]"/>
  <p:tag name="KSO_WM_CHIP_GROUPID" val="5f0d97f38050c250ba657cf5"/>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3060e9bcbd1695b1864"/>
  <p:tag name="KSO_WM_SLIDE_BACKGROUND" val="[&quot;general&quot;]"/>
  <p:tag name="KSO_WM_SLIDE_BACKGROUND_TYPE" val="general"/>
  <p:tag name="KSO_WM_SLIDE_BK_DARK_LIGHT" val="1"/>
  <p:tag name="KSO_WM_SLIDE_CAN_ADD_NAVIGATION" val="1"/>
  <p:tag name="KSO_WM_SLIDE_ID" val="diagram20211834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10:01:38&quot;,&quot;maxSize&quot;:{&quot;size1&quot;:24.600000000000001},&quot;minSize&quot;:{&quot;size1&quot;:20.100000000000001},&quot;normalSize&quot;:{&quot;size1&quot;:22.399999999999999},&quot;subLayout&quot;:[{&quot;id&quot;:&quot;2020-10-29T10:01:38&quot;,&quot;margin&quot;:{&quot;bottom&quot;:0.026000002399086952,&quot;left&quot;:1.6929999589920044,&quot;right&quot;:1.6929999589920044,&quot;top&quot;:1.6929999589920044},&quot;type&quot;:0},{&quot;direction&quot;:1,&quot;id&quot;:&quot;2020-10-29T10:01:38&quot;,&quot;maxSize&quot;:{&quot;size1&quot;:67.599999999999994},&quot;minSize&quot;:{&quot;size1&quot;:48.799999999999997},&quot;normalSize&quot;:{&quot;size1&quot;:48.799999999999997},&quot;subLayout&quot;:[{&quot;id&quot;:&quot;2020-10-29T10:01:38&quot;,&quot;margin&quot;:{&quot;bottom&quot;:3.3870000839233398,&quot;left&quot;:1.6950000524520874,&quot;right&quot;:0.026000002399086952,&quot;top&quot;:2.0899999141693115},&quot;type&quot;:0},{&quot;id&quot;:&quot;2020-10-29T10:01:38&quot;,&quot;margin&quot;:{&quot;bottom&quot;:3.3870000839233398,&quot;left&quot;:1.2439998388290405,&quot;right&quot;:1.6929999589920044,&quot;top&quot;:2.0899999141693115},&quot;type&quot;:0}],&quot;type&quot;:0}],&quot;type&quot;:0}"/>
  <p:tag name="KSO_WM_SLIDE_POSITION" val="0*60"/>
  <p:tag name="KSO_WM_SLIDE_RATIO" val="1.777778"/>
  <p:tag name="KSO_WM_SLIDE_SIZE" val="960*420"/>
  <p:tag name="KSO_WM_SLIDE_SUBTYPE" val="picTxt"/>
  <p:tag name="KSO_WM_SLIDE_SUPPORT_FEATURE_TYPE" val="3"/>
  <p:tag name="KSO_WM_SLIDE_TYPE" val="text"/>
  <p:tag name="KSO_WM_TAG_VERSION" val="1.0"/>
  <p:tag name="KSO_WM_TEMPLATE_ASSEMBLE_GROUPID" val="5f9a2281e01a7e847d6fd30e"/>
  <p:tag name="KSO_WM_TEMPLATE_ASSEMBLE_XID" val="5f9a2281e01a7e847d6fd30e"/>
  <p:tag name="KSO_WM_TEMPLATE_CATEGORY" val="diagram"/>
  <p:tag name="KSO_WM_TEMPLATE_COLOR_TYPE" val="1"/>
  <p:tag name="KSO_WM_TEMPLATE_INDEX" val="20211834"/>
  <p:tag name="KSO_WM_TEMPLATE_MASTER_TYPE" val="0"/>
  <p:tag name="KSO_WM_TEMPLATE_SUBCATEGORY" val="2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97f38050c250ba657cf5"/>
  <p:tag name="KSO_WM_CHIP_XID" val="5f6323060e9bcbd1695b1864"/>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ADJUSTLAYOUT_ID" val="20"/>
  <p:tag name="KSO_WM_UNIT_BLOCK" val="0"/>
  <p:tag name="KSO_WM_UNIT_COLOR_SCHEME_PARENT_PAGE" val="0_1"/>
  <p:tag name="KSO_WM_UNIT_COLOR_SCHEME_SHAPE_ID" val="20"/>
  <p:tag name="KSO_WM_UNIT_COMPATIBLE" val="0"/>
  <p:tag name="KSO_WM_UNIT_DEC_AREA_ID" val="58a5a314b64d4af2a2d7a30af475d337"/>
  <p:tag name="KSO_WM_UNIT_DECORATE_INFO" val="{&quot;DecorateInfoH&quot;:{&quot;IsAbs&quot;:true},&quot;DecorateInfoW&quot;:{&quot;IsAbs&quot;:true},&quot;DecorateInfoX&quot;:{&quot;IsAbs&quot;:true,&quot;Pos&quot;:1},&quot;DecorateInfoY&quot;:{&quot;IsAbs&quot;:true,&quot;Pos&quot;:0},&quot;ReferentInfo&quot;:{&quot;Id&quot;:&quot;41ff601cb04341dc8d2098049330352c&quot;,&quot;X&quot;:{&quot;Pos&quot;:1},&quot;Y&quot;:{&quot;Pos&quot;:2}},&quot;whChangeMode&quot;:0}"/>
  <p:tag name="KSO_WM_UNIT_DIAGRAM_ISNUMVISUAL" val="0"/>
  <p:tag name="KSO_WM_UNIT_DIAGRAM_ISREFERUNIT" val="0"/>
  <p:tag name="KSO_WM_UNIT_HIGHLIGHT" val="0"/>
  <p:tag name="KSO_WM_UNIT_ID" val="diagram20211834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840"/>
</p:tagLst>
</file>

<file path=ppt/tags/tag263.xml><?xml version="1.0" encoding="utf-8"?>
<p:tagLst xmlns:a="http://schemas.openxmlformats.org/drawingml/2006/main" xmlns:r="http://schemas.openxmlformats.org/officeDocument/2006/relationships" xmlns:p="http://schemas.openxmlformats.org/presentationml/2006/main">
  <p:tag name="KSO_WM_ASSEMBLE_CHIP_INDEX" val="a3736534d1bd480a9449a243cb966b76"/>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41ff601cb04341dc8d209804933035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64.xml><?xml version="1.0" encoding="utf-8"?>
<p:tagLst xmlns:a="http://schemas.openxmlformats.org/drawingml/2006/main" xmlns:r="http://schemas.openxmlformats.org/officeDocument/2006/relationships" xmlns:p="http://schemas.openxmlformats.org/presentationml/2006/main">
  <p:tag name="KSO_WM_ASSEMBLE_CHIP_INDEX" val="e12cc8befae44fa4b39e21d2b9e85aa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c5c8c8d836c5420484fd47cf76cf3c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3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cm&quot;,&quot;text_direction&quot;:&quot;horizontal&quot;,&quot;chip_types&quot;:[&quot;diagram&quot;,&quot;picture&quot;,&quot;chart&quot;,&quot;video&quot;],&quot;support_features&quot;:[&quot;collage&quot;,&quot;carousel&quot;]},{&quot;fill_id&quot;:&quot;4f8bd4117bcb433f88e74e9106233bf7&quot;,&quot;fill_align&quot;:&quot;cm&quot;,&quot;text_align&quot;:&quot;lm&quot;,&quot;text_direction&quot;:&quot;horizontal&quot;,&quot;chip_types&quot;:[&quot;text&quot;]}],[{&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lm&quot;,&quot;text_direction&quot;:&quot;horizontal&quot;,&quot;chip_types&quot;:[&quot;text&quot;]},{&quot;fill_id&quot;:&quot;4f8bd4117bcb433f88e74e9106233bf7&quot;,&quot;fill_align&quot;:&quot;cm&quot;,&quot;text_align&quot;:&quot;cm&quot;,&quot;text_direction&quot;:&quot;horizontal&quot;,&quot;chip_types&quot;:[&quot;picture&quot;]}]]"/>
  <p:tag name="KSO_WM_CHIP_GROUPID" val="5f0d97f38050c250ba657cf5"/>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3060e9bcbd1695b1864"/>
  <p:tag name="KSO_WM_SLIDE_BACKGROUND" val="[&quot;general&quot;]"/>
  <p:tag name="KSO_WM_SLIDE_BACKGROUND_TYPE" val="general"/>
  <p:tag name="KSO_WM_SLIDE_BK_DARK_LIGHT" val="1"/>
  <p:tag name="KSO_WM_SLIDE_CAN_ADD_NAVIGATION" val="1"/>
  <p:tag name="KSO_WM_SLIDE_ID" val="diagram20211834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10:01:38&quot;,&quot;maxSize&quot;:{&quot;size1&quot;:24.600000000000001},&quot;minSize&quot;:{&quot;size1&quot;:20.100000000000001},&quot;normalSize&quot;:{&quot;size1&quot;:22.399999999999999},&quot;subLayout&quot;:[{&quot;id&quot;:&quot;2020-10-29T10:01:38&quot;,&quot;margin&quot;:{&quot;bottom&quot;:0.026000002399086952,&quot;left&quot;:1.6929999589920044,&quot;right&quot;:1.6929999589920044,&quot;top&quot;:1.6929999589920044},&quot;type&quot;:0},{&quot;direction&quot;:1,&quot;id&quot;:&quot;2020-10-29T10:01:38&quot;,&quot;maxSize&quot;:{&quot;size1&quot;:67.599999999999994},&quot;minSize&quot;:{&quot;size1&quot;:48.799999999999997},&quot;normalSize&quot;:{&quot;size1&quot;:48.799999999999997},&quot;subLayout&quot;:[{&quot;id&quot;:&quot;2020-10-29T10:01:38&quot;,&quot;margin&quot;:{&quot;bottom&quot;:3.3870000839233398,&quot;left&quot;:1.6950000524520874,&quot;right&quot;:0.026000002399086952,&quot;top&quot;:2.0899999141693115},&quot;type&quot;:0},{&quot;id&quot;:&quot;2020-10-29T10:01:38&quot;,&quot;margin&quot;:{&quot;bottom&quot;:3.3870000839233398,&quot;left&quot;:1.2439998388290405,&quot;right&quot;:1.6929999589920044,&quot;top&quot;:2.0899999141693115},&quot;type&quot;:0}],&quot;type&quot;:0}],&quot;type&quot;:0}"/>
  <p:tag name="KSO_WM_SLIDE_POSITION" val="0*60"/>
  <p:tag name="KSO_WM_SLIDE_RATIO" val="1.777778"/>
  <p:tag name="KSO_WM_SLIDE_SIZE" val="960*420"/>
  <p:tag name="KSO_WM_SLIDE_SUBTYPE" val="picTxt"/>
  <p:tag name="KSO_WM_SLIDE_SUPPORT_FEATURE_TYPE" val="3"/>
  <p:tag name="KSO_WM_SLIDE_TYPE" val="text"/>
  <p:tag name="KSO_WM_TAG_VERSION" val="1.0"/>
  <p:tag name="KSO_WM_TEMPLATE_ASSEMBLE_GROUPID" val="5f9a2281e01a7e847d6fd30e"/>
  <p:tag name="KSO_WM_TEMPLATE_ASSEMBLE_XID" val="5f9a2281e01a7e847d6fd30e"/>
  <p:tag name="KSO_WM_TEMPLATE_CATEGORY" val="diagram"/>
  <p:tag name="KSO_WM_TEMPLATE_COLOR_TYPE" val="1"/>
  <p:tag name="KSO_WM_TEMPLATE_INDEX" val="20211834"/>
  <p:tag name="KSO_WM_TEMPLATE_MASTER_TYPE" val="0"/>
  <p:tag name="KSO_WM_TEMPLATE_SUBCATEGORY" val="21"/>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97f38050c250ba657cf5"/>
  <p:tag name="KSO_WM_CHIP_XID" val="5f6323060e9bcbd1695b1864"/>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ADJUSTLAYOUT_ID" val="20"/>
  <p:tag name="KSO_WM_UNIT_BLOCK" val="0"/>
  <p:tag name="KSO_WM_UNIT_COLOR_SCHEME_PARENT_PAGE" val="0_1"/>
  <p:tag name="KSO_WM_UNIT_COLOR_SCHEME_SHAPE_ID" val="20"/>
  <p:tag name="KSO_WM_UNIT_COMPATIBLE" val="0"/>
  <p:tag name="KSO_WM_UNIT_DEC_AREA_ID" val="58a5a314b64d4af2a2d7a30af475d337"/>
  <p:tag name="KSO_WM_UNIT_DECORATE_INFO" val="{&quot;DecorateInfoH&quot;:{&quot;IsAbs&quot;:true},&quot;DecorateInfoW&quot;:{&quot;IsAbs&quot;:true},&quot;DecorateInfoX&quot;:{&quot;IsAbs&quot;:true,&quot;Pos&quot;:1},&quot;DecorateInfoY&quot;:{&quot;IsAbs&quot;:true,&quot;Pos&quot;:0},&quot;ReferentInfo&quot;:{&quot;Id&quot;:&quot;41ff601cb04341dc8d2098049330352c&quot;,&quot;X&quot;:{&quot;Pos&quot;:1},&quot;Y&quot;:{&quot;Pos&quot;:2}},&quot;whChangeMode&quot;:0}"/>
  <p:tag name="KSO_WM_UNIT_DIAGRAM_ISNUMVISUAL" val="0"/>
  <p:tag name="KSO_WM_UNIT_DIAGRAM_ISREFERUNIT" val="0"/>
  <p:tag name="KSO_WM_UNIT_HIGHLIGHT" val="0"/>
  <p:tag name="KSO_WM_UNIT_ID" val="diagram20211834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840"/>
</p:tagLst>
</file>

<file path=ppt/tags/tag269.xml><?xml version="1.0" encoding="utf-8"?>
<p:tagLst xmlns:a="http://schemas.openxmlformats.org/drawingml/2006/main" xmlns:r="http://schemas.openxmlformats.org/officeDocument/2006/relationships" xmlns:p="http://schemas.openxmlformats.org/presentationml/2006/main">
  <p:tag name="KSO_WM_ASSEMBLE_CHIP_INDEX" val="a3736534d1bd480a9449a243cb966b76"/>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41ff601cb04341dc8d209804933035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0.xml><?xml version="1.0" encoding="utf-8"?>
<p:tagLst xmlns:a="http://schemas.openxmlformats.org/drawingml/2006/main" xmlns:r="http://schemas.openxmlformats.org/officeDocument/2006/relationships" xmlns:p="http://schemas.openxmlformats.org/presentationml/2006/main">
  <p:tag name="KSO_WM_ASSEMBLE_CHIP_INDEX" val="e12cc8befae44fa4b39e21d2b9e85aa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c5c8c8d836c5420484fd47cf76cf3c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3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cm&quot;,&quot;text_direction&quot;:&quot;horizontal&quot;,&quot;chip_types&quot;:[&quot;diagram&quot;,&quot;picture&quot;,&quot;chart&quot;,&quot;video&quot;],&quot;support_features&quot;:[&quot;collage&quot;,&quot;carousel&quot;]},{&quot;fill_id&quot;:&quot;4f8bd4117bcb433f88e74e9106233bf7&quot;,&quot;fill_align&quot;:&quot;cm&quot;,&quot;text_align&quot;:&quot;lm&quot;,&quot;text_direction&quot;:&quot;horizontal&quot;,&quot;chip_types&quot;:[&quot;text&quot;]}],[{&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lm&quot;,&quot;text_direction&quot;:&quot;horizontal&quot;,&quot;chip_types&quot;:[&quot;text&quot;]},{&quot;fill_id&quot;:&quot;4f8bd4117bcb433f88e74e9106233bf7&quot;,&quot;fill_align&quot;:&quot;cm&quot;,&quot;text_align&quot;:&quot;cm&quot;,&quot;text_direction&quot;:&quot;horizontal&quot;,&quot;chip_types&quot;:[&quot;picture&quot;]}]]"/>
  <p:tag name="KSO_WM_CHIP_GROUPID" val="5f0d97f38050c250ba657cf5"/>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3060e9bcbd1695b1864"/>
  <p:tag name="KSO_WM_SLIDE_BACKGROUND" val="[&quot;general&quot;]"/>
  <p:tag name="KSO_WM_SLIDE_BACKGROUND_TYPE" val="general"/>
  <p:tag name="KSO_WM_SLIDE_BK_DARK_LIGHT" val="1"/>
  <p:tag name="KSO_WM_SLIDE_CAN_ADD_NAVIGATION" val="1"/>
  <p:tag name="KSO_WM_SLIDE_ID" val="diagram20211834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10:01:38&quot;,&quot;maxSize&quot;:{&quot;size1&quot;:24.600000000000001},&quot;minSize&quot;:{&quot;size1&quot;:20.100000000000001},&quot;normalSize&quot;:{&quot;size1&quot;:22.399999999999999},&quot;subLayout&quot;:[{&quot;id&quot;:&quot;2020-10-29T10:01:38&quot;,&quot;margin&quot;:{&quot;bottom&quot;:0.026000002399086952,&quot;left&quot;:1.6929999589920044,&quot;right&quot;:1.6929999589920044,&quot;top&quot;:1.6929999589920044},&quot;type&quot;:0},{&quot;direction&quot;:1,&quot;id&quot;:&quot;2020-10-29T10:01:38&quot;,&quot;maxSize&quot;:{&quot;size1&quot;:67.599999999999994},&quot;minSize&quot;:{&quot;size1&quot;:48.799999999999997},&quot;normalSize&quot;:{&quot;size1&quot;:48.799999999999997},&quot;subLayout&quot;:[{&quot;id&quot;:&quot;2020-10-29T10:01:38&quot;,&quot;margin&quot;:{&quot;bottom&quot;:3.3870000839233398,&quot;left&quot;:1.6950000524520874,&quot;right&quot;:0.026000002399086952,&quot;top&quot;:2.0899999141693115},&quot;type&quot;:0},{&quot;id&quot;:&quot;2020-10-29T10:01:38&quot;,&quot;margin&quot;:{&quot;bottom&quot;:3.3870000839233398,&quot;left&quot;:1.2439998388290405,&quot;right&quot;:1.6929999589920044,&quot;top&quot;:2.0899999141693115},&quot;type&quot;:0}],&quot;type&quot;:0}],&quot;type&quot;:0}"/>
  <p:tag name="KSO_WM_SLIDE_POSITION" val="0*60"/>
  <p:tag name="KSO_WM_SLIDE_RATIO" val="1.777778"/>
  <p:tag name="KSO_WM_SLIDE_SIZE" val="960*420"/>
  <p:tag name="KSO_WM_SLIDE_SUBTYPE" val="picTxt"/>
  <p:tag name="KSO_WM_SLIDE_SUPPORT_FEATURE_TYPE" val="3"/>
  <p:tag name="KSO_WM_SLIDE_TYPE" val="text"/>
  <p:tag name="KSO_WM_TAG_VERSION" val="1.0"/>
  <p:tag name="KSO_WM_TEMPLATE_ASSEMBLE_GROUPID" val="5f9a2281e01a7e847d6fd30e"/>
  <p:tag name="KSO_WM_TEMPLATE_ASSEMBLE_XID" val="5f9a2281e01a7e847d6fd30e"/>
  <p:tag name="KSO_WM_TEMPLATE_CATEGORY" val="diagram"/>
  <p:tag name="KSO_WM_TEMPLATE_COLOR_TYPE" val="1"/>
  <p:tag name="KSO_WM_TEMPLATE_INDEX" val="20211834"/>
  <p:tag name="KSO_WM_TEMPLATE_MASTER_TYPE" val="0"/>
  <p:tag name="KSO_WM_TEMPLATE_SUBCATEGORY" val="21"/>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97f38050c250ba657cf5"/>
  <p:tag name="KSO_WM_CHIP_XID" val="5f6323060e9bcbd1695b1864"/>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ADJUSTLAYOUT_ID" val="20"/>
  <p:tag name="KSO_WM_UNIT_BLOCK" val="0"/>
  <p:tag name="KSO_WM_UNIT_COLOR_SCHEME_PARENT_PAGE" val="0_1"/>
  <p:tag name="KSO_WM_UNIT_COLOR_SCHEME_SHAPE_ID" val="20"/>
  <p:tag name="KSO_WM_UNIT_COMPATIBLE" val="0"/>
  <p:tag name="KSO_WM_UNIT_DEC_AREA_ID" val="58a5a314b64d4af2a2d7a30af475d337"/>
  <p:tag name="KSO_WM_UNIT_DECORATE_INFO" val="{&quot;DecorateInfoH&quot;:{&quot;IsAbs&quot;:true},&quot;DecorateInfoW&quot;:{&quot;IsAbs&quot;:true},&quot;DecorateInfoX&quot;:{&quot;IsAbs&quot;:true,&quot;Pos&quot;:1},&quot;DecorateInfoY&quot;:{&quot;IsAbs&quot;:true,&quot;Pos&quot;:0},&quot;ReferentInfo&quot;:{&quot;Id&quot;:&quot;41ff601cb04341dc8d2098049330352c&quot;,&quot;X&quot;:{&quot;Pos&quot;:1},&quot;Y&quot;:{&quot;Pos&quot;:2}},&quot;whChangeMode&quot;:0}"/>
  <p:tag name="KSO_WM_UNIT_DIAGRAM_ISNUMVISUAL" val="0"/>
  <p:tag name="KSO_WM_UNIT_DIAGRAM_ISREFERUNIT" val="0"/>
  <p:tag name="KSO_WM_UNIT_HIGHLIGHT" val="0"/>
  <p:tag name="KSO_WM_UNIT_ID" val="diagram20211834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840"/>
</p:tagLst>
</file>

<file path=ppt/tags/tag275.xml><?xml version="1.0" encoding="utf-8"?>
<p:tagLst xmlns:a="http://schemas.openxmlformats.org/drawingml/2006/main" xmlns:r="http://schemas.openxmlformats.org/officeDocument/2006/relationships" xmlns:p="http://schemas.openxmlformats.org/presentationml/2006/main">
  <p:tag name="KSO_WM_ASSEMBLE_CHIP_INDEX" val="a3736534d1bd480a9449a243cb966b76"/>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41ff601cb04341dc8d209804933035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76.xml><?xml version="1.0" encoding="utf-8"?>
<p:tagLst xmlns:a="http://schemas.openxmlformats.org/drawingml/2006/main" xmlns:r="http://schemas.openxmlformats.org/officeDocument/2006/relationships" xmlns:p="http://schemas.openxmlformats.org/presentationml/2006/main">
  <p:tag name="KSO_WM_ASSEMBLE_CHIP_INDEX" val="e12cc8befae44fa4b39e21d2b9e85aa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c5c8c8d836c5420484fd47cf76cf3c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3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cm&quot;,&quot;text_direction&quot;:&quot;horizontal&quot;,&quot;chip_types&quot;:[&quot;diagram&quot;,&quot;picture&quot;,&quot;chart&quot;,&quot;video&quot;],&quot;support_features&quot;:[&quot;collage&quot;,&quot;carousel&quot;]},{&quot;fill_id&quot;:&quot;4f8bd4117bcb433f88e74e9106233bf7&quot;,&quot;fill_align&quot;:&quot;cm&quot;,&quot;text_align&quot;:&quot;lm&quot;,&quot;text_direction&quot;:&quot;horizontal&quot;,&quot;chip_types&quot;:[&quot;text&quot;]}],[{&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lm&quot;,&quot;text_direction&quot;:&quot;horizontal&quot;,&quot;chip_types&quot;:[&quot;text&quot;]},{&quot;fill_id&quot;:&quot;4f8bd4117bcb433f88e74e9106233bf7&quot;,&quot;fill_align&quot;:&quot;cm&quot;,&quot;text_align&quot;:&quot;cm&quot;,&quot;text_direction&quot;:&quot;horizontal&quot;,&quot;chip_types&quot;:[&quot;picture&quot;]}]]"/>
  <p:tag name="KSO_WM_CHIP_GROUPID" val="5f0d97f38050c250ba657cf5"/>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3060e9bcbd1695b1864"/>
  <p:tag name="KSO_WM_SLIDE_BACKGROUND" val="[&quot;general&quot;]"/>
  <p:tag name="KSO_WM_SLIDE_BACKGROUND_TYPE" val="general"/>
  <p:tag name="KSO_WM_SLIDE_BK_DARK_LIGHT" val="1"/>
  <p:tag name="KSO_WM_SLIDE_CAN_ADD_NAVIGATION" val="1"/>
  <p:tag name="KSO_WM_SLIDE_ID" val="diagram20211834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10:01:38&quot;,&quot;maxSize&quot;:{&quot;size1&quot;:24.600000000000001},&quot;minSize&quot;:{&quot;size1&quot;:20.100000000000001},&quot;normalSize&quot;:{&quot;size1&quot;:22.399999999999999},&quot;subLayout&quot;:[{&quot;id&quot;:&quot;2020-10-29T10:01:38&quot;,&quot;margin&quot;:{&quot;bottom&quot;:0.026000002399086952,&quot;left&quot;:1.6929999589920044,&quot;right&quot;:1.6929999589920044,&quot;top&quot;:1.6929999589920044},&quot;type&quot;:0},{&quot;direction&quot;:1,&quot;id&quot;:&quot;2020-10-29T10:01:38&quot;,&quot;maxSize&quot;:{&quot;size1&quot;:67.599999999999994},&quot;minSize&quot;:{&quot;size1&quot;:48.799999999999997},&quot;normalSize&quot;:{&quot;size1&quot;:48.799999999999997},&quot;subLayout&quot;:[{&quot;id&quot;:&quot;2020-10-29T10:01:38&quot;,&quot;margin&quot;:{&quot;bottom&quot;:3.3870000839233398,&quot;left&quot;:1.6950000524520874,&quot;right&quot;:0.026000002399086952,&quot;top&quot;:2.0899999141693115},&quot;type&quot;:0},{&quot;id&quot;:&quot;2020-10-29T10:01:38&quot;,&quot;margin&quot;:{&quot;bottom&quot;:3.3870000839233398,&quot;left&quot;:1.2439998388290405,&quot;right&quot;:1.6929999589920044,&quot;top&quot;:2.0899999141693115},&quot;type&quot;:0}],&quot;type&quot;:0}],&quot;type&quot;:0}"/>
  <p:tag name="KSO_WM_SLIDE_POSITION" val="0*60"/>
  <p:tag name="KSO_WM_SLIDE_RATIO" val="1.777778"/>
  <p:tag name="KSO_WM_SLIDE_SIZE" val="960*420"/>
  <p:tag name="KSO_WM_SLIDE_SUBTYPE" val="picTxt"/>
  <p:tag name="KSO_WM_SLIDE_SUPPORT_FEATURE_TYPE" val="3"/>
  <p:tag name="KSO_WM_SLIDE_TYPE" val="text"/>
  <p:tag name="KSO_WM_TAG_VERSION" val="1.0"/>
  <p:tag name="KSO_WM_TEMPLATE_ASSEMBLE_GROUPID" val="5f9a2281e01a7e847d6fd30e"/>
  <p:tag name="KSO_WM_TEMPLATE_ASSEMBLE_XID" val="5f9a2281e01a7e847d6fd30e"/>
  <p:tag name="KSO_WM_TEMPLATE_CATEGORY" val="diagram"/>
  <p:tag name="KSO_WM_TEMPLATE_COLOR_TYPE" val="1"/>
  <p:tag name="KSO_WM_TEMPLATE_INDEX" val="20211834"/>
  <p:tag name="KSO_WM_TEMPLATE_MASTER_TYPE" val="0"/>
  <p:tag name="KSO_WM_TEMPLATE_SUBCATEGORY" val="21"/>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97f38050c250ba657cf5"/>
  <p:tag name="KSO_WM_CHIP_XID" val="5f6323060e9bcbd1695b1864"/>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ADJUSTLAYOUT_ID" val="20"/>
  <p:tag name="KSO_WM_UNIT_BLOCK" val="0"/>
  <p:tag name="KSO_WM_UNIT_COLOR_SCHEME_PARENT_PAGE" val="0_1"/>
  <p:tag name="KSO_WM_UNIT_COLOR_SCHEME_SHAPE_ID" val="20"/>
  <p:tag name="KSO_WM_UNIT_COMPATIBLE" val="0"/>
  <p:tag name="KSO_WM_UNIT_DEC_AREA_ID" val="58a5a314b64d4af2a2d7a30af475d337"/>
  <p:tag name="KSO_WM_UNIT_DECORATE_INFO" val="{&quot;DecorateInfoH&quot;:{&quot;IsAbs&quot;:true},&quot;DecorateInfoW&quot;:{&quot;IsAbs&quot;:true},&quot;DecorateInfoX&quot;:{&quot;IsAbs&quot;:true,&quot;Pos&quot;:1},&quot;DecorateInfoY&quot;:{&quot;IsAbs&quot;:true,&quot;Pos&quot;:0},&quot;ReferentInfo&quot;:{&quot;Id&quot;:&quot;41ff601cb04341dc8d2098049330352c&quot;,&quot;X&quot;:{&quot;Pos&quot;:1},&quot;Y&quot;:{&quot;Pos&quot;:2}},&quot;whChangeMode&quot;:0}"/>
  <p:tag name="KSO_WM_UNIT_DIAGRAM_ISNUMVISUAL" val="0"/>
  <p:tag name="KSO_WM_UNIT_DIAGRAM_ISREFERUNIT" val="0"/>
  <p:tag name="KSO_WM_UNIT_HIGHLIGHT" val="0"/>
  <p:tag name="KSO_WM_UNIT_ID" val="diagram20211834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840"/>
</p:tagLst>
</file>

<file path=ppt/tags/tag281.xml><?xml version="1.0" encoding="utf-8"?>
<p:tagLst xmlns:a="http://schemas.openxmlformats.org/drawingml/2006/main" xmlns:r="http://schemas.openxmlformats.org/officeDocument/2006/relationships" xmlns:p="http://schemas.openxmlformats.org/presentationml/2006/main">
  <p:tag name="KSO_WM_ASSEMBLE_CHIP_INDEX" val="a3736534d1bd480a9449a243cb966b76"/>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41ff601cb04341dc8d209804933035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82.xml><?xml version="1.0" encoding="utf-8"?>
<p:tagLst xmlns:a="http://schemas.openxmlformats.org/drawingml/2006/main" xmlns:r="http://schemas.openxmlformats.org/officeDocument/2006/relationships" xmlns:p="http://schemas.openxmlformats.org/presentationml/2006/main">
  <p:tag name="KSO_WM_ASSEMBLE_CHIP_INDEX" val="e12cc8befae44fa4b39e21d2b9e85aa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c5c8c8d836c5420484fd47cf76cf3c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3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cm&quot;,&quot;text_direction&quot;:&quot;horizontal&quot;,&quot;chip_types&quot;:[&quot;diagram&quot;,&quot;picture&quot;,&quot;chart&quot;,&quot;video&quot;],&quot;support_features&quot;:[&quot;collage&quot;,&quot;carousel&quot;]},{&quot;fill_id&quot;:&quot;4f8bd4117bcb433f88e74e9106233bf7&quot;,&quot;fill_align&quot;:&quot;cm&quot;,&quot;text_align&quot;:&quot;lm&quot;,&quot;text_direction&quot;:&quot;horizontal&quot;,&quot;chip_types&quot;:[&quot;text&quot;]}],[{&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lm&quot;,&quot;text_direction&quot;:&quot;horizontal&quot;,&quot;chip_types&quot;:[&quot;text&quot;]},{&quot;fill_id&quot;:&quot;4f8bd4117bcb433f88e74e9106233bf7&quot;,&quot;fill_align&quot;:&quot;cm&quot;,&quot;text_align&quot;:&quot;cm&quot;,&quot;text_direction&quot;:&quot;horizontal&quot;,&quot;chip_types&quot;:[&quot;picture&quot;]}]]"/>
  <p:tag name="KSO_WM_CHIP_GROUPID" val="5f0d97f38050c250ba657cf5"/>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3060e9bcbd1695b1864"/>
  <p:tag name="KSO_WM_SLIDE_BACKGROUND" val="[&quot;general&quot;]"/>
  <p:tag name="KSO_WM_SLIDE_BACKGROUND_TYPE" val="general"/>
  <p:tag name="KSO_WM_SLIDE_BK_DARK_LIGHT" val="1"/>
  <p:tag name="KSO_WM_SLIDE_CAN_ADD_NAVIGATION" val="1"/>
  <p:tag name="KSO_WM_SLIDE_ID" val="diagram20211834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10:01:38&quot;,&quot;maxSize&quot;:{&quot;size1&quot;:24.600000000000001},&quot;minSize&quot;:{&quot;size1&quot;:20.100000000000001},&quot;normalSize&quot;:{&quot;size1&quot;:22.399999999999999},&quot;subLayout&quot;:[{&quot;id&quot;:&quot;2020-10-29T10:01:38&quot;,&quot;margin&quot;:{&quot;bottom&quot;:0.026000002399086952,&quot;left&quot;:1.6929999589920044,&quot;right&quot;:1.6929999589920044,&quot;top&quot;:1.6929999589920044},&quot;type&quot;:0},{&quot;direction&quot;:1,&quot;id&quot;:&quot;2020-10-29T10:01:38&quot;,&quot;maxSize&quot;:{&quot;size1&quot;:67.599999999999994},&quot;minSize&quot;:{&quot;size1&quot;:48.799999999999997},&quot;normalSize&quot;:{&quot;size1&quot;:48.799999999999997},&quot;subLayout&quot;:[{&quot;id&quot;:&quot;2020-10-29T10:01:38&quot;,&quot;margin&quot;:{&quot;bottom&quot;:3.3870000839233398,&quot;left&quot;:1.6950000524520874,&quot;right&quot;:0.026000002399086952,&quot;top&quot;:2.0899999141693115},&quot;type&quot;:0},{&quot;id&quot;:&quot;2020-10-29T10:01:38&quot;,&quot;margin&quot;:{&quot;bottom&quot;:3.3870000839233398,&quot;left&quot;:1.2439998388290405,&quot;right&quot;:1.6929999589920044,&quot;top&quot;:2.0899999141693115},&quot;type&quot;:0}],&quot;type&quot;:0}],&quot;type&quot;:0}"/>
  <p:tag name="KSO_WM_SLIDE_POSITION" val="0*60"/>
  <p:tag name="KSO_WM_SLIDE_RATIO" val="1.777778"/>
  <p:tag name="KSO_WM_SLIDE_SIZE" val="960*420"/>
  <p:tag name="KSO_WM_SLIDE_SUBTYPE" val="picTxt"/>
  <p:tag name="KSO_WM_SLIDE_SUPPORT_FEATURE_TYPE" val="3"/>
  <p:tag name="KSO_WM_SLIDE_TYPE" val="text"/>
  <p:tag name="KSO_WM_TAG_VERSION" val="1.0"/>
  <p:tag name="KSO_WM_TEMPLATE_ASSEMBLE_GROUPID" val="5f9a2281e01a7e847d6fd30e"/>
  <p:tag name="KSO_WM_TEMPLATE_ASSEMBLE_XID" val="5f9a2281e01a7e847d6fd30e"/>
  <p:tag name="KSO_WM_TEMPLATE_CATEGORY" val="diagram"/>
  <p:tag name="KSO_WM_TEMPLATE_COLOR_TYPE" val="1"/>
  <p:tag name="KSO_WM_TEMPLATE_INDEX" val="20211834"/>
  <p:tag name="KSO_WM_TEMPLATE_MASTER_TYPE" val="0"/>
  <p:tag name="KSO_WM_TEMPLATE_SUBCATEGORY" val="21"/>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97f38050c250ba657cf5"/>
  <p:tag name="KSO_WM_CHIP_XID" val="5f6323060e9bcbd1695b1864"/>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ADJUSTLAYOUT_ID" val="20"/>
  <p:tag name="KSO_WM_UNIT_BLOCK" val="0"/>
  <p:tag name="KSO_WM_UNIT_COLOR_SCHEME_PARENT_PAGE" val="0_1"/>
  <p:tag name="KSO_WM_UNIT_COLOR_SCHEME_SHAPE_ID" val="20"/>
  <p:tag name="KSO_WM_UNIT_COMPATIBLE" val="0"/>
  <p:tag name="KSO_WM_UNIT_DEC_AREA_ID" val="58a5a314b64d4af2a2d7a30af475d337"/>
  <p:tag name="KSO_WM_UNIT_DECORATE_INFO" val="{&quot;DecorateInfoH&quot;:{&quot;IsAbs&quot;:true},&quot;DecorateInfoW&quot;:{&quot;IsAbs&quot;:true},&quot;DecorateInfoX&quot;:{&quot;IsAbs&quot;:true,&quot;Pos&quot;:1},&quot;DecorateInfoY&quot;:{&quot;IsAbs&quot;:true,&quot;Pos&quot;:0},&quot;ReferentInfo&quot;:{&quot;Id&quot;:&quot;41ff601cb04341dc8d2098049330352c&quot;,&quot;X&quot;:{&quot;Pos&quot;:1},&quot;Y&quot;:{&quot;Pos&quot;:2}},&quot;whChangeMode&quot;:0}"/>
  <p:tag name="KSO_WM_UNIT_DIAGRAM_ISNUMVISUAL" val="0"/>
  <p:tag name="KSO_WM_UNIT_DIAGRAM_ISREFERUNIT" val="0"/>
  <p:tag name="KSO_WM_UNIT_HIGHLIGHT" val="0"/>
  <p:tag name="KSO_WM_UNIT_ID" val="diagram20211834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840"/>
</p:tagLst>
</file>

<file path=ppt/tags/tag287.xml><?xml version="1.0" encoding="utf-8"?>
<p:tagLst xmlns:a="http://schemas.openxmlformats.org/drawingml/2006/main" xmlns:r="http://schemas.openxmlformats.org/officeDocument/2006/relationships" xmlns:p="http://schemas.openxmlformats.org/presentationml/2006/main">
  <p:tag name="KSO_WM_ASSEMBLE_CHIP_INDEX" val="a3736534d1bd480a9449a243cb966b76"/>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41ff601cb04341dc8d209804933035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88.xml><?xml version="1.0" encoding="utf-8"?>
<p:tagLst xmlns:a="http://schemas.openxmlformats.org/drawingml/2006/main" xmlns:r="http://schemas.openxmlformats.org/officeDocument/2006/relationships" xmlns:p="http://schemas.openxmlformats.org/presentationml/2006/main">
  <p:tag name="KSO_WM_ASSEMBLE_CHIP_INDEX" val="e12cc8befae44fa4b39e21d2b9e85aa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c5c8c8d836c5420484fd47cf76cf3c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3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5c716954adaf42699982f0d5c32159b2&quot;,&quot;fill_align&quot;:&quot;cm&quot;,&quot;chip_types&quot;:[&quot;picture&quot;]},{&quot;text_align&quot;:&quot;cb&quot;,&quot;text_direction&quot;:&quot;horizontal&quot;,&quot;support_big_font&quot;:false,&quot;fill_id&quot;:&quot;9ae1c74db1ae463ca8a43bd9072f606e&quot;,&quot;fill_align&quot;:&quot;cb&quot;,&quot;chip_types&quot;:[&quot;text&quot;]}],[{&quot;text_align&quot;:&quot;cm&quot;,&quot;text_direction&quot;:&quot;horizontal&quot;,&quot;support_features&quot;:[&quot;collage&quot;,&quot;carousel&quot;],&quot;support_big_font&quot;:false,&quot;fill_id&quot;:&quot;5c716954adaf42699982f0d5c32159b2&quot;,&quot;fill_align&quot;:&quot;cm&quot;,&quot;chip_types&quot;:[&quot;picture&quot;]},{&quot;text_align&quot;:&quot;lb&quot;,&quot;text_direction&quot;:&quot;horizontal&quot;,&quot;support_big_font&quot;:false,&quot;fill_id&quot;:&quot;9ae1c74db1ae463ca8a43bd9072f606e&quot;,&quot;fill_align&quot;:&quot;lb&quot;,&quot;chip_types&quot;:[&quot;text&quot;]}]]"/>
  <p:tag name="KSO_WM_CHIP_GROUPID" val="5f6db2769c98c299aacce6b5"/>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b2769c98c299aacce6b6"/>
  <p:tag name="KSO_WM_SLIDE_BACKGROUND" val="[&quot;general&quot;]"/>
  <p:tag name="KSO_WM_SLIDE_BACKGROUND_TYPE" val="general"/>
  <p:tag name="KSO_WM_SLIDE_BK_DARK_LIGHT" val="1"/>
  <p:tag name="KSO_WM_SLIDE_ID" val="diagram20211371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1-10T14:41:39&quot;,&quot;maxSize&quot;:{&quot;size1&quot;:66.799999999999997},&quot;minSize&quot;:{&quot;size1&quot;:55.700000000000003},&quot;normalSize&quot;:{&quot;size1&quot;:64.896111111111097},&quot;subLayout&quot;:[{&quot;id&quot;:&quot;2020-11-10T14:41:39&quot;,&quot;margin&quot;:{&quot;bottom&quot;:0.026000002399086952,&quot;left&quot;:2.9630000591278076,&quot;right&quot;:2.9630000591278076,&quot;top&quot;:2.9630000591278076},&quot;type&quot;:0},{&quot;id&quot;:&quot;2020-11-10T14:41:39&quot;,&quot;margin&quot;:{&quot;bottom&quot;:2.9630000591278076,&quot;left&quot;:2.9630000591278076,&quot;right&quot;:2.9630000591278076,&quot;top&quot;:1.2439998388290405},&quot;type&quot;:0}],&quot;type&quot;:0}"/>
  <p:tag name="KSO_WM_SLIDE_POSITION" val="48*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5faa36230f63d42c484772c3"/>
  <p:tag name="KSO_WM_TEMPLATE_ASSEMBLE_XID" val="5faa36230f63d42c484772c3"/>
  <p:tag name="KSO_WM_TEMPLATE_CATEGORY" val="diagram"/>
  <p:tag name="KSO_WM_TEMPLATE_COLOR_TYPE" val="1"/>
  <p:tag name="KSO_WM_TEMPLATE_INDEX" val="20211371"/>
  <p:tag name="KSO_WM_TEMPLATE_MASTER_TYPE" val="0"/>
  <p:tag name="KSO_WM_TEMPLATE_SUBCATEGORY" val="21"/>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6db2769c98c299aacce6b5"/>
  <p:tag name="KSO_WM_CHIP_XID" val="5f6db2769c98c299aacce6b6"/>
  <p:tag name="KSO_WM_TAG_VERSION" val="1.0"/>
  <p:tag name="KSO_WM_TEMPLATE_ASSEMBLE_GROUPID" val="5faa36230f63d42c484772c3"/>
  <p:tag name="KSO_WM_TEMPLATE_ASSEMBLE_XID" val="5faa36230f63d42c484772c3"/>
  <p:tag name="KSO_WM_TEMPLATE_CATEGORY" val="diagram"/>
  <p:tag name="KSO_WM_TEMPLATE_INDEX" val="20211371"/>
  <p:tag name="KSO_WM_UNIT_BLOCK" val="0"/>
  <p:tag name="KSO_WM_UNIT_COMPATIBLE" val="0"/>
  <p:tag name="KSO_WM_UNIT_DEC_AREA_ID" val="3664f86abcb54f6b8b508f05caaa3cd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1371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960"/>
</p:tagLst>
</file>

<file path=ppt/tags/tag294.xml><?xml version="1.0" encoding="utf-8"?>
<p:tagLst xmlns:a="http://schemas.openxmlformats.org/drawingml/2006/main" xmlns:r="http://schemas.openxmlformats.org/officeDocument/2006/relationships" xmlns:p="http://schemas.openxmlformats.org/presentationml/2006/main">
  <p:tag name="KSO_WM_ASSEMBLE_CHIP_INDEX" val="693ab632c7a1437296e3f4b4ad90f9f5"/>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aa36230f63d42c484772c3"/>
  <p:tag name="KSO_WM_TEMPLATE_ASSEMBLE_XID" val="5faa36230f63d42c484772c3"/>
  <p:tag name="KSO_WM_TEMPLATE_CATEGORY" val="diagram"/>
  <p:tag name="KSO_WM_TEMPLATE_INDEX" val="20211371"/>
  <p:tag name="KSO_WM_UNIT_COMPATIBLE" val="0"/>
  <p:tag name="KSO_WM_UNIT_DEC_AREA_ID" val="f96832b6983c407f95d7555905d3d41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371_1*d*1"/>
  <p:tag name="KSO_WM_UNIT_INDEX" val="1"/>
  <p:tag name="KSO_WM_UNIT_LAYERLEVEL" val="1"/>
  <p:tag name="KSO_WM_UNIT_PLACING_PICTURE" val="693ab632c7a1437296e3f4b4ad90f9f5"/>
  <p:tag name="KSO_WM_UNIT_SM_LIMIT_TYPE" val="0"/>
  <p:tag name="KSO_WM_UNIT_TYPE" val="d"/>
  <p:tag name="KSO_WM_UNIT_VALUE" val="761*761"/>
</p:tagLst>
</file>

<file path=ppt/tags/tag295.xml><?xml version="1.0" encoding="utf-8"?>
<p:tagLst xmlns:a="http://schemas.openxmlformats.org/drawingml/2006/main" xmlns:r="http://schemas.openxmlformats.org/officeDocument/2006/relationships" xmlns:p="http://schemas.openxmlformats.org/presentationml/2006/main">
  <p:tag name="KSO_WM_ASSEMBLE_CHIP_INDEX" val="9da6245087d347a5b49278dcf2c877fd"/>
  <p:tag name="KSO_WM_BEAUTIFY_FLAG" val="#wm#"/>
  <p:tag name="KSO_WM_CHIP_FILLAREA_FILL_RULE" val="{&quot;fill_align&quot;:&quot;cb&quot;,&quot;fill_mode&quot;:&quot;full&quot;,&quot;sacle_strategy&quot;:&quot;smart&quot;}"/>
  <p:tag name="KSO_WM_CHIP_GROUPID" val="5e6b05596848fb12bee65ac8"/>
  <p:tag name="KSO_WM_CHIP_XID" val="5e6b05596848fb12bee65aca"/>
  <p:tag name="KSO_WM_TAG_VERSION" val="1.0"/>
  <p:tag name="KSO_WM_TEMPLATE_ASSEMBLE_GROUPID" val="5faa36230f63d42c484772c3"/>
  <p:tag name="KSO_WM_TEMPLATE_ASSEMBLE_XID" val="5faa36230f63d42c484772c3"/>
  <p:tag name="KSO_WM_TEMPLATE_CATEGORY" val="diagram"/>
  <p:tag name="KSO_WM_TEMPLATE_INDEX" val="20211371"/>
  <p:tag name="KSO_WM_UNIT_BLOCK" val="0"/>
  <p:tag name="KSO_WM_UNIT_COMPATIBLE" val="0"/>
  <p:tag name="KSO_WM_UNIT_DEC_AREA_ID" val="9c5399b8354f4b5785d6aafa67514b88"/>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14;20;2"/>
  <p:tag name="KSO_WM_UNIT_DIAGRAM_ISNUMVISUAL" val="0"/>
  <p:tag name="KSO_WM_UNIT_DIAGRAM_ISREFERUNIT" val="0"/>
  <p:tag name="KSO_WM_UNIT_HIGHLIGHT" val="0"/>
  <p:tag name="KSO_WM_UNIT_ID" val="diagram20211371_1*f*1"/>
  <p:tag name="KSO_WM_UNIT_INDEX" val="1"/>
  <p:tag name="KSO_WM_UNIT_LAYERLEVEL" val="1"/>
  <p:tag name="KSO_WM_UNIT_NOCLEAR" val="0"/>
  <p:tag name="KSO_WM_UNIT_PRESET_TEXT" val="单击此处添加正文。"/>
  <p:tag name="KSO_WM_UNIT_SHOW_EDIT_AREA_INDICATION" val="1"/>
  <p:tag name="KSO_WM_UNIT_SM_LIMIT_TYPE" val="0"/>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50"/>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5c716954adaf42699982f0d5c32159b2&quot;,&quot;fill_align&quot;:&quot;cm&quot;,&quot;chip_types&quot;:[&quot;picture&quot;]},{&quot;text_align&quot;:&quot;cb&quot;,&quot;text_direction&quot;:&quot;horizontal&quot;,&quot;support_big_font&quot;:false,&quot;fill_id&quot;:&quot;9ae1c74db1ae463ca8a43bd9072f606e&quot;,&quot;fill_align&quot;:&quot;cb&quot;,&quot;chip_types&quot;:[&quot;text&quot;]}],[{&quot;text_align&quot;:&quot;cm&quot;,&quot;text_direction&quot;:&quot;horizontal&quot;,&quot;support_features&quot;:[&quot;collage&quot;,&quot;carousel&quot;],&quot;support_big_font&quot;:false,&quot;fill_id&quot;:&quot;5c716954adaf42699982f0d5c32159b2&quot;,&quot;fill_align&quot;:&quot;cm&quot;,&quot;chip_types&quot;:[&quot;picture&quot;]},{&quot;text_align&quot;:&quot;lb&quot;,&quot;text_direction&quot;:&quot;horizontal&quot;,&quot;support_big_font&quot;:false,&quot;fill_id&quot;:&quot;9ae1c74db1ae463ca8a43bd9072f606e&quot;,&quot;fill_align&quot;:&quot;lb&quot;,&quot;chip_types&quot;:[&quot;text&quot;]}]]"/>
  <p:tag name="KSO_WM_CHIP_GROUPID" val="5f6db2769c98c299aacce6b5"/>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b2769c98c299aacce6b6"/>
  <p:tag name="KSO_WM_SLIDE_BACKGROUND" val="[&quot;general&quot;]"/>
  <p:tag name="KSO_WM_SLIDE_BACKGROUND_TYPE" val="general"/>
  <p:tag name="KSO_WM_SLIDE_BK_DARK_LIGHT" val="1"/>
  <p:tag name="KSO_WM_SLIDE_ID" val="diagram20211371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1-10T14:41:39&quot;,&quot;maxSize&quot;:{&quot;size1&quot;:66.799999999999997},&quot;minSize&quot;:{&quot;size1&quot;:55.700000000000003},&quot;normalSize&quot;:{&quot;size1&quot;:64.896111111111097},&quot;subLayout&quot;:[{&quot;id&quot;:&quot;2020-11-10T14:41:39&quot;,&quot;margin&quot;:{&quot;bottom&quot;:0.026000002399086952,&quot;left&quot;:2.9630000591278076,&quot;right&quot;:2.9630000591278076,&quot;top&quot;:2.9630000591278076},&quot;type&quot;:0},{&quot;id&quot;:&quot;2020-11-10T14:41:39&quot;,&quot;margin&quot;:{&quot;bottom&quot;:2.9630000591278076,&quot;left&quot;:2.9630000591278076,&quot;right&quot;:2.9630000591278076,&quot;top&quot;:1.2439998388290405},&quot;type&quot;:0}],&quot;type&quot;:0}"/>
  <p:tag name="KSO_WM_SLIDE_POSITION" val="48*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5faa36230f63d42c484772c3"/>
  <p:tag name="KSO_WM_TEMPLATE_ASSEMBLE_XID" val="5faa36230f63d42c484772c3"/>
  <p:tag name="KSO_WM_TEMPLATE_CATEGORY" val="diagram"/>
  <p:tag name="KSO_WM_TEMPLATE_COLOR_TYPE" val="1"/>
  <p:tag name="KSO_WM_TEMPLATE_INDEX" val="20211371"/>
  <p:tag name="KSO_WM_TEMPLATE_MASTER_TYPE" val="0"/>
  <p:tag name="KSO_WM_TEMPLATE_SUBCATEGORY" val="21"/>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6db2769c98c299aacce6b5"/>
  <p:tag name="KSO_WM_CHIP_XID" val="5f6db2769c98c299aacce6b6"/>
  <p:tag name="KSO_WM_TAG_VERSION" val="1.0"/>
  <p:tag name="KSO_WM_TEMPLATE_ASSEMBLE_GROUPID" val="5faa36230f63d42c484772c3"/>
  <p:tag name="KSO_WM_TEMPLATE_ASSEMBLE_XID" val="5faa36230f63d42c484772c3"/>
  <p:tag name="KSO_WM_TEMPLATE_CATEGORY" val="diagram"/>
  <p:tag name="KSO_WM_TEMPLATE_INDEX" val="20211371"/>
  <p:tag name="KSO_WM_UNIT_BLOCK" val="0"/>
  <p:tag name="KSO_WM_UNIT_COMPATIBLE" val="0"/>
  <p:tag name="KSO_WM_UNIT_DEC_AREA_ID" val="3664f86abcb54f6b8b508f05caaa3cd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1371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960"/>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a="http://schemas.openxmlformats.org/drawingml/2006/main" xmlns:r="http://schemas.openxmlformats.org/officeDocument/2006/relationships" xmlns:p="http://schemas.openxmlformats.org/presentationml/2006/main">
  <p:tag name="KSO_WM_ASSEMBLE_CHIP_INDEX" val="693ab632c7a1437296e3f4b4ad90f9f5"/>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aa36230f63d42c484772c3"/>
  <p:tag name="KSO_WM_TEMPLATE_ASSEMBLE_XID" val="5faa36230f63d42c484772c3"/>
  <p:tag name="KSO_WM_TEMPLATE_CATEGORY" val="diagram"/>
  <p:tag name="KSO_WM_TEMPLATE_INDEX" val="20211371"/>
  <p:tag name="KSO_WM_UNIT_COMPATIBLE" val="0"/>
  <p:tag name="KSO_WM_UNIT_DEC_AREA_ID" val="f96832b6983c407f95d7555905d3d41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371_1*d*1"/>
  <p:tag name="KSO_WM_UNIT_INDEX" val="1"/>
  <p:tag name="KSO_WM_UNIT_LAYERLEVEL" val="1"/>
  <p:tag name="KSO_WM_UNIT_PLACING_PICTURE" val="693ab632c7a1437296e3f4b4ad90f9f5"/>
  <p:tag name="KSO_WM_UNIT_SM_LIMIT_TYPE" val="0"/>
  <p:tag name="KSO_WM_UNIT_TYPE" val="d"/>
  <p:tag name="KSO_WM_UNIT_VALUE" val="761*761"/>
</p:tagLst>
</file>

<file path=ppt/tags/tag301.xml><?xml version="1.0" encoding="utf-8"?>
<p:tagLst xmlns:a="http://schemas.openxmlformats.org/drawingml/2006/main" xmlns:r="http://schemas.openxmlformats.org/officeDocument/2006/relationships" xmlns:p="http://schemas.openxmlformats.org/presentationml/2006/main">
  <p:tag name="KSO_WM_ASSEMBLE_CHIP_INDEX" val="9da6245087d347a5b49278dcf2c877fd"/>
  <p:tag name="KSO_WM_BEAUTIFY_FLAG" val="#wm#"/>
  <p:tag name="KSO_WM_CHIP_FILLAREA_FILL_RULE" val="{&quot;fill_align&quot;:&quot;cb&quot;,&quot;fill_mode&quot;:&quot;full&quot;,&quot;sacle_strategy&quot;:&quot;smart&quot;}"/>
  <p:tag name="KSO_WM_CHIP_GROUPID" val="5e6b05596848fb12bee65ac8"/>
  <p:tag name="KSO_WM_CHIP_XID" val="5e6b05596848fb12bee65aca"/>
  <p:tag name="KSO_WM_TAG_VERSION" val="1.0"/>
  <p:tag name="KSO_WM_TEMPLATE_ASSEMBLE_GROUPID" val="5faa36230f63d42c484772c3"/>
  <p:tag name="KSO_WM_TEMPLATE_ASSEMBLE_XID" val="5faa36230f63d42c484772c3"/>
  <p:tag name="KSO_WM_TEMPLATE_CATEGORY" val="diagram"/>
  <p:tag name="KSO_WM_TEMPLATE_INDEX" val="20211371"/>
  <p:tag name="KSO_WM_UNIT_BLOCK" val="0"/>
  <p:tag name="KSO_WM_UNIT_COMPATIBLE" val="0"/>
  <p:tag name="KSO_WM_UNIT_DEC_AREA_ID" val="9c5399b8354f4b5785d6aafa67514b88"/>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14;20;2"/>
  <p:tag name="KSO_WM_UNIT_DIAGRAM_ISNUMVISUAL" val="0"/>
  <p:tag name="KSO_WM_UNIT_DIAGRAM_ISREFERUNIT" val="0"/>
  <p:tag name="KSO_WM_UNIT_HIGHLIGHT" val="0"/>
  <p:tag name="KSO_WM_UNIT_ID" val="diagram20211371_1*f*1"/>
  <p:tag name="KSO_WM_UNIT_INDEX" val="1"/>
  <p:tag name="KSO_WM_UNIT_LAYERLEVEL" val="1"/>
  <p:tag name="KSO_WM_UNIT_NOCLEAR" val="0"/>
  <p:tag name="KSO_WM_UNIT_PRESET_TEXT" val="单击此处添加正文。"/>
  <p:tag name="KSO_WM_UNIT_SHOW_EDIT_AREA_INDICATION" val="1"/>
  <p:tag name="KSO_WM_UNIT_SM_LIMIT_TYPE" val="0"/>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50"/>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5c716954adaf42699982f0d5c32159b2&quot;,&quot;fill_align&quot;:&quot;cm&quot;,&quot;chip_types&quot;:[&quot;picture&quot;]},{&quot;text_align&quot;:&quot;cb&quot;,&quot;text_direction&quot;:&quot;horizontal&quot;,&quot;support_big_font&quot;:false,&quot;fill_id&quot;:&quot;9ae1c74db1ae463ca8a43bd9072f606e&quot;,&quot;fill_align&quot;:&quot;cb&quot;,&quot;chip_types&quot;:[&quot;text&quot;]}],[{&quot;text_align&quot;:&quot;cm&quot;,&quot;text_direction&quot;:&quot;horizontal&quot;,&quot;support_features&quot;:[&quot;collage&quot;,&quot;carousel&quot;],&quot;support_big_font&quot;:false,&quot;fill_id&quot;:&quot;5c716954adaf42699982f0d5c32159b2&quot;,&quot;fill_align&quot;:&quot;cm&quot;,&quot;chip_types&quot;:[&quot;picture&quot;]},{&quot;text_align&quot;:&quot;lb&quot;,&quot;text_direction&quot;:&quot;horizontal&quot;,&quot;support_big_font&quot;:false,&quot;fill_id&quot;:&quot;9ae1c74db1ae463ca8a43bd9072f606e&quot;,&quot;fill_align&quot;:&quot;lb&quot;,&quot;chip_types&quot;:[&quot;text&quot;]}]]"/>
  <p:tag name="KSO_WM_CHIP_GROUPID" val="5f6db2769c98c299aacce6b5"/>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b2769c98c299aacce6b6"/>
  <p:tag name="KSO_WM_SLIDE_BACKGROUND" val="[&quot;general&quot;]"/>
  <p:tag name="KSO_WM_SLIDE_BACKGROUND_TYPE" val="general"/>
  <p:tag name="KSO_WM_SLIDE_BK_DARK_LIGHT" val="1"/>
  <p:tag name="KSO_WM_SLIDE_ID" val="diagram20211371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1-10T14:41:39&quot;,&quot;maxSize&quot;:{&quot;size1&quot;:66.799999999999997},&quot;minSize&quot;:{&quot;size1&quot;:55.700000000000003},&quot;normalSize&quot;:{&quot;size1&quot;:64.896111111111097},&quot;subLayout&quot;:[{&quot;id&quot;:&quot;2020-11-10T14:41:39&quot;,&quot;margin&quot;:{&quot;bottom&quot;:0.026000002399086952,&quot;left&quot;:2.9630000591278076,&quot;right&quot;:2.9630000591278076,&quot;top&quot;:2.9630000591278076},&quot;type&quot;:0},{&quot;id&quot;:&quot;2020-11-10T14:41:39&quot;,&quot;margin&quot;:{&quot;bottom&quot;:2.9630000591278076,&quot;left&quot;:2.9630000591278076,&quot;right&quot;:2.9630000591278076,&quot;top&quot;:1.2439998388290405},&quot;type&quot;:0}],&quot;type&quot;:0}"/>
  <p:tag name="KSO_WM_SLIDE_POSITION" val="48*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5faa36230f63d42c484772c3"/>
  <p:tag name="KSO_WM_TEMPLATE_ASSEMBLE_XID" val="5faa36230f63d42c484772c3"/>
  <p:tag name="KSO_WM_TEMPLATE_CATEGORY" val="diagram"/>
  <p:tag name="KSO_WM_TEMPLATE_COLOR_TYPE" val="1"/>
  <p:tag name="KSO_WM_TEMPLATE_INDEX" val="20211371"/>
  <p:tag name="KSO_WM_TEMPLATE_MASTER_TYPE" val="0"/>
  <p:tag name="KSO_WM_TEMPLATE_SUBCATEGORY" val="21"/>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6db2769c98c299aacce6b5"/>
  <p:tag name="KSO_WM_CHIP_XID" val="5f6db2769c98c299aacce6b6"/>
  <p:tag name="KSO_WM_TAG_VERSION" val="1.0"/>
  <p:tag name="KSO_WM_TEMPLATE_ASSEMBLE_GROUPID" val="5faa36230f63d42c484772c3"/>
  <p:tag name="KSO_WM_TEMPLATE_ASSEMBLE_XID" val="5faa36230f63d42c484772c3"/>
  <p:tag name="KSO_WM_TEMPLATE_CATEGORY" val="diagram"/>
  <p:tag name="KSO_WM_TEMPLATE_INDEX" val="20211371"/>
  <p:tag name="KSO_WM_UNIT_BLOCK" val="0"/>
  <p:tag name="KSO_WM_UNIT_COMPATIBLE" val="0"/>
  <p:tag name="KSO_WM_UNIT_DEC_AREA_ID" val="3664f86abcb54f6b8b508f05caaa3cd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1371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960"/>
</p:tagLst>
</file>

<file path=ppt/tags/tag306.xml><?xml version="1.0" encoding="utf-8"?>
<p:tagLst xmlns:a="http://schemas.openxmlformats.org/drawingml/2006/main" xmlns:r="http://schemas.openxmlformats.org/officeDocument/2006/relationships" xmlns:p="http://schemas.openxmlformats.org/presentationml/2006/main">
  <p:tag name="KSO_WM_ASSEMBLE_CHIP_INDEX" val="693ab632c7a1437296e3f4b4ad90f9f5"/>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aa36230f63d42c484772c3"/>
  <p:tag name="KSO_WM_TEMPLATE_ASSEMBLE_XID" val="5faa36230f63d42c484772c3"/>
  <p:tag name="KSO_WM_TEMPLATE_CATEGORY" val="diagram"/>
  <p:tag name="KSO_WM_TEMPLATE_INDEX" val="20211371"/>
  <p:tag name="KSO_WM_UNIT_COMPATIBLE" val="0"/>
  <p:tag name="KSO_WM_UNIT_DEC_AREA_ID" val="f96832b6983c407f95d7555905d3d41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371_1*d*1"/>
  <p:tag name="KSO_WM_UNIT_INDEX" val="1"/>
  <p:tag name="KSO_WM_UNIT_LAYERLEVEL" val="1"/>
  <p:tag name="KSO_WM_UNIT_PLACING_PICTURE" val="693ab632c7a1437296e3f4b4ad90f9f5"/>
  <p:tag name="KSO_WM_UNIT_SM_LIMIT_TYPE" val="0"/>
  <p:tag name="KSO_WM_UNIT_TYPE" val="d"/>
  <p:tag name="KSO_WM_UNIT_VALUE" val="761*761"/>
</p:tagLst>
</file>

<file path=ppt/tags/tag307.xml><?xml version="1.0" encoding="utf-8"?>
<p:tagLst xmlns:a="http://schemas.openxmlformats.org/drawingml/2006/main" xmlns:r="http://schemas.openxmlformats.org/officeDocument/2006/relationships" xmlns:p="http://schemas.openxmlformats.org/presentationml/2006/main">
  <p:tag name="KSO_WM_ASSEMBLE_CHIP_INDEX" val="9da6245087d347a5b49278dcf2c877fd"/>
  <p:tag name="KSO_WM_BEAUTIFY_FLAG" val="#wm#"/>
  <p:tag name="KSO_WM_CHIP_FILLAREA_FILL_RULE" val="{&quot;fill_align&quot;:&quot;cb&quot;,&quot;fill_mode&quot;:&quot;full&quot;,&quot;sacle_strategy&quot;:&quot;smart&quot;}"/>
  <p:tag name="KSO_WM_CHIP_GROUPID" val="5e6b05596848fb12bee65ac8"/>
  <p:tag name="KSO_WM_CHIP_XID" val="5e6b05596848fb12bee65aca"/>
  <p:tag name="KSO_WM_TAG_VERSION" val="1.0"/>
  <p:tag name="KSO_WM_TEMPLATE_ASSEMBLE_GROUPID" val="5faa36230f63d42c484772c3"/>
  <p:tag name="KSO_WM_TEMPLATE_ASSEMBLE_XID" val="5faa36230f63d42c484772c3"/>
  <p:tag name="KSO_WM_TEMPLATE_CATEGORY" val="diagram"/>
  <p:tag name="KSO_WM_TEMPLATE_INDEX" val="20211371"/>
  <p:tag name="KSO_WM_UNIT_BLOCK" val="0"/>
  <p:tag name="KSO_WM_UNIT_COMPATIBLE" val="0"/>
  <p:tag name="KSO_WM_UNIT_DEC_AREA_ID" val="9c5399b8354f4b5785d6aafa67514b88"/>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14;20;2"/>
  <p:tag name="KSO_WM_UNIT_DIAGRAM_ISNUMVISUAL" val="0"/>
  <p:tag name="KSO_WM_UNIT_DIAGRAM_ISREFERUNIT" val="0"/>
  <p:tag name="KSO_WM_UNIT_HIGHLIGHT" val="0"/>
  <p:tag name="KSO_WM_UNIT_ID" val="diagram20211371_1*f*1"/>
  <p:tag name="KSO_WM_UNIT_INDEX" val="1"/>
  <p:tag name="KSO_WM_UNIT_LAYERLEVEL" val="1"/>
  <p:tag name="KSO_WM_UNIT_NOCLEAR" val="0"/>
  <p:tag name="KSO_WM_UNIT_PRESET_TEXT" val="单击此处添加正文。"/>
  <p:tag name="KSO_WM_UNIT_SHOW_EDIT_AREA_INDICATION" val="1"/>
  <p:tag name="KSO_WM_UNIT_SM_LIMIT_TYPE" val="0"/>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50"/>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37f4e5fd04b42bbb31c95ec0abe4e87&quot;,&quot;fill_align&quot;:&quot;cm&quot;,&quot;text_align&quot;:&quot;cm&quot;,&quot;text_direction&quot;:&quot;horizontal&quot;,&quot;chip_types&quot;:[&quot;picture&quot;]},{&quot;fill_id&quot;:&quot;316356885e83467bbf09a41521b687f8&quot;,&quot;fill_align&quot;:&quot;lb&quot;,&quot;text_align&quot;:&quot;lb&quot;,&quot;text_direction&quot;:&quot;horizontal&quot;,&quot;chip_types&quot;:[&quot;header&quot;]},{&quot;fill_id&quot;:&quot;b2021317c86244b99633924450830dae&quot;,&quot;fill_align&quot;:&quot;lt&quot;,&quot;text_align&quot;:&quot;lt&quot;,&quot;text_direction&quot;:&quot;horizontal&quot;,&quot;chip_types&quot;:[&quot;text&quot;]}]]"/>
  <p:tag name="KSO_WM_CHIP_GROUPID" val="5ef207f5a491bb0086638a47"/>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207f5a491bb0086638a48"/>
  <p:tag name="KSO_WM_SLIDE_BACKGROUND" val="[&quot;general&quot;]"/>
  <p:tag name="KSO_WM_SLIDE_BACKGROUND_TYPE" val="general"/>
  <p:tag name="KSO_WM_SLIDE_BK_DARK_LIGHT" val="1"/>
  <p:tag name="KSO_WM_SLIDE_CAN_ADD_NAVIGATION" val="1"/>
  <p:tag name="KSO_WM_SLIDE_ID" val="diagram20211888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0-28T21:31:20&quot;,&quot;maxSize&quot;:{&quot;size1&quot;:53.799999999999997},&quot;minSize&quot;:{&quot;size1&quot;:34},&quot;normalSize&quot;:{&quot;size1&quot;:37.000000000000007},&quot;subLayout&quot;:[{&quot;id&quot;:&quot;2020-10-28T21:31:20&quot;,&quot;type&quot;:0},{&quot;id&quot;:&quot;2020-10-28T21:31:20&quot;,&quot;maxSize&quot;:{&quot;size1&quot;:46.700000000000003},&quot;minSize&quot;:{&quot;size1&quot;:37.799999999999997},&quot;normalSize&quot;:{&quot;size1&quot;:46.699999999999996},&quot;subLayout&quot;:[{&quot;id&quot;:&quot;2020-10-28T21:31:20&quot;,&quot;margin&quot;:{&quot;bottom&quot;:0.026000002399086952,&quot;left&quot;:1.1979999542236328,&quot;right&quot;:1.6929999589920044,&quot;top&quot;:5.0799999237060547},&quot;type&quot;:0},{&quot;id&quot;:&quot;2020-10-28T21:31:20&quot;,&quot;margin&quot;:{&quot;bottom&quot;:5.5029997825622559,&quot;left&quot;:1.1979999542236328,&quot;right&quot;:1.6929999589920044,&quot;top&quot;:0.81999999284744263},&quot;type&quot;:0}],&quot;type&quot;:0}],&quot;type&quot;:0}"/>
  <p:tag name="KSO_WM_SLIDE_POSITION" val="0*0"/>
  <p:tag name="KSO_WM_SLIDE_RATIO" val="1.777778"/>
  <p:tag name="KSO_WM_SLIDE_SIZE" val="912*540"/>
  <p:tag name="KSO_WM_SLIDE_SUBTYPE" val="picTxt"/>
  <p:tag name="KSO_WM_SLIDE_SUPPORT_FEATURE_TYPE" val="0"/>
  <p:tag name="KSO_WM_SLIDE_TYPE" val="text"/>
  <p:tag name="KSO_WM_TAG_VERSION" val="1.0"/>
  <p:tag name="KSO_WM_TEMPLATE_ASSEMBLE_GROUPID" val="5f9972a7e01a7e847d6ef2c6"/>
  <p:tag name="KSO_WM_TEMPLATE_ASSEMBLE_XID" val="5f9972a7e01a7e847d6ef2c6"/>
  <p:tag name="KSO_WM_TEMPLATE_CATEGORY" val="diagram"/>
  <p:tag name="KSO_WM_TEMPLATE_COLOR_TYPE" val="1"/>
  <p:tag name="KSO_WM_TEMPLATE_INDEX" val="20211888"/>
  <p:tag name="KSO_WM_TEMPLATE_MASTER_TYPE" val="0"/>
  <p:tag name="KSO_WM_TEMPLATE_SUBCATEGORY" val="2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12.xml><?xml version="1.0" encoding="utf-8"?>
<p:tagLst xmlns:a="http://schemas.openxmlformats.org/drawingml/2006/main" xmlns:r="http://schemas.openxmlformats.org/officeDocument/2006/relationships" xmlns:p="http://schemas.openxmlformats.org/presentationml/2006/main">
  <p:tag name="KSO_WM_ASSEMBLE_CHIP_INDEX" val="f9b9cd04fc164880a626c63e74220c6f"/>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9972a7e01a7e847d6ef2c6"/>
  <p:tag name="KSO_WM_TEMPLATE_ASSEMBLE_XID" val="5f9972a7e01a7e847d6ef2c6"/>
  <p:tag name="KSO_WM_TEMPLATE_CATEGORY" val="diagram"/>
  <p:tag name="KSO_WM_TEMPLATE_INDEX" val="20211888"/>
  <p:tag name="KSO_WM_UNIT_COMPATIBLE" val="1"/>
  <p:tag name="KSO_WM_UNIT_DEC_AREA_ID" val="97718382816f4b108ffc46d3c4d0b9df"/>
  <p:tag name="KSO_WM_UNIT_DECORATE_INFO" val=""/>
  <p:tag name="KSO_WM_UNIT_DIAGRAM_ISNUMVISUAL" val="0"/>
  <p:tag name="KSO_WM_UNIT_DIAGRAM_ISREFERUNIT" val="0"/>
  <p:tag name="KSO_WM_UNIT_HIGHLIGHT" val="0"/>
  <p:tag name="KSO_WM_UNIT_ID" val="diagram20211888_1*d*1"/>
  <p:tag name="KSO_WM_UNIT_INDEX" val="1"/>
  <p:tag name="KSO_WM_UNIT_LAYERLEVEL" val="1"/>
  <p:tag name="KSO_WM_UNIT_PLACING_PICTURE" val="f9b9cd04fc164880a626c63e74220c6f"/>
  <p:tag name="KSO_WM_UNIT_SM_LIMIT_TYPE" val=""/>
  <p:tag name="KSO_WM_UNIT_TYPE" val="d"/>
  <p:tag name="KSO_WM_UNIT_VALUE" val="1904*1147"/>
</p:tagLst>
</file>

<file path=ppt/tags/tag313.xml><?xml version="1.0" encoding="utf-8"?>
<p:tagLst xmlns:a="http://schemas.openxmlformats.org/drawingml/2006/main" xmlns:r="http://schemas.openxmlformats.org/officeDocument/2006/relationships" xmlns:p="http://schemas.openxmlformats.org/presentationml/2006/main">
  <p:tag name="KSO_WM_ASSEMBLE_CHIP_INDEX" val="c675f2c2b184439b84f4709beb78b824"/>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9972a7e01a7e847d6ef2c6"/>
  <p:tag name="KSO_WM_TEMPLATE_ASSEMBLE_XID" val="5f9972a7e01a7e847d6ef2c6"/>
  <p:tag name="KSO_WM_TEMPLATE_CATEGORY" val="diagram"/>
  <p:tag name="KSO_WM_TEMPLATE_INDEX" val="20211888"/>
  <p:tag name="KSO_WM_UNIT_BLOCK" val="0"/>
  <p:tag name="KSO_WM_UNIT_COMPATIBLE" val="0"/>
  <p:tag name="KSO_WM_UNIT_DEC_AREA_ID" val="5415040296b142edae86f91844a99a39"/>
  <p:tag name="KSO_WM_UNIT_DECORATE_INFO" val=""/>
  <p:tag name="KSO_WM_UNIT_DEFAULT_FONT" val="24;44;4"/>
  <p:tag name="KSO_WM_UNIT_DIAGRAM_ISNUMVISUAL" val="0"/>
  <p:tag name="KSO_WM_UNIT_DIAGRAM_ISREFERUNIT" val="0"/>
  <p:tag name="KSO_WM_UNIT_HIGHLIGHT" val="0"/>
  <p:tag name="KSO_WM_UNIT_ID" val="diagram20211888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15"/>
</p:tagLst>
</file>

<file path=ppt/tags/tag314.xml><?xml version="1.0" encoding="utf-8"?>
<p:tagLst xmlns:a="http://schemas.openxmlformats.org/drawingml/2006/main" xmlns:r="http://schemas.openxmlformats.org/officeDocument/2006/relationships" xmlns:p="http://schemas.openxmlformats.org/presentationml/2006/main">
  <p:tag name="KSO_WM_ASSEMBLE_CHIP_INDEX" val="614e8302749643e5b5593752554ddeb2"/>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972a7e01a7e847d6ef2c6"/>
  <p:tag name="KSO_WM_TEMPLATE_ASSEMBLE_XID" val="5f9972a7e01a7e847d6ef2c6"/>
  <p:tag name="KSO_WM_TEMPLATE_CATEGORY" val="diagram"/>
  <p:tag name="KSO_WM_TEMPLATE_INDEX" val="20211888"/>
  <p:tag name="KSO_WM_UNIT_BLOCK" val="0"/>
  <p:tag name="KSO_WM_UNIT_COMPATIBLE" val="0"/>
  <p:tag name="KSO_WM_UNIT_DEC_AREA_ID" val="fc2f4b8251df466fa6a30be00787a9e5"/>
  <p:tag name="KSO_WM_UNIT_DECORATE_INFO" val=""/>
  <p:tag name="KSO_WM_UNIT_DEFAULT_FONT" val="14;20;2"/>
  <p:tag name="KSO_WM_UNIT_DIAGRAM_ISNUMVISUAL" val="0"/>
  <p:tag name="KSO_WM_UNIT_DIAGRAM_ISREFERUNIT" val="0"/>
  <p:tag name="KSO_WM_UNIT_HIGHLIGHT" val="0"/>
  <p:tag name="KSO_WM_UNIT_ID" val="diagram2021188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1"/>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37f4e5fd04b42bbb31c95ec0abe4e87&quot;,&quot;fill_align&quot;:&quot;cm&quot;,&quot;text_align&quot;:&quot;cm&quot;,&quot;text_direction&quot;:&quot;horizontal&quot;,&quot;chip_types&quot;:[&quot;picture&quot;]},{&quot;fill_id&quot;:&quot;316356885e83467bbf09a41521b687f8&quot;,&quot;fill_align&quot;:&quot;lb&quot;,&quot;text_align&quot;:&quot;lb&quot;,&quot;text_direction&quot;:&quot;horizontal&quot;,&quot;chip_types&quot;:[&quot;header&quot;]},{&quot;fill_id&quot;:&quot;b2021317c86244b99633924450830dae&quot;,&quot;fill_align&quot;:&quot;lt&quot;,&quot;text_align&quot;:&quot;lt&quot;,&quot;text_direction&quot;:&quot;horizontal&quot;,&quot;chip_types&quot;:[&quot;text&quot;]}]]"/>
  <p:tag name="KSO_WM_CHIP_GROUPID" val="5ef207f5a491bb0086638a47"/>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207f5a491bb0086638a48"/>
  <p:tag name="KSO_WM_SLIDE_BACKGROUND" val="[&quot;general&quot;]"/>
  <p:tag name="KSO_WM_SLIDE_BACKGROUND_TYPE" val="general"/>
  <p:tag name="KSO_WM_SLIDE_BK_DARK_LIGHT" val="1"/>
  <p:tag name="KSO_WM_SLIDE_CAN_ADD_NAVIGATION" val="1"/>
  <p:tag name="KSO_WM_SLIDE_ID" val="diagram20211888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0-28T21:31:20&quot;,&quot;maxSize&quot;:{&quot;size1&quot;:53.799999999999997},&quot;minSize&quot;:{&quot;size1&quot;:34},&quot;normalSize&quot;:{&quot;size1&quot;:37.000000000000007},&quot;subLayout&quot;:[{&quot;id&quot;:&quot;2020-10-28T21:31:20&quot;,&quot;type&quot;:0},{&quot;id&quot;:&quot;2020-10-28T21:31:20&quot;,&quot;maxSize&quot;:{&quot;size1&quot;:46.700000000000003},&quot;minSize&quot;:{&quot;size1&quot;:37.799999999999997},&quot;normalSize&quot;:{&quot;size1&quot;:46.699999999999996},&quot;subLayout&quot;:[{&quot;id&quot;:&quot;2020-10-28T21:31:20&quot;,&quot;margin&quot;:{&quot;bottom&quot;:0.026000002399086952,&quot;left&quot;:1.1979999542236328,&quot;right&quot;:1.6929999589920044,&quot;top&quot;:5.0799999237060547},&quot;type&quot;:0},{&quot;id&quot;:&quot;2020-10-28T21:31:20&quot;,&quot;margin&quot;:{&quot;bottom&quot;:5.5029997825622559,&quot;left&quot;:1.1979999542236328,&quot;right&quot;:1.6929999589920044,&quot;top&quot;:0.81999999284744263},&quot;type&quot;:0}],&quot;type&quot;:0}],&quot;type&quot;:0}"/>
  <p:tag name="KSO_WM_SLIDE_POSITION" val="0*0"/>
  <p:tag name="KSO_WM_SLIDE_RATIO" val="1.777778"/>
  <p:tag name="KSO_WM_SLIDE_SIZE" val="912*540"/>
  <p:tag name="KSO_WM_SLIDE_SUBTYPE" val="picTxt"/>
  <p:tag name="KSO_WM_SLIDE_SUPPORT_FEATURE_TYPE" val="0"/>
  <p:tag name="KSO_WM_SLIDE_TYPE" val="text"/>
  <p:tag name="KSO_WM_TAG_VERSION" val="1.0"/>
  <p:tag name="KSO_WM_TEMPLATE_ASSEMBLE_GROUPID" val="5f9972a7e01a7e847d6ef2c6"/>
  <p:tag name="KSO_WM_TEMPLATE_ASSEMBLE_XID" val="5f9972a7e01a7e847d6ef2c6"/>
  <p:tag name="KSO_WM_TEMPLATE_CATEGORY" val="diagram"/>
  <p:tag name="KSO_WM_TEMPLATE_COLOR_TYPE" val="1"/>
  <p:tag name="KSO_WM_TEMPLATE_INDEX" val="20211888"/>
  <p:tag name="KSO_WM_TEMPLATE_MASTER_TYPE" val="0"/>
  <p:tag name="KSO_WM_TEMPLATE_SUBCATEGORY" val="21"/>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18.xml><?xml version="1.0" encoding="utf-8"?>
<p:tagLst xmlns:a="http://schemas.openxmlformats.org/drawingml/2006/main" xmlns:r="http://schemas.openxmlformats.org/officeDocument/2006/relationships" xmlns:p="http://schemas.openxmlformats.org/presentationml/2006/main">
  <p:tag name="KSO_WM_ASSEMBLE_CHIP_INDEX" val="614e8302749643e5b5593752554ddeb2"/>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972a7e01a7e847d6ef2c6"/>
  <p:tag name="KSO_WM_TEMPLATE_ASSEMBLE_XID" val="5f9972a7e01a7e847d6ef2c6"/>
  <p:tag name="KSO_WM_TEMPLATE_CATEGORY" val="diagram"/>
  <p:tag name="KSO_WM_TEMPLATE_INDEX" val="20211888"/>
  <p:tag name="KSO_WM_UNIT_BLOCK" val="0"/>
  <p:tag name="KSO_WM_UNIT_COMPATIBLE" val="0"/>
  <p:tag name="KSO_WM_UNIT_DEC_AREA_ID" val="fc2f4b8251df466fa6a30be00787a9e5"/>
  <p:tag name="KSO_WM_UNIT_DECORATE_INFO" val=""/>
  <p:tag name="KSO_WM_UNIT_DEFAULT_FONT" val="14;20;2"/>
  <p:tag name="KSO_WM_UNIT_DIAGRAM_ISNUMVISUAL" val="0"/>
  <p:tag name="KSO_WM_UNIT_DIAGRAM_ISREFERUNIT" val="0"/>
  <p:tag name="KSO_WM_UNIT_HIGHLIGHT" val="0"/>
  <p:tag name="KSO_WM_UNIT_ID" val="diagram2021188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1"/>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37f4e5fd04b42bbb31c95ec0abe4e87&quot;,&quot;fill_align&quot;:&quot;cm&quot;,&quot;text_align&quot;:&quot;cm&quot;,&quot;text_direction&quot;:&quot;horizontal&quot;,&quot;chip_types&quot;:[&quot;picture&quot;]},{&quot;fill_id&quot;:&quot;316356885e83467bbf09a41521b687f8&quot;,&quot;fill_align&quot;:&quot;lb&quot;,&quot;text_align&quot;:&quot;lb&quot;,&quot;text_direction&quot;:&quot;horizontal&quot;,&quot;chip_types&quot;:[&quot;header&quot;]},{&quot;fill_id&quot;:&quot;b2021317c86244b99633924450830dae&quot;,&quot;fill_align&quot;:&quot;lt&quot;,&quot;text_align&quot;:&quot;lt&quot;,&quot;text_direction&quot;:&quot;horizontal&quot;,&quot;chip_types&quot;:[&quot;text&quot;]}]]"/>
  <p:tag name="KSO_WM_CHIP_GROUPID" val="5ef207f5a491bb0086638a47"/>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207f5a491bb0086638a48"/>
  <p:tag name="KSO_WM_SLIDE_BACKGROUND" val="[&quot;general&quot;]"/>
  <p:tag name="KSO_WM_SLIDE_BACKGROUND_TYPE" val="general"/>
  <p:tag name="KSO_WM_SLIDE_BK_DARK_LIGHT" val="1"/>
  <p:tag name="KSO_WM_SLIDE_CAN_ADD_NAVIGATION" val="1"/>
  <p:tag name="KSO_WM_SLIDE_ID" val="diagram20211888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0-28T21:31:20&quot;,&quot;maxSize&quot;:{&quot;size1&quot;:53.799999999999997},&quot;minSize&quot;:{&quot;size1&quot;:34},&quot;normalSize&quot;:{&quot;size1&quot;:37.000000000000007},&quot;subLayout&quot;:[{&quot;id&quot;:&quot;2020-10-28T21:31:20&quot;,&quot;type&quot;:0},{&quot;id&quot;:&quot;2020-10-28T21:31:20&quot;,&quot;maxSize&quot;:{&quot;size1&quot;:46.700000000000003},&quot;minSize&quot;:{&quot;size1&quot;:37.799999999999997},&quot;normalSize&quot;:{&quot;size1&quot;:46.699999999999996},&quot;subLayout&quot;:[{&quot;id&quot;:&quot;2020-10-28T21:31:20&quot;,&quot;margin&quot;:{&quot;bottom&quot;:0.026000002399086952,&quot;left&quot;:1.1979999542236328,&quot;right&quot;:1.6929999589920044,&quot;top&quot;:5.0799999237060547},&quot;type&quot;:0},{&quot;id&quot;:&quot;2020-10-28T21:31:20&quot;,&quot;margin&quot;:{&quot;bottom&quot;:5.5029997825622559,&quot;left&quot;:1.1979999542236328,&quot;right&quot;:1.6929999589920044,&quot;top&quot;:0.81999999284744263},&quot;type&quot;:0}],&quot;type&quot;:0}],&quot;type&quot;:0}"/>
  <p:tag name="KSO_WM_SLIDE_POSITION" val="0*0"/>
  <p:tag name="KSO_WM_SLIDE_RATIO" val="1.777778"/>
  <p:tag name="KSO_WM_SLIDE_SIZE" val="912*540"/>
  <p:tag name="KSO_WM_SLIDE_SUBTYPE" val="picTxt"/>
  <p:tag name="KSO_WM_SLIDE_SUPPORT_FEATURE_TYPE" val="0"/>
  <p:tag name="KSO_WM_SLIDE_TYPE" val="text"/>
  <p:tag name="KSO_WM_TAG_VERSION" val="1.0"/>
  <p:tag name="KSO_WM_TEMPLATE_ASSEMBLE_GROUPID" val="5f9972a7e01a7e847d6ef2c6"/>
  <p:tag name="KSO_WM_TEMPLATE_ASSEMBLE_XID" val="5f9972a7e01a7e847d6ef2c6"/>
  <p:tag name="KSO_WM_TEMPLATE_CATEGORY" val="diagram"/>
  <p:tag name="KSO_WM_TEMPLATE_COLOR_TYPE" val="1"/>
  <p:tag name="KSO_WM_TEMPLATE_INDEX" val="20211888"/>
  <p:tag name="KSO_WM_TEMPLATE_MASTER_TYPE" val="0"/>
  <p:tag name="KSO_WM_TEMPLATE_SUBCATEGORY" val="2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22.xml><?xml version="1.0" encoding="utf-8"?>
<p:tagLst xmlns:a="http://schemas.openxmlformats.org/drawingml/2006/main" xmlns:r="http://schemas.openxmlformats.org/officeDocument/2006/relationships" xmlns:p="http://schemas.openxmlformats.org/presentationml/2006/main">
  <p:tag name="KSO_WM_ASSEMBLE_CHIP_INDEX" val="614e8302749643e5b5593752554ddeb2"/>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972a7e01a7e847d6ef2c6"/>
  <p:tag name="KSO_WM_TEMPLATE_ASSEMBLE_XID" val="5f9972a7e01a7e847d6ef2c6"/>
  <p:tag name="KSO_WM_TEMPLATE_CATEGORY" val="diagram"/>
  <p:tag name="KSO_WM_TEMPLATE_INDEX" val="20211888"/>
  <p:tag name="KSO_WM_UNIT_BLOCK" val="0"/>
  <p:tag name="KSO_WM_UNIT_COMPATIBLE" val="0"/>
  <p:tag name="KSO_WM_UNIT_DEC_AREA_ID" val="fc2f4b8251df466fa6a30be00787a9e5"/>
  <p:tag name="KSO_WM_UNIT_DECORATE_INFO" val=""/>
  <p:tag name="KSO_WM_UNIT_DEFAULT_FONT" val="14;20;2"/>
  <p:tag name="KSO_WM_UNIT_DIAGRAM_ISNUMVISUAL" val="0"/>
  <p:tag name="KSO_WM_UNIT_DIAGRAM_ISREFERUNIT" val="0"/>
  <p:tag name="KSO_WM_UNIT_HIGHLIGHT" val="0"/>
  <p:tag name="KSO_WM_UNIT_ID" val="diagram2021188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702"/>
  <p:tag name="KSO_WM_UNIT_COMPATIBLE" val="0"/>
  <p:tag name="KSO_WM_UNIT_DIAGRAM_ISNUMVISUAL" val="0"/>
  <p:tag name="KSO_WM_UNIT_DIAGRAM_ISREFERUNIT" val="0"/>
  <p:tag name="KSO_WM_UNIT_HIGHLIGHT" val="0"/>
  <p:tag name="KSO_WM_UNIT_ID" val="_0**"/>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702"/>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702"/>
  <p:tag name="KSO_WM_TEMPLATE_MASTER_THUMB_INDEX" val="12"/>
  <p:tag name="KSO_WM_TEMPLATE_MASTER_TYPE" val="1"/>
  <p:tag name="KSO_WM_TEMPLATE_SUBCATEGORY" val="0"/>
  <p:tag name="KSO_WM_TEMPLATE_THUMBS_INDEX" val="1、4、6、8、11、14、15、17、20、25、28、29、30"/>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22191E"/>
      </a:dk2>
      <a:lt2>
        <a:srgbClr val="2E2128"/>
      </a:lt2>
      <a:accent1>
        <a:srgbClr val="F30A85"/>
      </a:accent1>
      <a:accent2>
        <a:srgbClr val="C22C8A"/>
      </a:accent2>
      <a:accent3>
        <a:srgbClr val="924EA3"/>
      </a:accent3>
      <a:accent4>
        <a:srgbClr val="616FBD"/>
      </a:accent4>
      <a:accent5>
        <a:srgbClr val="3191DB"/>
      </a:accent5>
      <a:accent6>
        <a:srgbClr val="00B3EF"/>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1978</Words>
  <Application>Microsoft Office PowerPoint</Application>
  <PresentationFormat>自定义</PresentationFormat>
  <Paragraphs>64</Paragraphs>
  <Slides>26</Slides>
  <Notes>5</Notes>
  <HiddenSlides>0</HiddenSlides>
  <MMClips>0</MMClips>
  <ScaleCrop>false</ScaleCrop>
  <HeadingPairs>
    <vt:vector size="4" baseType="variant">
      <vt:variant>
        <vt:lpstr>主题</vt:lpstr>
      </vt:variant>
      <vt:variant>
        <vt:i4>2</vt:i4>
      </vt:variant>
      <vt:variant>
        <vt:lpstr>幻灯片标题</vt:lpstr>
      </vt:variant>
      <vt:variant>
        <vt:i4>26</vt:i4>
      </vt:variant>
    </vt:vector>
  </HeadingPairs>
  <TitlesOfParts>
    <vt:vector size="28" baseType="lpstr">
      <vt:lpstr>Office 主题​​</vt:lpstr>
      <vt:lpstr>2_Office 主题​​</vt:lpstr>
      <vt:lpstr>PowerPoint 演示文稿</vt:lpstr>
      <vt:lpstr>树和天空</vt:lpstr>
      <vt:lpstr>导</vt:lpstr>
      <vt:lpstr>PowerPoint 演示文稿</vt:lpstr>
      <vt:lpstr>PowerPoint 演示文稿</vt:lpstr>
      <vt:lpstr>读</vt:lpstr>
      <vt:lpstr>PowerPoint 演示文稿</vt:lpstr>
      <vt:lpstr>PowerPoint 演示文稿</vt:lpstr>
      <vt:lpstr>PowerPoint 演示文稿</vt:lpstr>
      <vt:lpstr>PowerPoint 演示文稿</vt:lpstr>
      <vt:lpstr>PowerPoint 演示文稿</vt:lpstr>
      <vt:lpstr>议</vt:lpstr>
      <vt:lpstr>PowerPoint 演示文稿</vt:lpstr>
      <vt:lpstr>PowerPoint 演示文稿</vt:lpstr>
      <vt:lpstr>PowerPoint 演示文稿</vt:lpstr>
      <vt:lpstr>PowerPoint 演示文稿</vt:lpstr>
      <vt:lpstr>PowerPoint 演示文稿</vt:lpstr>
      <vt:lpstr>PowerPoint 演示文稿</vt:lpstr>
      <vt:lpstr>辨</vt:lpstr>
      <vt:lpstr>PowerPoint 演示文稿</vt:lpstr>
      <vt:lpstr>PowerPoint 演示文稿</vt:lpstr>
      <vt:lpstr>PowerPoint 演示文稿</vt:lpstr>
      <vt:lpstr>拓</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2020-11-25T13:07:02Z</cp:lastPrinted>
  <dcterms:created xsi:type="dcterms:W3CDTF">2020-11-25T13:07:02Z</dcterms:created>
  <dcterms:modified xsi:type="dcterms:W3CDTF">2020-12-16T05:11:49Z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