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283" r:id="rId4"/>
    <p:sldId id="281" r:id="rId5"/>
    <p:sldId id="282" r:id="rId6"/>
    <p:sldId id="262" r:id="rId7"/>
    <p:sldId id="330" r:id="rId8"/>
    <p:sldId id="331" r:id="rId9"/>
    <p:sldId id="270" r:id="rId10"/>
    <p:sldId id="310" r:id="rId11"/>
    <p:sldId id="263" r:id="rId12"/>
    <p:sldId id="265" r:id="rId13"/>
    <p:sldId id="333" r:id="rId14"/>
    <p:sldId id="334" r:id="rId15"/>
    <p:sldId id="314" r:id="rId16"/>
    <p:sldId id="337" r:id="rId17"/>
    <p:sldId id="343" r:id="rId18"/>
    <p:sldId id="338" r:id="rId19"/>
    <p:sldId id="339" r:id="rId20"/>
    <p:sldId id="340" r:id="rId21"/>
    <p:sldId id="341" r:id="rId22"/>
    <p:sldId id="342" r:id="rId23"/>
    <p:sldId id="311" r:id="rId24"/>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tags" Target="tags/tag27.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image" Target="../media/image2.png" /><Relationship Id="rId3" Type="http://schemas.openxmlformats.org/officeDocument/2006/relationships/tags" Target="../tags/tag2.xml" /><Relationship Id="rId4"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grpSp>
        <p:nvGrpSpPr>
          <p:cNvPr id="2050" name="Group 2"/>
          <p:cNvGrpSpPr/>
          <p:nvPr/>
        </p:nvGrpSpPr>
        <p:grpSpPr>
          <a:xfrm>
            <a:off x="3822700" y="861409"/>
            <a:ext cx="4545331" cy="4546800"/>
            <a:chExt cx="5369" cy="5369"/>
          </a:xfrm>
        </p:grpSpPr>
        <p:pic>
          <p:nvPicPr>
            <p:cNvPr id="2051" name="Picture 3" descr="未标题-1_03_03"/>
            <p:cNvPicPr>
              <a:picLocks noChangeAspect="1" noChangeArrowheads="1"/>
            </p:cNvPicPr>
            <p:nvPr userDrawn="1"/>
          </p:nvPicPr>
          <p:blipFill>
            <a:blip r:embed="rId1">
              <a:extLst>
                <a:ext uri="{28A0092B-C50C-407E-A947-70E740481C1C}">
                  <a14:useLocalDpi xmlns:a14="http://schemas.microsoft.com/office/drawing/2010/main" val="0"/>
                </a:ext>
              </a:extLst>
            </a:blip>
            <a:stretch>
              <a:fillRect/>
            </a:stretch>
          </p:blipFill>
          <p:spPr bwMode="auto">
            <a:xfrm>
              <a:off x="0" y="0"/>
              <a:ext cx="5369" cy="53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2052" name="AutoShape 4"/>
            <p:cNvCxnSpPr>
              <a:cxnSpLocks noChangeShapeType="1"/>
            </p:cNvCxnSpPr>
            <p:nvPr userDrawn="1"/>
          </p:nvCxnSpPr>
          <p:spPr bwMode="auto">
            <a:xfrm flipH="1">
              <a:off x="3696" y="840"/>
              <a:ext cx="927" cy="960"/>
            </a:xfrm>
            <a:prstGeom prst="straightConnector1">
              <a:avLst/>
            </a:prstGeom>
            <a:noFill/>
            <a:ln w="9525" cap="flat" cmpd="sng">
              <a:solidFill>
                <a:srgbClr val="333333"/>
              </a:solidFill>
              <a:rou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53" name="AutoShape 5"/>
            <p:cNvCxnSpPr>
              <a:cxnSpLocks noChangeShapeType="1"/>
            </p:cNvCxnSpPr>
            <p:nvPr userDrawn="1"/>
          </p:nvCxnSpPr>
          <p:spPr bwMode="auto">
            <a:xfrm flipV="1">
              <a:off x="709" y="3614"/>
              <a:ext cx="870" cy="900"/>
            </a:xfrm>
            <a:prstGeom prst="straightConnector1">
              <a:avLst/>
            </a:prstGeom>
            <a:noFill/>
            <a:ln w="9525" cap="flat" cmpd="sng">
              <a:solidFill>
                <a:srgbClr val="FC3159"/>
              </a:solidFill>
              <a:rou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054" name="Rectangle 6"/>
          <p:cNvSpPr>
            <a:spLocks noGrp="1" noChangeArrowheads="1"/>
          </p:cNvSpPr>
          <p:nvPr>
            <p:ph type="ctrTitle" hasCustomPrompt="1"/>
          </p:nvPr>
        </p:nvSpPr>
        <p:spPr>
          <a:xfrm>
            <a:off x="3992034" y="2526025"/>
            <a:ext cx="4193117" cy="811617"/>
          </a:xfrm>
        </p:spPr>
        <p:txBody>
          <a:bodyPr/>
          <a:lstStyle>
            <a:lvl1pPr algn="ctr">
              <a:defRPr sz="3600">
                <a:solidFill>
                  <a:srgbClr val="333333"/>
                </a:solidFill>
              </a:defRPr>
            </a:lvl1pPr>
          </a:lstStyle>
          <a:p>
            <a:pPr lvl="0"/>
            <a:r>
              <a:rPr lang="zh-CN" altLang="en-US" noProof="0" smtClean="0">
                <a:sym typeface="Arial" panose="020b0604020202020204" pitchFamily="34" charset="0"/>
              </a:rPr>
              <a:t>编辑标题</a:t>
            </a:r>
            <a:endParaRPr lang="zh-CN" altLang="zh-CN" noProof="0" smtClean="0">
              <a:sym typeface="Arial" panose="020b0604020202020204" pitchFamily="34" charset="0"/>
            </a:endParaRPr>
          </a:p>
        </p:txBody>
      </p:sp>
      <p:sp>
        <p:nvSpPr>
          <p:cNvPr id="2055" name="Rectangle 7"/>
          <p:cNvSpPr>
            <a:spLocks noGrp="1" noChangeArrowheads="1"/>
          </p:cNvSpPr>
          <p:nvPr>
            <p:ph type="subTitle" idx="1"/>
          </p:nvPr>
        </p:nvSpPr>
        <p:spPr>
          <a:xfrm>
            <a:off x="3992033" y="3363804"/>
            <a:ext cx="4191000" cy="468937"/>
          </a:xfrm>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lstStyle>
            <a:lvl1pPr marL="0" indent="0" algn="ctr">
              <a:spcBef>
                <a:spcPct val="0"/>
              </a:spcBef>
              <a:buFont typeface="Arial" panose="020b0604020202020204" pitchFamily="34" charset="0"/>
              <a:buNone/>
              <a:defRPr sz="1800">
                <a:solidFill>
                  <a:srgbClr val="FC3159"/>
                </a:solidFill>
                <a:ea typeface="宋体" panose="02010600030101010101" pitchFamily="2" charset="-122"/>
                <a:sym typeface="Arial" panose="020b0604020202020204" pitchFamily="34" charset="0"/>
              </a:defRPr>
            </a:lvl1pPr>
          </a:lstStyle>
          <a:p>
            <a:pPr lvl="0"/>
            <a:r>
              <a:rPr lang="zh-CN" altLang="zh-CN" noProof="0" smtClean="0">
                <a:sym typeface="Arial" panose="020b0604020202020204" pitchFamily="34" charset="0"/>
              </a:rPr>
              <a:t>单击此处编辑母版副标题样式</a:t>
            </a:r>
            <a:endParaRPr lang="zh-CN" altLang="zh-CN" noProof="0" smtClean="0">
              <a:sym typeface="Arial" panose="020b0604020202020204" pitchFamily="34" charset="0"/>
            </a:endParaRPr>
          </a:p>
        </p:txBody>
      </p:sp>
      <p:grpSp>
        <p:nvGrpSpPr>
          <p:cNvPr id="2056" name="Group 8"/>
          <p:cNvGrpSpPr/>
          <p:nvPr/>
        </p:nvGrpSpPr>
        <p:grpSpPr>
          <a:xfrm>
            <a:off x="4234" y="6611938"/>
            <a:ext cx="12198351" cy="246062"/>
            <a:chExt cx="14408" cy="389"/>
          </a:xfrm>
        </p:grpSpPr>
        <p:sp>
          <p:nvSpPr>
            <p:cNvPr id="2057" name="Rectangle 9"/>
            <p:cNvSpPr>
              <a:spLocks noChangeArrowheads="1"/>
            </p:cNvSpPr>
            <p:nvPr userDrawn="1"/>
          </p:nvSpPr>
          <p:spPr bwMode="auto">
            <a:xfrm>
              <a:off x="0" y="0"/>
              <a:ext cx="14409" cy="389"/>
            </a:xfrm>
            <a:prstGeom prst="rect">
              <a:avLst/>
            </a:prstGeom>
            <a:solidFill>
              <a:srgbClr val="33333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800"/>
            </a:p>
          </p:txBody>
        </p:sp>
        <p:sp>
          <p:nvSpPr>
            <p:cNvPr id="2058" name="Rectangle 10"/>
            <p:cNvSpPr>
              <a:spLocks noChangeArrowheads="1"/>
            </p:cNvSpPr>
            <p:nvPr userDrawn="1"/>
          </p:nvSpPr>
          <p:spPr bwMode="auto">
            <a:xfrm>
              <a:off x="0" y="1"/>
              <a:ext cx="6972" cy="389"/>
            </a:xfrm>
            <a:prstGeom prst="rect">
              <a:avLst/>
            </a:prstGeom>
            <a:solidFill>
              <a:srgbClr val="FC315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800"/>
            </a:p>
          </p:txBody>
        </p:sp>
        <p:sp>
          <p:nvSpPr>
            <p:cNvPr id="2059" name="AutoShape 11"/>
            <p:cNvSpPr>
              <a:spLocks noChangeArrowheads="1"/>
            </p:cNvSpPr>
            <p:nvPr userDrawn="1"/>
          </p:nvSpPr>
          <p:spPr bwMode="auto">
            <a:xfrm>
              <a:off x="6750" y="1"/>
              <a:ext cx="444" cy="388"/>
            </a:xfrm>
            <a:prstGeom prst="parallelogram">
              <a:avLst>
                <a:gd name="adj" fmla="val 28608"/>
              </a:avLst>
            </a:prstGeom>
            <a:solidFill>
              <a:srgbClr val="FC315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800"/>
            </a:p>
          </p:txBody>
        </p:sp>
      </p:grpSp>
      <p:sp>
        <p:nvSpPr>
          <p:cNvPr id="2" name="日期占位符 1"/>
          <p:cNvSpPr>
            <a:spLocks noGrp="1"/>
          </p:cNvSpPr>
          <p:nvPr>
            <p:ph type="dt" sz="half" idx="10"/>
          </p:nvPr>
        </p:nvSpPr>
        <p:spPr/>
        <p:txBody>
          <a:bodyPr/>
          <a:lstStyle/>
          <a:p>
            <a:fld id="{90C4DCB1-9C9A-4BF3-952A-A1045CC7E741}"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4B71DA2-2E14-4FB3-A823-D49FC771C73A}"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90C4DCB1-9C9A-4BF3-952A-A1045CC7E741}"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4B71DA2-2E14-4FB3-A823-D49FC771C73A}" type="slidenum">
              <a:rPr lang="zh-CN" altLang="en-US" smtClean="0"/>
              <a:t/>
            </a:fld>
            <a:endParaRPr lang="zh-CN" altLang="en-US"/>
          </a:p>
        </p:txBody>
      </p:sp>
      <p:sp>
        <p:nvSpPr>
          <p:cNvPr id="6" name="内容占位符 6"/>
          <p:cNvSpPr>
            <a:spLocks noGrp="1"/>
          </p:cNvSpPr>
          <p:nvPr>
            <p:ph sz="quarter" idx="13"/>
          </p:nvPr>
        </p:nvSpPr>
        <p:spPr>
          <a:xfrm>
            <a:off x="560388" y="412955"/>
            <a:ext cx="11237912" cy="557509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9" name="日期占位符 8"/>
          <p:cNvSpPr>
            <a:spLocks noGrp="1"/>
          </p:cNvSpPr>
          <p:nvPr>
            <p:ph type="dt" sz="half" idx="10"/>
          </p:nvPr>
        </p:nvSpPr>
        <p:spPr/>
        <p:txBody>
          <a:bodyPr/>
          <a:lstStyle/>
          <a:p>
            <a:fld id="{90C4DCB1-9C9A-4BF3-952A-A1045CC7E741}" type="datetimeFigureOut">
              <a:rPr lang="zh-CN" altLang="en-US" smtClean="0"/>
              <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11" name="灯片编号占位符 10"/>
          <p:cNvSpPr>
            <a:spLocks noGrp="1"/>
          </p:cNvSpPr>
          <p:nvPr>
            <p:ph type="sldNum" sz="quarter" idx="12"/>
          </p:nvPr>
        </p:nvSpPr>
        <p:spPr/>
        <p:txBody>
          <a:bodyPr/>
          <a:lstStyle/>
          <a:p>
            <a:fld id="{64B71DA2-2E14-4FB3-A823-D49FC771C73A}" type="slidenum">
              <a:rPr lang="zh-CN" altLang="en-US" smtClean="0"/>
              <a:t/>
            </a:fld>
            <a:endParaRPr lang="zh-CN" altLang="en-US"/>
          </a:p>
        </p:txBody>
      </p:sp>
      <p:grpSp>
        <p:nvGrpSpPr>
          <p:cNvPr id="12" name="Group 4"/>
          <p:cNvGrpSpPr/>
          <p:nvPr userDrawn="1"/>
        </p:nvGrpSpPr>
        <p:grpSpPr>
          <a:xfrm>
            <a:off x="756748" y="376238"/>
            <a:ext cx="1109663" cy="841375"/>
            <a:chExt cx="1747" cy="1324"/>
          </a:xfrm>
        </p:grpSpPr>
        <p:sp>
          <p:nvSpPr>
            <p:cNvPr id="13" name="AutoShape 5"/>
            <p:cNvSpPr>
              <a:spLocks noChangeArrowheads="1"/>
            </p:cNvSpPr>
            <p:nvPr userDrawn="1"/>
          </p:nvSpPr>
          <p:spPr bwMode="auto">
            <a:xfrm>
              <a:off x="0" y="0"/>
              <a:ext cx="1540" cy="1220"/>
            </a:xfrm>
            <a:prstGeom prst="flowChartMerge">
              <a:avLst/>
            </a:prstGeom>
            <a:solidFill>
              <a:srgbClr val="FC315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4" name="AutoShape 6"/>
            <p:cNvSpPr>
              <a:spLocks noChangeArrowheads="1"/>
            </p:cNvSpPr>
            <p:nvPr userDrawn="1"/>
          </p:nvSpPr>
          <p:spPr bwMode="auto">
            <a:xfrm>
              <a:off x="865" y="177"/>
              <a:ext cx="882" cy="726"/>
            </a:xfrm>
            <a:prstGeom prst="flowChartMerge">
              <a:avLst/>
            </a:prstGeom>
            <a:solidFill>
              <a:srgbClr val="5F5F5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 name="AutoShape 7"/>
            <p:cNvSpPr>
              <a:spLocks noChangeArrowheads="1"/>
            </p:cNvSpPr>
            <p:nvPr userDrawn="1"/>
          </p:nvSpPr>
          <p:spPr bwMode="auto">
            <a:xfrm>
              <a:off x="3" y="660"/>
              <a:ext cx="429" cy="379"/>
            </a:xfrm>
            <a:prstGeom prst="flowChartMerge">
              <a:avLst/>
            </a:prstGeom>
            <a:solidFill>
              <a:srgbClr val="5F5F5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6" name="AutoShape 8"/>
            <p:cNvSpPr>
              <a:spLocks noChangeArrowheads="1"/>
            </p:cNvSpPr>
            <p:nvPr userDrawn="1"/>
          </p:nvSpPr>
          <p:spPr bwMode="auto">
            <a:xfrm>
              <a:off x="937" y="1024"/>
              <a:ext cx="392" cy="300"/>
            </a:xfrm>
            <a:prstGeom prst="flowChartMerge">
              <a:avLst/>
            </a:prstGeom>
            <a:solidFill>
              <a:srgbClr val="5F5F5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sp>
        <p:nvSpPr>
          <p:cNvPr id="10" name="Rectangle 10"/>
          <p:cNvSpPr>
            <a:spLocks noGrp="1" noChangeArrowheads="1"/>
          </p:cNvSpPr>
          <p:nvPr>
            <p:ph type="ctrTitle"/>
          </p:nvPr>
        </p:nvSpPr>
        <p:spPr>
          <a:xfrm>
            <a:off x="4404414" y="2497138"/>
            <a:ext cx="6578600" cy="863600"/>
          </a:xfrm>
          <a:extLst>
            <a:ext uri="{909E8E84-426E-40DD-AFC4-6F175D3DCCD1}">
              <a14:hiddenFill xmlns:a14="http://schemas.microsoft.com/office/drawing/2010/main">
                <a:solidFill>
                  <a:schemeClr val="accent1"/>
                </a:solidFill>
              </a14:hiddenFill>
            </a:ext>
          </a:extLst>
        </p:spPr>
        <p:txBody>
          <a:bodyPr/>
          <a:lstStyle>
            <a:lvl1pPr algn="l">
              <a:buFont typeface="Arial" panose="020b0604020202020204" pitchFamily="34" charset="0"/>
              <a:buNone/>
              <a:defRPr sz="2800">
                <a:solidFill>
                  <a:srgbClr val="333333"/>
                </a:solidFill>
                <a:sym typeface="Arial" panose="020b0604020202020204" pitchFamily="34" charset="0"/>
              </a:defRPr>
            </a:lvl1pPr>
          </a:lstStyle>
          <a:p>
            <a:pPr lvl="0"/>
            <a:r>
              <a:rPr lang="zh-CN" altLang="zh-CN" noProof="0" smtClean="0">
                <a:sym typeface="Arial" panose="020b0604020202020204" pitchFamily="34" charset="0"/>
              </a:rPr>
              <a:t>单击此处编辑母版标题样式</a:t>
            </a:r>
            <a:endParaRPr lang="zh-CN" altLang="zh-CN" noProof="0" smtClean="0">
              <a:sym typeface="Arial" panose="020b0604020202020204" pitchFamily="34" charset="0"/>
            </a:endParaRPr>
          </a:p>
        </p:txBody>
      </p:sp>
      <p:sp>
        <p:nvSpPr>
          <p:cNvPr id="11" name="Rectangle 11"/>
          <p:cNvSpPr>
            <a:spLocks noGrp="1" noChangeArrowheads="1"/>
          </p:cNvSpPr>
          <p:nvPr>
            <p:ph type="subTitle" idx="1"/>
          </p:nvPr>
        </p:nvSpPr>
        <p:spPr>
          <a:xfrm>
            <a:off x="4404414" y="3392271"/>
            <a:ext cx="6580717" cy="598487"/>
          </a:xfrm>
          <a:extLst>
            <a:ext uri="{909E8E84-426E-40DD-AFC4-6F175D3DCCD1}">
              <a14:hiddenFill xmlns:a14="http://schemas.microsoft.com/office/drawing/2010/main">
                <a:solidFill>
                  <a:schemeClr val="accent1"/>
                </a:solidFill>
              </a14:hiddenFill>
            </a:ext>
          </a:extLst>
        </p:spPr>
        <p:txBody>
          <a:bodyPr/>
          <a:lstStyle>
            <a:lvl1pPr marL="0" indent="0">
              <a:spcBef>
                <a:spcPct val="0"/>
              </a:spcBef>
              <a:buFont typeface="Arial" panose="020b0604020202020204" pitchFamily="34" charset="0"/>
              <a:buNone/>
              <a:defRPr sz="1800">
                <a:solidFill>
                  <a:srgbClr val="FC3159"/>
                </a:solidFill>
                <a:ea typeface="宋体" panose="02010600030101010101" pitchFamily="2" charset="-122"/>
                <a:sym typeface="Arial" panose="020b0604020202020204" pitchFamily="34" charset="0"/>
              </a:defRPr>
            </a:lvl1pPr>
          </a:lstStyle>
          <a:p>
            <a:pPr lvl="0"/>
            <a:r>
              <a:rPr lang="zh-CN" altLang="zh-CN" noProof="0" smtClean="0">
                <a:sym typeface="Arial" panose="020b0604020202020204" pitchFamily="34" charset="0"/>
              </a:rPr>
              <a:t>单击此处编辑母版副标题样式</a:t>
            </a:r>
            <a:endParaRPr lang="zh-CN" altLang="zh-CN" noProof="0" smtClean="0">
              <a:sym typeface="Arial" panose="020b0604020202020204" pitchFamily="34" charset="0"/>
            </a:endParaRPr>
          </a:p>
        </p:txBody>
      </p:sp>
      <p:sp>
        <p:nvSpPr>
          <p:cNvPr id="12" name="日期占位符 11"/>
          <p:cNvSpPr>
            <a:spLocks noGrp="1"/>
          </p:cNvSpPr>
          <p:nvPr>
            <p:ph type="dt" sz="half" idx="10"/>
          </p:nvPr>
        </p:nvSpPr>
        <p:spPr/>
        <p:txBody>
          <a:bodyPr/>
          <a:lstStyle/>
          <a:p>
            <a:fld id="{90C4DCB1-9C9A-4BF3-952A-A1045CC7E741}" type="datetimeFigureOut">
              <a:rPr lang="zh-CN" altLang="en-US" smtClean="0"/>
              <a:t/>
            </a:fld>
            <a:endParaRPr lang="zh-CN" altLang="en-US"/>
          </a:p>
        </p:txBody>
      </p:sp>
      <p:sp>
        <p:nvSpPr>
          <p:cNvPr id="13" name="页脚占位符 12"/>
          <p:cNvSpPr>
            <a:spLocks noGrp="1"/>
          </p:cNvSpPr>
          <p:nvPr>
            <p:ph type="ftr" sz="quarter" idx="11"/>
          </p:nvPr>
        </p:nvSpPr>
        <p:spPr/>
        <p:txBody>
          <a:bodyPr/>
          <a:lstStyle/>
          <a:p>
            <a:endParaRPr lang="zh-CN" altLang="en-US"/>
          </a:p>
        </p:txBody>
      </p:sp>
      <p:sp>
        <p:nvSpPr>
          <p:cNvPr id="14" name="灯片编号占位符 13"/>
          <p:cNvSpPr>
            <a:spLocks noGrp="1"/>
          </p:cNvSpPr>
          <p:nvPr>
            <p:ph type="sldNum" sz="quarter" idx="12"/>
          </p:nvPr>
        </p:nvSpPr>
        <p:spPr/>
        <p:txBody>
          <a:bodyPr/>
          <a:lstStyle/>
          <a:p>
            <a:fld id="{64B71DA2-2E14-4FB3-A823-D49FC771C73A}" type="slidenum">
              <a:rPr lang="zh-CN" altLang="en-US" smtClean="0"/>
              <a:t/>
            </a:fld>
            <a:endParaRPr lang="zh-CN" altLang="en-US"/>
          </a:p>
        </p:txBody>
      </p:sp>
      <p:grpSp>
        <p:nvGrpSpPr>
          <p:cNvPr id="27" name="组合 26"/>
          <p:cNvGrpSpPr/>
          <p:nvPr userDrawn="1"/>
        </p:nvGrpSpPr>
        <p:grpSpPr>
          <a:xfrm>
            <a:off x="3438684" y="2582438"/>
            <a:ext cx="695325" cy="692999"/>
            <a:chOff x="2886075" y="2717800"/>
            <a:chExt cx="474663" cy="473075"/>
          </a:xfrm>
        </p:grpSpPr>
        <p:grpSp>
          <p:nvGrpSpPr>
            <p:cNvPr id="19" name="Group 2"/>
            <p:cNvGrpSpPr/>
            <p:nvPr userDrawn="1"/>
          </p:nvGrpSpPr>
          <p:grpSpPr>
            <a:xfrm>
              <a:off x="2952750" y="2784475"/>
              <a:ext cx="407988" cy="406400"/>
              <a:chExt cx="642" cy="642"/>
            </a:xfrm>
          </p:grpSpPr>
          <p:sp>
            <p:nvSpPr>
              <p:cNvPr id="20" name="AutoShape 3"/>
              <p:cNvSpPr>
                <a:spLocks noChangeArrowheads="1"/>
              </p:cNvSpPr>
              <p:nvPr userDrawn="1"/>
            </p:nvSpPr>
            <p:spPr bwMode="auto">
              <a:xfrm>
                <a:off x="0" y="0"/>
                <a:ext cx="642" cy="642"/>
              </a:xfrm>
              <a:prstGeom prst="roundRect">
                <a:avLst>
                  <a:gd name="adj" fmla="val 16667"/>
                </a:avLst>
              </a:prstGeom>
              <a:solidFill>
                <a:srgbClr val="333333"/>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 name="AutoShape 4"/>
              <p:cNvSpPr>
                <a:spLocks noChangeArrowheads="1"/>
              </p:cNvSpPr>
              <p:nvPr userDrawn="1"/>
            </p:nvSpPr>
            <p:spPr bwMode="auto">
              <a:xfrm rot="5400000">
                <a:off x="0" y="0"/>
                <a:ext cx="321" cy="321"/>
              </a:xfrm>
              <a:prstGeom prst="rtTriangle">
                <a:avLst/>
              </a:prstGeom>
              <a:solidFill>
                <a:srgbClr val="33333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2" name="AutoShape 5"/>
              <p:cNvSpPr>
                <a:spLocks noChangeArrowheads="1"/>
              </p:cNvSpPr>
              <p:nvPr userDrawn="1"/>
            </p:nvSpPr>
            <p:spPr bwMode="auto">
              <a:xfrm rot="16200000">
                <a:off x="310" y="310"/>
                <a:ext cx="321" cy="321"/>
              </a:xfrm>
              <a:prstGeom prst="rtTriangle">
                <a:avLst/>
              </a:prstGeom>
              <a:solidFill>
                <a:srgbClr val="33333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nvGrpSpPr>
            <p:cNvPr id="23" name="Group 6"/>
            <p:cNvGrpSpPr/>
            <p:nvPr userDrawn="1"/>
          </p:nvGrpSpPr>
          <p:grpSpPr>
            <a:xfrm>
              <a:off x="2886075" y="2717800"/>
              <a:ext cx="407988" cy="407988"/>
              <a:chExt cx="642" cy="642"/>
            </a:xfrm>
          </p:grpSpPr>
          <p:sp>
            <p:nvSpPr>
              <p:cNvPr id="24" name="AutoShape 7"/>
              <p:cNvSpPr>
                <a:spLocks noChangeArrowheads="1"/>
              </p:cNvSpPr>
              <p:nvPr userDrawn="1"/>
            </p:nvSpPr>
            <p:spPr bwMode="auto">
              <a:xfrm>
                <a:off x="0" y="0"/>
                <a:ext cx="642" cy="642"/>
              </a:xfrm>
              <a:prstGeom prst="roundRect">
                <a:avLst>
                  <a:gd name="adj" fmla="val 16667"/>
                </a:avLst>
              </a:prstGeom>
              <a:solidFill>
                <a:srgbClr val="FC3159"/>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5" name="AutoShape 8"/>
              <p:cNvSpPr>
                <a:spLocks noChangeArrowheads="1"/>
              </p:cNvSpPr>
              <p:nvPr userDrawn="1"/>
            </p:nvSpPr>
            <p:spPr bwMode="auto">
              <a:xfrm rot="5400000">
                <a:off x="0" y="0"/>
                <a:ext cx="321" cy="321"/>
              </a:xfrm>
              <a:prstGeom prst="rtTriangle">
                <a:avLst/>
              </a:prstGeom>
              <a:solidFill>
                <a:srgbClr val="FC315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6" name="AutoShape 9"/>
              <p:cNvSpPr>
                <a:spLocks noChangeArrowheads="1"/>
              </p:cNvSpPr>
              <p:nvPr userDrawn="1"/>
            </p:nvSpPr>
            <p:spPr bwMode="auto">
              <a:xfrm rot="16200000">
                <a:off x="310" y="310"/>
                <a:ext cx="321" cy="321"/>
              </a:xfrm>
              <a:prstGeom prst="rtTriangle">
                <a:avLst/>
              </a:prstGeom>
              <a:solidFill>
                <a:srgbClr val="FC315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2116800" y="378001"/>
            <a:ext cx="9469968" cy="841375"/>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703458" y="3096000"/>
            <a:ext cx="4144550" cy="2980800"/>
          </a:xfrm>
        </p:spPr>
        <p:txBody>
          <a:bodyPr/>
          <a:lstStyle>
            <a:lvl1pPr marL="342900" indent="-342900">
              <a:buFont typeface="Arial" panose="020b0604020202020204" pitchFamily="34" charset="0"/>
              <a:buChar char="•"/>
              <a:defRPr/>
            </a:lvl1pPr>
            <a:lvl2pPr marL="800100" indent="-342900">
              <a:buFont typeface="Arial" panose="020b0604020202020204" pitchFamily="34" charset="0"/>
              <a:buChar char="•"/>
              <a:defRPr/>
            </a:lvl2pPr>
            <a:lvl3pPr marL="1200150" indent="-28575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81857" y="3096000"/>
            <a:ext cx="4144552" cy="2980800"/>
          </a:xfrm>
        </p:spPr>
        <p:txBody>
          <a:bodyPr/>
          <a:lstStyle>
            <a:lvl1pPr marL="342900" indent="-342900">
              <a:buFont typeface="Arial" panose="020b0604020202020204" pitchFamily="34" charset="0"/>
              <a:buChar char="•"/>
              <a:defRPr/>
            </a:lvl1pPr>
            <a:lvl2pPr marL="800100" indent="-342900">
              <a:buFont typeface="Arial" panose="020b0604020202020204" pitchFamily="34" charset="0"/>
              <a:buChar char="•"/>
              <a:defRPr/>
            </a:lvl2pPr>
            <a:lvl3pPr marL="1200150" indent="-28575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 name="日期占位符 9"/>
          <p:cNvSpPr>
            <a:spLocks noGrp="1"/>
          </p:cNvSpPr>
          <p:nvPr>
            <p:ph type="dt" sz="half" idx="10"/>
          </p:nvPr>
        </p:nvSpPr>
        <p:spPr/>
        <p:txBody>
          <a:bodyPr/>
          <a:lstStyle/>
          <a:p>
            <a:fld id="{90C4DCB1-9C9A-4BF3-952A-A1045CC7E741}" type="datetimeFigureOut">
              <a:rPr lang="zh-CN" altLang="en-US" smtClean="0"/>
              <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2" name="灯片编号占位符 11"/>
          <p:cNvSpPr>
            <a:spLocks noGrp="1"/>
          </p:cNvSpPr>
          <p:nvPr>
            <p:ph type="sldNum" sz="quarter" idx="12"/>
          </p:nvPr>
        </p:nvSpPr>
        <p:spPr/>
        <p:txBody>
          <a:bodyPr/>
          <a:lstStyle/>
          <a:p>
            <a:fld id="{64B71DA2-2E14-4FB3-A823-D49FC771C73A}" type="slidenum">
              <a:rPr lang="zh-CN" altLang="en-US" smtClean="0"/>
              <a:t/>
            </a:fld>
            <a:endParaRPr lang="zh-CN" altLang="en-US"/>
          </a:p>
        </p:txBody>
      </p:sp>
      <p:grpSp>
        <p:nvGrpSpPr>
          <p:cNvPr id="13" name="Group 4"/>
          <p:cNvGrpSpPr/>
          <p:nvPr userDrawn="1"/>
        </p:nvGrpSpPr>
        <p:grpSpPr>
          <a:xfrm>
            <a:off x="756748" y="376238"/>
            <a:ext cx="1109663" cy="841375"/>
            <a:chExt cx="1747" cy="1324"/>
          </a:xfrm>
        </p:grpSpPr>
        <p:sp>
          <p:nvSpPr>
            <p:cNvPr id="14" name="AutoShape 5"/>
            <p:cNvSpPr>
              <a:spLocks noChangeArrowheads="1"/>
            </p:cNvSpPr>
            <p:nvPr userDrawn="1"/>
          </p:nvSpPr>
          <p:spPr bwMode="auto">
            <a:xfrm>
              <a:off x="0" y="0"/>
              <a:ext cx="1540" cy="1220"/>
            </a:xfrm>
            <a:prstGeom prst="flowChartMerge">
              <a:avLst/>
            </a:prstGeom>
            <a:solidFill>
              <a:srgbClr val="FC315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 name="AutoShape 6"/>
            <p:cNvSpPr>
              <a:spLocks noChangeArrowheads="1"/>
            </p:cNvSpPr>
            <p:nvPr userDrawn="1"/>
          </p:nvSpPr>
          <p:spPr bwMode="auto">
            <a:xfrm>
              <a:off x="865" y="177"/>
              <a:ext cx="882" cy="726"/>
            </a:xfrm>
            <a:prstGeom prst="flowChartMerge">
              <a:avLst/>
            </a:prstGeom>
            <a:solidFill>
              <a:srgbClr val="5F5F5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6" name="AutoShape 7"/>
            <p:cNvSpPr>
              <a:spLocks noChangeArrowheads="1"/>
            </p:cNvSpPr>
            <p:nvPr userDrawn="1"/>
          </p:nvSpPr>
          <p:spPr bwMode="auto">
            <a:xfrm>
              <a:off x="3" y="660"/>
              <a:ext cx="429" cy="379"/>
            </a:xfrm>
            <a:prstGeom prst="flowChartMerge">
              <a:avLst/>
            </a:prstGeom>
            <a:solidFill>
              <a:srgbClr val="5F5F5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7" name="AutoShape 8"/>
            <p:cNvSpPr>
              <a:spLocks noChangeArrowheads="1"/>
            </p:cNvSpPr>
            <p:nvPr userDrawn="1"/>
          </p:nvSpPr>
          <p:spPr bwMode="auto">
            <a:xfrm>
              <a:off x="937" y="1024"/>
              <a:ext cx="392" cy="300"/>
            </a:xfrm>
            <a:prstGeom prst="flowChartMerge">
              <a:avLst/>
            </a:prstGeom>
            <a:solidFill>
              <a:srgbClr val="5F5F5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2112432" y="365126"/>
            <a:ext cx="9472085" cy="852488"/>
          </a:xfrm>
        </p:spPr>
        <p:txBody>
          <a:bodyPr>
            <a:normAutofit/>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2112434" y="1681164"/>
            <a:ext cx="3772392" cy="674687"/>
          </a:xfrm>
        </p:spPr>
        <p:txBody>
          <a:bodyPr anchor="ctr" anchorCtr="0">
            <a:normAutofit/>
          </a:bodyPr>
          <a:lstStyle>
            <a:lvl1pPr marL="0" indent="0">
              <a:buNone/>
              <a:defRPr sz="2000" b="0">
                <a:solidFill>
                  <a:srgbClr val="FC315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smtClean="0"/>
          </a:p>
        </p:txBody>
      </p:sp>
      <p:sp>
        <p:nvSpPr>
          <p:cNvPr id="4" name="内容占位符 3"/>
          <p:cNvSpPr>
            <a:spLocks noGrp="1"/>
          </p:cNvSpPr>
          <p:nvPr>
            <p:ph sz="half" idx="2"/>
          </p:nvPr>
        </p:nvSpPr>
        <p:spPr>
          <a:xfrm>
            <a:off x="2112434" y="2505075"/>
            <a:ext cx="3772392" cy="2609850"/>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p:txBody>
      </p:sp>
      <p:sp>
        <p:nvSpPr>
          <p:cNvPr id="5" name="文本占位符 4"/>
          <p:cNvSpPr>
            <a:spLocks noGrp="1"/>
          </p:cNvSpPr>
          <p:nvPr>
            <p:ph type="body" sz="quarter" idx="3" hasCustomPrompt="1"/>
          </p:nvPr>
        </p:nvSpPr>
        <p:spPr>
          <a:xfrm>
            <a:off x="6574366" y="1660526"/>
            <a:ext cx="3767813" cy="695325"/>
          </a:xfrm>
        </p:spPr>
        <p:txBody>
          <a:bodyPr anchor="ctr" anchorCtr="0">
            <a:normAutofit/>
          </a:bodyPr>
          <a:lstStyle>
            <a:lvl1pPr marL="0" indent="0">
              <a:buNone/>
              <a:defRPr sz="2000" b="0">
                <a:solidFill>
                  <a:srgbClr val="FC3159"/>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smtClean="0"/>
          </a:p>
        </p:txBody>
      </p:sp>
      <p:sp>
        <p:nvSpPr>
          <p:cNvPr id="6" name="内容占位符 5"/>
          <p:cNvSpPr>
            <a:spLocks noGrp="1"/>
          </p:cNvSpPr>
          <p:nvPr>
            <p:ph sz="quarter" idx="4"/>
          </p:nvPr>
        </p:nvSpPr>
        <p:spPr>
          <a:xfrm>
            <a:off x="6574366" y="2505075"/>
            <a:ext cx="3767813" cy="2609850"/>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p:txBody>
      </p:sp>
      <p:sp>
        <p:nvSpPr>
          <p:cNvPr id="9" name="矩形 3" descr="#wm#_57_17_*Z"/>
          <p:cNvSpPr>
            <a:spLocks noChangeArrowheads="1"/>
          </p:cNvSpPr>
          <p:nvPr userDrawn="1">
            <p:custDataLst>
              <p:tags r:id="rId1"/>
            </p:custDataLst>
          </p:nvPr>
        </p:nvSpPr>
        <p:spPr bwMode="auto">
          <a:xfrm>
            <a:off x="6578600" y="5408613"/>
            <a:ext cx="3763235" cy="252412"/>
          </a:xfrm>
          <a:prstGeom prst="rect">
            <a:avLst/>
          </a:prstGeom>
          <a:blipFill dpi="0" rotWithShape="0">
            <a:blip r:embed="rId2"/>
            <a:tile tx="0" ty="0" sx="100000" sy="100000" flip="none" algn="tl"/>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nchor="ctr">
            <a:normAutofit fontScale="62500" lnSpcReduction="20000"/>
          </a:bodyPr>
          <a:lstStyle/>
          <a:p>
            <a:pPr algn="ctr"/>
            <a:endParaRPr lang="zh-CN" altLang="zh-CN" sz="1800"/>
          </a:p>
        </p:txBody>
      </p:sp>
      <p:sp>
        <p:nvSpPr>
          <p:cNvPr id="10" name="矩形 3" descr="#wm#_57_17_*Z"/>
          <p:cNvSpPr>
            <a:spLocks noChangeArrowheads="1"/>
          </p:cNvSpPr>
          <p:nvPr userDrawn="1">
            <p:custDataLst>
              <p:tags r:id="rId3"/>
            </p:custDataLst>
          </p:nvPr>
        </p:nvSpPr>
        <p:spPr bwMode="auto">
          <a:xfrm>
            <a:off x="2114550" y="5408613"/>
            <a:ext cx="3765523" cy="252412"/>
          </a:xfrm>
          <a:prstGeom prst="rect">
            <a:avLst/>
          </a:prstGeom>
          <a:blipFill dpi="0" rotWithShape="0">
            <a:blip r:embed="rId2"/>
            <a:tile tx="0" ty="0" sx="100000" sy="100000" flip="none" algn="tl"/>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170" tIns="46990" rIns="90170" bIns="46990" anchor="ctr">
            <a:normAutofit fontScale="62500" lnSpcReduction="20000"/>
          </a:bodyPr>
          <a:lstStyle/>
          <a:p>
            <a:pPr algn="ctr"/>
            <a:endParaRPr lang="zh-CN" altLang="zh-CN" sz="1800"/>
          </a:p>
        </p:txBody>
      </p:sp>
      <p:sp>
        <p:nvSpPr>
          <p:cNvPr id="7" name="日期占位符 6"/>
          <p:cNvSpPr>
            <a:spLocks noGrp="1"/>
          </p:cNvSpPr>
          <p:nvPr>
            <p:ph type="dt" sz="half" idx="10"/>
          </p:nvPr>
        </p:nvSpPr>
        <p:spPr/>
        <p:txBody>
          <a:bodyPr/>
          <a:lstStyle/>
          <a:p>
            <a:fld id="{90C4DCB1-9C9A-4BF3-952A-A1045CC7E741}"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64B71DA2-2E14-4FB3-A823-D49FC771C73A}" type="slidenum">
              <a:rPr lang="zh-CN" altLang="en-US" smtClean="0"/>
              <a:t/>
            </a:fld>
            <a:endParaRPr lang="zh-CN" altLang="en-US"/>
          </a:p>
        </p:txBody>
      </p:sp>
      <p:grpSp>
        <p:nvGrpSpPr>
          <p:cNvPr id="17" name="Group 4"/>
          <p:cNvGrpSpPr/>
          <p:nvPr userDrawn="1"/>
        </p:nvGrpSpPr>
        <p:grpSpPr>
          <a:xfrm>
            <a:off x="756748" y="376238"/>
            <a:ext cx="1109663" cy="841375"/>
            <a:chExt cx="1747" cy="1324"/>
          </a:xfrm>
        </p:grpSpPr>
        <p:sp>
          <p:nvSpPr>
            <p:cNvPr id="18" name="AutoShape 5"/>
            <p:cNvSpPr>
              <a:spLocks noChangeArrowheads="1"/>
            </p:cNvSpPr>
            <p:nvPr userDrawn="1"/>
          </p:nvSpPr>
          <p:spPr bwMode="auto">
            <a:xfrm>
              <a:off x="0" y="0"/>
              <a:ext cx="1540" cy="1220"/>
            </a:xfrm>
            <a:prstGeom prst="flowChartMerge">
              <a:avLst/>
            </a:prstGeom>
            <a:solidFill>
              <a:srgbClr val="FC315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9" name="AutoShape 6"/>
            <p:cNvSpPr>
              <a:spLocks noChangeArrowheads="1"/>
            </p:cNvSpPr>
            <p:nvPr userDrawn="1"/>
          </p:nvSpPr>
          <p:spPr bwMode="auto">
            <a:xfrm>
              <a:off x="865" y="177"/>
              <a:ext cx="882" cy="726"/>
            </a:xfrm>
            <a:prstGeom prst="flowChartMerge">
              <a:avLst/>
            </a:prstGeom>
            <a:solidFill>
              <a:srgbClr val="5F5F5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 name="AutoShape 7"/>
            <p:cNvSpPr>
              <a:spLocks noChangeArrowheads="1"/>
            </p:cNvSpPr>
            <p:nvPr userDrawn="1"/>
          </p:nvSpPr>
          <p:spPr bwMode="auto">
            <a:xfrm>
              <a:off x="3" y="660"/>
              <a:ext cx="429" cy="379"/>
            </a:xfrm>
            <a:prstGeom prst="flowChartMerge">
              <a:avLst/>
            </a:prstGeom>
            <a:solidFill>
              <a:srgbClr val="5F5F5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 name="AutoShape 8"/>
            <p:cNvSpPr>
              <a:spLocks noChangeArrowheads="1"/>
            </p:cNvSpPr>
            <p:nvPr userDrawn="1"/>
          </p:nvSpPr>
          <p:spPr bwMode="auto">
            <a:xfrm>
              <a:off x="937" y="1024"/>
              <a:ext cx="392" cy="300"/>
            </a:xfrm>
            <a:prstGeom prst="flowChartMerge">
              <a:avLst/>
            </a:prstGeom>
            <a:solidFill>
              <a:srgbClr val="5F5F5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仅标题">
    <p:spTree>
      <p:nvGrpSpPr>
        <p:cNvPr id="1" name=""/>
        <p:cNvGrpSpPr/>
        <p:nvPr/>
      </p:nvGrpSpPr>
      <p:grpSpPr>
        <a:xfrm>
          <a:off x="0" y="0"/>
          <a:ext cx="0" cy="0"/>
        </a:xfrm>
      </p:grpSpPr>
      <p:sp>
        <p:nvSpPr>
          <p:cNvPr id="2054" name="Rectangle 6"/>
          <p:cNvSpPr>
            <a:spLocks noGrp="1" noChangeArrowheads="1"/>
          </p:cNvSpPr>
          <p:nvPr>
            <p:ph type="ctrTitle" hasCustomPrompt="1"/>
          </p:nvPr>
        </p:nvSpPr>
        <p:spPr>
          <a:xfrm>
            <a:off x="3992034" y="2461419"/>
            <a:ext cx="4193117" cy="888207"/>
          </a:xfrm>
        </p:spPr>
        <p:txBody>
          <a:bodyPr/>
          <a:lstStyle>
            <a:lvl1pPr algn="ctr">
              <a:defRPr sz="3600">
                <a:solidFill>
                  <a:srgbClr val="333333"/>
                </a:solidFill>
                <a:latin typeface="+mj-lt"/>
              </a:defRPr>
            </a:lvl1pPr>
          </a:lstStyle>
          <a:p>
            <a:pPr lvl="0"/>
            <a:r>
              <a:rPr lang="zh-CN" altLang="zh-CN" noProof="0" smtClean="0">
                <a:sym typeface="Arial" panose="020b0604020202020204" pitchFamily="34" charset="0"/>
              </a:rPr>
              <a:t>编辑标题</a:t>
            </a:r>
            <a:endParaRPr lang="zh-CN" altLang="zh-CN" noProof="0" smtClean="0">
              <a:sym typeface="Arial" panose="020b0604020202020204" pitchFamily="34" charset="0"/>
            </a:endParaRPr>
          </a:p>
        </p:txBody>
      </p:sp>
      <p:sp>
        <p:nvSpPr>
          <p:cNvPr id="2055" name="Rectangle 7"/>
          <p:cNvSpPr>
            <a:spLocks noGrp="1" noChangeArrowheads="1"/>
          </p:cNvSpPr>
          <p:nvPr>
            <p:ph type="subTitle" idx="1"/>
          </p:nvPr>
        </p:nvSpPr>
        <p:spPr>
          <a:xfrm>
            <a:off x="3992033" y="3348038"/>
            <a:ext cx="4191000" cy="498270"/>
          </a:xfrm>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lstStyle>
            <a:lvl1pPr marL="0" indent="0" algn="ctr">
              <a:spcBef>
                <a:spcPct val="0"/>
              </a:spcBef>
              <a:buFont typeface="Arial" panose="020b0604020202020204" pitchFamily="34" charset="0"/>
              <a:buNone/>
              <a:defRPr sz="1800">
                <a:solidFill>
                  <a:srgbClr val="FC3159"/>
                </a:solidFill>
                <a:ea typeface="宋体" panose="02010600030101010101" pitchFamily="2" charset="-122"/>
                <a:sym typeface="Arial" panose="020b0604020202020204" pitchFamily="34" charset="0"/>
              </a:defRPr>
            </a:lvl1pPr>
          </a:lstStyle>
          <a:p>
            <a:pPr lvl="0"/>
            <a:r>
              <a:rPr lang="zh-CN" altLang="zh-CN" noProof="0" smtClean="0">
                <a:sym typeface="Arial" panose="020b0604020202020204" pitchFamily="34" charset="0"/>
              </a:rPr>
              <a:t>单击此处编辑母版副标题样式</a:t>
            </a:r>
            <a:endParaRPr lang="zh-CN" altLang="zh-CN" noProof="0" smtClean="0">
              <a:sym typeface="Arial" panose="020b0604020202020204" pitchFamily="34" charset="0"/>
            </a:endParaRPr>
          </a:p>
        </p:txBody>
      </p:sp>
      <p:grpSp>
        <p:nvGrpSpPr>
          <p:cNvPr id="2056" name="Group 8"/>
          <p:cNvGrpSpPr/>
          <p:nvPr/>
        </p:nvGrpSpPr>
        <p:grpSpPr>
          <a:xfrm>
            <a:off x="4234" y="6611938"/>
            <a:ext cx="12198351" cy="246062"/>
            <a:chExt cx="14408" cy="389"/>
          </a:xfrm>
        </p:grpSpPr>
        <p:sp>
          <p:nvSpPr>
            <p:cNvPr id="2057" name="Rectangle 9"/>
            <p:cNvSpPr>
              <a:spLocks noChangeArrowheads="1"/>
            </p:cNvSpPr>
            <p:nvPr userDrawn="1"/>
          </p:nvSpPr>
          <p:spPr bwMode="auto">
            <a:xfrm>
              <a:off x="0" y="0"/>
              <a:ext cx="14409" cy="389"/>
            </a:xfrm>
            <a:prstGeom prst="rect">
              <a:avLst/>
            </a:prstGeom>
            <a:solidFill>
              <a:srgbClr val="33333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800"/>
            </a:p>
          </p:txBody>
        </p:sp>
        <p:sp>
          <p:nvSpPr>
            <p:cNvPr id="2058" name="Rectangle 10"/>
            <p:cNvSpPr>
              <a:spLocks noChangeArrowheads="1"/>
            </p:cNvSpPr>
            <p:nvPr userDrawn="1"/>
          </p:nvSpPr>
          <p:spPr bwMode="auto">
            <a:xfrm>
              <a:off x="0" y="1"/>
              <a:ext cx="6972" cy="389"/>
            </a:xfrm>
            <a:prstGeom prst="rect">
              <a:avLst/>
            </a:prstGeom>
            <a:solidFill>
              <a:srgbClr val="FC315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800"/>
            </a:p>
          </p:txBody>
        </p:sp>
        <p:sp>
          <p:nvSpPr>
            <p:cNvPr id="2059" name="AutoShape 11"/>
            <p:cNvSpPr>
              <a:spLocks noChangeArrowheads="1"/>
            </p:cNvSpPr>
            <p:nvPr userDrawn="1"/>
          </p:nvSpPr>
          <p:spPr bwMode="auto">
            <a:xfrm>
              <a:off x="6750" y="1"/>
              <a:ext cx="444" cy="388"/>
            </a:xfrm>
            <a:prstGeom prst="parallelogram">
              <a:avLst>
                <a:gd name="adj" fmla="val 28608"/>
              </a:avLst>
            </a:prstGeom>
            <a:solidFill>
              <a:srgbClr val="FC315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800"/>
            </a:p>
          </p:txBody>
        </p:sp>
      </p:grpSp>
      <p:sp>
        <p:nvSpPr>
          <p:cNvPr id="2" name="日期占位符 1"/>
          <p:cNvSpPr>
            <a:spLocks noGrp="1"/>
          </p:cNvSpPr>
          <p:nvPr>
            <p:ph type="dt" sz="half" idx="10"/>
          </p:nvPr>
        </p:nvSpPr>
        <p:spPr>
          <a:xfrm>
            <a:off x="838200" y="6171154"/>
            <a:ext cx="2743200" cy="365125"/>
          </a:xfrm>
        </p:spPr>
        <p:txBody>
          <a:bodyPr/>
          <a:lstStyle/>
          <a:p>
            <a:fld id="{90C4DCB1-9C9A-4BF3-952A-A1045CC7E741}" type="datetimeFigureOut">
              <a:rPr lang="zh-CN" altLang="en-US" smtClean="0"/>
              <a:t/>
            </a:fld>
            <a:endParaRPr lang="zh-CN" altLang="en-US"/>
          </a:p>
        </p:txBody>
      </p:sp>
      <p:sp>
        <p:nvSpPr>
          <p:cNvPr id="3" name="页脚占位符 2"/>
          <p:cNvSpPr>
            <a:spLocks noGrp="1"/>
          </p:cNvSpPr>
          <p:nvPr>
            <p:ph type="ftr" sz="quarter" idx="11"/>
          </p:nvPr>
        </p:nvSpPr>
        <p:spPr>
          <a:xfrm>
            <a:off x="4038600" y="6171154"/>
            <a:ext cx="4114800" cy="365125"/>
          </a:xfrm>
        </p:spPr>
        <p:txBody>
          <a:bodyPr/>
          <a:lstStyle/>
          <a:p>
            <a:endParaRPr lang="zh-CN" altLang="en-US"/>
          </a:p>
        </p:txBody>
      </p:sp>
      <p:sp>
        <p:nvSpPr>
          <p:cNvPr id="4" name="灯片编号占位符 3"/>
          <p:cNvSpPr>
            <a:spLocks noGrp="1"/>
          </p:cNvSpPr>
          <p:nvPr>
            <p:ph type="sldNum" sz="quarter" idx="12"/>
          </p:nvPr>
        </p:nvSpPr>
        <p:spPr>
          <a:xfrm>
            <a:off x="8610600" y="6171154"/>
            <a:ext cx="2743200" cy="365125"/>
          </a:xfrm>
        </p:spPr>
        <p:txBody>
          <a:bodyPr/>
          <a:lstStyle/>
          <a:p>
            <a:fld id="{64B71DA2-2E14-4FB3-A823-D49FC771C73A}" type="slidenum">
              <a:rPr lang="zh-CN" altLang="en-US" smtClean="0"/>
              <a:t/>
            </a:fld>
            <a:endParaRPr lang="zh-CN" altLang="en-US"/>
          </a:p>
        </p:txBody>
      </p:sp>
      <p:grpSp>
        <p:nvGrpSpPr>
          <p:cNvPr id="15" name="Group 2"/>
          <p:cNvGrpSpPr/>
          <p:nvPr userDrawn="1"/>
        </p:nvGrpSpPr>
        <p:grpSpPr>
          <a:xfrm>
            <a:off x="3815081" y="880887"/>
            <a:ext cx="4545331" cy="4546800"/>
            <a:chOff x="-9" y="23"/>
            <a:chExt cx="5369" cy="5369"/>
          </a:xfrm>
        </p:grpSpPr>
        <p:pic>
          <p:nvPicPr>
            <p:cNvPr id="16" name="Picture 3" descr="未标题-1_03_03"/>
            <p:cNvPicPr>
              <a:picLocks noChangeAspect="1" noChangeArrowheads="1"/>
            </p:cNvPicPr>
            <p:nvPr userDrawn="1"/>
          </p:nvPicPr>
          <p:blipFill>
            <a:blip r:embed="rId1">
              <a:extLst>
                <a:ext uri="{28A0092B-C50C-407E-A947-70E740481C1C}">
                  <a14:useLocalDpi xmlns:a14="http://schemas.microsoft.com/office/drawing/2010/main" val="0"/>
                </a:ext>
              </a:extLst>
            </a:blip>
            <a:stretch>
              <a:fillRect/>
            </a:stretch>
          </p:blipFill>
          <p:spPr bwMode="auto">
            <a:xfrm>
              <a:off x="-9" y="23"/>
              <a:ext cx="5369" cy="53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17" name="AutoShape 4"/>
            <p:cNvCxnSpPr>
              <a:cxnSpLocks noChangeShapeType="1"/>
            </p:cNvCxnSpPr>
            <p:nvPr userDrawn="1"/>
          </p:nvCxnSpPr>
          <p:spPr bwMode="auto">
            <a:xfrm flipH="1">
              <a:off x="3696" y="840"/>
              <a:ext cx="927" cy="960"/>
            </a:xfrm>
            <a:prstGeom prst="straightConnector1">
              <a:avLst/>
            </a:prstGeom>
            <a:noFill/>
            <a:ln w="9525" cap="flat" cmpd="sng">
              <a:solidFill>
                <a:srgbClr val="333333"/>
              </a:solidFill>
              <a:rou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AutoShape 5"/>
            <p:cNvCxnSpPr>
              <a:cxnSpLocks noChangeShapeType="1"/>
            </p:cNvCxnSpPr>
            <p:nvPr userDrawn="1"/>
          </p:nvCxnSpPr>
          <p:spPr bwMode="auto">
            <a:xfrm flipV="1">
              <a:off x="709" y="3614"/>
              <a:ext cx="870" cy="900"/>
            </a:xfrm>
            <a:prstGeom prst="straightConnector1">
              <a:avLst/>
            </a:prstGeom>
            <a:noFill/>
            <a:ln w="9525" cap="flat" cmpd="sng">
              <a:solidFill>
                <a:srgbClr val="FC3159"/>
              </a:solidFill>
              <a:rou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5" name="日期占位符 4"/>
          <p:cNvSpPr>
            <a:spLocks noGrp="1"/>
          </p:cNvSpPr>
          <p:nvPr>
            <p:ph type="dt" sz="half" idx="10"/>
          </p:nvPr>
        </p:nvSpPr>
        <p:spPr/>
        <p:txBody>
          <a:bodyPr/>
          <a:lstStyle/>
          <a:p>
            <a:fld id="{90C4DCB1-9C9A-4BF3-952A-A1045CC7E741}"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B71DA2-2E14-4FB3-A823-D49FC771C73A}"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nvPr>
        </p:nvSpPr>
        <p:spPr>
          <a:xfrm>
            <a:off x="600000" y="3182711"/>
            <a:ext cx="10992000" cy="332842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00000" y="1455918"/>
            <a:ext cx="10992000" cy="1611771"/>
          </a:xfrm>
        </p:spPr>
        <p:txBody>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标题 1"/>
          <p:cNvSpPr>
            <a:spLocks noGrp="1"/>
          </p:cNvSpPr>
          <p:nvPr>
            <p:ph type="title"/>
          </p:nvPr>
        </p:nvSpPr>
        <p:spPr>
          <a:xfrm>
            <a:off x="2114551" y="376239"/>
            <a:ext cx="9469967" cy="841375"/>
          </a:xfrm>
        </p:spPr>
        <p:txBody>
          <a:bodyPr/>
          <a:lstStyle/>
          <a:p>
            <a:r>
              <a:rPr lang="zh-CN" altLang="en-US" smtClean="0"/>
              <a:t>单击此处编辑母版标题样式</a:t>
            </a:r>
            <a:endParaRPr lang="zh-CN" altLang="en-US"/>
          </a:p>
        </p:txBody>
      </p:sp>
      <p:sp>
        <p:nvSpPr>
          <p:cNvPr id="13" name="日期占位符 12"/>
          <p:cNvSpPr>
            <a:spLocks noGrp="1"/>
          </p:cNvSpPr>
          <p:nvPr>
            <p:ph type="dt" sz="half" idx="10"/>
          </p:nvPr>
        </p:nvSpPr>
        <p:spPr/>
        <p:txBody>
          <a:bodyPr/>
          <a:lstStyle/>
          <a:p>
            <a:fld id="{90C4DCB1-9C9A-4BF3-952A-A1045CC7E741}" type="datetimeFigureOut">
              <a:rPr lang="zh-CN" altLang="en-US" smtClean="0"/>
              <a:t/>
            </a:fld>
            <a:endParaRPr lang="zh-CN" altLang="en-US"/>
          </a:p>
        </p:txBody>
      </p:sp>
      <p:sp>
        <p:nvSpPr>
          <p:cNvPr id="14" name="页脚占位符 13"/>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p:txBody>
          <a:bodyPr/>
          <a:lstStyle/>
          <a:p>
            <a:fld id="{64B71DA2-2E14-4FB3-A823-D49FC771C73A}" type="slidenum">
              <a:rPr lang="zh-CN" altLang="en-US" smtClean="0"/>
              <a:t/>
            </a:fld>
            <a:endParaRPr lang="zh-CN" altLang="en-US"/>
          </a:p>
        </p:txBody>
      </p:sp>
      <p:grpSp>
        <p:nvGrpSpPr>
          <p:cNvPr id="16" name="Group 4"/>
          <p:cNvGrpSpPr/>
          <p:nvPr userDrawn="1"/>
        </p:nvGrpSpPr>
        <p:grpSpPr>
          <a:xfrm>
            <a:off x="756748" y="376238"/>
            <a:ext cx="1109663" cy="841375"/>
            <a:chExt cx="1747" cy="1324"/>
          </a:xfrm>
        </p:grpSpPr>
        <p:sp>
          <p:nvSpPr>
            <p:cNvPr id="17" name="AutoShape 5"/>
            <p:cNvSpPr>
              <a:spLocks noChangeArrowheads="1"/>
            </p:cNvSpPr>
            <p:nvPr userDrawn="1"/>
          </p:nvSpPr>
          <p:spPr bwMode="auto">
            <a:xfrm>
              <a:off x="0" y="0"/>
              <a:ext cx="1540" cy="1220"/>
            </a:xfrm>
            <a:prstGeom prst="flowChartMerge">
              <a:avLst/>
            </a:prstGeom>
            <a:solidFill>
              <a:srgbClr val="FC315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8" name="AutoShape 6"/>
            <p:cNvSpPr>
              <a:spLocks noChangeArrowheads="1"/>
            </p:cNvSpPr>
            <p:nvPr userDrawn="1"/>
          </p:nvSpPr>
          <p:spPr bwMode="auto">
            <a:xfrm>
              <a:off x="865" y="177"/>
              <a:ext cx="882" cy="726"/>
            </a:xfrm>
            <a:prstGeom prst="flowChartMerge">
              <a:avLst/>
            </a:prstGeom>
            <a:solidFill>
              <a:srgbClr val="5F5F5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9" name="AutoShape 7"/>
            <p:cNvSpPr>
              <a:spLocks noChangeArrowheads="1"/>
            </p:cNvSpPr>
            <p:nvPr userDrawn="1"/>
          </p:nvSpPr>
          <p:spPr bwMode="auto">
            <a:xfrm>
              <a:off x="3" y="660"/>
              <a:ext cx="429" cy="379"/>
            </a:xfrm>
            <a:prstGeom prst="flowChartMerge">
              <a:avLst/>
            </a:prstGeom>
            <a:solidFill>
              <a:srgbClr val="5F5F5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 name="AutoShape 8"/>
            <p:cNvSpPr>
              <a:spLocks noChangeArrowheads="1"/>
            </p:cNvSpPr>
            <p:nvPr userDrawn="1"/>
          </p:nvSpPr>
          <p:spPr bwMode="auto">
            <a:xfrm>
              <a:off x="937" y="1024"/>
              <a:ext cx="392" cy="300"/>
            </a:xfrm>
            <a:prstGeom prst="flowChartMerge">
              <a:avLst/>
            </a:prstGeom>
            <a:solidFill>
              <a:srgbClr val="5F5F5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841317" y="376238"/>
            <a:ext cx="2512483" cy="57023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76238"/>
            <a:ext cx="7799917" cy="57023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C4DCB1-9C9A-4BF3-952A-A1045CC7E741}"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B71DA2-2E14-4FB3-A823-D49FC771C73A}"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gradFill flip="none"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1026" name="Rectangle 2"/>
          <p:cNvSpPr>
            <a:spLocks noGrp="1" noChangeArrowheads="1"/>
          </p:cNvSpPr>
          <p:nvPr>
            <p:ph type="title"/>
          </p:nvPr>
        </p:nvSpPr>
        <p:spPr bwMode="auto">
          <a:xfrm>
            <a:off x="2114551" y="376239"/>
            <a:ext cx="9469967"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0170" tIns="46990" rIns="90170" bIns="46990" numCol="1" anchor="ctr" anchorCtr="0" compatLnSpc="1">
            <a:normAutofit/>
          </a:bodyPr>
          <a:lstStyle/>
          <a:p>
            <a:pPr lvl="0"/>
            <a:r>
              <a:rPr lang="zh-CN" altLang="zh-CN" smtClean="0">
                <a:sym typeface="Arial" panose="020b0604020202020204" pitchFamily="34" charset="0"/>
              </a:rPr>
              <a:t>单击此处编辑母版标题样式</a:t>
            </a:r>
            <a:endParaRPr lang="zh-CN" altLang="zh-CN" smtClean="0">
              <a:sym typeface="Arial" panose="020b0604020202020204" pitchFamily="34" charset="0"/>
            </a:endParaRPr>
          </a:p>
        </p:txBody>
      </p:sp>
      <p:sp>
        <p:nvSpPr>
          <p:cNvPr id="1027" name="Rectangle 3"/>
          <p:cNvSpPr>
            <a:spLocks noGrp="1" noChangeArrowheads="1"/>
          </p:cNvSpPr>
          <p:nvPr>
            <p:ph type="body" idx="1"/>
          </p:nvPr>
        </p:nvSpPr>
        <p:spPr bwMode="auto">
          <a:xfrm>
            <a:off x="609600" y="155257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2" name="日期占位符 1"/>
          <p:cNvSpPr>
            <a:spLocks noGrp="1"/>
          </p:cNvSpPr>
          <p:nvPr>
            <p:ph type="dt" sz="half" idx="2"/>
          </p:nvPr>
        </p:nvSpPr>
        <p:spPr>
          <a:xfrm>
            <a:off x="838200" y="6356351"/>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90C4DCB1-9C9A-4BF3-952A-A1045CC7E741}" type="datetimeFigureOut">
              <a:rPr lang="zh-CN" altLang="en-US" smtClean="0"/>
              <a:t/>
            </a:fld>
            <a:endParaRPr lang="zh-CN" altLang="en-US"/>
          </a:p>
        </p:txBody>
      </p:sp>
      <p:sp>
        <p:nvSpPr>
          <p:cNvPr id="3" name="页脚占位符 2"/>
          <p:cNvSpPr>
            <a:spLocks noGrp="1"/>
          </p:cNvSpPr>
          <p:nvPr>
            <p:ph type="ftr" sz="quarter" idx="3"/>
          </p:nvPr>
        </p:nvSpPr>
        <p:spPr>
          <a:xfrm>
            <a:off x="4038600" y="6356351"/>
            <a:ext cx="4114800" cy="365125"/>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灯片编号占位符 3"/>
          <p:cNvSpPr>
            <a:spLocks noGrp="1"/>
          </p:cNvSpPr>
          <p:nvPr>
            <p:ph type="sldNum" sz="quarter" idx="4"/>
          </p:nvPr>
        </p:nvSpPr>
        <p:spPr>
          <a:xfrm>
            <a:off x="8610600" y="6356351"/>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64B71DA2-2E14-4FB3-A823-D49FC771C73A}" type="slidenum">
              <a:rPr lang="zh-CN" altLang="en-US" smtClean="0"/>
              <a:t>0</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rtl="0" fontAlgn="base">
        <a:spcBef>
          <a:spcPct val="0"/>
        </a:spcBef>
        <a:spcAft>
          <a:spcPct val="0"/>
        </a:spcAft>
        <a:buFont typeface="Arial" panose="020b0604020202020204" pitchFamily="34" charset="0"/>
        <a:defRPr sz="2800" kern="1200">
          <a:solidFill>
            <a:srgbClr val="FC3159"/>
          </a:solidFill>
          <a:latin typeface="+mj-ea"/>
          <a:ea typeface="+mj-ea"/>
          <a:cs typeface="+mj-cs"/>
          <a:sym typeface="Arial" panose="020b0604020202020204" pitchFamily="34" charset="0"/>
        </a:defRPr>
      </a:lvl1pPr>
      <a:lvl2pPr algn="l" rtl="0" fontAlgn="base">
        <a:spcBef>
          <a:spcPct val="0"/>
        </a:spcBef>
        <a:spcAft>
          <a:spcPct val="0"/>
        </a:spcAft>
        <a:buFont typeface="Arial" panose="020b0604020202020204" pitchFamily="34" charset="0"/>
        <a:defRPr sz="2800">
          <a:solidFill>
            <a:srgbClr val="FC3159"/>
          </a:solidFill>
          <a:latin typeface="Arial" panose="020b0604020202020204" pitchFamily="34" charset="0"/>
          <a:ea typeface="黑体" panose="02010609060101010101" pitchFamily="49" charset="-122"/>
          <a:sym typeface="Arial" panose="020b0604020202020204" pitchFamily="34" charset="0"/>
        </a:defRPr>
      </a:lvl2pPr>
      <a:lvl3pPr algn="l" rtl="0" fontAlgn="base">
        <a:spcBef>
          <a:spcPct val="0"/>
        </a:spcBef>
        <a:spcAft>
          <a:spcPct val="0"/>
        </a:spcAft>
        <a:buFont typeface="Arial" panose="020b0604020202020204" pitchFamily="34" charset="0"/>
        <a:defRPr sz="2800">
          <a:solidFill>
            <a:srgbClr val="FC3159"/>
          </a:solidFill>
          <a:latin typeface="Arial" panose="020b0604020202020204" pitchFamily="34" charset="0"/>
          <a:ea typeface="黑体" panose="02010609060101010101" pitchFamily="49" charset="-122"/>
          <a:sym typeface="Arial" panose="020b0604020202020204" pitchFamily="34" charset="0"/>
        </a:defRPr>
      </a:lvl3pPr>
      <a:lvl4pPr algn="l" rtl="0" fontAlgn="base">
        <a:spcBef>
          <a:spcPct val="0"/>
        </a:spcBef>
        <a:spcAft>
          <a:spcPct val="0"/>
        </a:spcAft>
        <a:buFont typeface="Arial" panose="020b0604020202020204" pitchFamily="34" charset="0"/>
        <a:defRPr sz="2800">
          <a:solidFill>
            <a:srgbClr val="FC3159"/>
          </a:solidFill>
          <a:latin typeface="Arial" panose="020b0604020202020204" pitchFamily="34" charset="0"/>
          <a:ea typeface="黑体" panose="02010609060101010101" pitchFamily="49" charset="-122"/>
          <a:sym typeface="Arial" panose="020b0604020202020204" pitchFamily="34" charset="0"/>
        </a:defRPr>
      </a:lvl4pPr>
      <a:lvl5pPr algn="l" rtl="0" fontAlgn="base">
        <a:spcBef>
          <a:spcPct val="0"/>
        </a:spcBef>
        <a:spcAft>
          <a:spcPct val="0"/>
        </a:spcAft>
        <a:buFont typeface="Arial" panose="020b0604020202020204" pitchFamily="34" charset="0"/>
        <a:defRPr sz="2800">
          <a:solidFill>
            <a:srgbClr val="FC3159"/>
          </a:solidFill>
          <a:latin typeface="Arial" panose="020b0604020202020204" pitchFamily="34" charset="0"/>
          <a:ea typeface="黑体" panose="02010609060101010101" pitchFamily="49" charset="-122"/>
          <a:sym typeface="Arial" panose="020b0604020202020204" pitchFamily="34" charset="0"/>
        </a:defRPr>
      </a:lvl5pPr>
      <a:lvl6pPr marL="457200" algn="l" rtl="0" fontAlgn="base">
        <a:spcBef>
          <a:spcPct val="0"/>
        </a:spcBef>
        <a:spcAft>
          <a:spcPct val="0"/>
        </a:spcAft>
        <a:buFont typeface="Arial" panose="020b0604020202020204" pitchFamily="34" charset="0"/>
        <a:defRPr sz="2800">
          <a:solidFill>
            <a:srgbClr val="FC3159"/>
          </a:solidFill>
          <a:latin typeface="Arial" panose="020b0604020202020204" pitchFamily="34" charset="0"/>
          <a:ea typeface="黑体" panose="02010609060101010101" pitchFamily="49" charset="-122"/>
          <a:sym typeface="Arial" panose="020b0604020202020204" pitchFamily="34" charset="0"/>
        </a:defRPr>
      </a:lvl6pPr>
      <a:lvl7pPr marL="914400" algn="l" rtl="0" fontAlgn="base">
        <a:spcBef>
          <a:spcPct val="0"/>
        </a:spcBef>
        <a:spcAft>
          <a:spcPct val="0"/>
        </a:spcAft>
        <a:buFont typeface="Arial" panose="020b0604020202020204" pitchFamily="34" charset="0"/>
        <a:defRPr sz="2800">
          <a:solidFill>
            <a:srgbClr val="FC3159"/>
          </a:solidFill>
          <a:latin typeface="Arial" panose="020b0604020202020204" pitchFamily="34" charset="0"/>
          <a:ea typeface="黑体" panose="02010609060101010101" pitchFamily="49" charset="-122"/>
          <a:sym typeface="Arial" panose="020b0604020202020204" pitchFamily="34" charset="0"/>
        </a:defRPr>
      </a:lvl7pPr>
      <a:lvl8pPr marL="1371600" algn="l" rtl="0" fontAlgn="base">
        <a:spcBef>
          <a:spcPct val="0"/>
        </a:spcBef>
        <a:spcAft>
          <a:spcPct val="0"/>
        </a:spcAft>
        <a:buFont typeface="Arial" panose="020b0604020202020204" pitchFamily="34" charset="0"/>
        <a:defRPr sz="2800">
          <a:solidFill>
            <a:srgbClr val="FC3159"/>
          </a:solidFill>
          <a:latin typeface="Arial" panose="020b0604020202020204" pitchFamily="34" charset="0"/>
          <a:ea typeface="黑体" panose="02010609060101010101" pitchFamily="49" charset="-122"/>
          <a:sym typeface="Arial" panose="020b0604020202020204" pitchFamily="34" charset="0"/>
        </a:defRPr>
      </a:lvl8pPr>
      <a:lvl9pPr marL="1828800" algn="l" rtl="0" fontAlgn="base">
        <a:spcBef>
          <a:spcPct val="0"/>
        </a:spcBef>
        <a:spcAft>
          <a:spcPct val="0"/>
        </a:spcAft>
        <a:buFont typeface="Arial" panose="020b0604020202020204" pitchFamily="34" charset="0"/>
        <a:defRPr sz="2800">
          <a:solidFill>
            <a:srgbClr val="FC3159"/>
          </a:solidFill>
          <a:latin typeface="Arial" panose="020b0604020202020204" pitchFamily="34" charset="0"/>
          <a:ea typeface="黑体" panose="02010609060101010101" pitchFamily="49" charset="-122"/>
          <a:sym typeface="Arial" panose="020b060402020202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2400" kern="1200">
          <a:solidFill>
            <a:schemeClr val="bg2"/>
          </a:solidFill>
          <a:latin typeface="+mn-ea"/>
          <a:ea typeface="+mn-ea"/>
          <a:cs typeface="+mn-cs"/>
          <a:sym typeface="Arial" panose="020b0604020202020204" pitchFamily="34" charset="0"/>
        </a:defRPr>
      </a:lvl1pPr>
      <a:lvl2pPr marL="800100" indent="-342900" algn="l" rtl="0" eaLnBrk="0" fontAlgn="base" hangingPunct="0">
        <a:spcBef>
          <a:spcPct val="20000"/>
        </a:spcBef>
        <a:spcAft>
          <a:spcPct val="0"/>
        </a:spcAft>
        <a:buFont typeface="Arial" panose="020b0604020202020204" pitchFamily="34" charset="0"/>
        <a:buChar char="•"/>
        <a:defRPr sz="2000" kern="1200">
          <a:solidFill>
            <a:schemeClr val="bg2"/>
          </a:solidFill>
          <a:latin typeface="+mn-ea"/>
          <a:ea typeface="+mn-ea"/>
          <a:cs typeface="+mn-cs"/>
          <a:sym typeface="Arial" panose="020b0604020202020204" pitchFamily="34" charset="0"/>
        </a:defRPr>
      </a:lvl2pPr>
      <a:lvl3pPr marL="1257300" indent="-342900" algn="l" rtl="0" eaLnBrk="0" fontAlgn="base" hangingPunct="0">
        <a:spcBef>
          <a:spcPct val="20000"/>
        </a:spcBef>
        <a:spcAft>
          <a:spcPct val="0"/>
        </a:spcAft>
        <a:buFont typeface="Arial" panose="020b0604020202020204" pitchFamily="34" charset="0"/>
        <a:buChar char="•"/>
        <a:defRPr sz="1800" kern="1200">
          <a:solidFill>
            <a:schemeClr val="bg2"/>
          </a:solidFill>
          <a:latin typeface="+mn-ea"/>
          <a:ea typeface="+mn-ea"/>
          <a:cs typeface="+mn-cs"/>
          <a:sym typeface="Arial" panose="020b0604020202020204" pitchFamily="34" charset="0"/>
        </a:defRPr>
      </a:lvl3pPr>
      <a:lvl4pPr marL="1714500" indent="-342900" algn="l" rtl="0" eaLnBrk="0" fontAlgn="base" hangingPunct="0">
        <a:spcBef>
          <a:spcPct val="20000"/>
        </a:spcBef>
        <a:spcAft>
          <a:spcPct val="0"/>
        </a:spcAft>
        <a:buFont typeface="Arial" panose="020b0604020202020204" pitchFamily="34" charset="0"/>
        <a:buChar char="•"/>
        <a:defRPr sz="1800" kern="1200">
          <a:solidFill>
            <a:schemeClr val="bg2"/>
          </a:solidFill>
          <a:latin typeface="+mn-ea"/>
          <a:ea typeface="+mn-ea"/>
          <a:cs typeface="+mn-cs"/>
          <a:sym typeface="Arial" panose="020b0604020202020204" pitchFamily="34" charset="0"/>
        </a:defRPr>
      </a:lvl4pPr>
      <a:lvl5pPr marL="2171700" indent="-342900" algn="l" rtl="0" eaLnBrk="0" fontAlgn="base" hangingPunct="0">
        <a:spcBef>
          <a:spcPct val="20000"/>
        </a:spcBef>
        <a:spcAft>
          <a:spcPct val="0"/>
        </a:spcAft>
        <a:buFont typeface="Arial" panose="020b0604020202020204" pitchFamily="34" charset="0"/>
        <a:buChar char="•"/>
        <a:defRPr sz="1800" kern="1200">
          <a:solidFill>
            <a:schemeClr val="bg2"/>
          </a:solidFill>
          <a:latin typeface="+mn-ea"/>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xml" /><Relationship Id="rId3" Type="http://schemas.openxmlformats.org/officeDocument/2006/relationships/tags" Target="../tags/tag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2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tags" Target="../tags/tag2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xml" /><Relationship Id="rId3" Type="http://schemas.openxmlformats.org/officeDocument/2006/relationships/tags" Target="../tags/tag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7" name="Rectangle 3"/>
          <p:cNvSpPr>
            <a:spLocks noGrp="1" noChangeArrowheads="1"/>
          </p:cNvSpPr>
          <p:nvPr>
            <p:ph type="ctrTitle"/>
            <p:custDataLst>
              <p:tags r:id="rId2"/>
            </p:custDataLst>
          </p:nvPr>
        </p:nvSpPr>
        <p:spPr>
          <a:xfrm>
            <a:off x="767715" y="1910715"/>
            <a:ext cx="9851390" cy="1959610"/>
          </a:xfrm>
        </p:spPr>
        <p:txBody>
          <a:bodyPr wrap="square">
            <a:normAutofit/>
          </a:bodyPr>
          <a:lstStyle/>
          <a:p>
            <a:pPr marL="0" indent="0">
              <a:buSzTx/>
              <a:buNone/>
            </a:pPr>
            <a:r>
              <a:rPr lang="en-US" altLang="zh-CN" sz="4800" smtClean="0">
                <a:solidFill>
                  <a:schemeClr val="tx1"/>
                </a:solidFill>
                <a:latin typeface="+mj-lt"/>
              </a:rPr>
              <a:t>     </a:t>
            </a:r>
            <a:r>
              <a:rPr lang="zh-CN" altLang="en-US" sz="6600" b="1" smtClean="0">
                <a:solidFill>
                  <a:schemeClr val="tx2">
                    <a:lumMod val="75000"/>
                  </a:schemeClr>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如何做古文信息筛选</a:t>
            </a:r>
            <a:endParaRPr lang="zh-CN" altLang="en-US" sz="6600" b="1" smtClean="0">
              <a:solidFill>
                <a:schemeClr val="tx2">
                  <a:lumMod val="75000"/>
                </a:schemeClr>
              </a:solidFill>
              <a:effectLst>
                <a:outerShdw blurRad="38100" dist="25400" dir="5400000" algn="ctr" rotWithShape="0">
                  <a:srgbClr val="6E747A">
                    <a:alpha val="43000"/>
                  </a:srgbClr>
                </a:outerShdw>
              </a:effectLst>
              <a:latin typeface="楷体" panose="02010609060101010101" charset="-122"/>
              <a:ea typeface="楷体" panose="02010609060101010101" charset="-122"/>
            </a:endParaRP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第一步：把握文本，梳理内容</a:t>
            </a:r>
            <a:endParaRPr lang="zh-CN" altLang="en-US"/>
          </a:p>
        </p:txBody>
      </p:sp>
      <p:sp>
        <p:nvSpPr>
          <p:cNvPr id="3" name="内容占位符 2"/>
          <p:cNvSpPr>
            <a:spLocks noGrp="1"/>
          </p:cNvSpPr>
          <p:nvPr>
            <p:ph idx="1"/>
          </p:nvPr>
        </p:nvSpPr>
        <p:spPr/>
        <p:txBody>
          <a:bodyPr>
            <a:normAutofit lnSpcReduction="20000"/>
          </a:bodyPr>
          <a:lstStyle/>
          <a:p>
            <a:pPr marL="0" indent="0">
              <a:buNone/>
            </a:pPr>
            <a:r>
              <a:rPr lang="zh-CN" altLang="en-US" sz="3600">
                <a:solidFill>
                  <a:schemeClr val="tx2">
                    <a:lumMod val="75000"/>
                  </a:schemeClr>
                </a:solidFill>
                <a:latin typeface="楷体" panose="02010609060101010101" charset="-122"/>
                <a:ea typeface="楷体" panose="02010609060101010101" charset="-122"/>
              </a:rPr>
              <a:t>圈点：</a:t>
            </a:r>
            <a:endParaRPr lang="zh-CN" altLang="en-US" sz="3600">
              <a:solidFill>
                <a:schemeClr val="tx2">
                  <a:lumMod val="75000"/>
                </a:schemeClr>
              </a:solidFill>
              <a:latin typeface="楷体" panose="02010609060101010101" charset="-122"/>
              <a:ea typeface="楷体" panose="02010609060101010101" charset="-122"/>
            </a:endParaRPr>
          </a:p>
          <a:p>
            <a:pPr marL="0" indent="0">
              <a:buNone/>
            </a:pPr>
            <a:r>
              <a:rPr lang="zh-CN" altLang="en-US" sz="3600">
                <a:solidFill>
                  <a:schemeClr val="accent6"/>
                </a:solidFill>
              </a:rPr>
              <a:t>人物（主要人物</a:t>
            </a:r>
            <a:r>
              <a:rPr lang="zh-CN" altLang="en-US" sz="3600">
                <a:solidFill>
                  <a:schemeClr val="accent6"/>
                </a:solidFill>
                <a:sym typeface="+mn-ea"/>
              </a:rPr>
              <a:t>、其他人物</a:t>
            </a:r>
            <a:r>
              <a:rPr lang="zh-CN" altLang="en-US" sz="3600">
                <a:solidFill>
                  <a:schemeClr val="accent6"/>
                </a:solidFill>
              </a:rPr>
              <a:t>）</a:t>
            </a:r>
            <a:endParaRPr lang="zh-CN" altLang="en-US" sz="3600">
              <a:solidFill>
                <a:schemeClr val="accent6"/>
              </a:solidFill>
            </a:endParaRPr>
          </a:p>
          <a:p>
            <a:pPr marL="0" indent="0">
              <a:buNone/>
            </a:pPr>
            <a:r>
              <a:rPr lang="zh-CN" altLang="en-US" sz="3600">
                <a:solidFill>
                  <a:schemeClr val="accent6"/>
                </a:solidFill>
              </a:rPr>
              <a:t>官职、地名</a:t>
            </a:r>
            <a:endParaRPr lang="zh-CN" altLang="en-US" sz="3600">
              <a:solidFill>
                <a:schemeClr val="accent6"/>
              </a:solidFill>
            </a:endParaRPr>
          </a:p>
          <a:p>
            <a:pPr marL="0" indent="0">
              <a:buNone/>
            </a:pPr>
            <a:r>
              <a:rPr lang="zh-CN" altLang="en-US" sz="3600">
                <a:solidFill>
                  <a:schemeClr val="tx2">
                    <a:lumMod val="75000"/>
                  </a:schemeClr>
                </a:solidFill>
                <a:latin typeface="楷体" panose="02010609060101010101" charset="-122"/>
                <a:ea typeface="楷体" panose="02010609060101010101" charset="-122"/>
              </a:rPr>
              <a:t>梳理：</a:t>
            </a:r>
            <a:endParaRPr lang="zh-CN" altLang="en-US" sz="3600">
              <a:solidFill>
                <a:schemeClr val="tx2">
                  <a:lumMod val="75000"/>
                </a:schemeClr>
              </a:solidFill>
              <a:latin typeface="楷体" panose="02010609060101010101" charset="-122"/>
              <a:ea typeface="楷体" panose="02010609060101010101" charset="-122"/>
            </a:endParaRPr>
          </a:p>
          <a:p>
            <a:pPr marL="0" indent="0">
              <a:buNone/>
            </a:pPr>
            <a:r>
              <a:rPr lang="zh-CN" altLang="en-US" sz="3600">
                <a:ln w="22225">
                  <a:solidFill>
                    <a:schemeClr val="accent2"/>
                  </a:solidFill>
                  <a:prstDash val="solid"/>
                </a:ln>
                <a:solidFill>
                  <a:schemeClr val="tx2"/>
                </a:solidFill>
                <a:sym typeface="+mn-ea"/>
              </a:rPr>
              <a:t>事件</a:t>
            </a:r>
            <a:endParaRPr lang="zh-CN" altLang="en-US" sz="3600">
              <a:ln w="22225">
                <a:solidFill>
                  <a:schemeClr val="accent2"/>
                </a:solidFill>
                <a:prstDash val="solid"/>
              </a:ln>
              <a:solidFill>
                <a:schemeClr val="tx2"/>
              </a:solidFill>
              <a:sym typeface="+mn-ea"/>
            </a:endParaRPr>
          </a:p>
          <a:p>
            <a:pPr marL="0" indent="0">
              <a:buNone/>
            </a:pPr>
            <a:r>
              <a:rPr lang="zh-CN" altLang="en-US" sz="3600">
                <a:ln w="22225">
                  <a:solidFill>
                    <a:schemeClr val="accent2"/>
                  </a:solidFill>
                  <a:prstDash val="solid"/>
                </a:ln>
                <a:solidFill>
                  <a:schemeClr val="tx2"/>
                </a:solidFill>
                <a:sym typeface="+mn-ea"/>
              </a:rPr>
              <a:t>人物语言、行为</a:t>
            </a:r>
            <a:endParaRPr lang="zh-CN" altLang="en-US" sz="3600">
              <a:ln w="22225">
                <a:solidFill>
                  <a:schemeClr val="accent2"/>
                </a:solidFill>
                <a:prstDash val="solid"/>
              </a:ln>
              <a:solidFill>
                <a:schemeClr val="tx2"/>
              </a:solidFill>
              <a:sym typeface="+mn-ea"/>
            </a:endParaRPr>
          </a:p>
          <a:p>
            <a:pPr marL="0" indent="0">
              <a:buNone/>
            </a:pPr>
            <a:r>
              <a:rPr lang="zh-CN" altLang="en-US" sz="3600">
                <a:solidFill>
                  <a:schemeClr val="accent6"/>
                </a:solidFill>
              </a:rPr>
              <a:t>其他人物与主要人物的关系</a:t>
            </a:r>
            <a:endParaRPr lang="zh-CN" altLang="en-US" sz="3600">
              <a:solidFill>
                <a:schemeClr val="accent6"/>
              </a:solidFill>
            </a:endParaRPr>
          </a:p>
          <a:p>
            <a:pPr marL="0" indent="0">
              <a:buNone/>
            </a:pPr>
            <a:endParaRPr lang="zh-CN" altLang="en-US" sz="3600">
              <a:solidFill>
                <a:schemeClr val="accent6"/>
              </a:solidFill>
            </a:endParaRP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a:sym typeface="+mn-ea"/>
              </a:rPr>
              <a:t>第二步：审读题干，明确要求</a:t>
            </a:r>
            <a:endParaRPr lang="zh-CN" altLang="en-US"/>
          </a:p>
        </p:txBody>
      </p:sp>
      <p:sp>
        <p:nvSpPr>
          <p:cNvPr id="3" name="内容占位符 2"/>
          <p:cNvSpPr>
            <a:spLocks noGrp="1"/>
          </p:cNvSpPr>
          <p:nvPr>
            <p:ph idx="1"/>
          </p:nvPr>
        </p:nvSpPr>
        <p:spPr/>
        <p:txBody>
          <a:bodyPr>
            <a:normAutofit/>
          </a:bodyPr>
          <a:lstStyle/>
          <a:p>
            <a:pPr marL="0" indent="0">
              <a:buNone/>
            </a:pPr>
            <a:endParaRPr lang="zh-CN" altLang="en-US"/>
          </a:p>
          <a:p>
            <a:pPr marL="0" indent="0">
              <a:buNone/>
            </a:pPr>
            <a:r>
              <a:rPr lang="zh-CN" altLang="en-US" sz="3200">
                <a:solidFill>
                  <a:schemeClr val="accent2"/>
                </a:solidFill>
              </a:rPr>
              <a:t>答题区间     （回原文，定区间）</a:t>
            </a:r>
            <a:endParaRPr lang="en-US" altLang="zh-CN" sz="3200">
              <a:solidFill>
                <a:schemeClr val="accent2"/>
              </a:solidFill>
            </a:endParaRPr>
          </a:p>
          <a:p>
            <a:pPr marL="0" indent="0">
              <a:buNone/>
            </a:pPr>
            <a:endParaRPr lang="zh-CN" altLang="en-US" sz="3200">
              <a:solidFill>
                <a:schemeClr val="accent2"/>
              </a:solidFill>
            </a:endParaRPr>
          </a:p>
          <a:p>
            <a:pPr marL="0" indent="0">
              <a:buNone/>
            </a:pPr>
            <a:r>
              <a:rPr lang="zh-CN" altLang="en-US" sz="3200">
                <a:solidFill>
                  <a:schemeClr val="accent2"/>
                </a:solidFill>
              </a:rPr>
              <a:t>答题方向     （定人物，看要点）</a:t>
            </a:r>
            <a:endParaRPr lang="zh-CN" altLang="en-US" sz="3200">
              <a:solidFill>
                <a:schemeClr val="accent2"/>
              </a:solidFill>
            </a:endParaRPr>
          </a:p>
          <a:p>
            <a:pPr marL="0" indent="0">
              <a:buNone/>
            </a:pPr>
            <a:r>
              <a:rPr lang="zh-CN" altLang="en-US" sz="3200">
                <a:solidFill>
                  <a:schemeClr val="accent2"/>
                </a:solidFill>
              </a:rPr>
              <a:t>             </a:t>
            </a:r>
            <a:r>
              <a:rPr lang="zh-CN" altLang="en-US" sz="3200">
                <a:solidFill>
                  <a:schemeClr val="tx2"/>
                </a:solidFill>
              </a:rPr>
              <a:t> 角度：语言、行动、心理</a:t>
            </a:r>
            <a:endParaRPr lang="zh-CN" altLang="en-US" sz="3200">
              <a:solidFill>
                <a:schemeClr val="tx2"/>
              </a:solidFill>
            </a:endParaRPr>
          </a:p>
          <a:p>
            <a:pPr marL="0" indent="0">
              <a:buNone/>
            </a:pPr>
            <a:r>
              <a:rPr lang="zh-CN" altLang="en-US" sz="3200">
                <a:solidFill>
                  <a:schemeClr val="accent2"/>
                </a:solidFill>
              </a:rPr>
              <a:t>答题要求     （分点或简要概括）</a:t>
            </a:r>
            <a:endParaRPr lang="zh-CN" altLang="en-US" sz="3200">
              <a:solidFill>
                <a:schemeClr val="accent2"/>
              </a:solidFill>
            </a:endParaRPr>
          </a:p>
          <a:p>
            <a:pPr marL="0" indent="0">
              <a:buNone/>
            </a:pPr>
            <a:r>
              <a:rPr lang="zh-CN" altLang="en-US" sz="3200">
                <a:solidFill>
                  <a:schemeClr val="tx1">
                    <a:lumMod val="95000"/>
                    <a:lumOff val="5000"/>
                  </a:schemeClr>
                </a:solidFill>
                <a:sym typeface="+mn-ea"/>
              </a:rPr>
              <a:t>14. 结合</a:t>
            </a:r>
            <a:r>
              <a:rPr lang="zh-CN" altLang="en-US" sz="3200">
                <a:solidFill>
                  <a:srgbClr val="FF0000"/>
                </a:solidFill>
                <a:sym typeface="+mn-ea"/>
              </a:rPr>
              <a:t>选文内容</a:t>
            </a:r>
            <a:r>
              <a:rPr lang="zh-CN" altLang="en-US" sz="3200">
                <a:solidFill>
                  <a:schemeClr val="tx1">
                    <a:lumMod val="95000"/>
                    <a:lumOff val="5000"/>
                  </a:schemeClr>
                </a:solidFill>
                <a:sym typeface="+mn-ea"/>
              </a:rPr>
              <a:t>，</a:t>
            </a:r>
            <a:r>
              <a:rPr lang="zh-CN" altLang="en-US" sz="3200">
                <a:solidFill>
                  <a:schemeClr val="accent2"/>
                </a:solidFill>
                <a:sym typeface="+mn-ea"/>
              </a:rPr>
              <a:t>简要分析</a:t>
            </a:r>
            <a:r>
              <a:rPr lang="zh-CN" altLang="en-US" sz="3200">
                <a:solidFill>
                  <a:srgbClr val="FF0000"/>
                </a:solidFill>
                <a:sym typeface="+mn-ea"/>
              </a:rPr>
              <a:t>“自是谏争路绝矣”</a:t>
            </a:r>
            <a:r>
              <a:rPr lang="zh-CN" altLang="en-US" sz="3200" u="sng">
                <a:solidFill>
                  <a:schemeClr val="tx1">
                    <a:lumMod val="95000"/>
                    <a:lumOff val="5000"/>
                  </a:schemeClr>
                </a:solidFill>
                <a:highlight>
                  <a:srgbClr val="FFFF00"/>
                </a:highlight>
                <a:sym typeface="+mn-ea"/>
              </a:rPr>
              <a:t>原因</a:t>
            </a:r>
            <a:r>
              <a:rPr lang="zh-CN" altLang="en-US" sz="3200">
                <a:solidFill>
                  <a:schemeClr val="tx1">
                    <a:lumMod val="95000"/>
                    <a:lumOff val="5000"/>
                  </a:schemeClr>
                </a:solidFill>
                <a:sym typeface="+mn-ea"/>
              </a:rPr>
              <a:t>。 </a:t>
            </a:r>
            <a:endParaRPr lang="zh-CN" altLang="en-US" sz="3200">
              <a:solidFill>
                <a:schemeClr val="accent2"/>
              </a:solidFill>
              <a:sym typeface="+mn-ea"/>
            </a:endParaRPr>
          </a:p>
        </p:txBody>
      </p:sp>
      <p:sp>
        <p:nvSpPr>
          <p:cNvPr id="4" name="右箭头 3"/>
          <p:cNvSpPr/>
          <p:nvPr/>
        </p:nvSpPr>
        <p:spPr>
          <a:xfrm>
            <a:off x="2674620" y="2084070"/>
            <a:ext cx="618490" cy="441960"/>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 name="右箭头 4"/>
          <p:cNvSpPr/>
          <p:nvPr/>
        </p:nvSpPr>
        <p:spPr>
          <a:xfrm>
            <a:off x="2687955" y="3258185"/>
            <a:ext cx="618490" cy="441960"/>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右箭头 5"/>
          <p:cNvSpPr/>
          <p:nvPr/>
        </p:nvSpPr>
        <p:spPr>
          <a:xfrm>
            <a:off x="2649855" y="4457700"/>
            <a:ext cx="618490" cy="441960"/>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pPr algn="ctr"/>
            <a:r>
              <a:rPr lang="zh-CN" altLang="en-US" sz="4000">
                <a:sym typeface="+mn-ea"/>
              </a:rPr>
              <a:t> </a:t>
            </a:r>
            <a:endParaRPr lang="zh-CN" altLang="en-US" sz="4000">
              <a:ln w="22225">
                <a:solidFill>
                  <a:srgbClr val="FF0000"/>
                </a:solidFill>
                <a:prstDash val="solid"/>
              </a:ln>
              <a:solidFill>
                <a:schemeClr val="tx2">
                  <a:lumMod val="75000"/>
                </a:schemeClr>
              </a:solidFill>
              <a:effectLst/>
              <a:latin typeface="楷体" panose="02010609060101010101" charset="-122"/>
              <a:ea typeface="楷体" panose="02010609060101010101" charset="-122"/>
            </a:endParaRPr>
          </a:p>
        </p:txBody>
      </p:sp>
      <p:sp>
        <p:nvSpPr>
          <p:cNvPr id="3" name="内容占位符 2"/>
          <p:cNvSpPr>
            <a:spLocks noGrp="1"/>
          </p:cNvSpPr>
          <p:nvPr>
            <p:ph idx="1"/>
          </p:nvPr>
        </p:nvSpPr>
        <p:spPr>
          <a:xfrm>
            <a:off x="736600" y="1217930"/>
            <a:ext cx="10972800" cy="4995545"/>
          </a:xfrm>
        </p:spPr>
        <p:txBody>
          <a:bodyPr>
            <a:noAutofit/>
          </a:bodyPr>
          <a:lstStyle/>
          <a:p>
            <a:pPr marL="0" indent="0">
              <a:buNone/>
            </a:pPr>
            <a:r>
              <a:rPr lang="en-US" altLang="zh-CN"/>
              <a:t>  </a:t>
            </a:r>
            <a:r>
              <a:rPr lang="zh-CN" altLang="en-US"/>
              <a:t> </a:t>
            </a:r>
            <a:r>
              <a:rPr lang="en-US" altLang="zh-CN"/>
              <a:t> </a:t>
            </a:r>
            <a:r>
              <a:rPr lang="zh-CN" altLang="en-US" sz="3200">
                <a:solidFill>
                  <a:schemeClr val="tx1">
                    <a:lumMod val="95000"/>
                    <a:lumOff val="5000"/>
                  </a:schemeClr>
                </a:solidFill>
              </a:rPr>
              <a:t>阅读下面的文言文，完成下面小题。 </a:t>
            </a:r>
            <a:endParaRPr lang="zh-CN" altLang="en-US" sz="3200">
              <a:solidFill>
                <a:schemeClr val="tx1">
                  <a:lumMod val="95000"/>
                  <a:lumOff val="5000"/>
                </a:schemeClr>
              </a:solidFill>
            </a:endParaRPr>
          </a:p>
          <a:p>
            <a:pPr indent="342265" eaLnBrk="1" latinLnBrk="0" hangingPunct="1">
              <a:spcBef>
                <a:spcPct val="0"/>
              </a:spcBef>
            </a:pPr>
            <a:r>
              <a:rPr lang="zh-CN" altLang="en-US" sz="3200" u="sng">
                <a:solidFill>
                  <a:schemeClr val="tx1">
                    <a:lumMod val="95000"/>
                    <a:lumOff val="5000"/>
                  </a:schemeClr>
                </a:solidFill>
                <a:latin typeface="楷体" panose="02010609060101010101" charset="-122"/>
                <a:ea typeface="楷体" panose="02010609060101010101" charset="-122"/>
                <a:cs typeface="楷体" panose="02010609060101010101" charset="-122"/>
              </a:rPr>
              <a:t>李林甫</a:t>
            </a:r>
            <a:r>
              <a:rPr lang="zh-CN" altLang="en-US" sz="3200">
                <a:solidFill>
                  <a:schemeClr val="tx1">
                    <a:lumMod val="95000"/>
                    <a:lumOff val="5000"/>
                  </a:schemeClr>
                </a:solidFill>
                <a:latin typeface="楷体" panose="02010609060101010101" charset="-122"/>
                <a:ea typeface="楷体" panose="02010609060101010101" charset="-122"/>
                <a:cs typeface="楷体" panose="02010609060101010101" charset="-122"/>
              </a:rPr>
              <a:t>欲蔽塞人主视听，</a:t>
            </a:r>
            <a:r>
              <a:rPr lang="zh-CN" altLang="en-US" sz="3200">
                <a:solidFill>
                  <a:srgbClr val="FF0000"/>
                </a:solidFill>
                <a:latin typeface="楷体" panose="02010609060101010101" charset="-122"/>
                <a:ea typeface="楷体" panose="02010609060101010101" charset="-122"/>
                <a:cs typeface="楷体" panose="02010609060101010101" charset="-122"/>
              </a:rPr>
              <a:t>自专大权</a:t>
            </a:r>
            <a:r>
              <a:rPr lang="zh-CN" altLang="en-US" sz="3200">
                <a:solidFill>
                  <a:schemeClr val="tx1">
                    <a:lumMod val="95000"/>
                    <a:lumOff val="5000"/>
                  </a:schemeClr>
                </a:solidFill>
                <a:latin typeface="楷体" panose="02010609060101010101" charset="-122"/>
                <a:ea typeface="楷体" panose="02010609060101010101" charset="-122"/>
                <a:cs typeface="楷体" panose="02010609060101010101" charset="-122"/>
              </a:rPr>
              <a:t>，</a:t>
            </a:r>
            <a:r>
              <a:rPr lang="zh-CN" altLang="en-US" sz="3200">
                <a:solidFill>
                  <a:srgbClr val="FF0000"/>
                </a:solidFill>
                <a:latin typeface="楷体" panose="02010609060101010101" charset="-122"/>
                <a:ea typeface="楷体" panose="02010609060101010101" charset="-122"/>
                <a:cs typeface="楷体" panose="02010609060101010101" charset="-122"/>
              </a:rPr>
              <a:t>明召诸谏官</a:t>
            </a:r>
            <a:r>
              <a:rPr lang="zh-CN" altLang="en-US" sz="3200">
                <a:solidFill>
                  <a:schemeClr val="tx1">
                    <a:lumMod val="95000"/>
                    <a:lumOff val="5000"/>
                  </a:schemeClr>
                </a:solidFill>
                <a:latin typeface="楷体" panose="02010609060101010101" charset="-122"/>
                <a:ea typeface="楷体" panose="02010609060101010101" charset="-122"/>
                <a:cs typeface="楷体" panose="02010609060101010101" charset="-122"/>
              </a:rPr>
              <a:t>谓曰：“今明主在上，群臣将顺之不暇，</a:t>
            </a:r>
            <a:r>
              <a:rPr lang="zh-CN" altLang="en-US" sz="3200">
                <a:solidFill>
                  <a:srgbClr val="FF0000"/>
                </a:solidFill>
                <a:latin typeface="楷体" panose="02010609060101010101" charset="-122"/>
                <a:ea typeface="楷体" panose="02010609060101010101" charset="-122"/>
                <a:cs typeface="楷体" panose="02010609060101010101" charset="-122"/>
              </a:rPr>
              <a:t>乌用多言</a:t>
            </a:r>
            <a:r>
              <a:rPr lang="zh-CN" altLang="en-US" sz="3200">
                <a:solidFill>
                  <a:schemeClr val="tx1">
                    <a:lumMod val="95000"/>
                    <a:lumOff val="5000"/>
                  </a:schemeClr>
                </a:solidFill>
                <a:latin typeface="楷体" panose="02010609060101010101" charset="-122"/>
                <a:ea typeface="楷体" panose="02010609060101010101" charset="-122"/>
                <a:cs typeface="楷体" panose="02010609060101010101" charset="-122"/>
              </a:rPr>
              <a:t>！诸君不见立仗马乎？食三品料，一鸣辄斥去，悔之何及！”</a:t>
            </a:r>
            <a:r>
              <a:rPr lang="zh-CN" altLang="en-US" sz="3200">
                <a:solidFill>
                  <a:srgbClr val="FF0000"/>
                </a:solidFill>
                <a:latin typeface="楷体" panose="02010609060101010101" charset="-122"/>
                <a:ea typeface="楷体" panose="02010609060101010101" charset="-122"/>
                <a:cs typeface="楷体" panose="02010609060101010101" charset="-122"/>
              </a:rPr>
              <a:t>补阙杜琎尝上书言事，明日，黜为下邽令。</a:t>
            </a:r>
            <a:r>
              <a:rPr lang="zh-CN" altLang="en-US" sz="3200" u="sng">
                <a:ln w="22225">
                  <a:solidFill>
                    <a:schemeClr val="accent2"/>
                  </a:solidFill>
                  <a:prstDash val="solid"/>
                </a:ln>
                <a:solidFill>
                  <a:srgbClr val="FF0000"/>
                </a:solidFill>
                <a:effectLst/>
                <a:latin typeface="楷体" panose="02010609060101010101" charset="-122"/>
                <a:ea typeface="楷体" panose="02010609060101010101" charset="-122"/>
                <a:cs typeface="楷体" panose="02010609060101010101" charset="-122"/>
              </a:rPr>
              <a:t>自是谏争路绝矣。</a:t>
            </a:r>
            <a:r>
              <a:rPr lang="zh-CN" altLang="en-US" sz="3200">
                <a:solidFill>
                  <a:schemeClr val="tx1">
                    <a:lumMod val="95000"/>
                    <a:lumOff val="5000"/>
                  </a:schemeClr>
                </a:solidFill>
              </a:rPr>
              <a:t> </a:t>
            </a:r>
            <a:endParaRPr lang="zh-CN" altLang="en-US" sz="3200">
              <a:solidFill>
                <a:schemeClr val="tx1">
                  <a:lumMod val="95000"/>
                  <a:lumOff val="5000"/>
                </a:schemeClr>
              </a:solidFill>
            </a:endParaRPr>
          </a:p>
          <a:p>
            <a:r>
              <a:rPr lang="zh-CN" altLang="en-US" sz="3200">
                <a:solidFill>
                  <a:schemeClr val="tx1">
                    <a:lumMod val="95000"/>
                    <a:lumOff val="5000"/>
                  </a:schemeClr>
                </a:solidFill>
              </a:rPr>
              <a:t>（节选自《资治通鉴》，有删改） </a:t>
            </a:r>
            <a:endParaRPr lang="zh-CN" altLang="en-US" sz="3200">
              <a:solidFill>
                <a:schemeClr val="tx1">
                  <a:lumMod val="95000"/>
                  <a:lumOff val="5000"/>
                </a:schemeClr>
              </a:solidFill>
            </a:endParaRPr>
          </a:p>
          <a:p>
            <a:r>
              <a:rPr lang="zh-CN" altLang="en-US" sz="3200">
                <a:solidFill>
                  <a:schemeClr val="tx1">
                    <a:lumMod val="95000"/>
                    <a:lumOff val="5000"/>
                  </a:schemeClr>
                </a:solidFill>
              </a:rPr>
              <a:t>14. 结合选文内容，简要分析“自是谏争路绝矣”原因。 </a:t>
            </a:r>
            <a:endParaRPr lang="zh-CN" altLang="en-US" sz="3200">
              <a:solidFill>
                <a:schemeClr val="tx1">
                  <a:lumMod val="95000"/>
                  <a:lumOff val="5000"/>
                </a:schemeClr>
              </a:solidFill>
            </a:endParaRPr>
          </a:p>
        </p:txBody>
      </p:sp>
      <p:sp>
        <p:nvSpPr>
          <p:cNvPr id="4" name="标题 1"/>
          <p:cNvSpPr>
            <a:spLocks noGrp="1"/>
          </p:cNvSpPr>
          <p:nvPr/>
        </p:nvSpPr>
        <p:spPr>
          <a:xfrm>
            <a:off x="2128521" y="390209"/>
            <a:ext cx="9469967" cy="841375"/>
          </a:xfrm>
          <a:prstGeom prst="rect">
            <a:avLst/>
          </a:prstGeom>
          <a:noFill/>
          <a:ln>
            <a:noFill/>
          </a:ln>
          <a:effectLst/>
        </p:spPr>
        <p:txBody>
          <a:bodyPr vert="horz" wrap="square" lIns="90170" tIns="46990" rIns="90170" bIns="46990" numCol="1" anchor="ctr" anchorCtr="0" compatLnSpc="1">
            <a:normAutofit/>
          </a:bodyPr>
          <a:lstStyle>
            <a:lvl1pPr algn="l" rtl="0" fontAlgn="base">
              <a:spcBef>
                <a:spcPct val="0"/>
              </a:spcBef>
              <a:spcAft>
                <a:spcPct val="0"/>
              </a:spcAft>
              <a:buFont typeface="Arial" panose="020b0604020202020204" pitchFamily="34" charset="0"/>
              <a:defRPr sz="2800" kern="1200">
                <a:solidFill>
                  <a:srgbClr val="FC3159"/>
                </a:solidFill>
                <a:latin typeface="+mj-ea"/>
                <a:ea typeface="+mj-ea"/>
                <a:cs typeface="+mj-cs"/>
                <a:sym typeface="Arial" panose="020b0604020202020204" pitchFamily="34" charset="0"/>
              </a:defRPr>
            </a:lvl1pPr>
            <a:lvl2pPr algn="l" rtl="0" fontAlgn="base">
              <a:spcBef>
                <a:spcPct val="0"/>
              </a:spcBef>
              <a:spcAft>
                <a:spcPct val="0"/>
              </a:spcAft>
              <a:buFont typeface="Arial" panose="020b0604020202020204" pitchFamily="34" charset="0"/>
              <a:defRPr sz="2800">
                <a:solidFill>
                  <a:srgbClr val="FC3159"/>
                </a:solidFill>
                <a:latin typeface="Arial" panose="020b0604020202020204" pitchFamily="34" charset="0"/>
                <a:ea typeface="黑体" panose="02010609060101010101" pitchFamily="49" charset="-122"/>
                <a:sym typeface="Arial" panose="020b0604020202020204" pitchFamily="34" charset="0"/>
              </a:defRPr>
            </a:lvl2pPr>
            <a:lvl3pPr algn="l" rtl="0" fontAlgn="base">
              <a:spcBef>
                <a:spcPct val="0"/>
              </a:spcBef>
              <a:spcAft>
                <a:spcPct val="0"/>
              </a:spcAft>
              <a:buFont typeface="Arial" panose="020b0604020202020204" pitchFamily="34" charset="0"/>
              <a:defRPr sz="2800">
                <a:solidFill>
                  <a:srgbClr val="FC3159"/>
                </a:solidFill>
                <a:latin typeface="Arial" panose="020b0604020202020204" pitchFamily="34" charset="0"/>
                <a:ea typeface="黑体" panose="02010609060101010101" pitchFamily="49" charset="-122"/>
                <a:sym typeface="Arial" panose="020b0604020202020204" pitchFamily="34" charset="0"/>
              </a:defRPr>
            </a:lvl3pPr>
            <a:lvl4pPr algn="l" rtl="0" fontAlgn="base">
              <a:spcBef>
                <a:spcPct val="0"/>
              </a:spcBef>
              <a:spcAft>
                <a:spcPct val="0"/>
              </a:spcAft>
              <a:buFont typeface="Arial" panose="020b0604020202020204" pitchFamily="34" charset="0"/>
              <a:defRPr sz="2800">
                <a:solidFill>
                  <a:srgbClr val="FC3159"/>
                </a:solidFill>
                <a:latin typeface="Arial" panose="020b0604020202020204" pitchFamily="34" charset="0"/>
                <a:ea typeface="黑体" panose="02010609060101010101" pitchFamily="49" charset="-122"/>
                <a:sym typeface="Arial" panose="020b0604020202020204" pitchFamily="34" charset="0"/>
              </a:defRPr>
            </a:lvl4pPr>
            <a:lvl5pPr algn="l" rtl="0" fontAlgn="base">
              <a:spcBef>
                <a:spcPct val="0"/>
              </a:spcBef>
              <a:spcAft>
                <a:spcPct val="0"/>
              </a:spcAft>
              <a:buFont typeface="Arial" panose="020b0604020202020204" pitchFamily="34" charset="0"/>
              <a:defRPr sz="2800">
                <a:solidFill>
                  <a:srgbClr val="FC3159"/>
                </a:solidFill>
                <a:latin typeface="Arial" panose="020b0604020202020204" pitchFamily="34" charset="0"/>
                <a:ea typeface="黑体" panose="02010609060101010101" pitchFamily="49" charset="-122"/>
                <a:sym typeface="Arial" panose="020b0604020202020204" pitchFamily="34" charset="0"/>
              </a:defRPr>
            </a:lvl5pPr>
            <a:lvl6pPr marL="457200" algn="l" rtl="0" fontAlgn="base">
              <a:spcBef>
                <a:spcPct val="0"/>
              </a:spcBef>
              <a:spcAft>
                <a:spcPct val="0"/>
              </a:spcAft>
              <a:buFont typeface="Arial" panose="020b0604020202020204" pitchFamily="34" charset="0"/>
              <a:defRPr sz="2800">
                <a:solidFill>
                  <a:srgbClr val="FC3159"/>
                </a:solidFill>
                <a:latin typeface="Arial" panose="020b0604020202020204" pitchFamily="34" charset="0"/>
                <a:ea typeface="黑体" panose="02010609060101010101" pitchFamily="49" charset="-122"/>
                <a:sym typeface="Arial" panose="020b0604020202020204" pitchFamily="34" charset="0"/>
              </a:defRPr>
            </a:lvl6pPr>
            <a:lvl7pPr marL="914400" algn="l" rtl="0" fontAlgn="base">
              <a:spcBef>
                <a:spcPct val="0"/>
              </a:spcBef>
              <a:spcAft>
                <a:spcPct val="0"/>
              </a:spcAft>
              <a:buFont typeface="Arial" panose="020b0604020202020204" pitchFamily="34" charset="0"/>
              <a:defRPr sz="2800">
                <a:solidFill>
                  <a:srgbClr val="FC3159"/>
                </a:solidFill>
                <a:latin typeface="Arial" panose="020b0604020202020204" pitchFamily="34" charset="0"/>
                <a:ea typeface="黑体" panose="02010609060101010101" pitchFamily="49" charset="-122"/>
                <a:sym typeface="Arial" panose="020b0604020202020204" pitchFamily="34" charset="0"/>
              </a:defRPr>
            </a:lvl7pPr>
            <a:lvl8pPr marL="1371600" algn="l" rtl="0" fontAlgn="base">
              <a:spcBef>
                <a:spcPct val="0"/>
              </a:spcBef>
              <a:spcAft>
                <a:spcPct val="0"/>
              </a:spcAft>
              <a:buFont typeface="Arial" panose="020b0604020202020204" pitchFamily="34" charset="0"/>
              <a:defRPr sz="2800">
                <a:solidFill>
                  <a:srgbClr val="FC3159"/>
                </a:solidFill>
                <a:latin typeface="Arial" panose="020b0604020202020204" pitchFamily="34" charset="0"/>
                <a:ea typeface="黑体" panose="02010609060101010101" pitchFamily="49" charset="-122"/>
                <a:sym typeface="Arial" panose="020b0604020202020204" pitchFamily="34" charset="0"/>
              </a:defRPr>
            </a:lvl8pPr>
            <a:lvl9pPr marL="1828800" algn="l" rtl="0" fontAlgn="base">
              <a:spcBef>
                <a:spcPct val="0"/>
              </a:spcBef>
              <a:spcAft>
                <a:spcPct val="0"/>
              </a:spcAft>
              <a:buFont typeface="Arial" panose="020b0604020202020204" pitchFamily="34" charset="0"/>
              <a:defRPr sz="2800">
                <a:solidFill>
                  <a:srgbClr val="FC3159"/>
                </a:solidFill>
                <a:latin typeface="Arial" panose="020b0604020202020204" pitchFamily="34" charset="0"/>
                <a:ea typeface="黑体" panose="02010609060101010101" pitchFamily="49" charset="-122"/>
                <a:sym typeface="Arial" panose="020b0604020202020204" pitchFamily="34" charset="0"/>
              </a:defRPr>
            </a:lvl9pPr>
          </a:lstStyle>
          <a:p>
            <a:r>
              <a:rPr lang="zh-CN" altLang="en-US" sz="3200">
                <a:sym typeface="+mn-ea"/>
              </a:rPr>
              <a:t>第三步：回到原文，找到区间</a:t>
            </a:r>
            <a:endParaRPr lang="zh-CN" altLang="en-US" sz="3200"/>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pPr algn="ctr"/>
            <a:r>
              <a:rPr lang="zh-CN" altLang="en-US" sz="4000">
                <a:solidFill>
                  <a:schemeClr val="tx2">
                    <a:lumMod val="75000"/>
                  </a:schemeClr>
                </a:solidFill>
                <a:sym typeface="+mn-ea"/>
              </a:rPr>
              <a:t>第四步：</a:t>
            </a:r>
            <a:r>
              <a:rPr lang="en-US" altLang="zh-CN" sz="4000">
                <a:solidFill>
                  <a:schemeClr val="tx2">
                    <a:lumMod val="75000"/>
                  </a:schemeClr>
                </a:solidFill>
                <a:sym typeface="+mn-ea"/>
              </a:rPr>
              <a:t> </a:t>
            </a:r>
            <a:r>
              <a:rPr lang="zh-CN" altLang="en-US" sz="4000">
                <a:solidFill>
                  <a:schemeClr val="tx2">
                    <a:lumMod val="75000"/>
                  </a:schemeClr>
                </a:solidFill>
                <a:sym typeface="+mn-ea"/>
              </a:rPr>
              <a:t>筛选概括，整合答案</a:t>
            </a:r>
            <a:endParaRPr lang="zh-CN" altLang="en-US" sz="4000">
              <a:ln w="22225">
                <a:solidFill>
                  <a:srgbClr val="FF0000"/>
                </a:solidFill>
                <a:prstDash val="solid"/>
              </a:ln>
              <a:solidFill>
                <a:schemeClr val="tx2">
                  <a:lumMod val="75000"/>
                </a:schemeClr>
              </a:solidFill>
              <a:effectLst/>
              <a:latin typeface="楷体" panose="02010609060101010101" charset="-122"/>
              <a:ea typeface="楷体" panose="02010609060101010101" charset="-122"/>
              <a:sym typeface="+mn-ea"/>
            </a:endParaRPr>
          </a:p>
        </p:txBody>
      </p:sp>
      <p:sp>
        <p:nvSpPr>
          <p:cNvPr id="3" name="内容占位符 2"/>
          <p:cNvSpPr>
            <a:spLocks noGrp="1"/>
          </p:cNvSpPr>
          <p:nvPr>
            <p:ph idx="1"/>
          </p:nvPr>
        </p:nvSpPr>
        <p:spPr>
          <a:xfrm>
            <a:off x="609600" y="1217930"/>
            <a:ext cx="10972800" cy="4995545"/>
          </a:xfrm>
        </p:spPr>
        <p:txBody>
          <a:bodyPr>
            <a:noAutofit/>
          </a:bodyPr>
          <a:lstStyle/>
          <a:p>
            <a:r>
              <a:rPr lang="zh-CN" altLang="en-US"/>
              <a:t>  </a:t>
            </a:r>
            <a:r>
              <a:rPr lang="zh-CN" altLang="en-US" sz="3200">
                <a:solidFill>
                  <a:schemeClr val="tx1">
                    <a:lumMod val="95000"/>
                    <a:lumOff val="5000"/>
                  </a:schemeClr>
                </a:solidFill>
              </a:rPr>
              <a:t>阅读下面的文言文，完成下面小题。 </a:t>
            </a:r>
            <a:endParaRPr lang="zh-CN" altLang="en-US" sz="3200">
              <a:solidFill>
                <a:schemeClr val="tx1">
                  <a:lumMod val="95000"/>
                  <a:lumOff val="5000"/>
                </a:schemeClr>
              </a:solidFill>
            </a:endParaRPr>
          </a:p>
          <a:p>
            <a:pPr indent="342265" eaLnBrk="1" latinLnBrk="0" hangingPunct="1">
              <a:spcBef>
                <a:spcPct val="0"/>
              </a:spcBef>
            </a:pPr>
            <a:r>
              <a:rPr lang="zh-CN" altLang="en-US" sz="3200" u="sng">
                <a:solidFill>
                  <a:schemeClr val="tx1">
                    <a:lumMod val="95000"/>
                    <a:lumOff val="5000"/>
                  </a:schemeClr>
                </a:solidFill>
                <a:latin typeface="楷体" panose="02010609060101010101" charset="-122"/>
                <a:ea typeface="楷体" panose="02010609060101010101" charset="-122"/>
                <a:cs typeface="楷体" panose="02010609060101010101" charset="-122"/>
              </a:rPr>
              <a:t>李林甫</a:t>
            </a:r>
            <a:r>
              <a:rPr lang="zh-CN" altLang="en-US" sz="3200">
                <a:solidFill>
                  <a:schemeClr val="tx1">
                    <a:lumMod val="95000"/>
                    <a:lumOff val="5000"/>
                  </a:schemeClr>
                </a:solidFill>
                <a:latin typeface="楷体" panose="02010609060101010101" charset="-122"/>
                <a:ea typeface="楷体" panose="02010609060101010101" charset="-122"/>
                <a:cs typeface="楷体" panose="02010609060101010101" charset="-122"/>
              </a:rPr>
              <a:t>欲蔽塞人主视听，</a:t>
            </a:r>
            <a:r>
              <a:rPr lang="zh-CN" altLang="en-US" sz="3200">
                <a:solidFill>
                  <a:srgbClr val="FF0000"/>
                </a:solidFill>
                <a:latin typeface="楷体" panose="02010609060101010101" charset="-122"/>
                <a:ea typeface="楷体" panose="02010609060101010101" charset="-122"/>
                <a:cs typeface="楷体" panose="02010609060101010101" charset="-122"/>
              </a:rPr>
              <a:t>自专大权</a:t>
            </a:r>
            <a:r>
              <a:rPr lang="zh-CN" altLang="en-US" sz="3200">
                <a:solidFill>
                  <a:schemeClr val="tx1">
                    <a:lumMod val="95000"/>
                    <a:lumOff val="5000"/>
                  </a:schemeClr>
                </a:solidFill>
                <a:latin typeface="楷体" panose="02010609060101010101" charset="-122"/>
                <a:ea typeface="楷体" panose="02010609060101010101" charset="-122"/>
                <a:cs typeface="楷体" panose="02010609060101010101" charset="-122"/>
              </a:rPr>
              <a:t>，</a:t>
            </a:r>
            <a:r>
              <a:rPr lang="zh-CN" altLang="en-US" sz="3200">
                <a:solidFill>
                  <a:srgbClr val="FF0000"/>
                </a:solidFill>
                <a:latin typeface="楷体" panose="02010609060101010101" charset="-122"/>
                <a:ea typeface="楷体" panose="02010609060101010101" charset="-122"/>
                <a:cs typeface="楷体" panose="02010609060101010101" charset="-122"/>
              </a:rPr>
              <a:t>明召诸谏官</a:t>
            </a:r>
            <a:r>
              <a:rPr lang="zh-CN" altLang="en-US" sz="3200">
                <a:solidFill>
                  <a:schemeClr val="tx1">
                    <a:lumMod val="95000"/>
                    <a:lumOff val="5000"/>
                  </a:schemeClr>
                </a:solidFill>
                <a:latin typeface="楷体" panose="02010609060101010101" charset="-122"/>
                <a:ea typeface="楷体" panose="02010609060101010101" charset="-122"/>
                <a:cs typeface="楷体" panose="02010609060101010101" charset="-122"/>
              </a:rPr>
              <a:t>谓曰：“今明主在上，群臣将顺之不暇，</a:t>
            </a:r>
            <a:r>
              <a:rPr lang="zh-CN" altLang="en-US" sz="3200">
                <a:solidFill>
                  <a:srgbClr val="FF0000"/>
                </a:solidFill>
                <a:latin typeface="楷体" panose="02010609060101010101" charset="-122"/>
                <a:ea typeface="楷体" panose="02010609060101010101" charset="-122"/>
                <a:cs typeface="楷体" panose="02010609060101010101" charset="-122"/>
              </a:rPr>
              <a:t>乌用多言</a:t>
            </a:r>
            <a:r>
              <a:rPr lang="zh-CN" altLang="en-US" sz="3200">
                <a:solidFill>
                  <a:schemeClr val="tx1">
                    <a:lumMod val="95000"/>
                    <a:lumOff val="5000"/>
                  </a:schemeClr>
                </a:solidFill>
                <a:latin typeface="楷体" panose="02010609060101010101" charset="-122"/>
                <a:ea typeface="楷体" panose="02010609060101010101" charset="-122"/>
                <a:cs typeface="楷体" panose="02010609060101010101" charset="-122"/>
              </a:rPr>
              <a:t>！诸君不见立仗马乎？食三品料，一鸣辄斥去，悔之何及！”</a:t>
            </a:r>
            <a:r>
              <a:rPr lang="zh-CN" altLang="en-US" sz="3200">
                <a:solidFill>
                  <a:srgbClr val="FF0000"/>
                </a:solidFill>
                <a:latin typeface="楷体" panose="02010609060101010101" charset="-122"/>
                <a:ea typeface="楷体" panose="02010609060101010101" charset="-122"/>
                <a:cs typeface="楷体" panose="02010609060101010101" charset="-122"/>
              </a:rPr>
              <a:t>补阙杜琎尝上书言事，明日，黜为下邽令。</a:t>
            </a:r>
            <a:r>
              <a:rPr lang="zh-CN" altLang="en-US" sz="3200" u="sng">
                <a:ln w="22225">
                  <a:solidFill>
                    <a:schemeClr val="accent2"/>
                  </a:solidFill>
                  <a:prstDash val="solid"/>
                </a:ln>
                <a:solidFill>
                  <a:srgbClr val="FF0000"/>
                </a:solidFill>
                <a:effectLst/>
                <a:latin typeface="楷体" panose="02010609060101010101" charset="-122"/>
                <a:ea typeface="楷体" panose="02010609060101010101" charset="-122"/>
                <a:cs typeface="楷体" panose="02010609060101010101" charset="-122"/>
              </a:rPr>
              <a:t>自是谏争路绝矣。</a:t>
            </a:r>
            <a:r>
              <a:rPr lang="zh-CN" altLang="en-US" sz="3200">
                <a:solidFill>
                  <a:schemeClr val="tx1">
                    <a:lumMod val="95000"/>
                    <a:lumOff val="5000"/>
                  </a:schemeClr>
                </a:solidFill>
              </a:rPr>
              <a:t> </a:t>
            </a:r>
            <a:endParaRPr lang="zh-CN" altLang="en-US" sz="3200">
              <a:solidFill>
                <a:schemeClr val="tx1">
                  <a:lumMod val="95000"/>
                  <a:lumOff val="5000"/>
                </a:schemeClr>
              </a:solidFill>
            </a:endParaRPr>
          </a:p>
          <a:p>
            <a:r>
              <a:rPr lang="zh-CN" altLang="en-US" sz="3200">
                <a:solidFill>
                  <a:schemeClr val="tx1">
                    <a:lumMod val="95000"/>
                    <a:lumOff val="5000"/>
                  </a:schemeClr>
                </a:solidFill>
              </a:rPr>
              <a:t>（节选自《资治通鉴》，有删改） </a:t>
            </a:r>
            <a:endParaRPr lang="zh-CN" altLang="en-US" sz="3200">
              <a:solidFill>
                <a:schemeClr val="tx1">
                  <a:lumMod val="95000"/>
                  <a:lumOff val="5000"/>
                </a:schemeClr>
              </a:solidFill>
            </a:endParaRPr>
          </a:p>
          <a:p>
            <a:r>
              <a:rPr lang="zh-CN" altLang="en-US" sz="3200">
                <a:solidFill>
                  <a:schemeClr val="tx1">
                    <a:lumMod val="95000"/>
                    <a:lumOff val="5000"/>
                  </a:schemeClr>
                </a:solidFill>
              </a:rPr>
              <a:t>14. 结合选文内容，简要分析“自是谏争路绝矣”原因。</a:t>
            </a:r>
            <a:endParaRPr lang="zh-CN" altLang="en-US" sz="3200">
              <a:solidFill>
                <a:schemeClr val="tx1">
                  <a:lumMod val="95000"/>
                  <a:lumOff val="5000"/>
                </a:schemeClr>
              </a:solidFill>
            </a:endParaRPr>
          </a:p>
          <a:p>
            <a:r>
              <a:rPr lang="zh-CN" altLang="en-US" sz="3200">
                <a:solidFill>
                  <a:schemeClr val="tx1">
                    <a:lumMod val="95000"/>
                    <a:lumOff val="5000"/>
                  </a:schemeClr>
                </a:solidFill>
              </a:rPr>
              <a:t>（1）李林甫独揽大权；（2）明令谏官不准上书言事；（3）把上书言事的杜琎贬为下邽县令。</a:t>
            </a:r>
            <a:endParaRPr lang="zh-CN" altLang="en-US" sz="3200">
              <a:solidFill>
                <a:schemeClr val="tx1">
                  <a:lumMod val="95000"/>
                  <a:lumOff val="5000"/>
                </a:schemeClr>
              </a:solidFill>
            </a:endParaRPr>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pPr algn="ctr"/>
            <a:r>
              <a:rPr lang="zh-CN" altLang="en-US" sz="4000">
                <a:sym typeface="+mn-ea"/>
              </a:rPr>
              <a:t>活动三【实战演练】</a:t>
            </a:r>
            <a:endParaRPr lang="zh-CN" altLang="en-US" sz="4000">
              <a:ln w="22225">
                <a:solidFill>
                  <a:srgbClr val="FF0000"/>
                </a:solidFill>
                <a:prstDash val="solid"/>
              </a:ln>
              <a:solidFill>
                <a:schemeClr val="tx2">
                  <a:lumMod val="75000"/>
                </a:schemeClr>
              </a:solidFill>
              <a:effectLst/>
              <a:latin typeface="楷体" panose="02010609060101010101" charset="-122"/>
              <a:ea typeface="楷体" panose="02010609060101010101" charset="-122"/>
            </a:endParaRPr>
          </a:p>
        </p:txBody>
      </p:sp>
      <p:sp>
        <p:nvSpPr>
          <p:cNvPr id="3" name="内容占位符 2"/>
          <p:cNvSpPr>
            <a:spLocks noGrp="1"/>
          </p:cNvSpPr>
          <p:nvPr>
            <p:ph idx="1"/>
          </p:nvPr>
        </p:nvSpPr>
        <p:spPr>
          <a:xfrm>
            <a:off x="609600" y="1553210"/>
            <a:ext cx="10972800" cy="4995545"/>
          </a:xfrm>
        </p:spPr>
        <p:txBody>
          <a:bodyPr>
            <a:noAutofit/>
          </a:bodyPr>
          <a:lstStyle/>
          <a:p>
            <a:r>
              <a:rPr lang="zh-CN" altLang="en-US"/>
              <a:t>    阅读下面的文言文.完成9～13题。</a:t>
            </a:r>
            <a:endParaRPr lang="zh-CN" altLang="en-US"/>
          </a:p>
          <a:p>
            <a:pPr indent="342265" eaLnBrk="1" latinLnBrk="0" hangingPunct="1">
              <a:spcBef>
                <a:spcPct val="0"/>
              </a:spcBef>
            </a:pPr>
            <a:r>
              <a:rPr lang="zh-CN" altLang="en-US">
                <a:solidFill>
                  <a:schemeClr val="tx1">
                    <a:lumMod val="95000"/>
                    <a:lumOff val="5000"/>
                  </a:schemeClr>
                </a:solidFill>
                <a:latin typeface="楷体" panose="02010609060101010101" charset="-122"/>
                <a:ea typeface="楷体" panose="02010609060101010101" charset="-122"/>
                <a:cs typeface="楷体" panose="02010609060101010101" charset="-122"/>
              </a:rPr>
              <a:t>策渡江转斗，所向皆破，莫敢当其锋者。百姓闻孙郎至，皆失魂魄。长吏委城郭，窜伏山草。及策至，军士奉令，不敢虏略，鸡犬菜茹，一无所犯。民乃大悦，竞以牛酒劳军。策为人美姿颜，能笑语，性阔达听受，善于用人，是以士民见者，乐为致死。策攻刘繇牛渚营，尽得邸阁粮谷战具。时彭城相薛礼、下邳相丹阳笮融依繇为盟主，礼据秣陵，融屯县南，策皆击破之。又破繇别将于梅陵，转攻湖孰、江乘，皆下之，进击繇于曲阿。</a:t>
            </a:r>
            <a:endParaRPr lang="zh-CN" altLang="en-US">
              <a:solidFill>
                <a:schemeClr val="tx1">
                  <a:lumMod val="95000"/>
                  <a:lumOff val="5000"/>
                </a:schemeClr>
              </a:solidFill>
              <a:latin typeface="楷体" panose="02010609060101010101" charset="-122"/>
              <a:ea typeface="楷体" panose="02010609060101010101" charset="-122"/>
              <a:cs typeface="楷体" panose="02010609060101010101" charset="-122"/>
            </a:endParaRPr>
          </a:p>
          <a:p>
            <a:pPr indent="342265" eaLnBrk="1" latinLnBrk="0" hangingPunct="1">
              <a:spcBef>
                <a:spcPct val="0"/>
              </a:spcBef>
            </a:pPr>
            <a:r>
              <a:rPr lang="zh-CN" altLang="en-US">
                <a:solidFill>
                  <a:schemeClr val="tx1">
                    <a:lumMod val="95000"/>
                    <a:lumOff val="5000"/>
                  </a:schemeClr>
                </a:solidFill>
                <a:latin typeface="楷体" panose="02010609060101010101" charset="-122"/>
                <a:ea typeface="楷体" panose="02010609060101010101" charset="-122"/>
                <a:cs typeface="楷体" panose="02010609060101010101" charset="-122"/>
              </a:rPr>
              <a:t>繇与策战，兵败，走丹徒。策入曲阿，劳赐将士，发恩布令，告谕诸县：“其刘繇、笮融等故乡部曲来降首者，一无所问，乐从军者一身行，复除门户；不乐者不强。”旬日之间，四面云集，得见兵二万余人，马千余匹，威震江东。</a:t>
            </a:r>
            <a:endParaRPr lang="zh-CN" altLang="en-US">
              <a:solidFill>
                <a:schemeClr val="tx1">
                  <a:lumMod val="95000"/>
                  <a:lumOff val="5000"/>
                </a:schemeClr>
              </a:solidFill>
            </a:endParaRPr>
          </a:p>
          <a:p>
            <a:r>
              <a:rPr lang="zh-CN" altLang="en-US">
                <a:solidFill>
                  <a:schemeClr val="tx1">
                    <a:lumMod val="95000"/>
                    <a:lumOff val="5000"/>
                  </a:schemeClr>
                </a:solidFill>
              </a:rPr>
              <a:t>（节选自《通鉴纪事本末·孙氏据江东》）</a:t>
            </a:r>
            <a:endParaRPr lang="zh-CN" altLang="en-US">
              <a:solidFill>
                <a:schemeClr val="tx1">
                  <a:lumMod val="95000"/>
                  <a:lumOff val="5000"/>
                </a:schemeClr>
              </a:solidFill>
            </a:endParaRPr>
          </a:p>
          <a:p>
            <a:r>
              <a:rPr lang="zh-CN" altLang="en-US">
                <a:solidFill>
                  <a:schemeClr val="tx1">
                    <a:lumMod val="95000"/>
                    <a:lumOff val="5000"/>
                  </a:schemeClr>
                </a:solidFill>
              </a:rPr>
              <a:t>13. 孙策是如何赢得人心的?请根据文意进行概括。（3分）</a:t>
            </a:r>
            <a:endParaRPr lang="zh-CN" altLang="en-US">
              <a:solidFill>
                <a:schemeClr val="tx1">
                  <a:lumMod val="95000"/>
                  <a:lumOff val="5000"/>
                </a:schemeClr>
              </a:solidFill>
            </a:endParaRP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pPr algn="ctr"/>
            <a:r>
              <a:rPr lang="zh-CN" altLang="en-US" sz="4000">
                <a:sym typeface="+mn-ea"/>
              </a:rPr>
              <a:t>活动三【实战演练】</a:t>
            </a:r>
            <a:endParaRPr lang="zh-CN" altLang="en-US" sz="4000">
              <a:ln w="22225">
                <a:solidFill>
                  <a:srgbClr val="FF0000"/>
                </a:solidFill>
                <a:prstDash val="solid"/>
              </a:ln>
              <a:solidFill>
                <a:schemeClr val="tx2">
                  <a:lumMod val="75000"/>
                </a:schemeClr>
              </a:solidFill>
              <a:effectLst/>
              <a:latin typeface="楷体" panose="02010609060101010101" charset="-122"/>
              <a:ea typeface="楷体" panose="02010609060101010101" charset="-122"/>
            </a:endParaRPr>
          </a:p>
        </p:txBody>
      </p:sp>
      <p:sp>
        <p:nvSpPr>
          <p:cNvPr id="3" name="内容占位符 2"/>
          <p:cNvSpPr>
            <a:spLocks noGrp="1"/>
          </p:cNvSpPr>
          <p:nvPr>
            <p:ph idx="1"/>
          </p:nvPr>
        </p:nvSpPr>
        <p:spPr>
          <a:xfrm>
            <a:off x="609600" y="1553210"/>
            <a:ext cx="10972800" cy="4995545"/>
          </a:xfrm>
        </p:spPr>
        <p:txBody>
          <a:bodyPr>
            <a:noAutofit/>
          </a:bodyPr>
          <a:lstStyle/>
          <a:p>
            <a:r>
              <a:rPr lang="zh-CN" altLang="en-US"/>
              <a:t>    阅读下面的文言文.完成9～13题。</a:t>
            </a:r>
            <a:endParaRPr lang="zh-CN" altLang="en-US"/>
          </a:p>
          <a:p>
            <a:pPr indent="342265" eaLnBrk="1" latinLnBrk="0" hangingPunct="1">
              <a:spcBef>
                <a:spcPct val="0"/>
              </a:spcBef>
            </a:pPr>
            <a:r>
              <a:rPr lang="zh-CN" altLang="en-US">
                <a:solidFill>
                  <a:schemeClr val="tx1">
                    <a:lumMod val="95000"/>
                    <a:lumOff val="5000"/>
                  </a:schemeClr>
                </a:solidFill>
                <a:latin typeface="楷体" panose="02010609060101010101" charset="-122"/>
                <a:ea typeface="楷体" panose="02010609060101010101" charset="-122"/>
                <a:cs typeface="楷体" panose="02010609060101010101" charset="-122"/>
              </a:rPr>
              <a:t>策渡江转斗，所向皆破，莫敢当其锋者。百姓闻孙郎至，皆失魂魄。长吏委城郭，窜伏山草。及策至</a:t>
            </a:r>
            <a:r>
              <a:rPr lang="zh-CN" altLang="en-US" u="sng">
                <a:solidFill>
                  <a:schemeClr val="tx2">
                    <a:lumMod val="75000"/>
                  </a:schemeClr>
                </a:solidFill>
                <a:latin typeface="楷体" panose="02010609060101010101" charset="-122"/>
                <a:ea typeface="楷体" panose="02010609060101010101" charset="-122"/>
                <a:cs typeface="楷体" panose="02010609060101010101" charset="-122"/>
              </a:rPr>
              <a:t>，军士奉令，不敢虏略，鸡犬菜茹，一无所犯。</a:t>
            </a:r>
            <a:r>
              <a:rPr lang="zh-CN" altLang="en-US">
                <a:solidFill>
                  <a:schemeClr val="tx1">
                    <a:lumMod val="95000"/>
                    <a:lumOff val="5000"/>
                  </a:schemeClr>
                </a:solidFill>
                <a:latin typeface="楷体" panose="02010609060101010101" charset="-122"/>
                <a:ea typeface="楷体" panose="02010609060101010101" charset="-122"/>
                <a:cs typeface="楷体" panose="02010609060101010101" charset="-122"/>
              </a:rPr>
              <a:t>民乃大悦，竞以牛酒劳军。策为人美姿颜，</a:t>
            </a:r>
            <a:r>
              <a:rPr lang="zh-CN" altLang="en-US" u="sng">
                <a:solidFill>
                  <a:schemeClr val="tx2">
                    <a:lumMod val="75000"/>
                  </a:schemeClr>
                </a:solidFill>
                <a:latin typeface="楷体" panose="02010609060101010101" charset="-122"/>
                <a:ea typeface="楷体" panose="02010609060101010101" charset="-122"/>
                <a:cs typeface="楷体" panose="02010609060101010101" charset="-122"/>
              </a:rPr>
              <a:t>能笑语，性阔达听受，善于用人</a:t>
            </a:r>
            <a:r>
              <a:rPr lang="zh-CN" altLang="en-US">
                <a:solidFill>
                  <a:schemeClr val="tx1">
                    <a:lumMod val="95000"/>
                    <a:lumOff val="5000"/>
                  </a:schemeClr>
                </a:solidFill>
                <a:latin typeface="楷体" panose="02010609060101010101" charset="-122"/>
                <a:ea typeface="楷体" panose="02010609060101010101" charset="-122"/>
                <a:cs typeface="楷体" panose="02010609060101010101" charset="-122"/>
              </a:rPr>
              <a:t>，是以士民见者，乐为致死。策攻刘繇牛渚营，尽得邸阁粮谷战具。时彭城相薛礼、下邳相丹阳笮融依繇为盟主，礼据秣陵，融屯县南，策皆击破之。又破繇别将于梅陵，转攻湖孰、江乘，皆下之，进击繇于曲阿。</a:t>
            </a:r>
            <a:endParaRPr lang="zh-CN" altLang="en-US">
              <a:solidFill>
                <a:schemeClr val="tx1">
                  <a:lumMod val="95000"/>
                  <a:lumOff val="5000"/>
                </a:schemeClr>
              </a:solidFill>
              <a:latin typeface="楷体" panose="02010609060101010101" charset="-122"/>
              <a:ea typeface="楷体" panose="02010609060101010101" charset="-122"/>
              <a:cs typeface="楷体" panose="02010609060101010101" charset="-122"/>
            </a:endParaRPr>
          </a:p>
          <a:p>
            <a:pPr indent="342265" eaLnBrk="1" latinLnBrk="0" hangingPunct="1">
              <a:spcBef>
                <a:spcPct val="0"/>
              </a:spcBef>
            </a:pPr>
            <a:r>
              <a:rPr lang="zh-CN" altLang="en-US">
                <a:solidFill>
                  <a:schemeClr val="tx1">
                    <a:lumMod val="95000"/>
                    <a:lumOff val="5000"/>
                  </a:schemeClr>
                </a:solidFill>
                <a:latin typeface="楷体" panose="02010609060101010101" charset="-122"/>
                <a:ea typeface="楷体" panose="02010609060101010101" charset="-122"/>
                <a:cs typeface="楷体" panose="02010609060101010101" charset="-122"/>
              </a:rPr>
              <a:t>繇与策战，兵败，走丹徒。策入曲阿，</a:t>
            </a:r>
            <a:r>
              <a:rPr lang="zh-CN" altLang="en-US" u="sng">
                <a:solidFill>
                  <a:schemeClr val="tx2">
                    <a:lumMod val="75000"/>
                  </a:schemeClr>
                </a:solidFill>
                <a:latin typeface="楷体" panose="02010609060101010101" charset="-122"/>
                <a:ea typeface="楷体" panose="02010609060101010101" charset="-122"/>
                <a:cs typeface="楷体" panose="02010609060101010101" charset="-122"/>
              </a:rPr>
              <a:t>劳赐将士，发恩布令</a:t>
            </a:r>
            <a:r>
              <a:rPr lang="zh-CN" altLang="en-US">
                <a:solidFill>
                  <a:schemeClr val="tx1">
                    <a:lumMod val="95000"/>
                    <a:lumOff val="5000"/>
                  </a:schemeClr>
                </a:solidFill>
                <a:latin typeface="楷体" panose="02010609060101010101" charset="-122"/>
                <a:ea typeface="楷体" panose="02010609060101010101" charset="-122"/>
                <a:cs typeface="楷体" panose="02010609060101010101" charset="-122"/>
              </a:rPr>
              <a:t>，告谕诸县：“</a:t>
            </a:r>
            <a:r>
              <a:rPr lang="zh-CN" altLang="en-US" u="sng">
                <a:solidFill>
                  <a:schemeClr val="tx2">
                    <a:lumMod val="75000"/>
                  </a:schemeClr>
                </a:solidFill>
                <a:latin typeface="楷体" panose="02010609060101010101" charset="-122"/>
                <a:ea typeface="楷体" panose="02010609060101010101" charset="-122"/>
                <a:cs typeface="楷体" panose="02010609060101010101" charset="-122"/>
              </a:rPr>
              <a:t>其刘繇、笮融等故乡部曲来降首者，一无所问，乐从军者一身行，复除门户；不乐者不强</a:t>
            </a:r>
            <a:r>
              <a:rPr lang="zh-CN" altLang="en-US">
                <a:solidFill>
                  <a:schemeClr val="tx1">
                    <a:lumMod val="95000"/>
                    <a:lumOff val="5000"/>
                  </a:schemeClr>
                </a:solidFill>
                <a:latin typeface="楷体" panose="02010609060101010101" charset="-122"/>
                <a:ea typeface="楷体" panose="02010609060101010101" charset="-122"/>
                <a:cs typeface="楷体" panose="02010609060101010101" charset="-122"/>
              </a:rPr>
              <a:t>。”旬日之间，四面云集，得见兵二万余人，马千余匹，威震江东。</a:t>
            </a:r>
            <a:endParaRPr lang="zh-CN" altLang="en-US">
              <a:solidFill>
                <a:schemeClr val="tx1">
                  <a:lumMod val="95000"/>
                  <a:lumOff val="5000"/>
                </a:schemeClr>
              </a:solidFill>
            </a:endParaRPr>
          </a:p>
          <a:p>
            <a:r>
              <a:rPr lang="zh-CN" altLang="en-US">
                <a:solidFill>
                  <a:schemeClr val="tx1">
                    <a:lumMod val="95000"/>
                    <a:lumOff val="5000"/>
                  </a:schemeClr>
                </a:solidFill>
              </a:rPr>
              <a:t>（节选自《通鉴纪事本末·孙氏据江东》）</a:t>
            </a:r>
            <a:endParaRPr lang="zh-CN" altLang="en-US">
              <a:solidFill>
                <a:schemeClr val="tx1">
                  <a:lumMod val="95000"/>
                  <a:lumOff val="5000"/>
                </a:schemeClr>
              </a:solidFill>
            </a:endParaRPr>
          </a:p>
          <a:p>
            <a:r>
              <a:rPr lang="zh-CN" altLang="en-US">
                <a:solidFill>
                  <a:schemeClr val="tx1">
                    <a:lumMod val="95000"/>
                    <a:lumOff val="5000"/>
                  </a:schemeClr>
                </a:solidFill>
              </a:rPr>
              <a:t>13. </a:t>
            </a:r>
            <a:r>
              <a:rPr lang="zh-CN" altLang="en-US">
                <a:solidFill>
                  <a:schemeClr val="tx2">
                    <a:lumMod val="75000"/>
                  </a:schemeClr>
                </a:solidFill>
              </a:rPr>
              <a:t>孙策</a:t>
            </a:r>
            <a:r>
              <a:rPr lang="zh-CN" altLang="en-US">
                <a:solidFill>
                  <a:schemeClr val="tx1">
                    <a:lumMod val="95000"/>
                    <a:lumOff val="5000"/>
                  </a:schemeClr>
                </a:solidFill>
              </a:rPr>
              <a:t>是</a:t>
            </a:r>
            <a:r>
              <a:rPr lang="zh-CN" altLang="en-US" u="sng">
                <a:solidFill>
                  <a:schemeClr val="tx1">
                    <a:lumMod val="95000"/>
                    <a:lumOff val="5000"/>
                  </a:schemeClr>
                </a:solidFill>
                <a:highlight>
                  <a:srgbClr val="FFFF00"/>
                </a:highlight>
              </a:rPr>
              <a:t>如何赢得人心的</a:t>
            </a:r>
            <a:r>
              <a:rPr lang="zh-CN" altLang="en-US">
                <a:solidFill>
                  <a:schemeClr val="tx1">
                    <a:lumMod val="95000"/>
                    <a:lumOff val="5000"/>
                  </a:schemeClr>
                </a:solidFill>
              </a:rPr>
              <a:t>?请根据文意进行</a:t>
            </a:r>
            <a:r>
              <a:rPr lang="zh-CN" altLang="en-US">
                <a:solidFill>
                  <a:schemeClr val="tx2">
                    <a:lumMod val="75000"/>
                  </a:schemeClr>
                </a:solidFill>
              </a:rPr>
              <a:t>概括</a:t>
            </a:r>
            <a:r>
              <a:rPr lang="zh-CN" altLang="en-US">
                <a:solidFill>
                  <a:schemeClr val="tx1">
                    <a:lumMod val="95000"/>
                    <a:lumOff val="5000"/>
                  </a:schemeClr>
                </a:solidFill>
              </a:rPr>
              <a:t>。（3分）</a:t>
            </a:r>
            <a:endParaRPr lang="zh-CN" altLang="en-US">
              <a:solidFill>
                <a:schemeClr val="tx1">
                  <a:lumMod val="95000"/>
                  <a:lumOff val="5000"/>
                </a:schemeClr>
              </a:solidFill>
            </a:endParaRPr>
          </a:p>
          <a:p>
            <a:r>
              <a:rPr lang="zh-CN" altLang="en-US">
                <a:solidFill>
                  <a:schemeClr val="tx1">
                    <a:lumMod val="95000"/>
                    <a:lumOff val="5000"/>
                  </a:schemeClr>
                </a:solidFill>
              </a:rPr>
              <a:t>军纪严明,爱护百姓。豁达亲民,善于听取意见。奖罚分明,善侍俘虏。(每点1分,共3分)</a:t>
            </a:r>
            <a:endParaRPr lang="zh-CN" altLang="en-US">
              <a:solidFill>
                <a:schemeClr val="tx1">
                  <a:lumMod val="95000"/>
                  <a:lumOff val="5000"/>
                </a:schemeClr>
              </a:solidFill>
            </a:endParaRP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内容占位符 -2147482623"/>
          <p:cNvPicPr>
            <a:picLocks noChangeAspect="1"/>
          </p:cNvPicPr>
          <p:nvPr>
            <p:ph idx="1"/>
          </p:nvPr>
        </p:nvPicPr>
        <p:blipFill>
          <a:blip r:embed="rId2"/>
          <a:stretch>
            <a:fillRect/>
          </a:stretch>
        </p:blipFill>
        <p:spPr>
          <a:xfrm>
            <a:off x="967105" y="1259205"/>
            <a:ext cx="10257790" cy="5255895"/>
          </a:xfrm>
          <a:prstGeom prst="rect">
            <a:avLst/>
          </a:prstGeom>
          <a:noFill/>
          <a:ln w="9525">
            <a:noFill/>
          </a:ln>
        </p:spPr>
      </p:pic>
      <p:sp>
        <p:nvSpPr>
          <p:cNvPr id="3" name="文本框 2"/>
          <p:cNvSpPr txBox="1"/>
          <p:nvPr/>
        </p:nvSpPr>
        <p:spPr>
          <a:xfrm>
            <a:off x="3033395" y="563880"/>
            <a:ext cx="3457575" cy="645160"/>
          </a:xfrm>
          <a:prstGeom prst="rect">
            <a:avLst/>
          </a:prstGeom>
          <a:noFill/>
        </p:spPr>
        <p:txBody>
          <a:bodyPr wrap="square" rtlCol="0">
            <a:spAutoFit/>
          </a:bodyPr>
          <a:lstStyle/>
          <a:p>
            <a:r>
              <a:rPr lang="zh-CN" altLang="en-US" sz="3600">
                <a:solidFill>
                  <a:schemeClr val="tx2">
                    <a:lumMod val="75000"/>
                  </a:schemeClr>
                </a:solidFill>
                <a:highlight>
                  <a:srgbClr val="FFFF00"/>
                </a:highlight>
              </a:rPr>
              <a:t>课堂总结</a:t>
            </a:r>
            <a:endParaRPr lang="zh-CN" altLang="en-US" sz="3600">
              <a:solidFill>
                <a:schemeClr val="tx2">
                  <a:lumMod val="75000"/>
                </a:schemeClr>
              </a:solidFill>
              <a:highlight>
                <a:srgbClr val="FFFF00"/>
              </a:highlight>
            </a:endParaRPr>
          </a:p>
        </p:txBody>
      </p:sp>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a:sym typeface="+mn-ea"/>
              </a:rPr>
              <a:t>【反馈提升】</a:t>
            </a:r>
            <a:endParaRPr lang="zh-CN" altLang="en-US"/>
          </a:p>
        </p:txBody>
      </p:sp>
      <p:sp>
        <p:nvSpPr>
          <p:cNvPr id="3" name="内容占位符 2"/>
          <p:cNvSpPr>
            <a:spLocks noGrp="1"/>
          </p:cNvSpPr>
          <p:nvPr>
            <p:ph idx="1"/>
          </p:nvPr>
        </p:nvSpPr>
        <p:spPr>
          <a:xfrm>
            <a:off x="609600" y="1058545"/>
            <a:ext cx="10972800" cy="5020310"/>
          </a:xfrm>
        </p:spPr>
        <p:txBody>
          <a:bodyPr>
            <a:noAutofit/>
          </a:bodyPr>
          <a:lstStyle/>
          <a:p>
            <a:pPr indent="342265" eaLnBrk="1" latinLnBrk="0" hangingPunct="1">
              <a:spcBef>
                <a:spcPct val="0"/>
              </a:spcBef>
            </a:pPr>
            <a:r>
              <a:rPr lang="zh-CN" altLang="en-US" sz="1700">
                <a:solidFill>
                  <a:schemeClr val="tx1"/>
                </a:solidFill>
              </a:rPr>
              <a:t>（一）文言文阅读（本题共5小题，20分）</a:t>
            </a:r>
            <a:endParaRPr lang="zh-CN" altLang="en-US" sz="1700">
              <a:solidFill>
                <a:schemeClr val="tx1"/>
              </a:solidFill>
            </a:endParaRPr>
          </a:p>
          <a:p>
            <a:pPr indent="342265" eaLnBrk="1" latinLnBrk="0" hangingPunct="1">
              <a:spcBef>
                <a:spcPct val="0"/>
              </a:spcBef>
            </a:pPr>
            <a:r>
              <a:rPr lang="zh-CN" altLang="en-US" sz="1700">
                <a:solidFill>
                  <a:schemeClr val="tx1"/>
                </a:solidFill>
              </a:rPr>
              <a:t>阅读下面的文言文，完成10～14题。</a:t>
            </a:r>
            <a:endParaRPr lang="zh-CN" altLang="en-US" sz="1700">
              <a:solidFill>
                <a:schemeClr val="tx1"/>
              </a:solidFill>
            </a:endParaRPr>
          </a:p>
          <a:p>
            <a:pPr indent="342265" eaLnBrk="1" latinLnBrk="0" hangingPunct="1">
              <a:spcBef>
                <a:spcPct val="0"/>
              </a:spcBef>
            </a:pPr>
            <a:r>
              <a:rPr lang="zh-CN" altLang="en-US" sz="1700">
                <a:solidFill>
                  <a:schemeClr val="tx1"/>
                </a:solidFill>
              </a:rPr>
              <a:t>唐宪宗元和七年秋，魏博节度使田季安薨。子怀谏，为节度副大使。兵马使田兴，有勇力，军中赖之。辛亥，上与宰相议魏博事，李吉甫请兴兵讨之，李绛曰：“臣窃观两河藩镇之跋扈者，皆分兵以隶诸将，不使专在一人，恐其权任太重，乘间而谋己故也。诸将势均力敌，莫能相制，若常得严明主帅以临之，则粗能自固矣。今怀谏乳臭子，不能自听断，军府大权，必有所归，诸将厚薄不均，怨怒必起，不相服从。然则向日分兵之策，适足为今日祸之阶也。至时，惟在朝廷不爱爵禄以赏其人，使两河藩镇闻之，恐其麾下争为恭顺矣，此所谓不战而屈人兵者也。”上曰：“善。”既而田怀谏幼弱，军政皆决于家僮蒋士则，数以爱憎移易诸将，众皆愤怒。朝命久未至，军中不安。田兴晨入府，士卒数千人大噪，请为留后。兴乃谓众曰：“勿犯副大使，守朝廷法令，申版籍，请官吏，然后可。”皆曰：“诺”。兴乃杀蒋士则等，迁怀谏。魏博监军以状闻，吉甫请遣中使宣慰以观其变，绛曰：“不可。今田兴奉其土地兵众，坐待诏命；乘此际推心抚纳，结以大恩。”上从之，以兴为魏博节度使。缝又言魏博五十余年不沾皇化不有重赏过其所望则无以慰士卒之心使四邻劝慕遗发内库钱百五十万缕以赐之左友以为所与太多后有此比将何以给之上以语绛，绛曰：“田兴不贪专地之利，归命圣朝，陛下奈何爱小费而遗大计，不以收一道人心！”上悦，曰：“朕所以恶衣菲食，蓄聚货财，正为欲平定四方，不然，徒贮之府库何为！”十一月，遣知制诰裴度至魏博宣慰，以钱百五十万缗赏军士，六州百姓给复一年。军士受赐，欢声如雷。成德、兖郓使者数辈见之，相顾失色，叹曰：“倔强者果何益乎！”十四年秋，田兴入朝，上待之尤厚。</a:t>
            </a:r>
            <a:endParaRPr lang="zh-CN" altLang="en-US" sz="1700">
              <a:solidFill>
                <a:schemeClr val="tx1"/>
              </a:solidFill>
            </a:endParaRPr>
          </a:p>
          <a:p>
            <a:pPr indent="342265" eaLnBrk="1" latinLnBrk="0" hangingPunct="1">
              <a:spcBef>
                <a:spcPct val="0"/>
              </a:spcBef>
            </a:pPr>
            <a:r>
              <a:rPr lang="zh-CN" altLang="en-US" sz="1700">
                <a:solidFill>
                  <a:schemeClr val="tx1"/>
                </a:solidFill>
              </a:rPr>
              <a:t>（节选自《通鉴纪事本末·卷三十四》）</a:t>
            </a:r>
            <a:endParaRPr lang="zh-CN" altLang="en-US" sz="1700">
              <a:solidFill>
                <a:schemeClr val="tx1"/>
              </a:solidFill>
            </a:endParaRP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20000"/>
          </a:bodyPr>
          <a:lstStyle/>
          <a:p>
            <a:r>
              <a:rPr lang="zh-CN" altLang="en-US">
                <a:solidFill>
                  <a:schemeClr val="tx1"/>
                </a:solidFill>
              </a:rPr>
              <a:t>10．下列对文中画波浪线部分的断句，正确的一项是（3分）</a:t>
            </a:r>
            <a:endParaRPr lang="zh-CN" altLang="en-US">
              <a:solidFill>
                <a:schemeClr val="tx1"/>
              </a:solidFill>
            </a:endParaRPr>
          </a:p>
          <a:p>
            <a:r>
              <a:rPr lang="zh-CN" altLang="en-US">
                <a:solidFill>
                  <a:schemeClr val="tx1"/>
                </a:solidFill>
              </a:rPr>
              <a:t>A.绛又言／魏博五十余年不沾皇化／不有重赏过其所望／则无以慰士卒之心／使四邻劝慕／请发内库钱百五十万缗以赐之左右／以为所与太多／后有此比／将何以给之／</a:t>
            </a:r>
            <a:endParaRPr lang="zh-CN" altLang="en-US">
              <a:solidFill>
                <a:schemeClr val="tx1"/>
              </a:solidFill>
            </a:endParaRPr>
          </a:p>
          <a:p>
            <a:r>
              <a:rPr lang="zh-CN" altLang="en-US">
                <a:solidFill>
                  <a:schemeClr val="tx1"/>
                </a:solidFill>
              </a:rPr>
              <a:t>B.绛又言／魏博五十余年不沾皇化／不有重赏／过其所望则无以慰／士卒之心使四邻劝慕／请发内库钱百五十万缗以赐之／左右以为／所与太多／后有此比／将何以给之／</a:t>
            </a:r>
            <a:endParaRPr lang="zh-CN" altLang="en-US">
              <a:solidFill>
                <a:schemeClr val="tx1"/>
              </a:solidFill>
            </a:endParaRPr>
          </a:p>
          <a:p>
            <a:r>
              <a:rPr lang="zh-CN" altLang="en-US">
                <a:solidFill>
                  <a:schemeClr val="tx1"/>
                </a:solidFill>
              </a:rPr>
              <a:t>C.绛又言／魏博五十余年不沾皇化／不有重赏过其所望／则无以慰士卒之心／使四邻劝慕／请发内库钱百五十万缗以赐之／左右以为／所与太多／后有此比／将何以给之／</a:t>
            </a:r>
            <a:endParaRPr lang="zh-CN" altLang="en-US">
              <a:solidFill>
                <a:schemeClr val="tx1"/>
              </a:solidFill>
            </a:endParaRPr>
          </a:p>
          <a:p>
            <a:r>
              <a:rPr lang="zh-CN" altLang="en-US">
                <a:solidFill>
                  <a:schemeClr val="tx1"/>
                </a:solidFill>
              </a:rPr>
              <a:t>D.绛又言／魏博五十余年不沾皇化／不有重赏／过其所望则无以慰士卒之心／使四邻劝慕／请发内库钱百五十万缗以赐之左右／以为所与太多／后有此比／将何以给之／</a:t>
            </a:r>
            <a:endParaRPr lang="zh-CN" altLang="en-US">
              <a:solidFill>
                <a:schemeClr val="tx1"/>
              </a:solidFill>
            </a:endParaRP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solidFill>
                  <a:schemeClr val="tx1"/>
                </a:solidFill>
              </a:rPr>
              <a:t>11．下列对文中加点词语的相关内容的解说，不正确的一项是（3分）</a:t>
            </a:r>
            <a:endParaRPr lang="zh-CN" altLang="en-US">
              <a:solidFill>
                <a:schemeClr val="tx1"/>
              </a:solidFill>
            </a:endParaRPr>
          </a:p>
          <a:p>
            <a:r>
              <a:rPr lang="zh-CN" altLang="en-US">
                <a:solidFill>
                  <a:schemeClr val="tx1"/>
                </a:solidFill>
              </a:rPr>
              <a:t>A.留后，官名，始于唐代宗年间，文中是魏博节度使缺位时代理的称谓。</a:t>
            </a:r>
            <a:endParaRPr lang="zh-CN" altLang="en-US">
              <a:solidFill>
                <a:schemeClr val="tx1"/>
              </a:solidFill>
            </a:endParaRPr>
          </a:p>
          <a:p>
            <a:r>
              <a:rPr lang="zh-CN" altLang="en-US">
                <a:solidFill>
                  <a:schemeClr val="tx1"/>
                </a:solidFill>
              </a:rPr>
              <a:t>B.版籍，指户口册或领土、疆域，“申版籍”指向朝廷索要人口和土地。</a:t>
            </a:r>
            <a:endParaRPr lang="zh-CN" altLang="en-US">
              <a:solidFill>
                <a:schemeClr val="tx1"/>
              </a:solidFill>
            </a:endParaRPr>
          </a:p>
          <a:p>
            <a:r>
              <a:rPr lang="zh-CN" altLang="en-US">
                <a:solidFill>
                  <a:schemeClr val="tx1"/>
                </a:solidFill>
              </a:rPr>
              <a:t>C.专地，擅自处置领地，唐至德年后节度使专地以抗上令，始有藩镇之祸。</a:t>
            </a:r>
            <a:endParaRPr lang="zh-CN" altLang="en-US">
              <a:solidFill>
                <a:schemeClr val="tx1"/>
              </a:solidFill>
            </a:endParaRPr>
          </a:p>
          <a:p>
            <a:r>
              <a:rPr lang="zh-CN" altLang="en-US">
                <a:solidFill>
                  <a:schemeClr val="tx1"/>
                </a:solidFill>
              </a:rPr>
              <a:t>D.道，古代行政区划名，唐代曾分天下为十五道，唐末演变为节度辖区。</a:t>
            </a:r>
            <a:endParaRPr lang="zh-CN" altLang="en-US">
              <a:solidFill>
                <a:schemeClr val="tx1"/>
              </a:solidFill>
            </a:endParaRP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教学目标：</a:t>
            </a:r>
            <a:endParaRPr lang="zh-CN" altLang="en-US"/>
          </a:p>
        </p:txBody>
      </p:sp>
      <p:sp>
        <p:nvSpPr>
          <p:cNvPr id="3" name="内容占位符 2"/>
          <p:cNvSpPr>
            <a:spLocks noGrp="1"/>
          </p:cNvSpPr>
          <p:nvPr>
            <p:ph idx="1"/>
          </p:nvPr>
        </p:nvSpPr>
        <p:spPr/>
        <p:txBody>
          <a:bodyPr/>
          <a:lstStyle/>
          <a:p>
            <a:r>
              <a:rPr lang="zh-CN" altLang="en-US" sz="4000">
                <a:solidFill>
                  <a:schemeClr val="tx1"/>
                </a:solidFill>
              </a:rPr>
              <a:t>1.了解古文信息筛选的技巧</a:t>
            </a:r>
            <a:endParaRPr lang="zh-CN" altLang="en-US" sz="4000">
              <a:solidFill>
                <a:schemeClr val="tx1"/>
              </a:solidFill>
            </a:endParaRPr>
          </a:p>
          <a:p>
            <a:r>
              <a:rPr lang="zh-CN" altLang="en-US" sz="4000">
                <a:solidFill>
                  <a:schemeClr val="tx1"/>
                </a:solidFill>
              </a:rPr>
              <a:t>2.初步形成分析概括能力</a:t>
            </a:r>
            <a:endParaRPr lang="zh-CN" altLang="en-US" sz="4000">
              <a:solidFill>
                <a:schemeClr val="tx1"/>
              </a:solidFill>
            </a:endParaRP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solidFill>
                  <a:schemeClr val="tx1"/>
                </a:solidFill>
              </a:rPr>
              <a:t>12．下列对原文有关内容的概述，不正确的一项是（3分）</a:t>
            </a:r>
            <a:endParaRPr lang="zh-CN" altLang="en-US">
              <a:solidFill>
                <a:schemeClr val="tx1"/>
              </a:solidFill>
            </a:endParaRPr>
          </a:p>
          <a:p>
            <a:r>
              <a:rPr lang="zh-CN" altLang="en-US">
                <a:solidFill>
                  <a:schemeClr val="tx1"/>
                </a:solidFill>
              </a:rPr>
              <a:t>A.家僮蒋士则趁田季安去世、怀谏年幼弱小之际，独揽魏博的军政大权，凭个人好恶调换众将职位，引发众怒，后来被田兴杀掉。</a:t>
            </a:r>
            <a:endParaRPr lang="zh-CN" altLang="en-US">
              <a:solidFill>
                <a:schemeClr val="tx1"/>
              </a:solidFill>
            </a:endParaRPr>
          </a:p>
          <a:p>
            <a:r>
              <a:rPr lang="zh-CN" altLang="en-US">
                <a:solidFill>
                  <a:schemeClr val="tx1"/>
                </a:solidFill>
              </a:rPr>
              <a:t>B.李绛向宪宗提出建议，朝廷应采取分散各地藩镇将领兵权的策略，令诸将势均力敌，避免他们因兵权集中而嚣张跋扈，趁机谋乱。</a:t>
            </a:r>
            <a:endParaRPr lang="zh-CN" altLang="en-US">
              <a:solidFill>
                <a:schemeClr val="tx1"/>
              </a:solidFill>
            </a:endParaRPr>
          </a:p>
          <a:p>
            <a:r>
              <a:rPr lang="zh-CN" altLang="en-US">
                <a:solidFill>
                  <a:schemeClr val="tx1"/>
                </a:solidFill>
              </a:rPr>
              <a:t>C.宰相李吉甫先是主张对魏博用兵，后又在魏博易主的时候，建议朝廷观其变化，但他的意见都遭到了李绛反对，也未被宪宗采纳。</a:t>
            </a:r>
            <a:endParaRPr lang="zh-CN" altLang="en-US">
              <a:solidFill>
                <a:schemeClr val="tx1"/>
              </a:solidFill>
            </a:endParaRPr>
          </a:p>
          <a:p>
            <a:r>
              <a:rPr lang="zh-CN" altLang="en-US">
                <a:solidFill>
                  <a:schemeClr val="tx1"/>
                </a:solidFill>
              </a:rPr>
              <a:t>D.宪宗采纳李绛不战而屈人之兵的建议，避免了战争，任命田兴为节度使，后犒赏军士，免除魏博一年赋税，并在田兴入朝时善待他。</a:t>
            </a:r>
            <a:endParaRPr lang="zh-CN" altLang="en-US">
              <a:solidFill>
                <a:schemeClr val="tx1"/>
              </a:solidFill>
            </a:endParaRP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solidFill>
                  <a:schemeClr val="tx1"/>
                </a:solidFill>
              </a:rPr>
              <a:t>13．把文中画横线的句子翻译成现代汉语。（8分）</a:t>
            </a:r>
            <a:endParaRPr lang="zh-CN" altLang="en-US">
              <a:solidFill>
                <a:schemeClr val="tx1"/>
              </a:solidFill>
            </a:endParaRPr>
          </a:p>
          <a:p>
            <a:r>
              <a:rPr lang="zh-CN" altLang="en-US">
                <a:solidFill>
                  <a:schemeClr val="tx1"/>
                </a:solidFill>
              </a:rPr>
              <a:t>（1）今田兴奉其土地兵众，坐待诏命；乘此际推心抚纳，结以大恩。</a:t>
            </a:r>
            <a:endParaRPr lang="zh-CN" altLang="en-US">
              <a:solidFill>
                <a:schemeClr val="tx1"/>
              </a:solidFill>
            </a:endParaRPr>
          </a:p>
          <a:p>
            <a:endParaRPr lang="zh-CN" altLang="en-US">
              <a:solidFill>
                <a:schemeClr val="tx1"/>
              </a:solidFill>
            </a:endParaRPr>
          </a:p>
          <a:p>
            <a:endParaRPr lang="zh-CN" altLang="en-US">
              <a:solidFill>
                <a:schemeClr val="tx1"/>
              </a:solidFill>
            </a:endParaRPr>
          </a:p>
          <a:p>
            <a:r>
              <a:rPr lang="zh-CN" altLang="en-US">
                <a:solidFill>
                  <a:schemeClr val="tx1"/>
                </a:solidFill>
              </a:rPr>
              <a:t>（2）朕所以恶衣菲食，蓄聚货财，正为欲平定四方，不然，徒贮之府库何为！ </a:t>
            </a:r>
            <a:endParaRPr lang="zh-CN" altLang="en-US">
              <a:solidFill>
                <a:schemeClr val="tx1"/>
              </a:solidFill>
            </a:endParaRPr>
          </a:p>
          <a:p>
            <a:endParaRPr lang="zh-CN" altLang="en-US">
              <a:solidFill>
                <a:schemeClr val="tx1"/>
              </a:solidFill>
            </a:endParaRPr>
          </a:p>
          <a:p>
            <a:endParaRPr lang="zh-CN" altLang="en-US">
              <a:solidFill>
                <a:schemeClr val="tx1"/>
              </a:solidFill>
            </a:endParaRPr>
          </a:p>
          <a:p>
            <a:r>
              <a:rPr lang="zh-CN" altLang="en-US">
                <a:solidFill>
                  <a:schemeClr val="tx1"/>
                </a:solidFill>
              </a:rPr>
              <a:t>14．两河藩镇中成德、兖郓的使者为什么会“相顾失色”？请简要说明。（3分） </a:t>
            </a:r>
            <a:endParaRPr lang="zh-CN" altLang="en-US">
              <a:solidFill>
                <a:schemeClr val="tx1"/>
              </a:solidFill>
            </a:endParaRPr>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pPr algn="ctr"/>
            <a:endParaRPr lang="zh-CN" altLang="en-US" sz="4000">
              <a:solidFill>
                <a:srgbClr val="FF0000"/>
              </a:solidFill>
              <a:sym typeface="+mn-ea"/>
            </a:endParaRPr>
          </a:p>
        </p:txBody>
      </p:sp>
      <p:sp>
        <p:nvSpPr>
          <p:cNvPr id="3" name="内容占位符 2"/>
          <p:cNvSpPr>
            <a:spLocks noGrp="1"/>
          </p:cNvSpPr>
          <p:nvPr>
            <p:ph idx="1"/>
          </p:nvPr>
        </p:nvSpPr>
        <p:spPr>
          <a:xfrm>
            <a:off x="609600" y="1131570"/>
            <a:ext cx="10972800" cy="5561965"/>
          </a:xfrm>
        </p:spPr>
        <p:txBody>
          <a:bodyPr>
            <a:noAutofit/>
          </a:bodyPr>
          <a:lstStyle/>
          <a:p>
            <a:r>
              <a:rPr lang="zh-CN" altLang="en-US"/>
              <a:t>     </a:t>
            </a:r>
            <a:endParaRPr lang="zh-CN" altLang="en-US" sz="3200">
              <a:solidFill>
                <a:schemeClr val="accent2"/>
              </a:solidFill>
            </a:endParaRPr>
          </a:p>
        </p:txBody>
      </p:sp>
      <p:pic>
        <p:nvPicPr>
          <p:cNvPr id="4" name="New picture"/>
          <p:cNvPicPr/>
          <p:nvPr/>
        </p:nvPicPr>
        <p:blipFill>
          <a:blip r:embed="rId2"/>
          <a:stretch>
            <a:fillRect/>
          </a:stretch>
        </p:blipFill>
        <p:spPr>
          <a:xfrm>
            <a:off x="12268200" y="11595100"/>
            <a:ext cx="355600" cy="266700"/>
          </a:xfrm>
          <a:prstGeom prst="cube">
            <a:avLst/>
          </a:prstGeom>
        </p:spPr>
      </p:pic>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zh-CN" altLang="en-US" sz="5400" noProof="0">
                <a:ln>
                  <a:noFill/>
                </a:ln>
                <a:solidFill>
                  <a:srgbClr val="9D2F03"/>
                </a:solidFill>
                <a:effectLst/>
                <a:uLnTx/>
                <a:uFillTx/>
                <a:latin typeface="微软雅黑" panose="020b0503020204020204" charset="-122"/>
                <a:ea typeface="微软雅黑" panose="020b0503020204020204" charset="-122"/>
                <a:sym typeface="+mn-ea"/>
              </a:rPr>
              <a:t>关键词：</a:t>
            </a:r>
            <a:endParaRPr lang="zh-CN" altLang="en-US" sz="5400" noProof="0">
              <a:ln>
                <a:noFill/>
              </a:ln>
              <a:solidFill>
                <a:srgbClr val="9D2F03"/>
              </a:solidFill>
              <a:effectLst/>
              <a:uLnTx/>
              <a:uFillTx/>
              <a:latin typeface="微软雅黑" panose="020b0503020204020204" charset="-122"/>
              <a:ea typeface="微软雅黑" panose="020b0503020204020204" charset="-122"/>
              <a:sym typeface="+mn-ea"/>
            </a:endParaRPr>
          </a:p>
        </p:txBody>
      </p:sp>
      <p:sp>
        <p:nvSpPr>
          <p:cNvPr id="3" name="内容占位符 2"/>
          <p:cNvSpPr>
            <a:spLocks noGrp="1"/>
          </p:cNvSpPr>
          <p:nvPr>
            <p:ph idx="1"/>
          </p:nvPr>
        </p:nvSpPr>
        <p:spPr/>
        <p:txBody>
          <a:bodyPr/>
          <a:lstStyle/>
          <a:p>
            <a:pPr marL="0" marR="0" lvl="0" indent="0" algn="l" defTabSz="914400" rtl="0" eaLnBrk="1" fontAlgn="base" latinLnBrk="0" hangingPunct="1">
              <a:lnSpc>
                <a:spcPct val="150000"/>
              </a:lnSpc>
              <a:spcBef>
                <a:spcPct val="50000"/>
              </a:spcBef>
              <a:spcAft>
                <a:spcPct val="0"/>
              </a:spcAft>
              <a:buClrTx/>
              <a:buSzTx/>
              <a:buFontTx/>
              <a:buNone/>
              <a:defRPr/>
            </a:pPr>
            <a:r>
              <a:rPr lang="zh-CN" altLang="en-US" sz="4800" noProof="0">
                <a:ln>
                  <a:noFill/>
                </a:ln>
                <a:solidFill>
                  <a:srgbClr val="9D2F03"/>
                </a:solidFill>
                <a:effectLst/>
                <a:uLnTx/>
                <a:uFillTx/>
                <a:latin typeface="微软雅黑" panose="020b0503020204020204" charset="-122"/>
                <a:ea typeface="微软雅黑" panose="020b0503020204020204" charset="-122"/>
                <a:cs typeface="+mj-cs"/>
                <a:sym typeface="+mn-ea"/>
              </a:rPr>
              <a:t>筛选（提炼）</a:t>
            </a:r>
            <a:endParaRPr kumimoji="0" lang="zh-CN" altLang="en-US" sz="4800" b="0" i="0" u="none" strike="noStrike" kern="1200" cap="none" spc="0" normalizeH="0" baseline="0" noProof="0">
              <a:ln>
                <a:noFill/>
              </a:ln>
              <a:solidFill>
                <a:srgbClr val="9D2F03"/>
              </a:solidFill>
              <a:effectLst/>
              <a:uLnTx/>
              <a:uFillTx/>
              <a:latin typeface="微软雅黑" panose="020b0503020204020204" charset="-122"/>
              <a:ea typeface="微软雅黑" panose="020b0503020204020204" charset="-122"/>
              <a:cs typeface="+mj-cs"/>
            </a:endParaRPr>
          </a:p>
          <a:p>
            <a:pPr marL="0" marR="0" lvl="0" indent="0" algn="l" defTabSz="914400" rtl="0" eaLnBrk="1" fontAlgn="base" latinLnBrk="0" hangingPunct="1">
              <a:lnSpc>
                <a:spcPct val="150000"/>
              </a:lnSpc>
              <a:spcBef>
                <a:spcPct val="50000"/>
              </a:spcBef>
              <a:spcAft>
                <a:spcPct val="0"/>
              </a:spcAft>
              <a:buClrTx/>
              <a:buSzTx/>
              <a:buFontTx/>
              <a:buNone/>
              <a:defRPr/>
            </a:pPr>
            <a:r>
              <a:rPr lang="zh-CN" altLang="en-US" sz="4800" noProof="0">
                <a:ln>
                  <a:noFill/>
                </a:ln>
                <a:solidFill>
                  <a:srgbClr val="9D2F03"/>
                </a:solidFill>
                <a:effectLst/>
                <a:uLnTx/>
                <a:uFillTx/>
                <a:latin typeface="微软雅黑" panose="020b0503020204020204" charset="-122"/>
                <a:ea typeface="微软雅黑" panose="020b0503020204020204" charset="-122"/>
                <a:cs typeface="+mj-cs"/>
                <a:sym typeface="+mn-ea"/>
              </a:rPr>
              <a:t>归纳 （概括、总结）</a:t>
            </a:r>
            <a:endParaRPr lang="zh-CN" altLang="en-US" sz="4800"/>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marR="0" lvl="0" indent="0" algn="l" defTabSz="914400" rtl="0" eaLnBrk="1" fontAlgn="base" latinLnBrk="0" hangingPunct="1">
              <a:lnSpc>
                <a:spcPct val="100000"/>
              </a:lnSpc>
              <a:spcBef>
                <a:spcPct val="50000"/>
              </a:spcBef>
              <a:spcAft>
                <a:spcPct val="0"/>
              </a:spcAft>
              <a:buClrTx/>
              <a:buSzTx/>
              <a:buFontTx/>
              <a:buNone/>
              <a:defRPr/>
            </a:pPr>
            <a:r>
              <a:rPr lang="zh-CN" altLang="en-US" sz="4800" noProof="0">
                <a:ln>
                  <a:noFill/>
                </a:ln>
                <a:solidFill>
                  <a:srgbClr val="9D2F03"/>
                </a:solidFill>
                <a:effectLst/>
                <a:uLnTx/>
                <a:uFillTx/>
                <a:latin typeface="微软雅黑" panose="020b0503020204020204" charset="-122"/>
                <a:ea typeface="微软雅黑" panose="020b0503020204020204" charset="-122"/>
                <a:cs typeface="+mj-cs"/>
                <a:sym typeface="+mn-ea"/>
              </a:rPr>
              <a:t>筛选</a:t>
            </a:r>
            <a:r>
              <a:rPr lang="en-US" altLang="zh-CN" sz="4800" noProof="0">
                <a:ln>
                  <a:noFill/>
                </a:ln>
                <a:solidFill>
                  <a:srgbClr val="9D2F03"/>
                </a:solidFill>
                <a:effectLst/>
                <a:uLnTx/>
                <a:uFillTx/>
                <a:latin typeface="微软雅黑" panose="020b0503020204020204" charset="-122"/>
                <a:ea typeface="微软雅黑" panose="020b0503020204020204" charset="-122"/>
                <a:cs typeface="+mj-cs"/>
                <a:sym typeface="+mn-ea"/>
              </a:rPr>
              <a:t>——</a:t>
            </a:r>
            <a:endParaRPr kumimoji="0" lang="en-US" altLang="zh-CN" sz="4800" b="0" i="0" u="none" strike="noStrike" kern="1200" cap="none" spc="0" normalizeH="0" baseline="0" noProof="0">
              <a:ln>
                <a:noFill/>
              </a:ln>
              <a:solidFill>
                <a:srgbClr val="9D2F03"/>
              </a:solidFill>
              <a:effectLst/>
              <a:uLnTx/>
              <a:uFillTx/>
              <a:latin typeface="微软雅黑" panose="020b0503020204020204" charset="-122"/>
              <a:ea typeface="微软雅黑" panose="020b0503020204020204" charset="-122"/>
              <a:cs typeface="+mj-cs"/>
            </a:endParaRPr>
          </a:p>
          <a:p>
            <a:pPr marL="0" marR="0" lvl="0" indent="0" algn="l" defTabSz="914400" rtl="0" eaLnBrk="1" fontAlgn="base" latinLnBrk="0" hangingPunct="1">
              <a:lnSpc>
                <a:spcPct val="100000"/>
              </a:lnSpc>
              <a:spcBef>
                <a:spcPct val="50000"/>
              </a:spcBef>
              <a:spcAft>
                <a:spcPct val="0"/>
              </a:spcAft>
              <a:buClrTx/>
              <a:buSzTx/>
              <a:buFontTx/>
              <a:buNone/>
              <a:defRPr/>
            </a:pPr>
            <a:r>
              <a:rPr lang="zh-CN" altLang="en-US" sz="4800" noProof="0">
                <a:ln>
                  <a:noFill/>
                </a:ln>
                <a:solidFill>
                  <a:srgbClr val="9D2F03"/>
                </a:solidFill>
                <a:effectLst/>
                <a:uLnTx/>
                <a:uFillTx/>
                <a:latin typeface="微软雅黑" panose="020b0503020204020204" charset="-122"/>
                <a:ea typeface="微软雅黑" panose="020b0503020204020204" charset="-122"/>
                <a:cs typeface="+mj-cs"/>
                <a:sym typeface="+mn-ea"/>
              </a:rPr>
              <a:t>淘汰无效信息，提取有用信息</a:t>
            </a:r>
            <a:endParaRPr lang="zh-CN" altLang="en-US" sz="4800" noProof="0">
              <a:ln>
                <a:noFill/>
              </a:ln>
              <a:solidFill>
                <a:srgbClr val="9D2F03"/>
              </a:solidFill>
              <a:effectLst/>
              <a:uLnTx/>
              <a:uFillTx/>
              <a:latin typeface="微软雅黑" panose="020b0503020204020204" charset="-122"/>
              <a:ea typeface="微软雅黑" panose="020b0503020204020204" charset="-122"/>
              <a:cs typeface="+mj-cs"/>
              <a:sym typeface="+mn-ea"/>
            </a:endParaRPr>
          </a:p>
          <a:p>
            <a:pPr marL="0" marR="0" lvl="0" indent="0" algn="l" defTabSz="914400" rtl="0" eaLnBrk="1" fontAlgn="base" latinLnBrk="0" hangingPunct="1">
              <a:lnSpc>
                <a:spcPct val="100000"/>
              </a:lnSpc>
              <a:spcBef>
                <a:spcPct val="50000"/>
              </a:spcBef>
              <a:spcAft>
                <a:spcPct val="0"/>
              </a:spcAft>
              <a:buClrTx/>
              <a:buSzTx/>
              <a:buFontTx/>
              <a:buNone/>
              <a:defRPr/>
            </a:pPr>
            <a:r>
              <a:rPr lang="zh-CN" altLang="en-US" sz="4800" noProof="0">
                <a:ln>
                  <a:noFill/>
                </a:ln>
                <a:solidFill>
                  <a:srgbClr val="9D2F03"/>
                </a:solidFill>
                <a:effectLst/>
                <a:uLnTx/>
                <a:uFillTx/>
                <a:latin typeface="微软雅黑" panose="020b0503020204020204" charset="-122"/>
                <a:ea typeface="微软雅黑" panose="020b0503020204020204" charset="-122"/>
                <a:cs typeface="+mj-cs"/>
                <a:sym typeface="+mn-ea"/>
              </a:rPr>
              <a:t>归纳 </a:t>
            </a:r>
            <a:r>
              <a:rPr lang="en-US" altLang="zh-CN" sz="4800" noProof="0">
                <a:ln>
                  <a:noFill/>
                </a:ln>
                <a:solidFill>
                  <a:srgbClr val="9D2F03"/>
                </a:solidFill>
                <a:effectLst/>
                <a:uLnTx/>
                <a:uFillTx/>
                <a:latin typeface="微软雅黑" panose="020b0503020204020204" charset="-122"/>
                <a:ea typeface="微软雅黑" panose="020b0503020204020204" charset="-122"/>
                <a:cs typeface="+mj-cs"/>
                <a:sym typeface="+mn-ea"/>
              </a:rPr>
              <a:t>——</a:t>
            </a:r>
            <a:endParaRPr kumimoji="0" lang="en-US" altLang="zh-CN" sz="4800" b="0" i="0" u="none" strike="noStrike" kern="1200" cap="none" spc="0" normalizeH="0" baseline="0" noProof="0">
              <a:ln>
                <a:noFill/>
              </a:ln>
              <a:solidFill>
                <a:srgbClr val="9D2F03"/>
              </a:solidFill>
              <a:effectLst/>
              <a:uLnTx/>
              <a:uFillTx/>
              <a:latin typeface="微软雅黑" panose="020b0503020204020204" charset="-122"/>
              <a:ea typeface="微软雅黑" panose="020b0503020204020204" charset="-122"/>
              <a:cs typeface="+mj-cs"/>
            </a:endParaRPr>
          </a:p>
          <a:p>
            <a:pPr marL="0" marR="0" lvl="0" indent="0" algn="l" defTabSz="914400" rtl="0" eaLnBrk="1" fontAlgn="base" latinLnBrk="0" hangingPunct="1">
              <a:lnSpc>
                <a:spcPct val="100000"/>
              </a:lnSpc>
              <a:spcBef>
                <a:spcPct val="50000"/>
              </a:spcBef>
              <a:spcAft>
                <a:spcPct val="0"/>
              </a:spcAft>
              <a:buClrTx/>
              <a:buSzTx/>
              <a:buFontTx/>
              <a:buNone/>
              <a:defRPr/>
            </a:pPr>
            <a:r>
              <a:rPr lang="zh-CN" altLang="en-US" sz="4800" noProof="0">
                <a:ln>
                  <a:noFill/>
                </a:ln>
                <a:solidFill>
                  <a:srgbClr val="9D2F03"/>
                </a:solidFill>
                <a:effectLst/>
                <a:uLnTx/>
                <a:uFillTx/>
                <a:latin typeface="微软雅黑" panose="020b0503020204020204" charset="-122"/>
                <a:ea typeface="微软雅黑" panose="020b0503020204020204" charset="-122"/>
                <a:cs typeface="+mj-cs"/>
                <a:sym typeface="+mn-ea"/>
              </a:rPr>
              <a:t>对有用信息再加工，概括总结</a:t>
            </a:r>
            <a:endParaRPr kumimoji="0" lang="zh-CN" altLang="en-US" sz="4800" b="0" i="0" u="none" strike="noStrike" kern="1200" cap="none" spc="0" normalizeH="0" baseline="0" noProof="0">
              <a:ln>
                <a:noFill/>
              </a:ln>
              <a:solidFill>
                <a:srgbClr val="9D2F03"/>
              </a:solidFill>
              <a:effectLst/>
              <a:uLnTx/>
              <a:uFillTx/>
              <a:latin typeface="微软雅黑" panose="020b0503020204020204" charset="-122"/>
              <a:ea typeface="微软雅黑" panose="020b0503020204020204" charset="-122"/>
              <a:cs typeface="+mj-cs"/>
            </a:endParaRPr>
          </a:p>
          <a:p>
            <a:pPr marL="0" marR="0" lvl="0" indent="0" algn="l" defTabSz="914400" rtl="0" eaLnBrk="1" fontAlgn="base" latinLnBrk="0" hangingPunct="1">
              <a:lnSpc>
                <a:spcPct val="100000"/>
              </a:lnSpc>
              <a:spcBef>
                <a:spcPct val="50000"/>
              </a:spcBef>
              <a:spcAft>
                <a:spcPct val="0"/>
              </a:spcAft>
              <a:buClrTx/>
              <a:buSzTx/>
              <a:buFontTx/>
              <a:buNone/>
              <a:defRPr/>
            </a:pPr>
            <a:endParaRPr lang="zh-CN" altLang="en-US" sz="4800"/>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3600">
                <a:sym typeface="+mn-ea"/>
              </a:rPr>
              <a:t>信息筛选题涉及的内容主要是：</a:t>
            </a:r>
            <a:endParaRPr lang="zh-CN" altLang="en-US" sz="3600">
              <a:sym typeface="+mn-ea"/>
            </a:endParaRPr>
          </a:p>
        </p:txBody>
      </p:sp>
      <p:graphicFrame>
        <p:nvGraphicFramePr>
          <p:cNvPr id="4" name="表格 3"/>
          <p:cNvGraphicFramePr>
            <a:graphicFrameLocks noGrp="1"/>
          </p:cNvGraphicFramePr>
          <p:nvPr>
            <p:custDataLst>
              <p:tags r:id="rId2"/>
            </p:custDataLst>
          </p:nvPr>
        </p:nvGraphicFramePr>
        <p:xfrm>
          <a:off x="1584325" y="1635125"/>
          <a:ext cx="8712835" cy="4732020"/>
        </p:xfrm>
        <a:graphic>
          <a:graphicData uri="http://schemas.openxmlformats.org/drawingml/2006/table">
            <a:tbl>
              <a:tblPr firstRow="1" bandRow="1">
                <a:tableStyleId>{5940675A-B579-460E-94D1-54222C63F5DA}</a:tableStyleId>
              </a:tblPr>
              <a:tblGrid>
                <a:gridCol w="1186180"/>
                <a:gridCol w="7526655"/>
              </a:tblGrid>
              <a:tr h="878205">
                <a:tc>
                  <a:txBody>
                    <a:bodyPr vert="horz" wrap="square"/>
                    <a:lstStyle/>
                    <a:p>
                      <a:pPr indent="0" algn="ctr">
                        <a:buNone/>
                      </a:pPr>
                      <a:r>
                        <a:rPr lang="en-US" sz="4000" b="1">
                          <a:latin typeface="宋体" panose="02010600030101010101" pitchFamily="2" charset="-122"/>
                          <a:ea typeface="宋体" panose="02010600030101010101" pitchFamily="2" charset="-122"/>
                          <a:cs typeface="宋体" panose="02010600030101010101" pitchFamily="2" charset="-122"/>
                        </a:rPr>
                        <a:t>序号</a:t>
                      </a:r>
                      <a:endParaRPr lang="en-US" altLang="en-US" sz="4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4000" b="1">
                          <a:latin typeface="宋体" panose="02010600030101010101" pitchFamily="2" charset="-122"/>
                          <a:ea typeface="宋体" panose="02010600030101010101" pitchFamily="2" charset="-122"/>
                          <a:cs typeface="宋体" panose="02010600030101010101" pitchFamily="2" charset="-122"/>
                        </a:rPr>
                        <a:t>类型</a:t>
                      </a:r>
                      <a:endParaRPr lang="en-US" altLang="en-US" sz="4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78205">
                <a:tc>
                  <a:txBody>
                    <a:bodyPr vert="horz" wrap="square"/>
                    <a:lstStyle/>
                    <a:p>
                      <a:pPr indent="0" algn="ctr">
                        <a:buNone/>
                      </a:pPr>
                      <a:r>
                        <a:rPr lang="en-US" sz="4000" b="1">
                          <a:latin typeface="宋体" panose="02010600030101010101" pitchFamily="2" charset="-122"/>
                          <a:ea typeface="宋体" panose="02010600030101010101" pitchFamily="2" charset="-122"/>
                          <a:cs typeface="宋体" panose="02010600030101010101" pitchFamily="2" charset="-122"/>
                        </a:rPr>
                        <a:t>1</a:t>
                      </a:r>
                      <a:endParaRPr lang="en-US" altLang="en-US" sz="4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4000" b="1">
                          <a:latin typeface="宋体" panose="02010600030101010101" pitchFamily="2" charset="-122"/>
                          <a:ea typeface="宋体" panose="02010600030101010101" pitchFamily="2" charset="-122"/>
                          <a:cs typeface="宋体" panose="02010600030101010101" pitchFamily="2" charset="-122"/>
                        </a:rPr>
                        <a:t>概括主要内容，提炼作者观点，分析目的</a:t>
                      </a:r>
                      <a:endParaRPr lang="en-US" altLang="en-US" sz="4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78205">
                <a:tc>
                  <a:txBody>
                    <a:bodyPr vert="horz" wrap="square"/>
                    <a:lstStyle/>
                    <a:p>
                      <a:pPr indent="0" algn="ctr">
                        <a:buNone/>
                      </a:pPr>
                      <a:r>
                        <a:rPr lang="en-US" sz="4000" b="1">
                          <a:latin typeface="宋体" panose="02010600030101010101" pitchFamily="2" charset="-122"/>
                          <a:ea typeface="宋体" panose="02010600030101010101" pitchFamily="2" charset="-122"/>
                          <a:cs typeface="宋体" panose="02010600030101010101" pitchFamily="2" charset="-122"/>
                        </a:rPr>
                        <a:t>2</a:t>
                      </a:r>
                      <a:endParaRPr lang="en-US" altLang="en-US" sz="4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4000" b="1">
                          <a:latin typeface="宋体" panose="02010600030101010101" pitchFamily="2" charset="-122"/>
                          <a:ea typeface="宋体" panose="02010600030101010101" pitchFamily="2" charset="-122"/>
                          <a:cs typeface="宋体" panose="02010600030101010101" pitchFamily="2" charset="-122"/>
                        </a:rPr>
                        <a:t>探寻事件原因</a:t>
                      </a:r>
                      <a:endParaRPr lang="en-US" altLang="en-US" sz="4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78205">
                <a:tc>
                  <a:txBody>
                    <a:bodyPr vert="horz" wrap="square"/>
                    <a:lstStyle/>
                    <a:p>
                      <a:pPr indent="0" algn="ctr">
                        <a:buNone/>
                      </a:pPr>
                      <a:r>
                        <a:rPr lang="en-US" sz="4000" b="1">
                          <a:latin typeface="宋体" panose="02010600030101010101" pitchFamily="2" charset="-122"/>
                          <a:ea typeface="宋体" panose="02010600030101010101" pitchFamily="2" charset="-122"/>
                          <a:cs typeface="宋体" panose="02010600030101010101" pitchFamily="2" charset="-122"/>
                        </a:rPr>
                        <a:t>3</a:t>
                      </a:r>
                      <a:endParaRPr lang="en-US" altLang="en-US" sz="4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4000" b="1">
                          <a:latin typeface="宋体" panose="02010600030101010101" pitchFamily="2" charset="-122"/>
                          <a:ea typeface="宋体" panose="02010600030101010101" pitchFamily="2" charset="-122"/>
                          <a:cs typeface="宋体" panose="02010600030101010101" pitchFamily="2" charset="-122"/>
                        </a:rPr>
                        <a:t>概括事件经过、结果</a:t>
                      </a:r>
                      <a:endParaRPr lang="en-US" altLang="en-US" sz="4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78205">
                <a:tc>
                  <a:txBody>
                    <a:bodyPr vert="horz" wrap="square"/>
                    <a:lstStyle/>
                    <a:p>
                      <a:pPr indent="0" algn="ctr">
                        <a:buNone/>
                      </a:pPr>
                      <a:r>
                        <a:rPr lang="en-US" sz="4000" b="1">
                          <a:latin typeface="宋体" panose="02010600030101010101" pitchFamily="2" charset="-122"/>
                          <a:ea typeface="宋体" panose="02010600030101010101" pitchFamily="2" charset="-122"/>
                          <a:cs typeface="宋体" panose="02010600030101010101" pitchFamily="2" charset="-122"/>
                        </a:rPr>
                        <a:t>4</a:t>
                      </a:r>
                      <a:endParaRPr lang="en-US" altLang="en-US" sz="4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4000" b="1">
                          <a:latin typeface="宋体" panose="02010600030101010101" pitchFamily="2" charset="-122"/>
                          <a:ea typeface="宋体" panose="02010600030101010101" pitchFamily="2" charset="-122"/>
                          <a:cs typeface="宋体" panose="02010600030101010101" pitchFamily="2" charset="-122"/>
                        </a:rPr>
                        <a:t>概括人物形象（性格）特征</a:t>
                      </a:r>
                      <a:endParaRPr lang="en-US" altLang="en-US" sz="4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a:sym typeface="+mn-ea"/>
              </a:rPr>
              <a:t>活动一【真题引路】</a:t>
            </a:r>
            <a:endParaRPr lang="zh-CN" altLang="en-US"/>
          </a:p>
        </p:txBody>
      </p:sp>
      <p:sp>
        <p:nvSpPr>
          <p:cNvPr id="3" name="内容占位符 2"/>
          <p:cNvSpPr>
            <a:spLocks noGrp="1"/>
          </p:cNvSpPr>
          <p:nvPr>
            <p:ph idx="1"/>
          </p:nvPr>
        </p:nvSpPr>
        <p:spPr/>
        <p:txBody>
          <a:bodyPr/>
          <a:lstStyle/>
          <a:p>
            <a:r>
              <a:rPr lang="en-US" altLang="zh-CN" sz="3200">
                <a:solidFill>
                  <a:schemeClr val="tx1"/>
                </a:solidFill>
                <a:latin typeface="楷体" panose="02010609060101010101" charset="-122"/>
                <a:ea typeface="楷体" panose="02010609060101010101" charset="-122"/>
                <a:cs typeface="楷体" panose="02010609060101010101" charset="-122"/>
              </a:rPr>
              <a:t>    </a:t>
            </a:r>
            <a:r>
              <a:rPr lang="zh-CN" altLang="en-US" sz="3200">
                <a:solidFill>
                  <a:schemeClr val="tx1"/>
                </a:solidFill>
                <a:latin typeface="楷体" panose="02010609060101010101" charset="-122"/>
                <a:ea typeface="楷体" panose="02010609060101010101" charset="-122"/>
                <a:cs typeface="楷体" panose="02010609060101010101" charset="-122"/>
              </a:rPr>
              <a:t>臣光曰：古人有言：“君明臣直。”裴矩任于隋而忠于唐，非其性之有变也，君恶闻其过则忠化为佞，君乐闻直言则化为忠。是知君者表也，臣者景也，表动则景随矣。</a:t>
            </a:r>
            <a:endParaRPr lang="zh-CN" altLang="en-US" sz="3200">
              <a:solidFill>
                <a:schemeClr val="tx1"/>
              </a:solidFill>
              <a:latin typeface="楷体" panose="02010609060101010101" charset="-122"/>
              <a:ea typeface="楷体" panose="02010609060101010101" charset="-122"/>
              <a:cs typeface="楷体" panose="02010609060101010101" charset="-122"/>
            </a:endParaRPr>
          </a:p>
          <a:p>
            <a:endParaRPr lang="zh-CN" altLang="en-US">
              <a:solidFill>
                <a:schemeClr val="tx1"/>
              </a:solidFill>
            </a:endParaRPr>
          </a:p>
          <a:p>
            <a:endParaRPr lang="zh-CN" altLang="en-US">
              <a:solidFill>
                <a:schemeClr val="tx1"/>
              </a:solidFill>
            </a:endParaRPr>
          </a:p>
          <a:p>
            <a:r>
              <a:rPr lang="zh-CN" altLang="en-US">
                <a:solidFill>
                  <a:schemeClr val="tx1"/>
                </a:solidFill>
              </a:rPr>
              <a:t>（2021新高考I）14. 文末《资治通鉴》的作者司马光评价说“君者表也，臣者景也”，这句话说的是什么道理？他这样说的目的是什么？(3分)</a:t>
            </a:r>
            <a:endParaRPr lang="zh-CN" altLang="en-US">
              <a:solidFill>
                <a:schemeClr val="tx1"/>
              </a:solidFill>
            </a:endParaRP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3200">
                <a:solidFill>
                  <a:schemeClr val="tx1"/>
                </a:solidFill>
                <a:latin typeface="楷体" panose="02010609060101010101" charset="-122"/>
                <a:ea typeface="楷体" panose="02010609060101010101" charset="-122"/>
                <a:cs typeface="楷体" panose="02010609060101010101" charset="-122"/>
              </a:rPr>
              <a:t>    </a:t>
            </a:r>
            <a:r>
              <a:rPr lang="zh-CN" altLang="en-US" sz="3200">
                <a:solidFill>
                  <a:schemeClr val="tx1"/>
                </a:solidFill>
                <a:latin typeface="楷体" panose="02010609060101010101" charset="-122"/>
                <a:ea typeface="楷体" panose="02010609060101010101" charset="-122"/>
                <a:cs typeface="楷体" panose="02010609060101010101" charset="-122"/>
              </a:rPr>
              <a:t>容城孙奇逢者，节侠士也，与定兴鹿正以光斗有德于畿辅，倡议醵金，诸生争应之。得金数千，谋代输，缓其狱，而光斗与涟已同日为狱卒所毙，时五年七月二十有六日也，年五十一。</a:t>
            </a:r>
            <a:endParaRPr lang="zh-CN" altLang="en-US" sz="3200">
              <a:solidFill>
                <a:schemeClr val="tx1"/>
              </a:solidFill>
              <a:latin typeface="楷体" panose="02010609060101010101" charset="-122"/>
              <a:ea typeface="楷体" panose="02010609060101010101" charset="-122"/>
              <a:cs typeface="楷体" panose="02010609060101010101" charset="-122"/>
            </a:endParaRPr>
          </a:p>
          <a:p>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（2020新高考I）14. 孙奇逢等为什么倡议凑集金钱救助左光斗?救助成功没有?请简要说明。</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z="3600" b="1">
                <a:latin typeface="楷体" panose="02010609060101010101" charset="-122"/>
                <a:ea typeface="楷体" panose="02010609060101010101" charset="-122"/>
              </a:rPr>
              <a:t>活动二【思维建模】</a:t>
            </a:r>
            <a:endParaRPr lang="zh-CN" altLang="en-US" sz="3600" b="1">
              <a:latin typeface="楷体" panose="02010609060101010101" charset="-122"/>
              <a:ea typeface="楷体" panose="02010609060101010101" charset="-122"/>
            </a:endParaRPr>
          </a:p>
        </p:txBody>
      </p:sp>
      <p:sp>
        <p:nvSpPr>
          <p:cNvPr id="3" name="内容占位符 2"/>
          <p:cNvSpPr>
            <a:spLocks noGrp="1"/>
          </p:cNvSpPr>
          <p:nvPr>
            <p:ph idx="1"/>
          </p:nvPr>
        </p:nvSpPr>
        <p:spPr/>
        <p:txBody>
          <a:bodyPr>
            <a:normAutofit lnSpcReduction="20000"/>
          </a:bodyPr>
          <a:lstStyle/>
          <a:p>
            <a:pPr marL="0" indent="0" algn="ctr">
              <a:buNone/>
            </a:pPr>
            <a:r>
              <a:rPr lang="zh-CN" altLang="en-US" sz="3600">
                <a:solidFill>
                  <a:schemeClr val="tx1">
                    <a:lumMod val="95000"/>
                    <a:lumOff val="5000"/>
                  </a:schemeClr>
                </a:solidFill>
              </a:rPr>
              <a:t>一、把握文本，梳理内容</a:t>
            </a:r>
            <a:endParaRPr lang="zh-CN" altLang="en-US" sz="3600">
              <a:solidFill>
                <a:schemeClr val="tx1">
                  <a:lumMod val="95000"/>
                  <a:lumOff val="5000"/>
                </a:schemeClr>
              </a:solidFill>
            </a:endParaRPr>
          </a:p>
          <a:p>
            <a:pPr marL="0" indent="0" algn="ctr">
              <a:buNone/>
            </a:pPr>
            <a:r>
              <a:rPr lang="zh-CN" altLang="en-US" sz="3600">
                <a:solidFill>
                  <a:schemeClr val="tx1">
                    <a:lumMod val="95000"/>
                    <a:lumOff val="5000"/>
                  </a:schemeClr>
                </a:solidFill>
                <a:sym typeface="+mn-ea"/>
              </a:rPr>
              <a:t>二、审读题干，明确要求</a:t>
            </a:r>
            <a:endParaRPr lang="zh-CN" altLang="en-US" sz="3600">
              <a:solidFill>
                <a:schemeClr val="tx1">
                  <a:lumMod val="95000"/>
                  <a:lumOff val="5000"/>
                </a:schemeClr>
              </a:solidFill>
              <a:sym typeface="+mn-ea"/>
            </a:endParaRPr>
          </a:p>
          <a:p>
            <a:pPr marL="0" indent="0" algn="ctr">
              <a:buNone/>
            </a:pPr>
            <a:r>
              <a:rPr lang="zh-CN" altLang="en-US" sz="3600">
                <a:solidFill>
                  <a:schemeClr val="tx1">
                    <a:lumMod val="95000"/>
                    <a:lumOff val="5000"/>
                  </a:schemeClr>
                </a:solidFill>
              </a:rPr>
              <a:t>三、回到原文，找到区间</a:t>
            </a:r>
            <a:endParaRPr lang="zh-CN" altLang="en-US" sz="3600">
              <a:solidFill>
                <a:schemeClr val="tx1">
                  <a:lumMod val="95000"/>
                  <a:lumOff val="5000"/>
                </a:schemeClr>
              </a:solidFill>
            </a:endParaRPr>
          </a:p>
          <a:p>
            <a:pPr marL="0" indent="0" algn="ctr">
              <a:buNone/>
            </a:pPr>
            <a:r>
              <a:rPr lang="zh-CN" altLang="en-US" sz="3600">
                <a:solidFill>
                  <a:schemeClr val="tx1">
                    <a:lumMod val="95000"/>
                    <a:lumOff val="5000"/>
                  </a:schemeClr>
                </a:solidFill>
              </a:rPr>
              <a:t>四、筛选概括，整合答案</a:t>
            </a:r>
            <a:endParaRPr lang="zh-CN" altLang="en-US" sz="3600">
              <a:solidFill>
                <a:schemeClr val="tx1">
                  <a:lumMod val="95000"/>
                  <a:lumOff val="5000"/>
                </a:schemeClr>
              </a:solidFill>
            </a:endParaRPr>
          </a:p>
          <a:p>
            <a:pPr marL="0" indent="0" algn="ctr">
              <a:buNone/>
            </a:pPr>
            <a:r>
              <a:rPr lang="zh-CN" altLang="en-US" sz="3600">
                <a:solidFill>
                  <a:schemeClr val="tx1">
                    <a:lumMod val="95000"/>
                    <a:lumOff val="5000"/>
                  </a:schemeClr>
                </a:solidFill>
              </a:rPr>
              <a:t>五、规范表述，控制字数</a:t>
            </a:r>
            <a:endParaRPr lang="zh-CN" altLang="en-US" sz="3600">
              <a:solidFill>
                <a:schemeClr val="tx1">
                  <a:lumMod val="95000"/>
                  <a:lumOff val="5000"/>
                </a:schemeClr>
              </a:solidFill>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pPr algn="ctr"/>
            <a:r>
              <a:rPr lang="zh-CN" altLang="en-US" sz="4000">
                <a:sym typeface="+mn-ea"/>
              </a:rPr>
              <a:t> 活动三【实战演练】</a:t>
            </a:r>
            <a:endParaRPr lang="zh-CN" altLang="en-US" sz="4000">
              <a:ln w="22225">
                <a:solidFill>
                  <a:srgbClr val="FF0000"/>
                </a:solidFill>
                <a:prstDash val="solid"/>
              </a:ln>
              <a:solidFill>
                <a:schemeClr val="tx2">
                  <a:lumMod val="75000"/>
                </a:schemeClr>
              </a:solidFill>
              <a:effectLst/>
              <a:latin typeface="楷体" panose="02010609060101010101" charset="-122"/>
              <a:ea typeface="楷体" panose="02010609060101010101" charset="-122"/>
            </a:endParaRPr>
          </a:p>
        </p:txBody>
      </p:sp>
      <p:sp>
        <p:nvSpPr>
          <p:cNvPr id="3" name="内容占位符 2"/>
          <p:cNvSpPr>
            <a:spLocks noGrp="1"/>
          </p:cNvSpPr>
          <p:nvPr>
            <p:ph idx="1"/>
          </p:nvPr>
        </p:nvSpPr>
        <p:spPr>
          <a:xfrm>
            <a:off x="609600" y="1553210"/>
            <a:ext cx="10972800" cy="4995545"/>
          </a:xfrm>
        </p:spPr>
        <p:txBody>
          <a:bodyPr>
            <a:noAutofit/>
          </a:bodyPr>
          <a:lstStyle/>
          <a:p>
            <a:r>
              <a:rPr lang="zh-CN" altLang="en-US"/>
              <a:t>   </a:t>
            </a:r>
            <a:endParaRPr lang="zh-CN" altLang="en-US"/>
          </a:p>
          <a:p>
            <a:r>
              <a:rPr lang="zh-CN" altLang="en-US" sz="3200">
                <a:solidFill>
                  <a:schemeClr val="tx1">
                    <a:lumMod val="95000"/>
                    <a:lumOff val="5000"/>
                  </a:schemeClr>
                </a:solidFill>
              </a:rPr>
              <a:t>阅读下面的文言文，完成下面小题。 </a:t>
            </a:r>
            <a:endParaRPr lang="zh-CN" altLang="en-US" sz="3200">
              <a:solidFill>
                <a:schemeClr val="tx1">
                  <a:lumMod val="95000"/>
                  <a:lumOff val="5000"/>
                </a:schemeClr>
              </a:solidFill>
            </a:endParaRPr>
          </a:p>
          <a:p>
            <a:pPr indent="342265" eaLnBrk="1" latinLnBrk="0" hangingPunct="1">
              <a:spcBef>
                <a:spcPct val="0"/>
              </a:spcBef>
            </a:pPr>
            <a:r>
              <a:rPr lang="zh-CN" altLang="en-US" sz="3200">
                <a:solidFill>
                  <a:schemeClr val="tx1">
                    <a:lumMod val="95000"/>
                    <a:lumOff val="5000"/>
                  </a:schemeClr>
                </a:solidFill>
                <a:latin typeface="楷体" panose="02010609060101010101" charset="-122"/>
                <a:ea typeface="楷体" panose="02010609060101010101" charset="-122"/>
                <a:cs typeface="楷体" panose="02010609060101010101" charset="-122"/>
              </a:rPr>
              <a:t>李林甫欲蔽塞人主视听，自专大权，明召诸谏官谓曰：“今明主在上，群臣将顺之不暇，乌用多言！诸君不见立仗马乎？食三品料，一鸣辄斥去，悔之何及！”补阙杜琎尝上书言事，明日，黜为下邽令。自是谏争路绝矣。</a:t>
            </a:r>
            <a:r>
              <a:rPr lang="zh-CN" altLang="en-US" sz="3200">
                <a:solidFill>
                  <a:schemeClr val="tx1">
                    <a:lumMod val="95000"/>
                    <a:lumOff val="5000"/>
                  </a:schemeClr>
                </a:solidFill>
              </a:rPr>
              <a:t> </a:t>
            </a:r>
            <a:endParaRPr lang="zh-CN" altLang="en-US" sz="3200">
              <a:solidFill>
                <a:schemeClr val="tx1">
                  <a:lumMod val="95000"/>
                  <a:lumOff val="5000"/>
                </a:schemeClr>
              </a:solidFill>
            </a:endParaRPr>
          </a:p>
          <a:p>
            <a:r>
              <a:rPr lang="zh-CN" altLang="en-US" sz="3200">
                <a:solidFill>
                  <a:schemeClr val="tx1">
                    <a:lumMod val="95000"/>
                    <a:lumOff val="5000"/>
                  </a:schemeClr>
                </a:solidFill>
              </a:rPr>
              <a:t>（节选自《资治通鉴》，有删改） </a:t>
            </a:r>
            <a:endParaRPr lang="zh-CN" altLang="en-US" sz="3200">
              <a:solidFill>
                <a:schemeClr val="tx1">
                  <a:lumMod val="95000"/>
                  <a:lumOff val="5000"/>
                </a:schemeClr>
              </a:solidFill>
            </a:endParaRPr>
          </a:p>
          <a:p>
            <a:r>
              <a:rPr lang="zh-CN" altLang="en-US" sz="3200">
                <a:solidFill>
                  <a:schemeClr val="tx1">
                    <a:lumMod val="95000"/>
                    <a:lumOff val="5000"/>
                  </a:schemeClr>
                </a:solidFill>
              </a:rPr>
              <a:t>14. 结合选文内容，简要分析“自是谏争路绝矣”原因。 </a:t>
            </a:r>
            <a:endParaRPr lang="zh-CN" altLang="en-US" sz="3200">
              <a:solidFill>
                <a:schemeClr val="tx1">
                  <a:lumMod val="95000"/>
                  <a:lumOff val="5000"/>
                </a:schemeClr>
              </a:solidFill>
            </a:endParaRP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UNIT_ID" val="274*i*6"/>
  <p:tag name="KSO_WM_UNIT_TEMPLATE_CATEGORY" val="custom"/>
  <p:tag name="KSO_WM_UNIT_TEMPLATE_INDEX" val="57"/>
  <p:tag name="KSO_WM_UNIT_TYPE" val="i"/>
</p:tagLst>
</file>

<file path=ppt/tags/tag10.xml><?xml version="1.0" encoding="utf-8"?>
<p:tagLst xmlns:p="http://schemas.openxmlformats.org/presentationml/2006/main">
  <p:tag name="KSO_WM_SPECIAL_SOURCE" val="bdnull"/>
</p:tagLst>
</file>

<file path=ppt/tags/tag11.xml><?xml version="1.0" encoding="utf-8"?>
<p:tagLst xmlns:p="http://schemas.openxmlformats.org/presentationml/2006/main">
  <p:tag name="KSO_WM_SPECIAL_SOURCE" val="bdnull"/>
</p:tagLst>
</file>

<file path=ppt/tags/tag12.xml><?xml version="1.0" encoding="utf-8"?>
<p:tagLst xmlns:p="http://schemas.openxmlformats.org/presentationml/2006/main">
  <p:tag name="KSO_WM_SPECIAL_SOURCE" val="bdnull"/>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SPECIAL_SOURCE" val="bdnull"/>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SPECIAL_SOURCE" val="bdnull"/>
</p:tagLst>
</file>

<file path=ppt/tags/tag18.xml><?xml version="1.0" encoding="utf-8"?>
<p:tagLst xmlns:p="http://schemas.openxmlformats.org/presentationml/2006/main">
  <p:tag name="KSO_WM_SPECIAL_SOURCE" val="bdnull"/>
</p:tagLst>
</file>

<file path=ppt/tags/tag19.xml><?xml version="1.0" encoding="utf-8"?>
<p:tagLst xmlns:p="http://schemas.openxmlformats.org/presentationml/2006/main">
  <p:tag name="KSO_WM_SPECIAL_SOURCE" val="bdnull"/>
</p:tagLst>
</file>

<file path=ppt/tags/tag2.xml><?xml version="1.0" encoding="utf-8"?>
<p:tagLst xmlns:p="http://schemas.openxmlformats.org/presentationml/2006/main">
  <p:tag name="KSO_WM_BEAUTIFY_FLAG" val="#wm#"/>
  <p:tag name="KSO_WM_UNIT_ID" val="274*i*7"/>
  <p:tag name="KSO_WM_UNIT_TEMPLATE_CATEGORY" val="custom"/>
  <p:tag name="KSO_WM_UNIT_TEMPLATE_INDEX" val="57"/>
  <p:tag name="KSO_WM_UNIT_TYPE" val="i"/>
</p:tagLst>
</file>

<file path=ppt/tags/tag20.xml><?xml version="1.0" encoding="utf-8"?>
<p:tagLst xmlns:p="http://schemas.openxmlformats.org/presentationml/2006/main">
  <p:tag name="KSO_WM_SPECIAL_SOURCE" val="bdnull"/>
</p:tagLst>
</file>

<file path=ppt/tags/tag21.xml><?xml version="1.0" encoding="utf-8"?>
<p:tagLst xmlns:p="http://schemas.openxmlformats.org/presentationml/2006/main">
  <p:tag name="KSO_WM_SPECIAL_SOURCE" val="bdnull"/>
</p:tagLst>
</file>

<file path=ppt/tags/tag22.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SPECIAL_SOURCE" val="bdnull"/>
</p:tagLst>
</file>

<file path=ppt/tags/tag25.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SPECIAL_SOURCE" val="bdnull"/>
</p:tagLst>
</file>

<file path=ppt/tags/tag27.xml><?xml version="1.0" encoding="utf-8"?>
<p:tagLst xmlns:p="http://schemas.openxmlformats.org/presentationml/2006/main">
  <p:tag name="AS_OS" val="Unix 3.10 unknown"/>
  <p:tag name="AS_RELEASE_DATE" val="2020.11.30"/>
  <p:tag name="AS_TITLE" val="Aspose.Slides for Java"/>
  <p:tag name="AS_VERSION" val="20.11"/>
  <p:tag name="KSO_DOCER_TEMPLATE_OPEN_ONCE_MARK" val="1"/>
</p:tagLst>
</file>

<file path=ppt/tags/tag3.xml><?xml version="1.0" encoding="utf-8"?>
<p:tagLst xmlns:p="http://schemas.openxmlformats.org/presentationml/2006/main">
  <p:tag name="KSO_WM_BEAUTIFY_FLAG" val="#wm#"/>
  <p:tag name="KSO_WM_TAG_VERSION" val="1.0"/>
  <p:tag name="KSO_WM_TEMPLATE_CATEGORY" val="custom"/>
  <p:tag name="KSO_WM_TEMPLATE_INDEX" val="160057"/>
  <p:tag name="KSO_WM_UNIT_CLEAR" val="1"/>
  <p:tag name="KSO_WM_UNIT_COMPATIBLE" val="0"/>
  <p:tag name="KSO_WM_UNIT_HIGHLIGHT" val="0"/>
  <p:tag name="KSO_WM_UNIT_ID" val="custom160057_1*a*1"/>
  <p:tag name="KSO_WM_UNIT_INDEX" val="1"/>
  <p:tag name="KSO_WM_UNIT_ISCONTENTSTITLE" val="0"/>
  <p:tag name="KSO_WM_UNIT_LAYERLEVEL" val="1"/>
  <p:tag name="KSO_WM_UNIT_PRESET_TEXT" val="在此编辑标题"/>
  <p:tag name="KSO_WM_UNIT_TYPE" val="a"/>
  <p:tag name="KSO_WM_UNIT_VALUE" val="9"/>
</p:tagLst>
</file>

<file path=ppt/tags/tag4.xml><?xml version="1.0" encoding="utf-8"?>
<p:tagLst xmlns:p="http://schemas.openxmlformats.org/presentationml/2006/main">
  <p:tag name="KSO_WM_BEAUTIFY_FLAG" val="#wm#"/>
  <p:tag name="KSO_WM_SLIDE_ID" val="custom160057_1"/>
  <p:tag name="KSO_WM_SLIDE_INDEX" val="1"/>
  <p:tag name="KSO_WM_SLIDE_ITEM_CNT" val="2"/>
  <p:tag name="KSO_WM_SLIDE_LAYOUT" val="a_b"/>
  <p:tag name="KSO_WM_SLIDE_LAYOUT_CNT" val="1_1"/>
  <p:tag name="KSO_WM_SLIDE_TYPE" val="title"/>
  <p:tag name="KSO_WM_SPECIAL_SOURCE" val="bdnull"/>
  <p:tag name="KSO_WM_TAG_VERSION" val="1.0"/>
  <p:tag name="KSO_WM_TEMPLATE_CATEGORY" val="custom"/>
  <p:tag name="KSO_WM_TEMPLATE_INDEX" val="160057"/>
  <p:tag name="KSO_WM_TEMPLATE_THUMBS_INDEX" val="1、8、11、13、18、23、25、28、29、33、35、38"/>
</p:tagLst>
</file>

<file path=ppt/tags/tag5.xml><?xml version="1.0" encoding="utf-8"?>
<p:tagLst xmlns:p="http://schemas.openxmlformats.org/presentationml/2006/main">
  <p:tag name="KSO_WM_BEAUTIFY_FLAG" val="#wm#"/>
  <p:tag name="KSO_WM_SPECIAL_SOURCE" val="bdnull"/>
  <p:tag name="KSO_WM_TEMPLATE_CATEGORY" val="custom"/>
  <p:tag name="KSO_WM_TEMPLATE_INDEX" val="160057"/>
</p:tagLst>
</file>

<file path=ppt/tags/tag6.xml><?xml version="1.0" encoding="utf-8"?>
<p:tagLst xmlns:p="http://schemas.openxmlformats.org/presentationml/2006/main">
  <p:tag name="KSO_WM_BEAUTIFY_FLAG" val="#wm#"/>
  <p:tag name="KSO_WM_SPECIAL_SOURCE" val="bdnull"/>
  <p:tag name="KSO_WM_TEMPLATE_CATEGORY" val="custom"/>
  <p:tag name="KSO_WM_TEMPLATE_INDEX" val="160057"/>
</p:tagLst>
</file>

<file path=ppt/tags/tag7.xml><?xml version="1.0" encoding="utf-8"?>
<p:tagLst xmlns:p="http://schemas.openxmlformats.org/presentationml/2006/main">
  <p:tag name="KSO_WM_BEAUTIFY_FLAG" val="#wm#"/>
  <p:tag name="KSO_WM_SPECIAL_SOURCE" val="bdnull"/>
  <p:tag name="KSO_WM_TEMPLATE_CATEGORY" val="custom"/>
  <p:tag name="KSO_WM_TEMPLATE_INDEX" val="160057"/>
</p:tagLst>
</file>

<file path=ppt/tags/tag8.xml><?xml version="1.0" encoding="utf-8"?>
<p:tagLst xmlns:p="http://schemas.openxmlformats.org/presentationml/2006/main">
  <p:tag name="KSO_WM_UNIT_TABLE_BEAUTIFY" val="smartTable{ed4bffbb-ceb7-471d-90eb-7f5401a5b036}"/>
  <p:tag name="TABLE_ENDDRAG_ORIGIN_RECT" val="605*171"/>
  <p:tag name="TABLE_ENDDRAG_RECT" val="124*128*605*171"/>
</p:tagLst>
</file>

<file path=ppt/tags/tag9.xml><?xml version="1.0" encoding="utf-8"?>
<p:tagLst xmlns:p="http://schemas.openxmlformats.org/presentationml/2006/main">
  <p:tag name="KSO_WM_SPECIAL_SOURCE" val="bdnull"/>
</p:tagLst>
</file>

<file path=ppt/theme/theme1.xml><?xml version="1.0" encoding="utf-8"?>
<a:theme xmlns:r="http://schemas.openxmlformats.org/officeDocument/2006/relationships" xmlns:a="http://schemas.openxmlformats.org/drawingml/2006/main" name="自定义设计方案">
  <a:themeElements>
    <a:clrScheme name="自定义 25">
      <a:dk1>
        <a:srgbClr val="000000"/>
      </a:dk1>
      <a:lt1>
        <a:srgbClr val="FFFFFF"/>
      </a:lt1>
      <a:dk2>
        <a:srgbClr val="FC3159"/>
      </a:dk2>
      <a:lt2>
        <a:srgbClr val="808080"/>
      </a:lt2>
      <a:accent1>
        <a:srgbClr val="A7C6E5"/>
      </a:accent1>
      <a:accent2>
        <a:srgbClr val="333399"/>
      </a:accent2>
      <a:accent3>
        <a:srgbClr val="FFFFFF"/>
      </a:accent3>
      <a:accent4>
        <a:srgbClr val="000000"/>
      </a:accent4>
      <a:accent5>
        <a:srgbClr val="D0DFF0"/>
      </a:accent5>
      <a:accent6>
        <a:srgbClr val="2D2D8A"/>
      </a:accent6>
      <a:hlink>
        <a:srgbClr val="009999"/>
      </a:hlink>
      <a:folHlink>
        <a:srgbClr val="99CC00"/>
      </a:folHlink>
    </a:clrScheme>
    <a:fontScheme name="自定义设计方案">
      <a:majorFont>
        <a:latin typeface="Arial"/>
        <a:ea typeface="黑体"/>
        <a:cs typeface="Arial"/>
      </a:majorFont>
      <a:minorFont>
        <a:latin typeface="Arial"/>
        <a:ea typeface="黑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F0"/>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94</Paragraphs>
  <Slides>22</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22</vt:i4>
      </vt:variant>
    </vt:vector>
  </HeadingPairs>
  <TitlesOfParts>
    <vt:vector baseType="lpstr" size="30">
      <vt:lpstr>Arial</vt:lpstr>
      <vt:lpstr>黑体</vt:lpstr>
      <vt:lpstr>宋体</vt:lpstr>
      <vt:lpstr>Calibri Light</vt:lpstr>
      <vt:lpstr>Calibri</vt:lpstr>
      <vt:lpstr>楷体</vt:lpstr>
      <vt:lpstr>微软雅黑</vt:lpstr>
      <vt:lpstr>自定义设计方案</vt:lpstr>
      <vt:lpstr>     如何做古文信息筛选</vt:lpstr>
      <vt:lpstr>教学目标：</vt:lpstr>
      <vt:lpstr>关键词：</vt:lpstr>
      <vt:lpstr>PowerPoint Presentation</vt:lpstr>
      <vt:lpstr>信息筛选题涉及的内容主要是：</vt:lpstr>
      <vt:lpstr>活动一【真题引路】</vt:lpstr>
      <vt:lpstr>PowerPoint Presentation</vt:lpstr>
      <vt:lpstr>活动二【思维建模】</vt:lpstr>
      <vt:lpstr> 活动三【实战演练】</vt:lpstr>
      <vt:lpstr>第一步：把握文本，梳理内容</vt:lpstr>
      <vt:lpstr>第二步：审读题干，明确要求</vt:lpstr>
      <vt:lpstr> </vt:lpstr>
      <vt:lpstr>第四步： 筛选概括，整合答案</vt:lpstr>
      <vt:lpstr>活动三【实战演练】</vt:lpstr>
      <vt:lpstr>活动三【实战演练】</vt:lpstr>
      <vt:lpstr>PowerPoint Presentation</vt:lpstr>
      <vt:lpstr>【反馈提升】</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2022-03-21T20:45:50.499</cp:lastPrinted>
  <dcterms:created xsi:type="dcterms:W3CDTF">2022-03-21T20:45:50Z</dcterms:created>
  <dcterms:modified xsi:type="dcterms:W3CDTF">2022-03-21T12:45:50Z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