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73" r:id="rId5"/>
    <p:sldId id="262" r:id="rId6"/>
    <p:sldId id="274" r:id="rId7"/>
    <p:sldId id="275" r:id="rId8"/>
    <p:sldId id="260" r:id="rId9"/>
    <p:sldId id="276" r:id="rId10"/>
    <p:sldId id="265" r:id="rId1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12580A4-C2AA-43FB-ABE4-7812C89DE91F}"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C01E1-E995-43B3-82C1-EBE3B939D53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2580A4-C2AA-43FB-ABE4-7812C89DE91F}"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BC01E1-E995-43B3-82C1-EBE3B939D53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40" r:id="rId22"/>
    <p:sldLayoutId id="2147483841" r:id="rId23"/>
    <p:sldLayoutId id="2147483839" r:id="rId24"/>
    <p:sldLayoutId id="2147483844" r:id="rId25"/>
    <p:sldLayoutId id="2147483847" r:id="rId2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2783684143"/>
              </p:ext>
            </p:extLst>
          </p:nvPr>
        </p:nvGraphicFramePr>
        <p:xfrm>
          <a:off x="508000" y="3224623"/>
          <a:ext cx="8128000" cy="662754"/>
        </p:xfrm>
        <a:graphic>
          <a:graphicData uri="http://schemas.openxmlformats.org/presentationml/2006/ole">
            <p:oleObj spid="_x0000_s1028" name="文档" r:id="rId3" imgW="3836183" imgH="312488"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自主探究</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1043132"/>
            <a:ext cx="8128000" cy="502573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江畔何人初见月</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江月何年初照人</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人生代代无穷已</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江月年年望相似。</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a:t>
            </a:r>
            <a:r>
              <a:rPr lang="zh-CN" altLang="zh-CN"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清明</a:t>
            </a:r>
            <a:r>
              <a:rPr lang="zh-CN" altLang="en-US">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澄澈</a:t>
            </a:r>
            <a:r>
              <a:rPr lang="zh-CN" altLang="zh-CN"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天地宇宙</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诗人很自然地就产生了遐思冥想</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江畔何人初见月</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江月何年初照人</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诗人神思飞跃</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但又紧紧联系着人生</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探索着人生的哲理与宇宙的奥秘。</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人生代代无穷已</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江月年年望相似。</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个人的生命是短暂即逝的</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而人类的存在则是绵延久长的</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因之</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代代无穷已</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的人生就和</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年年望相似</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的明月得以共存。这是诗人从大自然的美景中感受到的一种欣慰。诗人虽有对人生短暂的感伤</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但并不是颓废与绝望</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而是缘于对人生的追求与热爱。全诗的基调是</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哀而不伤</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使我们得以聆听到初盛唐时代之音的回响。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海上生明月</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天涯共此时。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首联既是对诗人眼前所见之景的描绘</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又是对诗人望月怀远之意的表达。一轮明月从无边无垠的大海上升起</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月光普照之下</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无论远近</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天涯海角都沐浴其中。此句境界博大</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自然景象中包含着诗人博大宽广的胸襟</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为千古名句。</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12103"/>
            <a:ext cx="8128000" cy="544123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连线作者</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陈子昂</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(661—702),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字伯玉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梓州射洪</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今属四川</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人。所作诗歌以《登幽州台歌》为代表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作品指斥时弊</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有汉魏风骨。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张若虚</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660—720),</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扬州人。他的《春江花月夜》是一篇脍炙人口的名作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它沿用乐府旧题来抒写真挚感人的离别情绪和富有哲理意味的人生感慨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语言清新优美</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韵律婉转悠扬</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完全洗去了宫体诗的浓脂艳粉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给人以澄澈空明、清丽自然的感觉。</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张九龄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(678—740),</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字子寿</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韶州曲江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今广东韶关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人。张九龄的诗有不少是应制之作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但一些赠答、写景、抒情的诗篇</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感情真挚</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辞藻清丽。晚年遭谗言被贬后所作的《感遇》诗十二首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风格转向朴实遒劲</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寄兴讽喻</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与陈子昂的《感遇》诗相近</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对扭转初唐以来的形式主义诗风有所贡献。</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贾岛</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(779—843),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字浪仙</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一作阆仙。范阳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今河北涿州</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人。贾岛擅长五律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苦吟成癖。其诗造语奇特</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常写荒寒冷落之景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表现愁苦幽独之情。</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1464819"/>
            <a:ext cx="8128000" cy="418236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《登幽州台歌》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据记载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战国时燕昭王曾在幽州台会聚名士</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后来成为中兴之主。陈子昂随建安王武攸宜北征契丹</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多次进言献策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但都不被采纳。此诗表达了诗人失意的心情。</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《春江花月夜》</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诗人也许是宦游在外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也许是羁留异乡。在一个月朗风清、春暖花开的夜晚</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诗人漫游江边。当他仰望一轮挂在天边的皎月</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沐浴湿润的江风</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面对着滚滚流去的江水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嗅着淡淡的花香时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诗人陶醉了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于是他感慨万千</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诗兴大发</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临江赋诗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从月升写到月落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春、江、花、月、夜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为背景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来抒发孤舟上游子的相思之情和明月楼中思妇的相思之苦。</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0919551"/>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088066"/>
            <a:ext cx="8128000" cy="293586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《望月怀远》</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诗人与情人相隔千里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在一个风清月圆的夜晚</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诗人因望一轮明月而想起了与自己千里共婵娟的情人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于是将这种相思寄于明月。</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《题李凝幽居》</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贾岛早年曾出家为僧</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后虽然还俗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但仕途不顺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怀才不遇</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内心独幽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对世俗生活产生厌倦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因此常常向往隐居生活</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结交一些隐士。他寻访朋友李凝却不遇</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于是在这位隐士门前写了这首诗。</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4070568"/>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2139266"/>
                <a:ext cx="8128000" cy="283346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注字音</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怆然</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chuàng</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滟滟</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yàn</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汀</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tīng</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霰</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xiàn</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芳甸</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diàn</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皎</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jiǎo</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砧</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zhēn</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14:m>
                  <m:oMath xmlns:m="http://schemas.openxmlformats.org/officeDocument/2006/math">
                    <m:d>
                      <m:dPr>
                        <m:begChr m:val="{"/>
                        <m:endChr m:val=""/>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mP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扁平</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𝑏𝑖</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ǎ</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𝑛</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扁舟</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𝑝𝑖</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ā</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𝑛</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
                      </m:e>
                    </m:d>
                  </m:oMath>
                </a14:m>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2139266"/>
                <a:ext cx="8128000" cy="2833468"/>
              </a:xfrm>
              <a:prstGeom prst="rect">
                <a:avLst/>
              </a:prstGeom>
              <a:blipFill rotWithShape="0">
                <a:blip r:embed="rId4"/>
                <a:stretch>
                  <a:fillRect/>
                </a:stretch>
              </a:blipFill>
            </p:spPr>
            <p:txBody>
              <a:bodyPr/>
              <a:lstStyle/>
              <a:p>
                <a:r>
                  <a:rPr lang="zh-CN" altLang="en-US">
                    <a:noFill/>
                  </a:rPr>
                  <a:t> </a:t>
                </a:r>
              </a:p>
            </p:txBody>
          </p:sp>
        </mc:Fallback>
      </mc:AlternateContent>
      <p:sp>
        <p:nvSpPr>
          <p:cNvPr id="5" name="矩形 4"/>
          <p:cNvSpPr/>
          <p:nvPr/>
        </p:nvSpPr>
        <p:spPr>
          <a:xfrm>
            <a:off x="1389017" y="2697287"/>
            <a:ext cx="76812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00303" y="2698166"/>
            <a:ext cx="3746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63773" y="3119196"/>
            <a:ext cx="39768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24420" y="3110001"/>
            <a:ext cx="44368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92103" y="3545114"/>
            <a:ext cx="4481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25782" y="3522215"/>
            <a:ext cx="40165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54604" y="4421750"/>
            <a:ext cx="5100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67413" y="4252126"/>
            <a:ext cx="45712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67413" y="4576652"/>
            <a:ext cx="45712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38901"/>
            <a:ext cx="8128000" cy="5034199"/>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写汉字</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pàn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畔</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挑</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xìn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黄</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pǔ</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浦</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杜</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甫</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kān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勘</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kān</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堪</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碣</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偈</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怆然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感伤的样子。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滟滟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波光闪烁的样子。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霰</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雪珠。</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汀</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河滩。</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扁舟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爱惜。</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537274" y="1600336"/>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59832" y="1600336"/>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21706" y="1949179"/>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44264" y="1949179"/>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5713" y="2410002"/>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88776" y="2410002"/>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67756" y="2812272"/>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27784" y="2812272"/>
            <a:ext cx="243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956053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081879"/>
            <a:ext cx="8128000" cy="294824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念天地之悠悠</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独怆然而涕下</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陈子昂《登幽州台歌》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春江潮水连海平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海上明月共潮生</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张若虚《春江花月夜》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海上生明月</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天涯共此时。</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张九龄《望月怀远》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555776" y="2575790"/>
            <a:ext cx="136815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84520" y="3401098"/>
            <a:ext cx="159808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46339" y="4231974"/>
            <a:ext cx="112140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628096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295815"/>
            <a:ext cx="8128000" cy="252037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为什么说《春江花月夜》中</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月</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是全诗的灵魂</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全诗紧扣春、江、花、月、夜的背景来写</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而又以月为中心</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春、江、花、夜都是在月光下展现出来的。全诗以月升起</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以月落结。开篇八句点题</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将春、江、花、月、夜逐字吐出</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最后八句收题</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将春、江、花、月、夜逐字收回</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中间由景生情</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转情换意</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蝉联而下</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若断若续</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缠绵悱恻</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章法灵活而不紊乱。诗情围绕着明月的初升、高悬、西斜、下落的过程而展开。</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43132"/>
            <a:ext cx="8128000" cy="502573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有人认为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《登幽州台歌》表现了鲜明的宇宙意识和社会意识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有人认为它深含孤独感。请就此加以分析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并说说这首诗为什么特别感人。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所谓宇宙意识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指诗中那个</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念</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字句</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想象宇宙时空的无限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一方面表现出诗人抱负之非凡</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另一方面又在这无限的时空背景下更显出人的渺小、人生的短暂。而所谓社会意识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当指诗中两个</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字句</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联想起古代那个思贤若渴的燕昭王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自己便油然而生一种生不逢时的不遇之感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并由此推测未来</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更显出对今人的不屑。诗人渴望积极参与政事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表达了对现实的不满和忧虑</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这充分表现了诗人强烈的社会意识。因为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胸中自有万古</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眼底更无一人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形成强烈的反差</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让诗作深含一种从未有人道及的孤独感</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正因为这样也就特别感人。另外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诗作特别感人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还因为它的情真意切</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发泄了士大夫们的一种典型情绪。征战途遇古迹登台而怀古</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古今对比</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感慨万千</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有感而发</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虽然脱口而出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直抒胸臆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但却因为发出了千百年来怀才不遇之士的共同心声</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所以特别感人。</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67544" y="1916832"/>
            <a:ext cx="8280920" cy="4392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635996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TotalTime>
  <Words>1324</Words>
  <Application>Microsoft Office PowerPoint</Application>
  <PresentationFormat>全屏显示(4:3)</PresentationFormat>
  <Paragraphs>60</Paragraphs>
  <Slides>10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16</cp:revision>
  <dcterms:created xsi:type="dcterms:W3CDTF">2014-12-27T00:55:35Z</dcterms:created>
  <dcterms:modified xsi:type="dcterms:W3CDTF">2016-09-16T14:08:42Z</dcterms:modified>
</cp:coreProperties>
</file>