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425" r:id="rId2"/>
    <p:sldId id="733" r:id="rId3"/>
    <p:sldId id="735" r:id="rId4"/>
    <p:sldId id="677" r:id="rId5"/>
    <p:sldId id="679" r:id="rId6"/>
    <p:sldId id="680" r:id="rId7"/>
    <p:sldId id="681" r:id="rId8"/>
    <p:sldId id="736" r:id="rId9"/>
    <p:sldId id="737" r:id="rId10"/>
    <p:sldId id="738" r:id="rId11"/>
    <p:sldId id="739" r:id="rId12"/>
    <p:sldId id="617" r:id="rId13"/>
    <p:sldId id="618" r:id="rId14"/>
    <p:sldId id="619" r:id="rId15"/>
    <p:sldId id="621" r:id="rId16"/>
    <p:sldId id="626" r:id="rId17"/>
    <p:sldId id="623" r:id="rId18"/>
    <p:sldId id="627" r:id="rId19"/>
    <p:sldId id="628" r:id="rId20"/>
    <p:sldId id="629" r:id="rId21"/>
    <p:sldId id="631" r:id="rId22"/>
    <p:sldId id="632" r:id="rId23"/>
    <p:sldId id="633" r:id="rId24"/>
    <p:sldId id="634" r:id="rId25"/>
    <p:sldId id="635" r:id="rId26"/>
    <p:sldId id="636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9DE0EA8-7D41-4D57-B01A-F243824F6B10}">
          <p14:sldIdLst>
            <p14:sldId id="425"/>
            <p14:sldId id="733"/>
            <p14:sldId id="735"/>
            <p14:sldId id="677"/>
            <p14:sldId id="679"/>
            <p14:sldId id="680"/>
            <p14:sldId id="681"/>
            <p14:sldId id="736"/>
            <p14:sldId id="737"/>
            <p14:sldId id="738"/>
            <p14:sldId id="739"/>
            <p14:sldId id="617"/>
            <p14:sldId id="618"/>
            <p14:sldId id="619"/>
            <p14:sldId id="621"/>
            <p14:sldId id="626"/>
            <p14:sldId id="623"/>
            <p14:sldId id="627"/>
            <p14:sldId id="628"/>
            <p14:sldId id="629"/>
            <p14:sldId id="631"/>
            <p14:sldId id="632"/>
            <p14:sldId id="633"/>
            <p14:sldId id="634"/>
            <p14:sldId id="635"/>
            <p14:sldId id="636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-138" y="-456"/>
      </p:cViewPr>
      <p:guideLst>
        <p:guide orient="horz" pos="2261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2020-9-12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00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2020-9-12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7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05.xml"/><Relationship Id="rId7" Type="http://schemas.openxmlformats.org/officeDocument/2006/relationships/tags" Target="../tags/tag109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7" Type="http://schemas.openxmlformats.org/officeDocument/2006/relationships/image" Target="../media/image7.jpeg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2.xml"/><Relationship Id="rId4" Type="http://schemas.openxmlformats.org/officeDocument/2006/relationships/tags" Target="../tags/tag7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75.xml"/><Relationship Id="rId7" Type="http://schemas.openxmlformats.org/officeDocument/2006/relationships/tags" Target="../tags/tag79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7" Type="http://schemas.openxmlformats.org/officeDocument/2006/relationships/image" Target="../media/image7.jpeg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98.xml"/><Relationship Id="rId7" Type="http://schemas.openxmlformats.org/officeDocument/2006/relationships/tags" Target="../tags/tag102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二维码2"/>
          <p:cNvPicPr>
            <a:picLocks noChangeAspect="1"/>
          </p:cNvPicPr>
          <p:nvPr/>
        </p:nvPicPr>
        <p:blipFill>
          <a:blip r:embed="rId3"/>
          <a:srcRect l="4423" t="7048" r="5333" b="4876"/>
          <a:stretch>
            <a:fillRect/>
          </a:stretch>
        </p:blipFill>
        <p:spPr>
          <a:xfrm>
            <a:off x="9817897" y="4192414"/>
            <a:ext cx="2355818" cy="21451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13480" y="5175828"/>
            <a:ext cx="7294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>
                <a:latin typeface="华文行楷" panose="02010800040101010101" pitchFamily="2" charset="-122"/>
                <a:ea typeface="华文行楷" panose="02010800040101010101" pitchFamily="2" charset="-122"/>
              </a:rPr>
              <a:t>课件制作：湖南省芙蓉教学名师杨华当工作室</a:t>
            </a:r>
          </a:p>
        </p:txBody>
      </p:sp>
      <p:sp>
        <p:nvSpPr>
          <p:cNvPr id="10" name="矩形 9"/>
          <p:cNvSpPr/>
          <p:nvPr/>
        </p:nvSpPr>
        <p:spPr>
          <a:xfrm>
            <a:off x="-6947" y="554476"/>
            <a:ext cx="12205894" cy="3496856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65" strike="noStrike" noProof="1"/>
          </a:p>
        </p:txBody>
      </p:sp>
      <p:sp>
        <p:nvSpPr>
          <p:cNvPr id="11" name="文本框 10"/>
          <p:cNvSpPr txBox="1"/>
          <p:nvPr/>
        </p:nvSpPr>
        <p:spPr>
          <a:xfrm>
            <a:off x="453182" y="1865603"/>
            <a:ext cx="110794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统编新版选择性必修上册课件</a:t>
            </a:r>
          </a:p>
        </p:txBody>
      </p:sp>
      <p:pic>
        <p:nvPicPr>
          <p:cNvPr id="12" name="图片 11" descr="图片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0" y="4169234"/>
            <a:ext cx="2348463" cy="2168432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7" y="1359"/>
            <a:ext cx="12195061" cy="552516"/>
          </a:xfrm>
          <a:prstGeom prst="rect">
            <a:avLst/>
          </a:prstGeom>
        </p:spPr>
      </p:pic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7" y="6396813"/>
            <a:ext cx="12186634" cy="45982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578178" y="471341"/>
            <a:ext cx="11035646" cy="5915320"/>
          </a:xfrm>
          <a:prstGeom prst="rect">
            <a:avLst/>
          </a:prstGeom>
          <a:noFill/>
          <a:ln w="19050">
            <a:solidFill>
              <a:srgbClr val="6CBA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3"/>
            </p:custDataLst>
          </p:nvPr>
        </p:nvCxnSpPr>
        <p:spPr>
          <a:xfrm>
            <a:off x="758952" y="128016"/>
            <a:ext cx="493776" cy="493776"/>
          </a:xfrm>
          <a:prstGeom prst="line">
            <a:avLst/>
          </a:prstGeom>
          <a:ln w="15875">
            <a:solidFill>
              <a:srgbClr val="6CBA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>
            <a:off x="578176" y="213163"/>
            <a:ext cx="493776" cy="493776"/>
          </a:xfrm>
          <a:prstGeom prst="line">
            <a:avLst/>
          </a:prstGeom>
          <a:ln w="15875">
            <a:solidFill>
              <a:srgbClr val="6CBA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5"/>
            </p:custDataLst>
          </p:nvPr>
        </p:nvCxnSpPr>
        <p:spPr>
          <a:xfrm>
            <a:off x="11148420" y="6151063"/>
            <a:ext cx="493776" cy="493776"/>
          </a:xfrm>
          <a:prstGeom prst="line">
            <a:avLst/>
          </a:prstGeom>
          <a:ln w="15875">
            <a:solidFill>
              <a:srgbClr val="6CBA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6"/>
            </p:custDataLst>
          </p:nvPr>
        </p:nvCxnSpPr>
        <p:spPr>
          <a:xfrm>
            <a:off x="10967644" y="6236210"/>
            <a:ext cx="493776" cy="493776"/>
          </a:xfrm>
          <a:prstGeom prst="line">
            <a:avLst/>
          </a:prstGeom>
          <a:ln w="15875">
            <a:solidFill>
              <a:srgbClr val="6CBA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7"/>
            </p:custDataLst>
          </p:nvPr>
        </p:nvSpPr>
        <p:spPr>
          <a:xfrm>
            <a:off x="824230" y="1066800"/>
            <a:ext cx="10789920" cy="50844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800" b="1" spc="2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老子庄子是出色的心灵导师，以无上的智慧为中国人调制了一锅心灵鸡汤，使迷茫的心灵得到解脱；</a:t>
            </a: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他们是自然规律的代言人，认为天地万物是依照自然规律发展变化的；</a:t>
            </a: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他们是深刻而通透的哲学家，有着最朴素的辩证法思想；</a:t>
            </a: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他们是固守本分的政治家，因为“无为”才能“无不为”，顺应自然，不主动干预，不刻意追求，不动妄念，谨守自我。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457204" y="4724438"/>
            <a:ext cx="11277690" cy="1676413"/>
          </a:xfrm>
          <a:prstGeom prst="rect">
            <a:avLst/>
          </a:prstGeom>
          <a:solidFill>
            <a:srgbClr val="D9D9D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D:\meihua_service_cache\jpg/44f40923cf4936ad273135d211e0e980.jpg44f40923cf4936ad273135d211e0e98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rcRect b="35135"/>
          <a:stretch>
            <a:fillRect/>
          </a:stretch>
        </p:blipFill>
        <p:spPr>
          <a:xfrm>
            <a:off x="452759" y="464189"/>
            <a:ext cx="11277689" cy="411483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760" h="6480">
                <a:moveTo>
                  <a:pt x="0" y="0"/>
                </a:moveTo>
                <a:lnTo>
                  <a:pt x="17760" y="0"/>
                </a:lnTo>
                <a:lnTo>
                  <a:pt x="1776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82625" y="4952365"/>
            <a:ext cx="10668000" cy="121983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8000" b="1" spc="300">
                <a:solidFill>
                  <a:srgbClr val="2169D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11810" y="1412240"/>
            <a:ext cx="11119485" cy="5009515"/>
            <a:chOff x="806" y="1758"/>
            <a:chExt cx="17511" cy="8355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1915"/>
              <a:ext cx="17434" cy="8039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6" y="1758"/>
              <a:ext cx="17434" cy="83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xfrm>
            <a:off x="2946400" y="73025"/>
            <a:ext cx="7354888" cy="1143000"/>
          </a:xfrm>
        </p:spPr>
        <p:txBody>
          <a:bodyPr anchor="ctr"/>
          <a:lstStyle/>
          <a:p>
            <a:pPr algn="l"/>
            <a:r>
              <a:rPr lang="en-US" altLang="zh-CN" b="1">
                <a:solidFill>
                  <a:srgbClr val="FFFF00"/>
                </a:solidFill>
                <a:ea typeface="黑体" panose="02010609060101010101" pitchFamily="49" charset="-122"/>
              </a:rPr>
              <a:t>       </a:t>
            </a:r>
            <a:endParaRPr lang="zh-CN" altLang="en-US" sz="4800" b="1">
              <a:solidFill>
                <a:schemeClr val="tx1"/>
              </a:solidFill>
              <a:ea typeface="黑体" pitchFamily="49" charset="-122"/>
            </a:endParaRPr>
          </a:p>
        </p:txBody>
      </p:sp>
      <p:pic>
        <p:nvPicPr>
          <p:cNvPr id="8" name="图片 7" descr="花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pic>
        <p:nvPicPr>
          <p:cNvPr id="12" name="图片 11" descr="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449580" y="4535805"/>
            <a:ext cx="3383280" cy="2405380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131959" y="17600"/>
            <a:ext cx="10512010" cy="1325111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4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sz="4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文言知识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363345" y="2067560"/>
            <a:ext cx="1009396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其在道也,曰余食赘</a:t>
            </a: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行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(“行”同“形”,形体)</a:t>
            </a:r>
            <a:endParaRPr lang="zh-CN" sz="3200" b="0">
              <a:latin typeface="黑体" pitchFamily="49" charset="-122"/>
              <a:ea typeface="黑体" pitchFamily="49" charset="-122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latin typeface="黑体" pitchFamily="49" charset="-122"/>
                <a:ea typeface="黑体" pitchFamily="49" charset="-122"/>
                <a:cs typeface="黑体" panose="02010609060101010101" pitchFamily="49" charset="-122"/>
              </a:rPr>
              <a:t>其脆易</a:t>
            </a: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泮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</a:t>
            </a: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(“泮”同“判”,分离)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九层之台,起于</a:t>
            </a: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累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土      </a:t>
            </a: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(“累”同“蔂”,土筐)</a:t>
            </a:r>
            <a:endParaRPr lang="zh-CN" sz="3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宋人有善为不</a:t>
            </a: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龟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手之药者 </a:t>
            </a: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(“龟”同“皲”,皮肤冻裂)</a:t>
            </a:r>
            <a:endParaRPr lang="zh-CN" sz="3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我世世为洴澼</a:t>
            </a: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絖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</a:t>
            </a: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(“絖”同“纩”,丝绵絮)</a:t>
            </a: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0" y="1343025"/>
            <a:ext cx="3258820" cy="7245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通假释义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11810" y="1412240"/>
            <a:ext cx="11119485" cy="5009515"/>
            <a:chOff x="806" y="1758"/>
            <a:chExt cx="17511" cy="8355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1915"/>
              <a:ext cx="17434" cy="8039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6" y="1758"/>
              <a:ext cx="17434" cy="83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xfrm>
            <a:off x="2946400" y="73025"/>
            <a:ext cx="7354888" cy="1143000"/>
          </a:xfrm>
        </p:spPr>
        <p:txBody>
          <a:bodyPr anchor="ctr"/>
          <a:lstStyle/>
          <a:p>
            <a:pPr algn="l"/>
            <a:r>
              <a:rPr lang="en-US" altLang="zh-CN" b="1">
                <a:solidFill>
                  <a:srgbClr val="FFFF00"/>
                </a:solidFill>
                <a:ea typeface="黑体" panose="02010609060101010101" pitchFamily="49" charset="-122"/>
              </a:rPr>
              <a:t>       </a:t>
            </a:r>
            <a:endParaRPr lang="zh-CN" altLang="en-US" sz="48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pic>
        <p:nvPicPr>
          <p:cNvPr id="8" name="图片 7" descr="花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pic>
        <p:nvPicPr>
          <p:cNvPr id="12" name="图片 11" descr="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449580" y="4535805"/>
            <a:ext cx="3383280" cy="2405380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131959" y="17600"/>
            <a:ext cx="10512010" cy="1325111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4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sz="440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文言知识</a:t>
            </a:r>
            <a:endParaRPr sz="44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63345" y="2067560"/>
            <a:ext cx="1009396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埏埴</a:t>
            </a: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以为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器        (古义:把……作为。今义认为。)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跨者</a:t>
            </a: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不行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(古义:不能远行。今义:不可以；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 不被允许。)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民之</a:t>
            </a: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从事   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[古义:指办事,处理事务。今义: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做；投身到(事业中去)。]</a:t>
            </a: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0" y="1343025"/>
            <a:ext cx="3258820" cy="7245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古今异义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11810" y="1412240"/>
            <a:ext cx="11119485" cy="5009515"/>
            <a:chOff x="806" y="1758"/>
            <a:chExt cx="17511" cy="8355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1915"/>
              <a:ext cx="17434" cy="8039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6" y="1758"/>
              <a:ext cx="17434" cy="83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xfrm>
            <a:off x="2946400" y="73025"/>
            <a:ext cx="7354888" cy="1143000"/>
          </a:xfrm>
        </p:spPr>
        <p:txBody>
          <a:bodyPr anchor="ctr"/>
          <a:lstStyle/>
          <a:p>
            <a:pPr algn="l"/>
            <a:r>
              <a:rPr lang="en-US" altLang="zh-CN" b="1">
                <a:solidFill>
                  <a:srgbClr val="FFFF00"/>
                </a:solidFill>
                <a:ea typeface="黑体" panose="02010609060101010101" pitchFamily="49" charset="-122"/>
              </a:rPr>
              <a:t>       </a:t>
            </a:r>
            <a:endParaRPr lang="zh-CN" altLang="en-US" sz="48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pic>
        <p:nvPicPr>
          <p:cNvPr id="8" name="图片 7" descr="花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pic>
        <p:nvPicPr>
          <p:cNvPr id="12" name="图片 11" descr="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449580" y="4535805"/>
            <a:ext cx="3383280" cy="2405380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131959" y="17600"/>
            <a:ext cx="10512010" cy="1325111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4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sz="440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文言知识</a:t>
            </a:r>
            <a:endParaRPr sz="44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49805" y="2025015"/>
            <a:ext cx="938149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en-US" alt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自伐者无功 		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此五霸之伐也		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十年春,齐师伐我      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坎坎伐檀兮 			    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摐金伐鼓下榆关 			</a:t>
            </a: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0" y="1343025"/>
            <a:ext cx="3258820" cy="7245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一词多义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3451225" y="2503170"/>
            <a:ext cx="95250" cy="304038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793865" y="2054860"/>
            <a:ext cx="407797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(动词,夸耀)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(名词,功绩,战功)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(动词,讨伐,攻打)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动词,砍伐)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(动词,敲打)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12060" y="3707765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sz="36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100" grpId="0"/>
      <p:bldP spid="4" grpId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11810" y="1412240"/>
            <a:ext cx="11119485" cy="5009515"/>
            <a:chOff x="806" y="1758"/>
            <a:chExt cx="17511" cy="8355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1915"/>
              <a:ext cx="17434" cy="8039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6" y="1758"/>
              <a:ext cx="17434" cy="83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xfrm>
            <a:off x="2946400" y="73025"/>
            <a:ext cx="7354888" cy="1143000"/>
          </a:xfrm>
        </p:spPr>
        <p:txBody>
          <a:bodyPr anchor="ctr"/>
          <a:lstStyle/>
          <a:p>
            <a:pPr algn="l"/>
            <a:r>
              <a:rPr lang="en-US" altLang="zh-CN" b="1">
                <a:solidFill>
                  <a:srgbClr val="FFFF00"/>
                </a:solidFill>
                <a:ea typeface="黑体" panose="02010609060101010101" pitchFamily="49" charset="-122"/>
              </a:rPr>
              <a:t>       </a:t>
            </a:r>
            <a:endParaRPr lang="zh-CN" altLang="en-US" sz="48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pic>
        <p:nvPicPr>
          <p:cNvPr id="8" name="图片 7" descr="花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pic>
        <p:nvPicPr>
          <p:cNvPr id="12" name="图片 11" descr="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449580" y="4535805"/>
            <a:ext cx="3383280" cy="2405380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131959" y="17600"/>
            <a:ext cx="10512010" cy="1325111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4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sz="440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文言知识</a:t>
            </a:r>
            <a:endParaRPr sz="44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758950" y="2052955"/>
            <a:ext cx="93814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en-US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自是者不彰    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是以圣人无为,故无败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自言本是京城女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唯利是图      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			</a:t>
            </a: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0" y="1343025"/>
            <a:ext cx="3258820" cy="7245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一词多义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2660015" y="2453005"/>
            <a:ext cx="127000" cy="236029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93865" y="2054860"/>
            <a:ext cx="407797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(动词,认为正确)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(指示代词,这)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(判断动词,是)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(助词,宾语前置的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标志)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58950" y="3310890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36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是</a:t>
            </a:r>
            <a:endParaRPr lang="zh-CN" altLang="en-US" sz="3600">
              <a:latin typeface="黑体" pitchFamily="49" charset="-122"/>
              <a:ea typeface="黑体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100" grpId="0"/>
      <p:bldP spid="4" grpId="0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11810" y="1412240"/>
            <a:ext cx="11119485" cy="5009515"/>
            <a:chOff x="806" y="1758"/>
            <a:chExt cx="17511" cy="8355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1915"/>
              <a:ext cx="17434" cy="8039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6" y="1758"/>
              <a:ext cx="17434" cy="83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xfrm>
            <a:off x="2946400" y="73025"/>
            <a:ext cx="7354888" cy="1143000"/>
          </a:xfrm>
        </p:spPr>
        <p:txBody>
          <a:bodyPr anchor="ctr"/>
          <a:lstStyle/>
          <a:p>
            <a:pPr algn="l"/>
            <a:r>
              <a:rPr lang="en-US" altLang="zh-CN" b="1">
                <a:solidFill>
                  <a:srgbClr val="FFFF00"/>
                </a:solidFill>
                <a:ea typeface="黑体" panose="02010609060101010101" pitchFamily="49" charset="-122"/>
              </a:rPr>
              <a:t>       </a:t>
            </a:r>
            <a:endParaRPr lang="zh-CN" altLang="en-US" sz="48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pic>
        <p:nvPicPr>
          <p:cNvPr id="8" name="图片 7" descr="花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pic>
        <p:nvPicPr>
          <p:cNvPr id="12" name="图片 11" descr="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449580" y="4535805"/>
            <a:ext cx="3383280" cy="2405380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131959" y="17600"/>
            <a:ext cx="10512010" cy="1325111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4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sz="440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文言知识</a:t>
            </a:r>
            <a:endParaRPr sz="44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16710" y="1654810"/>
            <a:ext cx="93814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en-US" alt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聚族而谋之曰 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士大夫之族 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每至于族,吾见其难为,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怵然为戒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族秦者,秦也,非天下也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族庖月更刀     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			</a:t>
            </a: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0" y="1343025"/>
            <a:ext cx="3258820" cy="7245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一词多义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2609215" y="2067560"/>
            <a:ext cx="76200" cy="390588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801485" y="1652270"/>
            <a:ext cx="478028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(名词,家族,同姓亲属)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(名词,种类)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[(筋骨)交错聚结的]</a:t>
            </a:r>
          </a:p>
          <a:p>
            <a:pPr indent="304800" fontAlgn="auto">
              <a:lnSpc>
                <a:spcPct val="150000"/>
              </a:lnSpc>
            </a:pPr>
            <a:endParaRPr lang="zh-CN" sz="32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(动词,灭族)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(形容词,一般的,众多)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52270" y="3707130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sz="36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100" grpId="0"/>
      <p:bldP spid="4" grpId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11810" y="1412240"/>
            <a:ext cx="11119485" cy="5009515"/>
            <a:chOff x="806" y="1758"/>
            <a:chExt cx="17511" cy="8355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1915"/>
              <a:ext cx="17434" cy="8039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6" y="1758"/>
              <a:ext cx="17434" cy="83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xfrm>
            <a:off x="2946400" y="73025"/>
            <a:ext cx="7354888" cy="1143000"/>
          </a:xfrm>
        </p:spPr>
        <p:txBody>
          <a:bodyPr anchor="ctr"/>
          <a:lstStyle/>
          <a:p>
            <a:pPr algn="l"/>
            <a:r>
              <a:rPr lang="en-US" altLang="zh-CN" b="1">
                <a:solidFill>
                  <a:srgbClr val="FFFF00"/>
                </a:solidFill>
                <a:ea typeface="黑体" panose="02010609060101010101" pitchFamily="49" charset="-122"/>
              </a:rPr>
              <a:t>       </a:t>
            </a:r>
            <a:endParaRPr lang="zh-CN" altLang="en-US" sz="48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pic>
        <p:nvPicPr>
          <p:cNvPr id="8" name="图片 7" descr="花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pic>
        <p:nvPicPr>
          <p:cNvPr id="12" name="图片 11" descr="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449580" y="4535805"/>
            <a:ext cx="3383280" cy="2405380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131959" y="17600"/>
            <a:ext cx="10512010" cy="1325111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4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sz="440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文言知识</a:t>
            </a:r>
            <a:endParaRPr sz="44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29030" y="1654810"/>
            <a:ext cx="93814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en-US" alt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自见者不明            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此三者,吾遗恨也       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楚左尹项伯者,项羽季父也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吾所以为此者,以先国家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之急而后私仇也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谁为我临期成此大节者       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			</a:t>
            </a: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0" y="1343025"/>
            <a:ext cx="3258820" cy="7245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一词多义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2060575" y="2098040"/>
            <a:ext cx="123190" cy="371602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549390" y="1635760"/>
            <a:ext cx="51536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(结构助词,的)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(放在数词之后)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(放在主语之后,表示判断)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(放在主语之后,引出原因)</a:t>
            </a:r>
          </a:p>
          <a:p>
            <a:pPr indent="304800" fontAlgn="auto">
              <a:lnSpc>
                <a:spcPct val="150000"/>
              </a:lnSpc>
            </a:pPr>
            <a:endParaRPr lang="zh-CN" sz="32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(放在疑问句末,表示疑问)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11910" y="3620770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36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100" grpId="0"/>
      <p:bldP spid="4" grpId="0" animBg="1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11810" y="1412240"/>
            <a:ext cx="11119485" cy="5009515"/>
            <a:chOff x="806" y="1758"/>
            <a:chExt cx="17511" cy="8355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1915"/>
              <a:ext cx="17434" cy="8039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6" y="1758"/>
              <a:ext cx="17434" cy="83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xfrm>
            <a:off x="2946400" y="73025"/>
            <a:ext cx="7354888" cy="1143000"/>
          </a:xfrm>
        </p:spPr>
        <p:txBody>
          <a:bodyPr anchor="ctr"/>
          <a:lstStyle/>
          <a:p>
            <a:pPr algn="l"/>
            <a:r>
              <a:rPr lang="en-US" altLang="zh-CN" b="1">
                <a:solidFill>
                  <a:srgbClr val="FFFF00"/>
                </a:solidFill>
                <a:ea typeface="黑体" panose="02010609060101010101" pitchFamily="49" charset="-122"/>
              </a:rPr>
              <a:t>       </a:t>
            </a:r>
            <a:endParaRPr lang="zh-CN" altLang="en-US" sz="48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pic>
        <p:nvPicPr>
          <p:cNvPr id="8" name="图片 7" descr="花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pic>
        <p:nvPicPr>
          <p:cNvPr id="12" name="图片 11" descr="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449580" y="4535805"/>
            <a:ext cx="3383280" cy="2405380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131959" y="17600"/>
            <a:ext cx="10512010" cy="1325111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4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sz="440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文言知识</a:t>
            </a:r>
            <a:endParaRPr sz="44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703830" y="1221105"/>
            <a:ext cx="434721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有车之用  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为之于未有 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民之从事   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请与之    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久之,能以足音辨人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辍耕之垄上之                 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</a:t>
            </a: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二虫又何知         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			</a:t>
            </a: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0" y="1343025"/>
            <a:ext cx="3258820" cy="7245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一词多义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2823210" y="1628140"/>
            <a:ext cx="110490" cy="456120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483985" y="1245870"/>
            <a:ext cx="570801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(结构助词，的）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(代词,它,这件事)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(助词,主谓之间,取独)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(代词,他)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(助词,补足音节)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(动词,到,往)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(代词,这)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67230" y="3620770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36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100" grpId="0"/>
      <p:bldP spid="4" grpId="0" animBg="1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60705" y="1411605"/>
            <a:ext cx="11119485" cy="5009515"/>
            <a:chOff x="806" y="1758"/>
            <a:chExt cx="17511" cy="8355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1915"/>
              <a:ext cx="17434" cy="8039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6" y="1758"/>
              <a:ext cx="17434" cy="83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xfrm>
            <a:off x="2946400" y="73025"/>
            <a:ext cx="7354888" cy="1143000"/>
          </a:xfrm>
        </p:spPr>
        <p:txBody>
          <a:bodyPr anchor="ctr"/>
          <a:lstStyle/>
          <a:p>
            <a:pPr algn="l"/>
            <a:r>
              <a:rPr lang="en-US" altLang="zh-CN" b="1">
                <a:solidFill>
                  <a:srgbClr val="FFFF00"/>
                </a:solidFill>
                <a:ea typeface="黑体" panose="02010609060101010101" pitchFamily="49" charset="-122"/>
              </a:rPr>
              <a:t>       </a:t>
            </a:r>
            <a:endParaRPr lang="zh-CN" altLang="en-US" sz="48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pic>
        <p:nvPicPr>
          <p:cNvPr id="8" name="图片 7" descr="花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pic>
        <p:nvPicPr>
          <p:cNvPr id="12" name="图片 11" descr="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449580" y="4535805"/>
            <a:ext cx="3383280" cy="2405380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131959" y="17600"/>
            <a:ext cx="10512010" cy="1325111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4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sz="440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文言知识</a:t>
            </a:r>
            <a:endParaRPr sz="44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58820" y="1285240"/>
            <a:ext cx="938149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为之于未有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我世世为洴澼絖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君王为人不忍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使子婴为相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窃为大王不取也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而为秦人积威之所劫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何辞为       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			</a:t>
            </a: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0" y="1343025"/>
            <a:ext cx="3258820" cy="7245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一词多义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3258820" y="1765935"/>
            <a:ext cx="201295" cy="439610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291705" y="1285240"/>
            <a:ext cx="515366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(动词,做）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(代词,从事)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(动词,对待）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(动词,担任）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(动词,认为)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(介词,表被动)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(语气助词)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93620" y="3641090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36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100" grpId="0"/>
      <p:bldP spid="4" grpId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IMG_33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365" cy="685736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02130" y="5083810"/>
            <a:ext cx="831088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落实群文阅读任务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60705" y="1411605"/>
            <a:ext cx="11119485" cy="5009515"/>
            <a:chOff x="806" y="1758"/>
            <a:chExt cx="17511" cy="8355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1915"/>
              <a:ext cx="17434" cy="8039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6" y="1758"/>
              <a:ext cx="17434" cy="83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xfrm>
            <a:off x="2946400" y="73025"/>
            <a:ext cx="7354888" cy="1143000"/>
          </a:xfrm>
        </p:spPr>
        <p:txBody>
          <a:bodyPr anchor="ctr"/>
          <a:lstStyle/>
          <a:p>
            <a:pPr algn="l"/>
            <a:r>
              <a:rPr lang="en-US" altLang="zh-CN" b="1">
                <a:solidFill>
                  <a:srgbClr val="FFFF00"/>
                </a:solidFill>
                <a:ea typeface="黑体" panose="02010609060101010101" pitchFamily="49" charset="-122"/>
              </a:rPr>
              <a:t>       </a:t>
            </a:r>
            <a:endParaRPr lang="zh-CN" altLang="en-US" sz="48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pic>
        <p:nvPicPr>
          <p:cNvPr id="8" name="图片 7" descr="花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pic>
        <p:nvPicPr>
          <p:cNvPr id="12" name="图片 11" descr="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449580" y="4535805"/>
            <a:ext cx="3383280" cy="2405380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131959" y="17600"/>
            <a:ext cx="10512010" cy="1325111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4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sz="440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文言知识</a:t>
            </a:r>
            <a:endParaRPr sz="44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11655" y="2023110"/>
            <a:ext cx="482155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我树之成而实五石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吴王使之将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我树之成而实五石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是以圣人欲不欲          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			</a:t>
            </a: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450850" y="1411605"/>
            <a:ext cx="2649220" cy="7245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名词的活用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474335" y="2021840"/>
            <a:ext cx="599186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(名词活用为动词,种植)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(名词活用为动词,做将领)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(名词活用为动词,充实,填塞)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(名词的意动用法,以……为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欲望)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100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60705" y="1411605"/>
            <a:ext cx="11119485" cy="5009515"/>
            <a:chOff x="806" y="1758"/>
            <a:chExt cx="17511" cy="8355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1915"/>
              <a:ext cx="17434" cy="8039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6" y="1758"/>
              <a:ext cx="17434" cy="83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xfrm>
            <a:off x="2946400" y="73025"/>
            <a:ext cx="7354888" cy="1143000"/>
          </a:xfrm>
        </p:spPr>
        <p:txBody>
          <a:bodyPr anchor="ctr"/>
          <a:lstStyle/>
          <a:p>
            <a:pPr algn="l"/>
            <a:r>
              <a:rPr lang="en-US" altLang="zh-CN" b="1">
                <a:solidFill>
                  <a:srgbClr val="FFFF00"/>
                </a:solidFill>
                <a:ea typeface="黑体" panose="02010609060101010101" pitchFamily="49" charset="-122"/>
              </a:rPr>
              <a:t>       </a:t>
            </a:r>
            <a:endParaRPr lang="zh-CN" altLang="en-US" sz="48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pic>
        <p:nvPicPr>
          <p:cNvPr id="8" name="图片 7" descr="花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pic>
        <p:nvPicPr>
          <p:cNvPr id="12" name="图片 11" descr="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449580" y="4535805"/>
            <a:ext cx="3383280" cy="2405380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131959" y="17600"/>
            <a:ext cx="10512010" cy="1325111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sz="440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文言知识</a:t>
            </a:r>
            <a:endParaRPr sz="44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11655" y="3089910"/>
            <a:ext cx="482155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学</a:t>
            </a: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不学          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			</a:t>
            </a: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450850" y="1411605"/>
            <a:ext cx="2649220" cy="7245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动词的活用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61865" y="3074670"/>
            <a:ext cx="599186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(动词的意动用法,以……为学）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100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60705" y="1411605"/>
            <a:ext cx="11119485" cy="5009515"/>
            <a:chOff x="806" y="1758"/>
            <a:chExt cx="17511" cy="8355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1915"/>
              <a:ext cx="17434" cy="8039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6" y="1758"/>
              <a:ext cx="17434" cy="83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xfrm>
            <a:off x="2946400" y="73025"/>
            <a:ext cx="7354888" cy="1143000"/>
          </a:xfrm>
        </p:spPr>
        <p:txBody>
          <a:bodyPr anchor="ctr"/>
          <a:lstStyle/>
          <a:p>
            <a:pPr algn="l"/>
            <a:r>
              <a:rPr lang="en-US" altLang="zh-CN" b="1">
                <a:solidFill>
                  <a:srgbClr val="FFFF00"/>
                </a:solidFill>
                <a:ea typeface="黑体" panose="02010609060101010101" pitchFamily="49" charset="-122"/>
              </a:rPr>
              <a:t>       </a:t>
            </a:r>
            <a:endParaRPr lang="zh-CN" altLang="en-US" sz="48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pic>
        <p:nvPicPr>
          <p:cNvPr id="8" name="图片 7" descr="花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pic>
        <p:nvPicPr>
          <p:cNvPr id="12" name="图片 11" descr="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449580" y="4535805"/>
            <a:ext cx="3383280" cy="2405380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131959" y="17600"/>
            <a:ext cx="10512010" cy="1325111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4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sz="440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文言知识</a:t>
            </a:r>
            <a:endParaRPr sz="44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11655" y="2023110"/>
            <a:ext cx="482155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自见者不明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不贵难得之货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其坚不能自举也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夫子固拙于用大矣            </a:t>
            </a:r>
            <a:r>
              <a:rPr lang="zh-CN"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			</a:t>
            </a: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450850" y="1411605"/>
            <a:ext cx="3836670" cy="7245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形容词的活用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228590" y="2021840"/>
            <a:ext cx="626872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(形容词活用为动词,明察)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(形容词的意动用法,以……为贵）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(形容词活用为名词,坚硬程度)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(形容词活用为名词,大的东西)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100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60705" y="1411605"/>
            <a:ext cx="11119485" cy="5009515"/>
            <a:chOff x="806" y="1758"/>
            <a:chExt cx="17511" cy="8355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1915"/>
              <a:ext cx="17434" cy="8039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6" y="1758"/>
              <a:ext cx="17434" cy="83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xfrm>
            <a:off x="2946400" y="73025"/>
            <a:ext cx="7354888" cy="1143000"/>
          </a:xfrm>
        </p:spPr>
        <p:txBody>
          <a:bodyPr anchor="ctr"/>
          <a:lstStyle/>
          <a:p>
            <a:pPr algn="l"/>
            <a:r>
              <a:rPr lang="en-US" altLang="zh-CN" b="1">
                <a:solidFill>
                  <a:srgbClr val="FFFF00"/>
                </a:solidFill>
                <a:ea typeface="黑体" panose="02010609060101010101" pitchFamily="49" charset="-122"/>
              </a:rPr>
              <a:t>       </a:t>
            </a:r>
            <a:endParaRPr lang="zh-CN" altLang="en-US" sz="48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pic>
        <p:nvPicPr>
          <p:cNvPr id="8" name="图片 7" descr="花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pic>
        <p:nvPicPr>
          <p:cNvPr id="12" name="图片 11" descr="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449580" y="4535805"/>
            <a:ext cx="3383280" cy="2405380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131959" y="17600"/>
            <a:ext cx="10512010" cy="1325111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4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sz="440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文言知识</a:t>
            </a:r>
            <a:endParaRPr sz="44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70735" y="1854200"/>
            <a:ext cx="48215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埏/埴:埏埴以为器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企:企者不立 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明:自知者明  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强:自胜者强  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彰:自是者不彰 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几:常于几成而败之  </a:t>
            </a: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450850" y="1411605"/>
            <a:ext cx="3836670" cy="7245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重要实词和虚词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90615" y="1802765"/>
            <a:ext cx="62687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(埏,揉和；埴,黏土)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(动词,踮起脚)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(形容词,圣明)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(形容词,刚强)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(动词,明辨是非)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(动词,接近)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100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60705" y="1411605"/>
            <a:ext cx="11119485" cy="5009515"/>
            <a:chOff x="806" y="1758"/>
            <a:chExt cx="17511" cy="8355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1915"/>
              <a:ext cx="17434" cy="8039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6" y="1758"/>
              <a:ext cx="17434" cy="83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xfrm>
            <a:off x="2946400" y="73025"/>
            <a:ext cx="7354888" cy="1143000"/>
          </a:xfrm>
        </p:spPr>
        <p:txBody>
          <a:bodyPr anchor="ctr"/>
          <a:lstStyle/>
          <a:p>
            <a:pPr algn="l"/>
            <a:r>
              <a:rPr lang="en-US" altLang="zh-CN" b="1">
                <a:solidFill>
                  <a:srgbClr val="FFFF00"/>
                </a:solidFill>
                <a:ea typeface="黑体" panose="02010609060101010101" pitchFamily="49" charset="-122"/>
              </a:rPr>
              <a:t>       </a:t>
            </a:r>
            <a:endParaRPr lang="zh-CN" altLang="en-US" sz="48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pic>
        <p:nvPicPr>
          <p:cNvPr id="8" name="图片 7" descr="花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pic>
        <p:nvPicPr>
          <p:cNvPr id="12" name="图片 11" descr="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449580" y="4535805"/>
            <a:ext cx="3383280" cy="2405380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131959" y="17600"/>
            <a:ext cx="10512010" cy="1325111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4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sz="4400">
                <a:solidFill>
                  <a:schemeClr val="tx2"/>
                </a:solidFill>
                <a:latin typeface="微软雅黑" panose="020B0503020204020204" pitchFamily="34" charset="-122"/>
                <a:sym typeface="+mn-ea"/>
              </a:rPr>
              <a:t>文言知识</a:t>
            </a:r>
            <a:endParaRPr sz="44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146935" y="2021840"/>
            <a:ext cx="482155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复:复众人之所过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掊:吾为其无用而掊之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拙:夫子固拙于用大矣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说:以说吴王  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3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使:吴王使之将     </a:t>
            </a: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450850" y="1411605"/>
            <a:ext cx="3836670" cy="7245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重要实词和虚词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582410" y="2016125"/>
            <a:ext cx="476440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(动词,弥补、补救)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(动词,击破)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(动词,不善于)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(动词,游说、劝说)</a:t>
            </a:r>
          </a:p>
          <a:p>
            <a:pPr indent="304800" fontAlgn="auto">
              <a:lnSpc>
                <a:spcPct val="150000"/>
              </a:lnSpc>
            </a:pPr>
            <a:r>
              <a:rPr 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(动词,派遣)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100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60705" y="1411605"/>
            <a:ext cx="11119485" cy="5009515"/>
            <a:chOff x="806" y="1758"/>
            <a:chExt cx="17511" cy="8355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1915"/>
              <a:ext cx="17434" cy="8039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6" y="1758"/>
              <a:ext cx="17434" cy="83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xfrm>
            <a:off x="2946400" y="73025"/>
            <a:ext cx="7354888" cy="1143000"/>
          </a:xfrm>
        </p:spPr>
        <p:txBody>
          <a:bodyPr anchor="ctr"/>
          <a:lstStyle/>
          <a:p>
            <a:pPr algn="l"/>
            <a:r>
              <a:rPr lang="en-US" altLang="zh-CN" b="1">
                <a:solidFill>
                  <a:srgbClr val="FFFF00"/>
                </a:solidFill>
                <a:ea typeface="黑体" panose="02010609060101010101" pitchFamily="49" charset="-122"/>
              </a:rPr>
              <a:t>       </a:t>
            </a:r>
            <a:endParaRPr lang="zh-CN" altLang="en-US" sz="48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pic>
        <p:nvPicPr>
          <p:cNvPr id="8" name="图片 7" descr="花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pic>
        <p:nvPicPr>
          <p:cNvPr id="12" name="图片 11" descr="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449580" y="4535805"/>
            <a:ext cx="3383280" cy="24053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122170" y="1597025"/>
            <a:ext cx="817943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是以圣人无为,故无败；无执,故无失   </a:t>
            </a:r>
          </a:p>
          <a:p>
            <a:pPr indent="304800" fontAlgn="auto">
              <a:lnSpc>
                <a:spcPct val="150000"/>
              </a:lnSpc>
            </a:pPr>
            <a:r>
              <a:rPr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则所用之异也      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合抱之木,生于毫末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何不虑以为大樽而浮乎江湖          </a:t>
            </a:r>
          </a:p>
          <a:p>
            <a:pPr indent="304800" fontAlgn="auto">
              <a:lnSpc>
                <a:spcPct val="150000"/>
              </a:lnSpc>
            </a:pPr>
            <a:r>
              <a:rPr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夫子固拙于用大矣             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宋人有善为不龟手之药者             </a:t>
            </a:r>
          </a:p>
          <a:p>
            <a:pPr indent="304800" fontAlgn="auto">
              <a:lnSpc>
                <a:spcPct val="150000"/>
              </a:lnSpc>
            </a:pPr>
            <a:r>
              <a:rPr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剖之以为瓢    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45755" y="1607820"/>
            <a:ext cx="357632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(判断句)</a:t>
            </a:r>
          </a:p>
          <a:p>
            <a:pPr indent="304800" fontAlgn="auto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(判断句)</a:t>
            </a:r>
          </a:p>
          <a:p>
            <a:pPr indent="304800" fontAlgn="auto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(状语后置)</a:t>
            </a:r>
          </a:p>
          <a:p>
            <a:pPr indent="304800" fontAlgn="auto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(状语后置)</a:t>
            </a:r>
          </a:p>
          <a:p>
            <a:pPr indent="304800" fontAlgn="auto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(状语后置)                  </a:t>
            </a:r>
          </a:p>
          <a:p>
            <a:pPr indent="304800" fontAlgn="auto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(定语后置)</a:t>
            </a:r>
          </a:p>
          <a:p>
            <a:pPr indent="304800" fontAlgn="auto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(省略句)</a:t>
            </a:r>
          </a:p>
        </p:txBody>
      </p:sp>
      <p:sp>
        <p:nvSpPr>
          <p:cNvPr id="3" name="横卷形 2"/>
          <p:cNvSpPr/>
          <p:nvPr/>
        </p:nvSpPr>
        <p:spPr>
          <a:xfrm>
            <a:off x="3571875" y="62865"/>
            <a:ext cx="5048885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/>
              <a:t>文言句式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100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60705" y="1411605"/>
            <a:ext cx="11119485" cy="5009515"/>
            <a:chOff x="806" y="1758"/>
            <a:chExt cx="17511" cy="8355"/>
          </a:xfrm>
        </p:grpSpPr>
        <p:pic>
          <p:nvPicPr>
            <p:cNvPr id="9" name="图片 8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" y="1915"/>
              <a:ext cx="17434" cy="8039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 descr="背景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6" y="1758"/>
              <a:ext cx="17434" cy="83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xfrm>
            <a:off x="2946400" y="73025"/>
            <a:ext cx="7354888" cy="1143000"/>
          </a:xfrm>
        </p:spPr>
        <p:txBody>
          <a:bodyPr anchor="ctr"/>
          <a:lstStyle/>
          <a:p>
            <a:pPr algn="l"/>
            <a:r>
              <a:rPr lang="en-US" altLang="zh-CN" b="1">
                <a:solidFill>
                  <a:srgbClr val="FFFF00"/>
                </a:solidFill>
                <a:ea typeface="黑体" panose="02010609060101010101" pitchFamily="49" charset="-122"/>
              </a:rPr>
              <a:t>       </a:t>
            </a:r>
            <a:endParaRPr lang="zh-CN" altLang="en-US" sz="48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pic>
        <p:nvPicPr>
          <p:cNvPr id="8" name="图片 7" descr="花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6290" y="-1344930"/>
            <a:ext cx="3844925" cy="3797935"/>
          </a:xfrm>
          <a:prstGeom prst="rect">
            <a:avLst/>
          </a:prstGeom>
        </p:spPr>
      </p:pic>
      <p:pic>
        <p:nvPicPr>
          <p:cNvPr id="12" name="图片 11" descr="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449580" y="4535805"/>
            <a:ext cx="3383280" cy="24053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122170" y="1597025"/>
            <a:ext cx="817943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是以圣人无为,故无败；无执,故无失   </a:t>
            </a:r>
          </a:p>
          <a:p>
            <a:pPr indent="304800" fontAlgn="auto">
              <a:lnSpc>
                <a:spcPct val="150000"/>
              </a:lnSpc>
            </a:pPr>
            <a:r>
              <a:rPr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则所用之异也      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合抱之木,生于毫末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何不虑以为大樽而浮乎江湖          </a:t>
            </a:r>
          </a:p>
          <a:p>
            <a:pPr indent="304800" fontAlgn="auto">
              <a:lnSpc>
                <a:spcPct val="150000"/>
              </a:lnSpc>
            </a:pPr>
            <a:r>
              <a:rPr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夫子固拙于用大矣                               </a:t>
            </a:r>
          </a:p>
          <a:p>
            <a:pPr indent="304800" fontAlgn="auto">
              <a:lnSpc>
                <a:spcPct val="150000"/>
              </a:lnSpc>
            </a:pPr>
            <a:r>
              <a:rPr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宋人有善为不龟手之药者             </a:t>
            </a:r>
          </a:p>
          <a:p>
            <a:pPr indent="304800" fontAlgn="auto">
              <a:lnSpc>
                <a:spcPct val="150000"/>
              </a:lnSpc>
            </a:pPr>
            <a:r>
              <a:rPr sz="28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剖之以为瓢    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45755" y="1607820"/>
            <a:ext cx="357632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(判断句)</a:t>
            </a:r>
          </a:p>
          <a:p>
            <a:pPr indent="304800" fontAlgn="auto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(判断句)</a:t>
            </a:r>
          </a:p>
          <a:p>
            <a:pPr indent="304800" fontAlgn="auto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(状语后置)</a:t>
            </a:r>
          </a:p>
          <a:p>
            <a:pPr indent="304800" fontAlgn="auto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(状语后置)</a:t>
            </a:r>
          </a:p>
          <a:p>
            <a:pPr indent="304800" fontAlgn="auto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(状语后置)                  </a:t>
            </a:r>
          </a:p>
          <a:p>
            <a:pPr indent="304800" fontAlgn="auto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(定语后置)</a:t>
            </a:r>
          </a:p>
          <a:p>
            <a:pPr indent="304800" fontAlgn="auto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(省略句)</a:t>
            </a:r>
          </a:p>
        </p:txBody>
      </p:sp>
      <p:sp>
        <p:nvSpPr>
          <p:cNvPr id="3" name="横卷形 2"/>
          <p:cNvSpPr/>
          <p:nvPr/>
        </p:nvSpPr>
        <p:spPr>
          <a:xfrm>
            <a:off x="3571875" y="62865"/>
            <a:ext cx="5048885" cy="1162685"/>
          </a:xfrm>
          <a:prstGeom prst="horizontalScroll">
            <a:avLst/>
          </a:prstGeom>
          <a:solidFill>
            <a:srgbClr val="50E7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/>
              <a:t>文言句式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100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457204" y="4724438"/>
            <a:ext cx="11277690" cy="1676413"/>
          </a:xfrm>
          <a:prstGeom prst="rect">
            <a:avLst/>
          </a:prstGeom>
          <a:solidFill>
            <a:srgbClr val="D9D9D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D:\meihua_service_cache\jpg/44f40923cf4936ad273135d211e0e980.jpg44f40923cf4936ad273135d211e0e98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rcRect b="35135"/>
          <a:stretch>
            <a:fillRect/>
          </a:stretch>
        </p:blipFill>
        <p:spPr>
          <a:xfrm>
            <a:off x="452759" y="464189"/>
            <a:ext cx="11277689" cy="411483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760" h="6480">
                <a:moveTo>
                  <a:pt x="0" y="0"/>
                </a:moveTo>
                <a:lnTo>
                  <a:pt x="17760" y="0"/>
                </a:lnTo>
                <a:lnTo>
                  <a:pt x="1776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82625" y="4952365"/>
            <a:ext cx="10668000" cy="121983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8000" b="1" spc="300">
                <a:solidFill>
                  <a:srgbClr val="2169D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课堂讨论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609600" y="1219200"/>
            <a:ext cx="10972800" cy="4572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D:\meihua_service_cache\jpg/1c6a97f43bb467995eadb57ea66aae30.jpg1c6a97f43bb467995eadb57ea66aae3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rcRect l="29375" r="29375"/>
          <a:stretch>
            <a:fillRect/>
          </a:stretch>
        </p:blipFill>
        <p:spPr>
          <a:xfrm>
            <a:off x="1066809" y="0"/>
            <a:ext cx="5029238" cy="685805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10800">
                <a:moveTo>
                  <a:pt x="0" y="0"/>
                </a:moveTo>
                <a:lnTo>
                  <a:pt x="7920" y="0"/>
                </a:lnTo>
                <a:lnTo>
                  <a:pt x="792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710045" y="1421130"/>
            <a:ext cx="1577975" cy="1054735"/>
          </a:xfrm>
          <a:prstGeom prst="ellipse">
            <a:avLst/>
          </a:prstGeom>
          <a:solidFill>
            <a:schemeClr val="accent2"/>
          </a:solidFill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4800" b="1" spc="300">
                <a:solidFill>
                  <a:srgbClr val="2169D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6036310" y="2514600"/>
            <a:ext cx="5546725" cy="29400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《老子》四章中提出的“有”和“无”、“知人”和“自知”、“胜人”和“自胜”等关系在我们今天看来有什么积极意义？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578178" y="471341"/>
            <a:ext cx="11035646" cy="5915320"/>
          </a:xfrm>
          <a:prstGeom prst="rect">
            <a:avLst/>
          </a:prstGeom>
          <a:noFill/>
          <a:ln w="19050">
            <a:solidFill>
              <a:srgbClr val="6CBA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3"/>
            </p:custDataLst>
          </p:nvPr>
        </p:nvCxnSpPr>
        <p:spPr>
          <a:xfrm>
            <a:off x="758952" y="128016"/>
            <a:ext cx="493776" cy="493776"/>
          </a:xfrm>
          <a:prstGeom prst="line">
            <a:avLst/>
          </a:prstGeom>
          <a:ln w="15875">
            <a:solidFill>
              <a:srgbClr val="6CBA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>
            <a:off x="578176" y="213163"/>
            <a:ext cx="493776" cy="493776"/>
          </a:xfrm>
          <a:prstGeom prst="line">
            <a:avLst/>
          </a:prstGeom>
          <a:ln w="15875">
            <a:solidFill>
              <a:srgbClr val="6CBA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5"/>
            </p:custDataLst>
          </p:nvPr>
        </p:nvCxnSpPr>
        <p:spPr>
          <a:xfrm>
            <a:off x="11148420" y="6151063"/>
            <a:ext cx="493776" cy="493776"/>
          </a:xfrm>
          <a:prstGeom prst="line">
            <a:avLst/>
          </a:prstGeom>
          <a:ln w="15875">
            <a:solidFill>
              <a:srgbClr val="6CBA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6"/>
            </p:custDataLst>
          </p:nvPr>
        </p:nvCxnSpPr>
        <p:spPr>
          <a:xfrm>
            <a:off x="10967644" y="6236210"/>
            <a:ext cx="493776" cy="493776"/>
          </a:xfrm>
          <a:prstGeom prst="line">
            <a:avLst/>
          </a:prstGeom>
          <a:ln w="15875">
            <a:solidFill>
              <a:srgbClr val="6CBA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7"/>
            </p:custDataLst>
          </p:nvPr>
        </p:nvSpPr>
        <p:spPr>
          <a:xfrm>
            <a:off x="824230" y="1066800"/>
            <a:ext cx="10789920" cy="50844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有”和“无”、“知人”和“自知”、“胜人”和“自胜”等关系实际上是一种对待关系，通常情况下，人们偏执于对待关系的一面，比如“有”“知人”“胜人”等。可老子却总是提醒世人重视那通常被忽略的一面，其论说有很强的思辨行，对现实人生有一定的启示。</a:t>
            </a:r>
          </a:p>
          <a:p>
            <a:pPr marL="285750" lvl="1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子的学说往往是从具体到抽象、从感性认识到理性认识，而并非总在故弄玄虚。冯友兰先生曾说：“老子所说的‘道’，是‘有’与‘无’的统一，因此它虽然是以‘无’为主，但是也不轻视‘有’，它实在也很重视‘有’，不过不把它放在第一位就是了。‘三十辐共一毂，当其无，有车之用。埏埴以为器，当其无，有器之用。凿户牖以为室，当其无，有室之用。故有之以为利，无之以为用。’这一段话很巧妙地说明‘有’和‘无’的辩证关系。”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609600" y="1219200"/>
            <a:ext cx="10972800" cy="4572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D:\meihua_service_cache\jpg/1c6a97f43bb467995eadb57ea66aae30.jpg1c6a97f43bb467995eadb57ea66aae3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rcRect l="29375" r="29375"/>
          <a:stretch>
            <a:fillRect/>
          </a:stretch>
        </p:blipFill>
        <p:spPr>
          <a:xfrm>
            <a:off x="1066809" y="0"/>
            <a:ext cx="5029238" cy="685805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10800">
                <a:moveTo>
                  <a:pt x="0" y="0"/>
                </a:moveTo>
                <a:lnTo>
                  <a:pt x="7920" y="0"/>
                </a:lnTo>
                <a:lnTo>
                  <a:pt x="792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710045" y="1421130"/>
            <a:ext cx="1577975" cy="1054735"/>
          </a:xfrm>
          <a:prstGeom prst="ellipse">
            <a:avLst/>
          </a:prstGeom>
          <a:solidFill>
            <a:schemeClr val="accent2"/>
          </a:solidFill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4800" b="1" spc="300">
                <a:solidFill>
                  <a:srgbClr val="2169D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6036310" y="2514600"/>
            <a:ext cx="5546725" cy="29400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庄子《五石之瓠》的故事给了你什么启示？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578178" y="471341"/>
            <a:ext cx="11035646" cy="5915320"/>
          </a:xfrm>
          <a:prstGeom prst="rect">
            <a:avLst/>
          </a:prstGeom>
          <a:noFill/>
          <a:ln w="19050">
            <a:solidFill>
              <a:srgbClr val="6CBA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3"/>
            </p:custDataLst>
          </p:nvPr>
        </p:nvCxnSpPr>
        <p:spPr>
          <a:xfrm>
            <a:off x="758952" y="128016"/>
            <a:ext cx="493776" cy="493776"/>
          </a:xfrm>
          <a:prstGeom prst="line">
            <a:avLst/>
          </a:prstGeom>
          <a:ln w="15875">
            <a:solidFill>
              <a:srgbClr val="6CBA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>
            <a:off x="578176" y="213163"/>
            <a:ext cx="493776" cy="493776"/>
          </a:xfrm>
          <a:prstGeom prst="line">
            <a:avLst/>
          </a:prstGeom>
          <a:ln w="15875">
            <a:solidFill>
              <a:srgbClr val="6CBA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5"/>
            </p:custDataLst>
          </p:nvPr>
        </p:nvCxnSpPr>
        <p:spPr>
          <a:xfrm>
            <a:off x="11148420" y="6151063"/>
            <a:ext cx="493776" cy="493776"/>
          </a:xfrm>
          <a:prstGeom prst="line">
            <a:avLst/>
          </a:prstGeom>
          <a:ln w="15875">
            <a:solidFill>
              <a:srgbClr val="6CBA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6"/>
            </p:custDataLst>
          </p:nvPr>
        </p:nvCxnSpPr>
        <p:spPr>
          <a:xfrm>
            <a:off x="10967644" y="6236210"/>
            <a:ext cx="493776" cy="493776"/>
          </a:xfrm>
          <a:prstGeom prst="line">
            <a:avLst/>
          </a:prstGeom>
          <a:ln w="15875">
            <a:solidFill>
              <a:srgbClr val="6CBA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7"/>
            </p:custDataLst>
          </p:nvPr>
        </p:nvSpPr>
        <p:spPr>
          <a:xfrm>
            <a:off x="824230" y="1066800"/>
            <a:ext cx="10789920" cy="50844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寓言告诉我们看似无用的东西也许是最有用的。往往如果我换个角度看待问题，也许事情会出现另一种转机。所以，在生活中，无论发生什么事，我们都要以一颗平常心，得意坦然，失意昂然，在你最困难的时候往往是你命运的转机的时候。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庄子善于从世人认为没有价值的事物中发现价值。惠子仅仅从市场实用的层面上考虑大葫芦的功用，庄子则超越了世俗经验的束缚，指出了大葫芦的独特价值。事物的价值往往不是仅看事物本身,而他真正的价值体现在拥有者的手中,所以我们要善于利用事物,让他的优点可以更大限度地发挥自己最大的水平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457204" y="4724438"/>
            <a:ext cx="11277690" cy="1676413"/>
          </a:xfrm>
          <a:prstGeom prst="rect">
            <a:avLst/>
          </a:prstGeom>
          <a:solidFill>
            <a:srgbClr val="D9D9D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D:\meihua_service_cache\jpg/44f40923cf4936ad273135d211e0e980.jpg44f40923cf4936ad273135d211e0e98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rcRect b="35135"/>
          <a:stretch>
            <a:fillRect/>
          </a:stretch>
        </p:blipFill>
        <p:spPr>
          <a:xfrm>
            <a:off x="452759" y="464189"/>
            <a:ext cx="11277689" cy="411483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760" h="6480">
                <a:moveTo>
                  <a:pt x="0" y="0"/>
                </a:moveTo>
                <a:lnTo>
                  <a:pt x="17760" y="0"/>
                </a:lnTo>
                <a:lnTo>
                  <a:pt x="1776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82625" y="4952365"/>
            <a:ext cx="10668000" cy="121983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8000" b="1" spc="300">
                <a:solidFill>
                  <a:srgbClr val="2169D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课文总结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578178" y="471341"/>
            <a:ext cx="11035646" cy="5915320"/>
          </a:xfrm>
          <a:prstGeom prst="rect">
            <a:avLst/>
          </a:prstGeom>
          <a:noFill/>
          <a:ln w="19050">
            <a:solidFill>
              <a:srgbClr val="6CBA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3"/>
            </p:custDataLst>
          </p:nvPr>
        </p:nvCxnSpPr>
        <p:spPr>
          <a:xfrm>
            <a:off x="758952" y="128016"/>
            <a:ext cx="493776" cy="493776"/>
          </a:xfrm>
          <a:prstGeom prst="line">
            <a:avLst/>
          </a:prstGeom>
          <a:ln w="15875">
            <a:solidFill>
              <a:srgbClr val="6CBA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>
            <a:off x="578176" y="213163"/>
            <a:ext cx="493776" cy="493776"/>
          </a:xfrm>
          <a:prstGeom prst="line">
            <a:avLst/>
          </a:prstGeom>
          <a:ln w="15875">
            <a:solidFill>
              <a:srgbClr val="6CBA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5"/>
            </p:custDataLst>
          </p:nvPr>
        </p:nvCxnSpPr>
        <p:spPr>
          <a:xfrm>
            <a:off x="11148420" y="6151063"/>
            <a:ext cx="493776" cy="493776"/>
          </a:xfrm>
          <a:prstGeom prst="line">
            <a:avLst/>
          </a:prstGeom>
          <a:ln w="15875">
            <a:solidFill>
              <a:srgbClr val="6CBA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6"/>
            </p:custDataLst>
          </p:nvPr>
        </p:nvCxnSpPr>
        <p:spPr>
          <a:xfrm>
            <a:off x="10967644" y="6236210"/>
            <a:ext cx="493776" cy="493776"/>
          </a:xfrm>
          <a:prstGeom prst="line">
            <a:avLst/>
          </a:prstGeom>
          <a:ln w="15875">
            <a:solidFill>
              <a:srgbClr val="6CBA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7"/>
            </p:custDataLst>
          </p:nvPr>
        </p:nvSpPr>
        <p:spPr>
          <a:xfrm>
            <a:off x="824230" y="1066800"/>
            <a:ext cx="10789920" cy="50844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论老子还是庄子，都是真正的智者，他们教人无为、无我、居下、退后、清虚、自然……他们的思想乍看很难让人接受，因为一般人只能看到事物的正面，而老子庄子却看到了反面；一般人只能看到事物的外表，而老子庄子却看到了内涵。</a:t>
            </a:r>
            <a:r>
              <a:rPr lang="zh-CN" altLang="en-US" sz="2400" b="1" spc="2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子庄子的思想，扩大了人类文化的广度，增加了深度与韧性。他们反对无止境的追求物欲的满足，讲求的是精神境界的提升，反对以人为的方式扭曲，主张体法自然，正是化解今日危机的良丹妙药。也许，我们用道家思想来解决生活中的一个小困惑，真的让人感觉是杀鸡用牛刀了。其实，纵观中国的历史，小到修身齐家，大大到治国平天下，无不渗透了道家的智慧。这就是所谓的“道在伦常日用中”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808fb1adb4d744cc9d369074d0507e4f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4"/>
  <p:tag name="KSO_WM_UNIT_INDEX" val="4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060ccbb9a83241f2a52575c4e4f76136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5"/>
  <p:tag name="KSO_WM_UNIT_INDEX" val="5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aa01683bcb14c12a6b0aeff5afa6396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c0147151e78042b2940ab3dd62c9a256"/>
  <p:tag name="KSO_WM_UNIT_DEFAULT_FONT" val="14;20;2"/>
  <p:tag name="KSO_WM_UNIT_DIAGRAM_ISNUMVISUAL" val="0"/>
  <p:tag name="KSO_WM_UNIT_DIAGRAM_ISREFERUNIT" val="0"/>
  <p:tag name="KSO_WM_UNIT_HIGHLIGHT" val="0"/>
  <p:tag name="KSO_WM_UNIT_ID" val="diagram2020860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4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c50e751605bf474f903eb8204d109f3c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f20c07a491bb0086638b14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0c07a491bb0086638b15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604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6T09:32:43&quot;,&quot;maxSize&quot;:{&quot;size1&quot;:2.3999999999999999},&quot;minSize&quot;:{&quot;size1&quot;:2.3999999999999999},&quot;normalSize&quot;:{&quot;size1&quot;:2.3999999999999999},&quot;subLayout&quot;:[{&quot;id&quot;:&quot;2020-06-26T09:32:43&quot;,&quot;type&quot;:0},{&quot;id&quot;:&quot;2020-06-26T09:32:43&quot;,&quot;margin&quot;:{&quot;bottom&quot;:2.1170001029968262,&quot;left&quot;:1.6929999589920044,&quot;right&quot;:2.5399999618530273,&quot;top&quot;:2.1170001029968262},&quot;type&quot;:0}],&quot;type&quot;:0}"/>
  <p:tag name="KSO_WM_SLIDE_POSITION" val="45*10"/>
  <p:tag name="KSO_WM_SLIDE_RATIO" val="1.777778"/>
  <p:tag name="KSO_WM_SLIDE_SIZE" val="870*519"/>
  <p:tag name="KSO_WM_SLIDE_SUBTYPE" val="pureTxt"/>
  <p:tag name="KSO_WM_SLIDE_SUPPORT_FEATURE_TYPE" val="0"/>
  <p:tag name="KSO_WM_SLIDE_TYPE" val="text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COLOR_TYPE" val="1"/>
  <p:tag name="KSO_WM_TEMPLATE_INDEX" val="20208604"/>
  <p:tag name="KSO_WM_TEMPLATE_MASTER_TYPE" val="0"/>
  <p:tag name="KSO_WM_TEMPLATE_SUBCATEGORY" val="2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e352ecb8f5b840f19a3cb857467d0e4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1"/>
  <p:tag name="KSO_WM_UNIT_INDEX" val="1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6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65248d0e2eac4a16859a1c0559d33ac9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2"/>
  <p:tag name="KSO_WM_UNIT_INDEX" val="2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d26b32aaa4d84b0dbd1030a6cabd7a68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3"/>
  <p:tag name="KSO_WM_UNIT_INDEX" val="3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808fb1adb4d744cc9d369074d0507e4f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4"/>
  <p:tag name="KSO_WM_UNIT_INDEX" val="4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060ccbb9a83241f2a52575c4e4f76136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5"/>
  <p:tag name="KSO_WM_UNIT_INDEX" val="5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aa01683bcb14c12a6b0aeff5afa6396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c0147151e78042b2940ab3dd62c9a256"/>
  <p:tag name="KSO_WM_UNIT_DEFAULT_FONT" val="14;20;2"/>
  <p:tag name="KSO_WM_UNIT_DIAGRAM_ISNUMVISUAL" val="0"/>
  <p:tag name="KSO_WM_UNIT_DIAGRAM_ISREFERUNIT" val="0"/>
  <p:tag name="KSO_WM_UNIT_HIGHLIGHT" val="0"/>
  <p:tag name="KSO_WM_UNIT_ID" val="diagram2020860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4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239989fc39764f8a8cafcdf894f2ad2f&quot;,&quot;fill_align&quot;:&quot;cm&quot;,&quot;text_align&quot;:&quot;cm&quot;,&quot;text_direction&quot;:&quot;horizontal&quot;,&quot;chip_types&quot;:[&quot;diagram&quot;,&quot;picture&quot;,&quot;chart&quot;,&quot;table&quot;,&quot;video&quot;]},{&quot;fill_id&quot;:&quot;302c7c5d532b4ca9914098137ecb4065&quot;,&quot;fill_align&quot;:&quot;lm&quot;,&quot;text_align&quot;:&quot;lm&quot;,&quot;text_direction&quot;:&quot;horizontal&quot;,&quot;chip_types&quot;:[&quot;text&quot;,&quot;header&quot;]}],[{&quot;fill_id&quot;:&quot;239989fc39764f8a8cafcdf894f2ad2f&quot;,&quot;fill_align&quot;:&quot;cm&quot;,&quot;text_align&quot;:&quot;cm&quot;,&quot;text_direction&quot;:&quot;horizontal&quot;,&quot;chip_types&quot;:[&quot;diagram&quot;,&quot;picture&quot;,&quot;chart&quot;,&quot;table&quot;,&quot;video&quot;]},{&quot;fill_id&quot;:&quot;302c7c5d532b4ca9914098137ecb4065&quot;,&quot;fill_align&quot;:&quot;cm&quot;,&quot;text_align&quot;:&quot;cm&quot;,&quot;text_direction&quot;:&quot;horizontal&quot;,&quot;chip_types&quot;:[&quot;text&quot;,&quot;header&quot;]}],[{&quot;fill_id&quot;:&quot;239989fc39764f8a8cafcdf894f2ad2f&quot;,&quot;fill_align&quot;:&quot;cm&quot;,&quot;text_align&quot;:&quot;lm&quot;,&quot;text_direction&quot;:&quot;horizontal&quot;,&quot;chip_types&quot;:[&quot;diagram&quot;,&quot;picture&quot;,&quot;chart&quot;,&quot;table&quot;,&quot;video&quot;]},{&quot;fill_id&quot;:&quot;302c7c5d532b4ca9914098137ecb4065&quot;,&quot;fill_align&quot;:&quot;lm&quot;,&quot;text_align&quot;:&quot;lm&quot;,&quot;text_direction&quot;:&quot;horizontal&quot;,&quot;chip_types&quot;:[&quot;text&quot;,&quot;header&quot;]}],[{&quot;fill_id&quot;:&quot;239989fc39764f8a8cafcdf894f2ad2f&quot;,&quot;fill_align&quot;:&quot;cm&quot;,&quot;text_align&quot;:&quot;lm&quot;,&quot;text_direction&quot;:&quot;horizontal&quot;,&quot;chip_types&quot;:[&quot;diagram&quot;,&quot;picture&quot;,&quot;chart&quot;,&quot;table&quot;,&quot;video&quot;]},{&quot;fill_id&quot;:&quot;302c7c5d532b4ca9914098137ecb4065&quot;,&quot;fill_align&quot;:&quot;cm&quot;,&quot;text_align&quot;:&quot;cm&quot;,&quot;text_direction&quot;:&quot;horizontal&quot;,&quot;chip_types&quot;:[&quot;text&quot;,&quot;header&quot;]}]]"/>
  <p:tag name="KSO_WM_CHIP_GROUPID" val="5e9d7803dc741d3f2d9ea5bb"/>
  <p:tag name="KSO_WM_CHIP_INFOS" val="{&quot;layout_type&quot;:&quot;topbottom&quot;,&quot;tags&quot;:{&quot;style&quot;:[&quot;商务&quot;,&quot;简约&quot;,&quot;文艺清新&quot;,&quot;卡通&quot;,&quot;欧美风&quot;,&quot;黑板风&quot;,&quot;渐变风&quot;,&quot;党政风&quot;]},&quot;slide_type&quot;:[&quot;text&quot;],&quot;aspect_ratio&quot;:&quot;16:9&quot;}"/>
  <p:tag name="KSO_WM_CHIP_XID" val="5e99803bdade925159b52637"/>
  <p:tag name="KSO_WM_SLIDE_BACKGROUND" val="[&quot;general&quot;]"/>
  <p:tag name="KSO_WM_SLIDE_BACKGROUND_TYPE" val="general"/>
  <p:tag name="KSO_WM_SLIDE_BK_DARK_LIGHT" val="2"/>
  <p:tag name="KSO_WM_SLIDE_ID" val="diagram20207584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8T23:20:39&quot;,&quot;maxSize&quot;:{&quot;size1&quot;:95},&quot;minSize&quot;:{&quot;size1&quot;:95},&quot;normalSize&quot;:{&quot;size1&quot;:95},&quot;subLayout&quot;:[{&quot;id&quot;:&quot;2020-06-18T23:20:39&quot;,&quot;margin&quot;:{&quot;bottom&quot;:2.1170001029968262,&quot;left&quot;:2.1170001029968262,&quot;right&quot;:0.42300000786781311,&quot;top&quot;:13.970000267028809},&quot;type&quot;:0},{&quot;id&quot;:&quot;2020-06-18T23:20:39&quot;,&quot;type&quot;:0}],&quot;type&quot;:0}"/>
  <p:tag name="KSO_WM_SLIDE_POSITION" val="35*36"/>
  <p:tag name="KSO_WM_SLIDE_RATIO" val="1.777778"/>
  <p:tag name="KSO_WM_SLIDE_SIZE" val="889*468"/>
  <p:tag name="KSO_WM_SLIDE_SUBTYPE" val="picTxt"/>
  <p:tag name="KSO_WM_SLIDE_SUPPORT_FEATURE_TYPE" val="0"/>
  <p:tag name="KSO_WM_SLIDE_TYPE" val="text"/>
  <p:tag name="KSO_WM_TAG_VERSION" val="1.0"/>
  <p:tag name="KSO_WM_TEMPLATE_ASSEMBLE_GROUPID" val="5eeb859ea758c1ec0b70898d"/>
  <p:tag name="KSO_WM_TEMPLATE_ASSEMBLE_XID" val="5eeb859ea758c1ec0b70898d"/>
  <p:tag name="KSO_WM_TEMPLATE_CATEGORY" val="diagram"/>
  <p:tag name="KSO_WM_TEMPLATE_COLOR_TYPE" val="1"/>
  <p:tag name="KSO_WM_TEMPLATE_INDEX" val="20207584"/>
  <p:tag name="KSO_WM_TEMPLATE_MASTER_TYPE" val="0"/>
  <p:tag name="KSO_WM_TEMPLATE_SUBCATEGORY" val="21"/>
  <p:tag name="KSO_WM_TEMPLATE_THUMBS_INDEX" val="1、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9d7803dc741d3f2d9ea5bb"/>
  <p:tag name="KSO_WM_CHIP_XID" val="5e99803bdade925159b52637"/>
  <p:tag name="KSO_WM_TAG_VERSION" val="1.0"/>
  <p:tag name="KSO_WM_TEMPLATE_ASSEMBLE_GROUPID" val="5eeb859ea758c1ec0b70898d"/>
  <p:tag name="KSO_WM_TEMPLATE_ASSEMBLE_XID" val="5eeb859ea758c1ec0b70898d"/>
  <p:tag name="KSO_WM_TEMPLATE_CATEGORY" val="diagram"/>
  <p:tag name="KSO_WM_TEMPLATE_INDEX" val="20207584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584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4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3be9e594cec40a790cca7b210cd0ddf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eb859ea758c1ec0b70898d"/>
  <p:tag name="KSO_WM_TEMPLATE_ASSEMBLE_XID" val="5eeb859ea758c1ec0b70898d"/>
  <p:tag name="KSO_WM_TEMPLATE_CATEGORY" val="diagram"/>
  <p:tag name="KSO_WM_TEMPLATE_INDEX" val="20207584"/>
  <p:tag name="KSO_WM_UNIT_COMPATIBLE" val="1"/>
  <p:tag name="KSO_WM_UNIT_DEC_AREA_ID" val="3d0b8730c93c4ac28c5680b99384e8a3"/>
  <p:tag name="KSO_WM_UNIT_DIAGRAM_ISNUMVISUAL" val="0"/>
  <p:tag name="KSO_WM_UNIT_DIAGRAM_ISREFERUNIT" val="0"/>
  <p:tag name="KSO_WM_UNIT_HIGHLIGHT" val="0"/>
  <p:tag name="KSO_WM_UNIT_ID" val="diagram20207584_1*d*1"/>
  <p:tag name="KSO_WM_UNIT_INDEX" val="1"/>
  <p:tag name="KSO_WM_UNIT_LAYERLEVEL" val="1"/>
  <p:tag name="KSO_WM_UNIT_PLACING_PICTURE" val="93be9e594cec40a790cca7b210cd0ddf"/>
  <p:tag name="KSO_WM_UNIT_SUPPORT_UNIT_TYPE" val="[&quot;l&quot;,&quot;m&quot;,&quot;n&quot;,&quot;o&quot;,&quot;p&quot;,&quot;q&quot;,&quot;r&quot;,&quot;δ&quot;,&quot;η&quot;,&quot;α&quot;,&quot;β&quot;,&quot;θ&quot;]"/>
  <p:tag name="KSO_WM_UNIT_TYPE" val="d"/>
  <p:tag name="KSO_WM_UNIT_VALUE" val="1142*313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fc8cc9710cd47b89465ee1978d51436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b859ea758c1ec0b70898d"/>
  <p:tag name="KSO_WM_TEMPLATE_ASSEMBLE_XID" val="5eeb859ea758c1ec0b70898d"/>
  <p:tag name="KSO_WM_TEMPLATE_CATEGORY" val="diagram"/>
  <p:tag name="KSO_WM_TEMPLATE_INDEX" val="20207584"/>
  <p:tag name="KSO_WM_UNIT_BLOCK" val="0"/>
  <p:tag name="KSO_WM_UNIT_COMPATIBLE" val="0"/>
  <p:tag name="KSO_WM_UNIT_DEC_AREA_ID" val="0d57ffd9c8c942089055fc05db16766e"/>
  <p:tag name="KSO_WM_UNIT_DEFAULT_FONT" val="24;44;4"/>
  <p:tag name="KSO_WM_UNIT_DIAGRAM_ISNUMVISUAL" val="0"/>
  <p:tag name="KSO_WM_UNIT_DIAGRAM_ISREFERUNIT" val="0"/>
  <p:tag name="KSO_WM_UNIT_HIGHLIGHT" val="0"/>
  <p:tag name="KSO_WM_UNIT_ID" val="diagram2020758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239989fc39764f8a8cafcdf894f2ad2f&quot;,&quot;fill_align&quot;:&quot;cm&quot;,&quot;text_align&quot;:&quot;cm&quot;,&quot;text_direction&quot;:&quot;horizontal&quot;,&quot;chip_types&quot;:[&quot;diagram&quot;,&quot;picture&quot;,&quot;chart&quot;,&quot;table&quot;,&quot;video&quot;]},{&quot;fill_id&quot;:&quot;302c7c5d532b4ca9914098137ecb4065&quot;,&quot;fill_align&quot;:&quot;lm&quot;,&quot;text_align&quot;:&quot;lm&quot;,&quot;text_direction&quot;:&quot;horizontal&quot;,&quot;chip_types&quot;:[&quot;text&quot;,&quot;header&quot;]}],[{&quot;fill_id&quot;:&quot;239989fc39764f8a8cafcdf894f2ad2f&quot;,&quot;fill_align&quot;:&quot;cm&quot;,&quot;text_align&quot;:&quot;cm&quot;,&quot;text_direction&quot;:&quot;horizontal&quot;,&quot;chip_types&quot;:[&quot;diagram&quot;,&quot;picture&quot;,&quot;chart&quot;,&quot;table&quot;,&quot;video&quot;]},{&quot;fill_id&quot;:&quot;302c7c5d532b4ca9914098137ecb4065&quot;,&quot;fill_align&quot;:&quot;cm&quot;,&quot;text_align&quot;:&quot;cm&quot;,&quot;text_direction&quot;:&quot;horizontal&quot;,&quot;chip_types&quot;:[&quot;text&quot;,&quot;header&quot;]}],[{&quot;fill_id&quot;:&quot;239989fc39764f8a8cafcdf894f2ad2f&quot;,&quot;fill_align&quot;:&quot;cm&quot;,&quot;text_align&quot;:&quot;lm&quot;,&quot;text_direction&quot;:&quot;horizontal&quot;,&quot;chip_types&quot;:[&quot;diagram&quot;,&quot;picture&quot;,&quot;chart&quot;,&quot;table&quot;,&quot;video&quot;]},{&quot;fill_id&quot;:&quot;302c7c5d532b4ca9914098137ecb4065&quot;,&quot;fill_align&quot;:&quot;lm&quot;,&quot;text_align&quot;:&quot;lm&quot;,&quot;text_direction&quot;:&quot;horizontal&quot;,&quot;chip_types&quot;:[&quot;text&quot;,&quot;header&quot;]}],[{&quot;fill_id&quot;:&quot;239989fc39764f8a8cafcdf894f2ad2f&quot;,&quot;fill_align&quot;:&quot;cm&quot;,&quot;text_align&quot;:&quot;lm&quot;,&quot;text_direction&quot;:&quot;horizontal&quot;,&quot;chip_types&quot;:[&quot;diagram&quot;,&quot;picture&quot;,&quot;chart&quot;,&quot;table&quot;,&quot;video&quot;]},{&quot;fill_id&quot;:&quot;302c7c5d532b4ca9914098137ecb4065&quot;,&quot;fill_align&quot;:&quot;cm&quot;,&quot;text_align&quot;:&quot;cm&quot;,&quot;text_direction&quot;:&quot;horizontal&quot;,&quot;chip_types&quot;:[&quot;text&quot;,&quot;header&quot;]}]]"/>
  <p:tag name="KSO_WM_CHIP_GROUPID" val="5e9d7803dc741d3f2d9ea5bb"/>
  <p:tag name="KSO_WM_CHIP_INFOS" val="{&quot;layout_type&quot;:&quot;topbottom&quot;,&quot;tags&quot;:{&quot;style&quot;:[&quot;商务&quot;,&quot;简约&quot;,&quot;文艺清新&quot;,&quot;卡通&quot;,&quot;欧美风&quot;,&quot;黑板风&quot;,&quot;渐变风&quot;,&quot;党政风&quot;]},&quot;slide_type&quot;:[&quot;text&quot;],&quot;aspect_ratio&quot;:&quot;16:9&quot;}"/>
  <p:tag name="KSO_WM_CHIP_XID" val="5e99803bdade925159b52637"/>
  <p:tag name="KSO_WM_SLIDE_BACKGROUND" val="[&quot;general&quot;]"/>
  <p:tag name="KSO_WM_SLIDE_BACKGROUND_TYPE" val="general"/>
  <p:tag name="KSO_WM_SLIDE_BK_DARK_LIGHT" val="2"/>
  <p:tag name="KSO_WM_SLIDE_ID" val="diagram20207584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8T23:20:39&quot;,&quot;maxSize&quot;:{&quot;size1&quot;:95},&quot;minSize&quot;:{&quot;size1&quot;:95},&quot;normalSize&quot;:{&quot;size1&quot;:95},&quot;subLayout&quot;:[{&quot;id&quot;:&quot;2020-06-18T23:20:39&quot;,&quot;margin&quot;:{&quot;bottom&quot;:2.1170001029968262,&quot;left&quot;:2.1170001029968262,&quot;right&quot;:0.42300000786781311,&quot;top&quot;:13.970000267028809},&quot;type&quot;:0},{&quot;id&quot;:&quot;2020-06-18T23:20:39&quot;,&quot;type&quot;:0}],&quot;type&quot;:0}"/>
  <p:tag name="KSO_WM_SLIDE_POSITION" val="35*36"/>
  <p:tag name="KSO_WM_SLIDE_RATIO" val="1.777778"/>
  <p:tag name="KSO_WM_SLIDE_SIZE" val="889*468"/>
  <p:tag name="KSO_WM_SLIDE_SUBTYPE" val="picTxt"/>
  <p:tag name="KSO_WM_SLIDE_SUPPORT_FEATURE_TYPE" val="0"/>
  <p:tag name="KSO_WM_SLIDE_TYPE" val="text"/>
  <p:tag name="KSO_WM_TAG_VERSION" val="1.0"/>
  <p:tag name="KSO_WM_TEMPLATE_ASSEMBLE_GROUPID" val="5eeb859ea758c1ec0b70898d"/>
  <p:tag name="KSO_WM_TEMPLATE_ASSEMBLE_XID" val="5eeb859ea758c1ec0b70898d"/>
  <p:tag name="KSO_WM_TEMPLATE_CATEGORY" val="diagram"/>
  <p:tag name="KSO_WM_TEMPLATE_COLOR_TYPE" val="1"/>
  <p:tag name="KSO_WM_TEMPLATE_INDEX" val="20207584"/>
  <p:tag name="KSO_WM_TEMPLATE_MASTER_TYPE" val="0"/>
  <p:tag name="KSO_WM_TEMPLATE_SUBCATEGORY" val="21"/>
  <p:tag name="KSO_WM_TEMPLATE_THUMBS_INDEX" val="1、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9d7803dc741d3f2d9ea5bb"/>
  <p:tag name="KSO_WM_CHIP_XID" val="5e99803bdade925159b52637"/>
  <p:tag name="KSO_WM_TAG_VERSION" val="1.0"/>
  <p:tag name="KSO_WM_TEMPLATE_ASSEMBLE_GROUPID" val="5eeb859ea758c1ec0b70898d"/>
  <p:tag name="KSO_WM_TEMPLATE_ASSEMBLE_XID" val="5eeb859ea758c1ec0b70898d"/>
  <p:tag name="KSO_WM_TEMPLATE_CATEGORY" val="diagram"/>
  <p:tag name="KSO_WM_TEMPLATE_INDEX" val="20207584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584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3be9e594cec40a790cca7b210cd0ddf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eb859ea758c1ec0b70898d"/>
  <p:tag name="KSO_WM_TEMPLATE_ASSEMBLE_XID" val="5eeb859ea758c1ec0b70898d"/>
  <p:tag name="KSO_WM_TEMPLATE_CATEGORY" val="diagram"/>
  <p:tag name="KSO_WM_TEMPLATE_INDEX" val="20207584"/>
  <p:tag name="KSO_WM_UNIT_COMPATIBLE" val="1"/>
  <p:tag name="KSO_WM_UNIT_DEC_AREA_ID" val="3d0b8730c93c4ac28c5680b99384e8a3"/>
  <p:tag name="KSO_WM_UNIT_DIAGRAM_ISNUMVISUAL" val="0"/>
  <p:tag name="KSO_WM_UNIT_DIAGRAM_ISREFERUNIT" val="0"/>
  <p:tag name="KSO_WM_UNIT_HIGHLIGHT" val="0"/>
  <p:tag name="KSO_WM_UNIT_ID" val="diagram20207584_1*d*1"/>
  <p:tag name="KSO_WM_UNIT_INDEX" val="1"/>
  <p:tag name="KSO_WM_UNIT_LAYERLEVEL" val="1"/>
  <p:tag name="KSO_WM_UNIT_PLACING_PICTURE" val="93be9e594cec40a790cca7b210cd0ddf"/>
  <p:tag name="KSO_WM_UNIT_SUPPORT_UNIT_TYPE" val="[&quot;l&quot;,&quot;m&quot;,&quot;n&quot;,&quot;o&quot;,&quot;p&quot;,&quot;q&quot;,&quot;r&quot;,&quot;δ&quot;,&quot;η&quot;,&quot;α&quot;,&quot;β&quot;,&quot;θ&quot;]"/>
  <p:tag name="KSO_WM_UNIT_TYPE" val="d"/>
  <p:tag name="KSO_WM_UNIT_VALUE" val="1142*313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fc8cc9710cd47b89465ee1978d51436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b859ea758c1ec0b70898d"/>
  <p:tag name="KSO_WM_TEMPLATE_ASSEMBLE_XID" val="5eeb859ea758c1ec0b70898d"/>
  <p:tag name="KSO_WM_TEMPLATE_CATEGORY" val="diagram"/>
  <p:tag name="KSO_WM_TEMPLATE_INDEX" val="20207584"/>
  <p:tag name="KSO_WM_UNIT_BLOCK" val="0"/>
  <p:tag name="KSO_WM_UNIT_COMPATIBLE" val="0"/>
  <p:tag name="KSO_WM_UNIT_DEC_AREA_ID" val="0d57ffd9c8c942089055fc05db16766e"/>
  <p:tag name="KSO_WM_UNIT_DEFAULT_FONT" val="24;44;4"/>
  <p:tag name="KSO_WM_UNIT_DIAGRAM_ISNUMVISUAL" val="0"/>
  <p:tag name="KSO_WM_UNIT_DIAGRAM_ISREFERUNIT" val="0"/>
  <p:tag name="KSO_WM_UNIT_HIGHLIGHT" val="0"/>
  <p:tag name="KSO_WM_UNIT_ID" val="diagram2020758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505b7ee6743460c970bd1b1fafe9a06&quot;,&quot;fill_align&quot;:&quot;cm&quot;,&quot;text_align&quot;:&quot;cm&quot;,&quot;text_direction&quot;:&quot;horizontal&quot;,&quot;chip_types&quot;:[&quot;picture&quot;,&quot;video&quot;]},{&quot;fill_id&quot;:&quot;145175e983a24f7c82fc04fc9ef3b039&quot;,&quot;fill_align&quot;:&quot;lb&quot;,&quot;text_align&quot;:&quot;lb&quot;,&quot;text_direction&quot;:&quot;horizontal&quot;,&quot;chip_types&quot;:[&quot;header&quot;]},{&quot;fill_id&quot;:&quot;f40a8e92740c4e559be5501be2a8f8eb&quot;,&quot;fill_align&quot;:&quot;lt&quot;,&quot;text_align&quot;:&quot;lt&quot;,&quot;text_direction&quot;:&quot;horizontal&quot;,&quot;chip_types&quot;:[&quot;text&quot;]}]]"/>
  <p:tag name="KSO_WM_CHIP_GROUPID" val="5ea11021660c33b3b8e66c8a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a90af1b578bff8f7541b34"/>
  <p:tag name="KSO_WM_SLIDE_BACKGROUND" val="[&quot;belt&quot;]"/>
  <p:tag name="KSO_WM_SLIDE_BACKGROUND_TYPE" val="belt"/>
  <p:tag name="KSO_WM_SLIDE_BK_DARK_LIGHT" val="2"/>
  <p:tag name="KSO_WM_SLIDE_ID" val="diagram20206537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.15555556100000001,&quot;bottomAbs&quot;:false,&quot;left&quot;:0.050000000000000003,&quot;leftAbs&quot;:false,&quot;right&quot;:0.050000000000000003,&quot;rightAbs&quot;:false,&quot;top&quot;:0.177777782,&quot;topAbs&quot;:false,&quot;type&quot;:&quot;belt&quot;}],&quot;direction&quot;:1,&quot;id&quot;:&quot;2020-06-19T21:17:45&quot;,&quot;maxSize&quot;:{&quot;size1&quot;:53.799999999999997},&quot;minSize&quot;:{&quot;size1&quot;:50},&quot;normalSize&quot;:{&quot;size1&quot;:50.100000000000001},&quot;subLayout&quot;:[{&quot;id&quot;:&quot;2020-06-19T21:17:45&quot;,&quot;margin&quot;:{&quot;bottom&quot;:0,&quot;left&quot;:2.9630000591278076,&quot;right&quot;:0,&quot;top&quot;:0},&quot;type&quot;:0},{&quot;id&quot;:&quot;2020-06-19T21:17:45&quot;,&quot;maxSize&quot;:{&quot;size1&quot;:42.200000000000003},&quot;minSize&quot;:{&quot;size1&quot;:37.799999999999997},&quot;normalSize&quot;:{&quot;size1&quot;:42.200000000000003},&quot;subLayout&quot;:[{&quot;id&quot;:&quot;2020-06-19T21:17:45&quot;,&quot;margin&quot;:{&quot;bottom&quot;:0.42300000786781311,&quot;left&quot;:2.1170001029968262,&quot;right&quot;:3.809999942779541,&quot;top&quot;:5.0799999237060547},&quot;type&quot;:0},{&quot;id&quot;:&quot;2020-06-19T21:17:45&quot;,&quot;margin&quot;:{&quot;bottom&quot;:4.6570000648498535,&quot;left&quot;:2.0829999446868896,&quot;right&quot;:3.809999942779541,&quot;top&quot;:0},&quot;type&quot;:0}],&quot;type&quot;:0}],&quot;type&quot;:0}"/>
  <p:tag name="KSO_WM_SLIDE_RATIO" val="1.777778"/>
  <p:tag name="KSO_WM_SLIDE_SUBTYPE" val="picTxt"/>
  <p:tag name="KSO_WM_SLIDE_SUPPORT_FEATURE_TYPE" val="0"/>
  <p:tag name="KSO_WM_SLIDE_TYPE" val="text"/>
  <p:tag name="KSO_WM_TAG_VERSION" val="1.0"/>
  <p:tag name="KSO_WM_TEMPLATE_ASSEMBLE_GROUPID" val="5eecbaf6a758c1ec0b708aa9"/>
  <p:tag name="KSO_WM_TEMPLATE_ASSEMBLE_XID" val="5eecbaf6a758c1ec0b708aa9"/>
  <p:tag name="KSO_WM_TEMPLATE_CATEGORY" val="diagram"/>
  <p:tag name="KSO_WM_TEMPLATE_COLOR_TYPE" val="1"/>
  <p:tag name="KSO_WM_TEMPLATE_INDEX" val="20206537"/>
  <p:tag name="KSO_WM_TEMPLATE_MASTER_TYPE" val="0"/>
  <p:tag name="KSO_WM_TEMPLATE_SUBCATEGORY" val="2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eecbaf6a758c1ec0b708aa9"/>
  <p:tag name="KSO_WM_TEMPLATE_ASSEMBLE_XID" val="5eecbaf6a758c1ec0b708aa9"/>
  <p:tag name="KSO_WM_TEMPLATE_CATEGORY" val="diagram"/>
  <p:tag name="KSO_WM_TEMPLATE_INDEX" val="20206537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6537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8000b38c008446d85e947dd6258d4f8"/>
  <p:tag name="KSO_WM_BEAUTIFY_FLAG" val="#wm#"/>
  <p:tag name="KSO_WM_CHIP_GROUPID" val="5ebcefdc0ac41c4a0a5253aa"/>
  <p:tag name="KSO_WM_CHIP_XID" val="5ebcefdc0ac41c4a0a5253ab"/>
  <p:tag name="KSO_WM_TAG_VERSION" val="1.0"/>
  <p:tag name="KSO_WM_TEMPLATE_ASSEMBLE_GROUPID" val="5eecbaf6a758c1ec0b708aa9"/>
  <p:tag name="KSO_WM_TEMPLATE_ASSEMBLE_XID" val="5eecbaf6a758c1ec0b708aa9"/>
  <p:tag name="KSO_WM_TEMPLATE_CATEGORY" val="diagram"/>
  <p:tag name="KSO_WM_TEMPLATE_INDEX" val="20206537"/>
  <p:tag name="KSO_WM_UNIT_COMPATIBLE" val="1"/>
  <p:tag name="KSO_WM_UNIT_DEC_AREA_ID" val="5182f6f378b24a1da4683b9b129fdc8f"/>
  <p:tag name="KSO_WM_UNIT_DIAGRAM_ISNUMVISUAL" val="0"/>
  <p:tag name="KSO_WM_UNIT_DIAGRAM_ISREFERUNIT" val="0"/>
  <p:tag name="KSO_WM_UNIT_HIGHLIGHT" val="0"/>
  <p:tag name="KSO_WM_UNIT_ID" val="diagram20206537_1*d*1"/>
  <p:tag name="KSO_WM_UNIT_INDEX" val="1"/>
  <p:tag name="KSO_WM_UNIT_LAYERLEVEL" val="1"/>
  <p:tag name="KSO_WM_UNIT_PLACING_PICTURE" val="28000b38c008446d85e947dd6258d4f8"/>
  <p:tag name="KSO_WM_UNIT_SUPPORT_UNIT_TYPE" val="[&quot;θ&quot;]"/>
  <p:tag name="KSO_WM_UNIT_TYPE" val="d"/>
  <p:tag name="KSO_WM_UNIT_VALUE" val="1904*139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90de45c7cde4ae98e25336eb5e9dd8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cbaf6a758c1ec0b708aa9"/>
  <p:tag name="KSO_WM_TEMPLATE_ASSEMBLE_XID" val="5eecbaf6a758c1ec0b708aa9"/>
  <p:tag name="KSO_WM_TEMPLATE_CATEGORY" val="diagram"/>
  <p:tag name="KSO_WM_TEMPLATE_INDEX" val="20206537"/>
  <p:tag name="KSO_WM_UNIT_BLOCK" val="0"/>
  <p:tag name="KSO_WM_UNIT_COMPATIBLE" val="0"/>
  <p:tag name="KSO_WM_UNIT_DEC_AREA_ID" val="3cedeeab69a64bddb08eac5ca7b0b87c"/>
  <p:tag name="KSO_WM_UNIT_DEFAULT_FONT" val="24;44;4"/>
  <p:tag name="KSO_WM_UNIT_DIAGRAM_ISNUMVISUAL" val="0"/>
  <p:tag name="KSO_WM_UNIT_DIAGRAM_ISREFERUNIT" val="0"/>
  <p:tag name="KSO_WM_UNIT_HIGHLIGHT" val="0"/>
  <p:tag name="KSO_WM_UNIT_ID" val="diagram2020653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de5bd3abbf04736b5c135e75232ce99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cbaf6a758c1ec0b708aa9"/>
  <p:tag name="KSO_WM_TEMPLATE_ASSEMBLE_XID" val="5eecbaf6a758c1ec0b708aa9"/>
  <p:tag name="KSO_WM_TEMPLATE_CATEGORY" val="diagram"/>
  <p:tag name="KSO_WM_TEMPLATE_INDEX" val="20206537"/>
  <p:tag name="KSO_WM_UNIT_BLOCK" val="0"/>
  <p:tag name="KSO_WM_UNIT_COMPATIBLE" val="0"/>
  <p:tag name="KSO_WM_UNIT_DEC_AREA_ID" val="c91b6bae7d6c44db903c26efa86dece2"/>
  <p:tag name="KSO_WM_UNIT_DEFAULT_FONT" val="14;20;2"/>
  <p:tag name="KSO_WM_UNIT_DIAGRAM_ISNUMVISUAL" val="0"/>
  <p:tag name="KSO_WM_UNIT_DIAGRAM_ISREFERUNIT" val="0"/>
  <p:tag name="KSO_WM_UNIT_HIGHLIGHT" val="0"/>
  <p:tag name="KSO_WM_UNIT_ID" val="diagram2020653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c50e751605bf474f903eb8204d109f3c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f20c07a491bb0086638b14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0c07a491bb0086638b15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604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6T09:32:43&quot;,&quot;maxSize&quot;:{&quot;size1&quot;:2.3999999999999999},&quot;minSize&quot;:{&quot;size1&quot;:2.3999999999999999},&quot;normalSize&quot;:{&quot;size1&quot;:2.3999999999999999},&quot;subLayout&quot;:[{&quot;id&quot;:&quot;2020-06-26T09:32:43&quot;,&quot;type&quot;:0},{&quot;id&quot;:&quot;2020-06-26T09:32:43&quot;,&quot;margin&quot;:{&quot;bottom&quot;:2.1170001029968262,&quot;left&quot;:1.6929999589920044,&quot;right&quot;:2.5399999618530273,&quot;top&quot;:2.1170001029968262},&quot;type&quot;:0}],&quot;type&quot;:0}"/>
  <p:tag name="KSO_WM_SLIDE_POSITION" val="45*10"/>
  <p:tag name="KSO_WM_SLIDE_RATIO" val="1.777778"/>
  <p:tag name="KSO_WM_SLIDE_SIZE" val="870*519"/>
  <p:tag name="KSO_WM_SLIDE_SUBTYPE" val="pureTxt"/>
  <p:tag name="KSO_WM_SLIDE_SUPPORT_FEATURE_TYPE" val="0"/>
  <p:tag name="KSO_WM_SLIDE_TYPE" val="text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COLOR_TYPE" val="1"/>
  <p:tag name="KSO_WM_TEMPLATE_INDEX" val="20208604"/>
  <p:tag name="KSO_WM_TEMPLATE_MASTER_TYPE" val="0"/>
  <p:tag name="KSO_WM_TEMPLATE_SUBCATEGORY" val="2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e352ecb8f5b840f19a3cb857467d0e4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1"/>
  <p:tag name="KSO_WM_UNIT_INDEX" val="1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6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65248d0e2eac4a16859a1c0559d33ac9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2"/>
  <p:tag name="KSO_WM_UNIT_INDEX" val="2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d26b32aaa4d84b0dbd1030a6cabd7a68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3"/>
  <p:tag name="KSO_WM_UNIT_INDEX" val="3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808fb1adb4d744cc9d369074d0507e4f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4"/>
  <p:tag name="KSO_WM_UNIT_INDEX" val="4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060ccbb9a83241f2a52575c4e4f76136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5"/>
  <p:tag name="KSO_WM_UNIT_INDEX" val="5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aa01683bcb14c12a6b0aeff5afa6396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c0147151e78042b2940ab3dd62c9a256"/>
  <p:tag name="KSO_WM_UNIT_DEFAULT_FONT" val="14;20;2"/>
  <p:tag name="KSO_WM_UNIT_DIAGRAM_ISNUMVISUAL" val="0"/>
  <p:tag name="KSO_WM_UNIT_DIAGRAM_ISREFERUNIT" val="0"/>
  <p:tag name="KSO_WM_UNIT_HIGHLIGHT" val="0"/>
  <p:tag name="KSO_WM_UNIT_ID" val="diagram2020860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4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505b7ee6743460c970bd1b1fafe9a06&quot;,&quot;fill_align&quot;:&quot;cm&quot;,&quot;text_align&quot;:&quot;cm&quot;,&quot;text_direction&quot;:&quot;horizontal&quot;,&quot;chip_types&quot;:[&quot;picture&quot;,&quot;video&quot;]},{&quot;fill_id&quot;:&quot;145175e983a24f7c82fc04fc9ef3b039&quot;,&quot;fill_align&quot;:&quot;lb&quot;,&quot;text_align&quot;:&quot;lb&quot;,&quot;text_direction&quot;:&quot;horizontal&quot;,&quot;chip_types&quot;:[&quot;header&quot;]},{&quot;fill_id&quot;:&quot;f40a8e92740c4e559be5501be2a8f8eb&quot;,&quot;fill_align&quot;:&quot;lt&quot;,&quot;text_align&quot;:&quot;lt&quot;,&quot;text_direction&quot;:&quot;horizontal&quot;,&quot;chip_types&quot;:[&quot;text&quot;]}]]"/>
  <p:tag name="KSO_WM_CHIP_GROUPID" val="5ea11021660c33b3b8e66c8a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a90af1b578bff8f7541b34"/>
  <p:tag name="KSO_WM_SLIDE_BACKGROUND" val="[&quot;belt&quot;]"/>
  <p:tag name="KSO_WM_SLIDE_BACKGROUND_TYPE" val="belt"/>
  <p:tag name="KSO_WM_SLIDE_BK_DARK_LIGHT" val="2"/>
  <p:tag name="KSO_WM_SLIDE_ID" val="diagram20206537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.15555556100000001,&quot;bottomAbs&quot;:false,&quot;left&quot;:0.050000000000000003,&quot;leftAbs&quot;:false,&quot;right&quot;:0.050000000000000003,&quot;rightAbs&quot;:false,&quot;top&quot;:0.177777782,&quot;topAbs&quot;:false,&quot;type&quot;:&quot;belt&quot;}],&quot;direction&quot;:1,&quot;id&quot;:&quot;2020-06-19T21:17:45&quot;,&quot;maxSize&quot;:{&quot;size1&quot;:53.799999999999997},&quot;minSize&quot;:{&quot;size1&quot;:50},&quot;normalSize&quot;:{&quot;size1&quot;:50.100000000000001},&quot;subLayout&quot;:[{&quot;id&quot;:&quot;2020-06-19T21:17:45&quot;,&quot;margin&quot;:{&quot;bottom&quot;:0,&quot;left&quot;:2.9630000591278076,&quot;right&quot;:0,&quot;top&quot;:0},&quot;type&quot;:0},{&quot;id&quot;:&quot;2020-06-19T21:17:45&quot;,&quot;maxSize&quot;:{&quot;size1&quot;:42.200000000000003},&quot;minSize&quot;:{&quot;size1&quot;:37.799999999999997},&quot;normalSize&quot;:{&quot;size1&quot;:42.200000000000003},&quot;subLayout&quot;:[{&quot;id&quot;:&quot;2020-06-19T21:17:45&quot;,&quot;margin&quot;:{&quot;bottom&quot;:0.42300000786781311,&quot;left&quot;:2.1170001029968262,&quot;right&quot;:3.809999942779541,&quot;top&quot;:5.0799999237060547},&quot;type&quot;:0},{&quot;id&quot;:&quot;2020-06-19T21:17:45&quot;,&quot;margin&quot;:{&quot;bottom&quot;:4.6570000648498535,&quot;left&quot;:2.0829999446868896,&quot;right&quot;:3.809999942779541,&quot;top&quot;:0},&quot;type&quot;:0}],&quot;type&quot;:0}],&quot;type&quot;:0}"/>
  <p:tag name="KSO_WM_SLIDE_RATIO" val="1.777778"/>
  <p:tag name="KSO_WM_SLIDE_SUBTYPE" val="picTxt"/>
  <p:tag name="KSO_WM_SLIDE_SUPPORT_FEATURE_TYPE" val="0"/>
  <p:tag name="KSO_WM_SLIDE_TYPE" val="text"/>
  <p:tag name="KSO_WM_TAG_VERSION" val="1.0"/>
  <p:tag name="KSO_WM_TEMPLATE_ASSEMBLE_GROUPID" val="5eecbaf6a758c1ec0b708aa9"/>
  <p:tag name="KSO_WM_TEMPLATE_ASSEMBLE_XID" val="5eecbaf6a758c1ec0b708aa9"/>
  <p:tag name="KSO_WM_TEMPLATE_CATEGORY" val="diagram"/>
  <p:tag name="KSO_WM_TEMPLATE_COLOR_TYPE" val="1"/>
  <p:tag name="KSO_WM_TEMPLATE_INDEX" val="20206537"/>
  <p:tag name="KSO_WM_TEMPLATE_MASTER_TYPE" val="0"/>
  <p:tag name="KSO_WM_TEMPLATE_SUBCATEGORY" val="2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5eecbaf6a758c1ec0b708aa9"/>
  <p:tag name="KSO_WM_TEMPLATE_ASSEMBLE_XID" val="5eecbaf6a758c1ec0b708aa9"/>
  <p:tag name="KSO_WM_TEMPLATE_CATEGORY" val="diagram"/>
  <p:tag name="KSO_WM_TEMPLATE_INDEX" val="20206537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6537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6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8000b38c008446d85e947dd6258d4f8"/>
  <p:tag name="KSO_WM_BEAUTIFY_FLAG" val="#wm#"/>
  <p:tag name="KSO_WM_CHIP_GROUPID" val="5ebcefdc0ac41c4a0a5253aa"/>
  <p:tag name="KSO_WM_CHIP_XID" val="5ebcefdc0ac41c4a0a5253ab"/>
  <p:tag name="KSO_WM_TAG_VERSION" val="1.0"/>
  <p:tag name="KSO_WM_TEMPLATE_ASSEMBLE_GROUPID" val="5eecbaf6a758c1ec0b708aa9"/>
  <p:tag name="KSO_WM_TEMPLATE_ASSEMBLE_XID" val="5eecbaf6a758c1ec0b708aa9"/>
  <p:tag name="KSO_WM_TEMPLATE_CATEGORY" val="diagram"/>
  <p:tag name="KSO_WM_TEMPLATE_INDEX" val="20206537"/>
  <p:tag name="KSO_WM_UNIT_COMPATIBLE" val="1"/>
  <p:tag name="KSO_WM_UNIT_DEC_AREA_ID" val="5182f6f378b24a1da4683b9b129fdc8f"/>
  <p:tag name="KSO_WM_UNIT_DIAGRAM_ISNUMVISUAL" val="0"/>
  <p:tag name="KSO_WM_UNIT_DIAGRAM_ISREFERUNIT" val="0"/>
  <p:tag name="KSO_WM_UNIT_HIGHLIGHT" val="0"/>
  <p:tag name="KSO_WM_UNIT_ID" val="diagram20206537_1*d*1"/>
  <p:tag name="KSO_WM_UNIT_INDEX" val="1"/>
  <p:tag name="KSO_WM_UNIT_LAYERLEVEL" val="1"/>
  <p:tag name="KSO_WM_UNIT_PLACING_PICTURE" val="28000b38c008446d85e947dd6258d4f8"/>
  <p:tag name="KSO_WM_UNIT_SUPPORT_UNIT_TYPE" val="[&quot;θ&quot;]"/>
  <p:tag name="KSO_WM_UNIT_TYPE" val="d"/>
  <p:tag name="KSO_WM_UNIT_VALUE" val="1904*139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90de45c7cde4ae98e25336eb5e9dd8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cbaf6a758c1ec0b708aa9"/>
  <p:tag name="KSO_WM_TEMPLATE_ASSEMBLE_XID" val="5eecbaf6a758c1ec0b708aa9"/>
  <p:tag name="KSO_WM_TEMPLATE_CATEGORY" val="diagram"/>
  <p:tag name="KSO_WM_TEMPLATE_INDEX" val="20206537"/>
  <p:tag name="KSO_WM_UNIT_BLOCK" val="0"/>
  <p:tag name="KSO_WM_UNIT_COMPATIBLE" val="0"/>
  <p:tag name="KSO_WM_UNIT_DEC_AREA_ID" val="3cedeeab69a64bddb08eac5ca7b0b87c"/>
  <p:tag name="KSO_WM_UNIT_DEFAULT_FONT" val="24;44;4"/>
  <p:tag name="KSO_WM_UNIT_DIAGRAM_ISNUMVISUAL" val="0"/>
  <p:tag name="KSO_WM_UNIT_DIAGRAM_ISREFERUNIT" val="0"/>
  <p:tag name="KSO_WM_UNIT_HIGHLIGHT" val="0"/>
  <p:tag name="KSO_WM_UNIT_ID" val="diagram2020653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bde5bd3abbf04736b5c135e75232ce99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cbaf6a758c1ec0b708aa9"/>
  <p:tag name="KSO_WM_TEMPLATE_ASSEMBLE_XID" val="5eecbaf6a758c1ec0b708aa9"/>
  <p:tag name="KSO_WM_TEMPLATE_CATEGORY" val="diagram"/>
  <p:tag name="KSO_WM_TEMPLATE_INDEX" val="20206537"/>
  <p:tag name="KSO_WM_UNIT_BLOCK" val="0"/>
  <p:tag name="KSO_WM_UNIT_COMPATIBLE" val="0"/>
  <p:tag name="KSO_WM_UNIT_DEC_AREA_ID" val="c91b6bae7d6c44db903c26efa86dece2"/>
  <p:tag name="KSO_WM_UNIT_DEFAULT_FONT" val="14;20;2"/>
  <p:tag name="KSO_WM_UNIT_DIAGRAM_ISNUMVISUAL" val="0"/>
  <p:tag name="KSO_WM_UNIT_DIAGRAM_ISREFERUNIT" val="0"/>
  <p:tag name="KSO_WM_UNIT_HIGHLIGHT" val="0"/>
  <p:tag name="KSO_WM_UNIT_ID" val="diagram20206537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7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c50e751605bf474f903eb8204d109f3c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f20c07a491bb0086638b14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0c07a491bb0086638b15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604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6T09:32:43&quot;,&quot;maxSize&quot;:{&quot;size1&quot;:2.3999999999999999},&quot;minSize&quot;:{&quot;size1&quot;:2.3999999999999999},&quot;normalSize&quot;:{&quot;size1&quot;:2.3999999999999999},&quot;subLayout&quot;:[{&quot;id&quot;:&quot;2020-06-26T09:32:43&quot;,&quot;type&quot;:0},{&quot;id&quot;:&quot;2020-06-26T09:32:43&quot;,&quot;margin&quot;:{&quot;bottom&quot;:2.1170001029968262,&quot;left&quot;:1.6929999589920044,&quot;right&quot;:2.5399999618530273,&quot;top&quot;:2.1170001029968262},&quot;type&quot;:0}],&quot;type&quot;:0}"/>
  <p:tag name="KSO_WM_SLIDE_POSITION" val="45*10"/>
  <p:tag name="KSO_WM_SLIDE_RATIO" val="1.777778"/>
  <p:tag name="KSO_WM_SLIDE_SIZE" val="870*519"/>
  <p:tag name="KSO_WM_SLIDE_SUBTYPE" val="pureTxt"/>
  <p:tag name="KSO_WM_SLIDE_SUPPORT_FEATURE_TYPE" val="0"/>
  <p:tag name="KSO_WM_SLIDE_TYPE" val="text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COLOR_TYPE" val="1"/>
  <p:tag name="KSO_WM_TEMPLATE_INDEX" val="20208604"/>
  <p:tag name="KSO_WM_TEMPLATE_MASTER_TYPE" val="0"/>
  <p:tag name="KSO_WM_TEMPLATE_SUBCATEGORY" val="2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e352ecb8f5b840f19a3cb857467d0e4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1"/>
  <p:tag name="KSO_WM_UNIT_INDEX" val="1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6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65248d0e2eac4a16859a1c0559d33ac9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2"/>
  <p:tag name="KSO_WM_UNIT_INDEX" val="2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d26b32aaa4d84b0dbd1030a6cabd7a68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3"/>
  <p:tag name="KSO_WM_UNIT_INDEX" val="3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808fb1adb4d744cc9d369074d0507e4f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4"/>
  <p:tag name="KSO_WM_UNIT_INDEX" val="4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060ccbb9a83241f2a52575c4e4f76136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5"/>
  <p:tag name="KSO_WM_UNIT_INDEX" val="5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aa01683bcb14c12a6b0aeff5afa6396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c0147151e78042b2940ab3dd62c9a256"/>
  <p:tag name="KSO_WM_UNIT_DEFAULT_FONT" val="14;20;2"/>
  <p:tag name="KSO_WM_UNIT_DIAGRAM_ISNUMVISUAL" val="0"/>
  <p:tag name="KSO_WM_UNIT_DIAGRAM_ISREFERUNIT" val="0"/>
  <p:tag name="KSO_WM_UNIT_HIGHLIGHT" val="0"/>
  <p:tag name="KSO_WM_UNIT_ID" val="diagram2020860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4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239989fc39764f8a8cafcdf894f2ad2f&quot;,&quot;fill_align&quot;:&quot;cm&quot;,&quot;text_align&quot;:&quot;cm&quot;,&quot;text_direction&quot;:&quot;horizontal&quot;,&quot;chip_types&quot;:[&quot;diagram&quot;,&quot;picture&quot;,&quot;chart&quot;,&quot;table&quot;,&quot;video&quot;]},{&quot;fill_id&quot;:&quot;302c7c5d532b4ca9914098137ecb4065&quot;,&quot;fill_align&quot;:&quot;lm&quot;,&quot;text_align&quot;:&quot;lm&quot;,&quot;text_direction&quot;:&quot;horizontal&quot;,&quot;chip_types&quot;:[&quot;text&quot;,&quot;header&quot;]}],[{&quot;fill_id&quot;:&quot;239989fc39764f8a8cafcdf894f2ad2f&quot;,&quot;fill_align&quot;:&quot;cm&quot;,&quot;text_align&quot;:&quot;cm&quot;,&quot;text_direction&quot;:&quot;horizontal&quot;,&quot;chip_types&quot;:[&quot;diagram&quot;,&quot;picture&quot;,&quot;chart&quot;,&quot;table&quot;,&quot;video&quot;]},{&quot;fill_id&quot;:&quot;302c7c5d532b4ca9914098137ecb4065&quot;,&quot;fill_align&quot;:&quot;cm&quot;,&quot;text_align&quot;:&quot;cm&quot;,&quot;text_direction&quot;:&quot;horizontal&quot;,&quot;chip_types&quot;:[&quot;text&quot;,&quot;header&quot;]}],[{&quot;fill_id&quot;:&quot;239989fc39764f8a8cafcdf894f2ad2f&quot;,&quot;fill_align&quot;:&quot;cm&quot;,&quot;text_align&quot;:&quot;lm&quot;,&quot;text_direction&quot;:&quot;horizontal&quot;,&quot;chip_types&quot;:[&quot;diagram&quot;,&quot;picture&quot;,&quot;chart&quot;,&quot;table&quot;,&quot;video&quot;]},{&quot;fill_id&quot;:&quot;302c7c5d532b4ca9914098137ecb4065&quot;,&quot;fill_align&quot;:&quot;lm&quot;,&quot;text_align&quot;:&quot;lm&quot;,&quot;text_direction&quot;:&quot;horizontal&quot;,&quot;chip_types&quot;:[&quot;text&quot;,&quot;header&quot;]}],[{&quot;fill_id&quot;:&quot;239989fc39764f8a8cafcdf894f2ad2f&quot;,&quot;fill_align&quot;:&quot;cm&quot;,&quot;text_align&quot;:&quot;lm&quot;,&quot;text_direction&quot;:&quot;horizontal&quot;,&quot;chip_types&quot;:[&quot;diagram&quot;,&quot;picture&quot;,&quot;chart&quot;,&quot;table&quot;,&quot;video&quot;]},{&quot;fill_id&quot;:&quot;302c7c5d532b4ca9914098137ecb4065&quot;,&quot;fill_align&quot;:&quot;cm&quot;,&quot;text_align&quot;:&quot;cm&quot;,&quot;text_direction&quot;:&quot;horizontal&quot;,&quot;chip_types&quot;:[&quot;text&quot;,&quot;header&quot;]}]]"/>
  <p:tag name="KSO_WM_CHIP_GROUPID" val="5e9d7803dc741d3f2d9ea5bb"/>
  <p:tag name="KSO_WM_CHIP_INFOS" val="{&quot;layout_type&quot;:&quot;topbottom&quot;,&quot;tags&quot;:{&quot;style&quot;:[&quot;商务&quot;,&quot;简约&quot;,&quot;文艺清新&quot;,&quot;卡通&quot;,&quot;欧美风&quot;,&quot;黑板风&quot;,&quot;渐变风&quot;,&quot;党政风&quot;]},&quot;slide_type&quot;:[&quot;text&quot;],&quot;aspect_ratio&quot;:&quot;16:9&quot;}"/>
  <p:tag name="KSO_WM_CHIP_XID" val="5e99803bdade925159b52637"/>
  <p:tag name="KSO_WM_SLIDE_BACKGROUND" val="[&quot;general&quot;]"/>
  <p:tag name="KSO_WM_SLIDE_BACKGROUND_TYPE" val="general"/>
  <p:tag name="KSO_WM_SLIDE_BK_DARK_LIGHT" val="2"/>
  <p:tag name="KSO_WM_SLIDE_ID" val="diagram20207584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8T23:20:39&quot;,&quot;maxSize&quot;:{&quot;size1&quot;:95},&quot;minSize&quot;:{&quot;size1&quot;:95},&quot;normalSize&quot;:{&quot;size1&quot;:95},&quot;subLayout&quot;:[{&quot;id&quot;:&quot;2020-06-18T23:20:39&quot;,&quot;margin&quot;:{&quot;bottom&quot;:2.1170001029968262,&quot;left&quot;:2.1170001029968262,&quot;right&quot;:0.42300000786781311,&quot;top&quot;:13.970000267028809},&quot;type&quot;:0},{&quot;id&quot;:&quot;2020-06-18T23:20:39&quot;,&quot;type&quot;:0}],&quot;type&quot;:0}"/>
  <p:tag name="KSO_WM_SLIDE_POSITION" val="35*36"/>
  <p:tag name="KSO_WM_SLIDE_RATIO" val="1.777778"/>
  <p:tag name="KSO_WM_SLIDE_SIZE" val="889*468"/>
  <p:tag name="KSO_WM_SLIDE_SUBTYPE" val="picTxt"/>
  <p:tag name="KSO_WM_SLIDE_SUPPORT_FEATURE_TYPE" val="0"/>
  <p:tag name="KSO_WM_SLIDE_TYPE" val="text"/>
  <p:tag name="KSO_WM_TAG_VERSION" val="1.0"/>
  <p:tag name="KSO_WM_TEMPLATE_ASSEMBLE_GROUPID" val="5eeb859ea758c1ec0b70898d"/>
  <p:tag name="KSO_WM_TEMPLATE_ASSEMBLE_XID" val="5eeb859ea758c1ec0b70898d"/>
  <p:tag name="KSO_WM_TEMPLATE_CATEGORY" val="diagram"/>
  <p:tag name="KSO_WM_TEMPLATE_COLOR_TYPE" val="1"/>
  <p:tag name="KSO_WM_TEMPLATE_INDEX" val="20207584"/>
  <p:tag name="KSO_WM_TEMPLATE_MASTER_TYPE" val="0"/>
  <p:tag name="KSO_WM_TEMPLATE_SUBCATEGORY" val="21"/>
  <p:tag name="KSO_WM_TEMPLATE_THUMBS_INDEX" val="1、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9d7803dc741d3f2d9ea5bb"/>
  <p:tag name="KSO_WM_CHIP_XID" val="5e99803bdade925159b52637"/>
  <p:tag name="KSO_WM_TAG_VERSION" val="1.0"/>
  <p:tag name="KSO_WM_TEMPLATE_ASSEMBLE_GROUPID" val="5eeb859ea758c1ec0b70898d"/>
  <p:tag name="KSO_WM_TEMPLATE_ASSEMBLE_XID" val="5eeb859ea758c1ec0b70898d"/>
  <p:tag name="KSO_WM_TEMPLATE_CATEGORY" val="diagram"/>
  <p:tag name="KSO_WM_TEMPLATE_INDEX" val="20207584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7584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3be9e594cec40a790cca7b210cd0ddf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eb859ea758c1ec0b70898d"/>
  <p:tag name="KSO_WM_TEMPLATE_ASSEMBLE_XID" val="5eeb859ea758c1ec0b70898d"/>
  <p:tag name="KSO_WM_TEMPLATE_CATEGORY" val="diagram"/>
  <p:tag name="KSO_WM_TEMPLATE_INDEX" val="20207584"/>
  <p:tag name="KSO_WM_UNIT_COMPATIBLE" val="1"/>
  <p:tag name="KSO_WM_UNIT_DEC_AREA_ID" val="3d0b8730c93c4ac28c5680b99384e8a3"/>
  <p:tag name="KSO_WM_UNIT_DIAGRAM_ISNUMVISUAL" val="0"/>
  <p:tag name="KSO_WM_UNIT_DIAGRAM_ISREFERUNIT" val="0"/>
  <p:tag name="KSO_WM_UNIT_HIGHLIGHT" val="0"/>
  <p:tag name="KSO_WM_UNIT_ID" val="diagram20207584_1*d*1"/>
  <p:tag name="KSO_WM_UNIT_INDEX" val="1"/>
  <p:tag name="KSO_WM_UNIT_LAYERLEVEL" val="1"/>
  <p:tag name="KSO_WM_UNIT_PLACING_PICTURE" val="93be9e594cec40a790cca7b210cd0ddf"/>
  <p:tag name="KSO_WM_UNIT_SUPPORT_UNIT_TYPE" val="[&quot;l&quot;,&quot;m&quot;,&quot;n&quot;,&quot;o&quot;,&quot;p&quot;,&quot;q&quot;,&quot;r&quot;,&quot;δ&quot;,&quot;η&quot;,&quot;α&quot;,&quot;β&quot;,&quot;θ&quot;]"/>
  <p:tag name="KSO_WM_UNIT_TYPE" val="d"/>
  <p:tag name="KSO_WM_UNIT_VALUE" val="1142*313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fc8cc9710cd47b89465ee1978d51436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b859ea758c1ec0b70898d"/>
  <p:tag name="KSO_WM_TEMPLATE_ASSEMBLE_XID" val="5eeb859ea758c1ec0b70898d"/>
  <p:tag name="KSO_WM_TEMPLATE_CATEGORY" val="diagram"/>
  <p:tag name="KSO_WM_TEMPLATE_INDEX" val="20207584"/>
  <p:tag name="KSO_WM_UNIT_BLOCK" val="0"/>
  <p:tag name="KSO_WM_UNIT_COMPATIBLE" val="0"/>
  <p:tag name="KSO_WM_UNIT_DEC_AREA_ID" val="0d57ffd9c8c942089055fc05db16766e"/>
  <p:tag name="KSO_WM_UNIT_DEFAULT_FONT" val="24;44;4"/>
  <p:tag name="KSO_WM_UNIT_DIAGRAM_ISNUMVISUAL" val="0"/>
  <p:tag name="KSO_WM_UNIT_DIAGRAM_ISREFERUNIT" val="0"/>
  <p:tag name="KSO_WM_UNIT_HIGHLIGHT" val="0"/>
  <p:tag name="KSO_WM_UNIT_ID" val="diagram2020758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c50e751605bf474f903eb8204d109f3c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f20c07a491bb0086638b14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0c07a491bb0086638b15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604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6T09:32:43&quot;,&quot;maxSize&quot;:{&quot;size1&quot;:2.3999999999999999},&quot;minSize&quot;:{&quot;size1&quot;:2.3999999999999999},&quot;normalSize&quot;:{&quot;size1&quot;:2.3999999999999999},&quot;subLayout&quot;:[{&quot;id&quot;:&quot;2020-06-26T09:32:43&quot;,&quot;type&quot;:0},{&quot;id&quot;:&quot;2020-06-26T09:32:43&quot;,&quot;margin&quot;:{&quot;bottom&quot;:2.1170001029968262,&quot;left&quot;:1.6929999589920044,&quot;right&quot;:2.5399999618530273,&quot;top&quot;:2.1170001029968262},&quot;type&quot;:0}],&quot;type&quot;:0}"/>
  <p:tag name="KSO_WM_SLIDE_POSITION" val="45*10"/>
  <p:tag name="KSO_WM_SLIDE_RATIO" val="1.777778"/>
  <p:tag name="KSO_WM_SLIDE_SIZE" val="870*519"/>
  <p:tag name="KSO_WM_SLIDE_SUBTYPE" val="pureTxt"/>
  <p:tag name="KSO_WM_SLIDE_SUPPORT_FEATURE_TYPE" val="0"/>
  <p:tag name="KSO_WM_SLIDE_TYPE" val="text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COLOR_TYPE" val="1"/>
  <p:tag name="KSO_WM_TEMPLATE_INDEX" val="20208604"/>
  <p:tag name="KSO_WM_TEMPLATE_MASTER_TYPE" val="0"/>
  <p:tag name="KSO_WM_TEMPLATE_SUBCATEGORY" val="2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e352ecb8f5b840f19a3cb857467d0e4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1"/>
  <p:tag name="KSO_WM_UNIT_INDEX" val="1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6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65248d0e2eac4a16859a1c0559d33ac9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2"/>
  <p:tag name="KSO_WM_UNIT_INDEX" val="2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0c07a491bb0086638b14"/>
  <p:tag name="KSO_WM_CHIP_XID" val="5ef20c07a491bb0086638b15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d26b32aaa4d84b0dbd1030a6cabd7a68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3"/>
  <p:tag name="KSO_WM_UNIT_INDEX" val="3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1432</Words>
  <Application>Microsoft Office PowerPoint</Application>
  <PresentationFormat>自定义</PresentationFormat>
  <Paragraphs>214</Paragraphs>
  <Slides>26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</vt:lpstr>
      <vt:lpstr>       </vt:lpstr>
      <vt:lpstr>       </vt:lpstr>
      <vt:lpstr>       </vt:lpstr>
      <vt:lpstr>       </vt:lpstr>
      <vt:lpstr>       </vt:lpstr>
      <vt:lpstr>       </vt:lpstr>
      <vt:lpstr>       </vt:lpstr>
      <vt:lpstr>       </vt:lpstr>
      <vt:lpstr>       </vt:lpstr>
      <vt:lpstr>       </vt:lpstr>
      <vt:lpstr>       </vt:lpstr>
      <vt:lpstr>       </vt:lpstr>
      <vt:lpstr>       </vt:lpstr>
      <vt:lpstr>      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hj</cp:lastModifiedBy>
  <cp:revision>213</cp:revision>
  <dcterms:created xsi:type="dcterms:W3CDTF">2019-06-19T02:08:00Z</dcterms:created>
  <dcterms:modified xsi:type="dcterms:W3CDTF">2020-09-12T06:45:03Z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