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</p:sldMasterIdLst>
  <p:notesMasterIdLst>
    <p:notesMasterId r:id="rId3"/>
  </p:notesMasterIdLst>
  <p:sldIdLst>
    <p:sldId id="293" r:id="rId4"/>
    <p:sldId id="291" r:id="rId5"/>
    <p:sldId id="290" r:id="rId6"/>
    <p:sldId id="260" r:id="rId7"/>
    <p:sldId id="266" r:id="rId8"/>
    <p:sldId id="264" r:id="rId9"/>
    <p:sldId id="263" r:id="rId10"/>
    <p:sldId id="273" r:id="rId11"/>
    <p:sldId id="261" r:id="rId12"/>
    <p:sldId id="275" r:id="rId13"/>
    <p:sldId id="267" r:id="rId14"/>
    <p:sldId id="274" r:id="rId15"/>
    <p:sldId id="270" r:id="rId16"/>
    <p:sldId id="276" r:id="rId17"/>
    <p:sldId id="277" r:id="rId18"/>
    <p:sldId id="278" r:id="rId19"/>
    <p:sldId id="272" r:id="rId20"/>
    <p:sldId id="268" r:id="rId21"/>
    <p:sldId id="269" r:id="rId22"/>
    <p:sldId id="280" r:id="rId23"/>
    <p:sldId id="271" r:id="rId24"/>
    <p:sldId id="279" r:id="rId25"/>
  </p:sldIdLst>
  <p:sldSz cx="12192000" cy="6858000"/>
  <p:notesSz cx="6858000" cy="9144000"/>
  <p:embeddedFontLst>
    <p:embeddedFont>
      <p:font typeface="楷体" panose="02010609060101010101" charset="-122"/>
      <p:regular r:id="rId27"/>
    </p:embeddedFont>
    <p:embeddedFont>
      <p:font typeface="微软雅黑" panose="020B0503020204020204" charset="-122"/>
      <p:regular r:id="rId28"/>
    </p:embeddedFont>
    <p:embeddedFont>
      <p:font typeface="黑体" panose="02010609060101010101" charset="-122"/>
      <p:regular r:id="rId29"/>
    </p:embeddedFont>
    <p:embeddedFont>
      <p:font typeface="方正粗黑宋简体" panose="02000000000000000000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  <p:embeddedFont>
      <p:font typeface="华文中宋" panose="02010600040101010101" pitchFamily="2" charset="-122"/>
      <p:regular r:id="rId35"/>
    </p:embeddedFont>
    <p:embeddedFont>
      <p:font typeface="Tahoma" panose="020B0604030504040204" pitchFamily="34" charset="0"/>
      <p:regular r:id="rId36"/>
      <p:bold r:id="rId37"/>
    </p:embeddedFont>
    <p:embeddedFont>
      <p:font typeface="华文新魏" panose="02010800040101010101" pitchFamily="2" charset="-122"/>
      <p:regular r:id="rId38"/>
    </p:embeddedFont>
    <p:embeddedFont>
      <p:font typeface="华文琥珀" panose="02010800040101010101" charset="-122"/>
      <p:regular r:id="rId39"/>
    </p:embeddedFont>
    <p:embeddedFont>
      <p:font typeface="华文彩云" panose="02010800040101010101" pitchFamily="2" charset="-122"/>
      <p:regular r:id="rId40"/>
    </p:embeddedFont>
    <p:embeddedFont>
      <p:font typeface="等线" panose="02010600030101010101" charset="-122"/>
      <p:regular r:id="rId41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tags" Target="tags/tag208.xml" /><Relationship Id="rId27" Type="http://schemas.openxmlformats.org/officeDocument/2006/relationships/font" Target="fonts/font1.fntdata" /><Relationship Id="rId28" Type="http://schemas.openxmlformats.org/officeDocument/2006/relationships/font" Target="fonts/font2.fntdata" /><Relationship Id="rId29" Type="http://schemas.openxmlformats.org/officeDocument/2006/relationships/font" Target="fonts/font3.fntdata" /><Relationship Id="rId3" Type="http://schemas.openxmlformats.org/officeDocument/2006/relationships/notesMaster" Target="notesMasters/notesMaster1.xml" /><Relationship Id="rId30" Type="http://schemas.openxmlformats.org/officeDocument/2006/relationships/font" Target="fonts/font4.fntdata" /><Relationship Id="rId31" Type="http://schemas.openxmlformats.org/officeDocument/2006/relationships/font" Target="fonts/font5.fntdata" /><Relationship Id="rId32" Type="http://schemas.openxmlformats.org/officeDocument/2006/relationships/font" Target="fonts/font6.fntdata" /><Relationship Id="rId33" Type="http://schemas.openxmlformats.org/officeDocument/2006/relationships/font" Target="fonts/font7.fntdata" /><Relationship Id="rId34" Type="http://schemas.openxmlformats.org/officeDocument/2006/relationships/font" Target="fonts/font8.fntdata" /><Relationship Id="rId35" Type="http://schemas.openxmlformats.org/officeDocument/2006/relationships/font" Target="fonts/font9.fntdata" /><Relationship Id="rId36" Type="http://schemas.openxmlformats.org/officeDocument/2006/relationships/font" Target="fonts/font10.fntdata" /><Relationship Id="rId37" Type="http://schemas.openxmlformats.org/officeDocument/2006/relationships/font" Target="fonts/font11.fntdata" /><Relationship Id="rId38" Type="http://schemas.openxmlformats.org/officeDocument/2006/relationships/font" Target="fonts/font12.fntdata" /><Relationship Id="rId39" Type="http://schemas.openxmlformats.org/officeDocument/2006/relationships/font" Target="fonts/font13.fntdata" /><Relationship Id="rId4" Type="http://schemas.openxmlformats.org/officeDocument/2006/relationships/slide" Target="slides/slide1.xml" /><Relationship Id="rId40" Type="http://schemas.openxmlformats.org/officeDocument/2006/relationships/font" Target="fonts/font14.fntdata" /><Relationship Id="rId41" Type="http://schemas.openxmlformats.org/officeDocument/2006/relationships/font" Target="fonts/font15.fntdata" /><Relationship Id="rId42" Type="http://schemas.openxmlformats.org/officeDocument/2006/relationships/presProps" Target="presProps.xml" /><Relationship Id="rId43" Type="http://schemas.openxmlformats.org/officeDocument/2006/relationships/viewProps" Target="viewProps.xml" /><Relationship Id="rId44" Type="http://schemas.openxmlformats.org/officeDocument/2006/relationships/theme" Target="theme/theme1.xml" /><Relationship Id="rId45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tags" Target="../tags/tag83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4274" name="幻灯片图像占位符 1"/>
          <p:cNvSpPr/>
          <p:nvPr>
            <p:ph type="sldImg"/>
            <p:custDataLst>
              <p:tags r:id="rId4"/>
            </p:custDataLst>
          </p:nvPr>
        </p:nvSpPr>
        <p:spPr bwMode="auto">
          <a:xfrm>
            <a:off x="482600" y="1279525"/>
            <a:ext cx="6140450" cy="3454400"/>
          </a:xfrm>
          <a:prstGeom prst="rect">
            <a:avLst/>
          </a:prstGeom>
          <a:noFill/>
          <a:ln>
            <a:solidFill>
              <a:srgbClr val="000000"/>
            </a:solidFill>
            <a:round/>
          </a:ln>
        </p:spPr>
      </p:sp>
      <p:sp>
        <p:nvSpPr>
          <p:cNvPr id="54275" name="备注占位符 2"/>
          <p:cNvSpPr/>
          <p:nvPr>
            <p:ph type="body" idx="1"/>
            <p:custDataLst>
              <p:tags r:id="rId5"/>
            </p:custDataLst>
          </p:nvPr>
        </p:nvSpPr>
        <p:spPr bwMode="auto">
          <a:xfrm>
            <a:off x="711200" y="4926012"/>
            <a:ext cx="5683250" cy="40290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idx="10"/>
            <p:custDataLst>
              <p:tags r:id="rId6"/>
            </p:custDataLst>
          </p:nvPr>
        </p:nvSpPr>
        <p:spPr bwMode="auto">
          <a:xfrm>
            <a:off x="4024312" y="9721850"/>
            <a:ext cx="3078162" cy="512762"/>
          </a:xfrm>
          <a:prstGeom prst="rect">
            <a:avLst/>
          </a:prstGeom>
          <a:noFill/>
          <a:ln>
            <a:miter lim="800000"/>
          </a:ln>
        </p:spPr>
        <p:txBody>
          <a:bodyPr numCol="1" rtlCol="0" anchor="b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33DAFA1E-A8EA-47D2-B6C8-D596DE27816E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  <a:t>22</a:t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6.xml" /><Relationship Id="rId21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jpeg" /><Relationship Id="rId2" Type="http://schemas.openxmlformats.org/officeDocument/2006/relationships/tags" Target="../tags/tag84.xml" /><Relationship Id="rId3" Type="http://schemas.openxmlformats.org/officeDocument/2006/relationships/image" Target="../media/image2.jpeg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image" Target="../media/image3.png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image" Target="../media/image4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image" Target="../media/image4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42.xml" /><Relationship Id="rId11" Type="http://schemas.openxmlformats.org/officeDocument/2006/relationships/tags" Target="../tags/tag143.xml" /><Relationship Id="rId12" Type="http://schemas.openxmlformats.org/officeDocument/2006/relationships/tags" Target="../tags/tag144.xml" /><Relationship Id="rId13" Type="http://schemas.openxmlformats.org/officeDocument/2006/relationships/tags" Target="../tags/tag145.xml" /><Relationship Id="rId14" Type="http://schemas.openxmlformats.org/officeDocument/2006/relationships/tags" Target="../tags/tag146.xml" /><Relationship Id="rId15" Type="http://schemas.openxmlformats.org/officeDocument/2006/relationships/tags" Target="../tags/tag147.xml" /><Relationship Id="rId16" Type="http://schemas.openxmlformats.org/officeDocument/2006/relationships/image" Target="../media/image4.jpeg" /><Relationship Id="rId2" Type="http://schemas.openxmlformats.org/officeDocument/2006/relationships/tags" Target="../tags/tag136.xml" /><Relationship Id="rId3" Type="http://schemas.openxmlformats.org/officeDocument/2006/relationships/image" Target="../media/image8.jpeg" /><Relationship Id="rId4" Type="http://schemas.openxmlformats.org/officeDocument/2006/relationships/tags" Target="../tags/tag137.xml" /><Relationship Id="rId5" Type="http://schemas.openxmlformats.org/officeDocument/2006/relationships/image" Target="../media/image5.jpeg" /><Relationship Id="rId6" Type="http://schemas.openxmlformats.org/officeDocument/2006/relationships/tags" Target="../tags/tag138.xml" /><Relationship Id="rId7" Type="http://schemas.openxmlformats.org/officeDocument/2006/relationships/tags" Target="../tags/tag139.xml" /><Relationship Id="rId8" Type="http://schemas.openxmlformats.org/officeDocument/2006/relationships/tags" Target="../tags/tag140.xml" /><Relationship Id="rId9" Type="http://schemas.openxmlformats.org/officeDocument/2006/relationships/tags" Target="../tags/tag14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image" Target="../media/image4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0.xml" /><Relationship Id="rId11" Type="http://schemas.openxmlformats.org/officeDocument/2006/relationships/tags" Target="../tags/tag161.xml" /><Relationship Id="rId12" Type="http://schemas.openxmlformats.org/officeDocument/2006/relationships/image" Target="../media/image4.jpeg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tags" Target="../tags/tag156.xml" /><Relationship Id="rId7" Type="http://schemas.openxmlformats.org/officeDocument/2006/relationships/tags" Target="../tags/tag157.xml" /><Relationship Id="rId8" Type="http://schemas.openxmlformats.org/officeDocument/2006/relationships/tags" Target="../tags/tag158.xml" /><Relationship Id="rId9" Type="http://schemas.openxmlformats.org/officeDocument/2006/relationships/tags" Target="../tags/tag15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62.xml" /><Relationship Id="rId3" Type="http://schemas.openxmlformats.org/officeDocument/2006/relationships/image" Target="../media/image8.jpeg" /><Relationship Id="rId4" Type="http://schemas.openxmlformats.org/officeDocument/2006/relationships/tags" Target="../tags/tag163.xml" /><Relationship Id="rId5" Type="http://schemas.openxmlformats.org/officeDocument/2006/relationships/tags" Target="../tags/tag164.xml" /><Relationship Id="rId6" Type="http://schemas.openxmlformats.org/officeDocument/2006/relationships/tags" Target="../tags/tag165.xml" /><Relationship Id="rId7" Type="http://schemas.openxmlformats.org/officeDocument/2006/relationships/image" Target="../media/image4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74.xml" /><Relationship Id="rId11" Type="http://schemas.openxmlformats.org/officeDocument/2006/relationships/image" Target="../media/image4.jpeg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Relationship Id="rId7" Type="http://schemas.openxmlformats.org/officeDocument/2006/relationships/tags" Target="../tags/tag171.xml" /><Relationship Id="rId8" Type="http://schemas.openxmlformats.org/officeDocument/2006/relationships/tags" Target="../tags/tag172.xml" /><Relationship Id="rId9" Type="http://schemas.openxmlformats.org/officeDocument/2006/relationships/tags" Target="../tags/tag17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jpeg" /><Relationship Id="rId2" Type="http://schemas.openxmlformats.org/officeDocument/2006/relationships/tags" Target="../tags/tag175.xml" /><Relationship Id="rId3" Type="http://schemas.openxmlformats.org/officeDocument/2006/relationships/tags" Target="../tags/tag176.xml" /><Relationship Id="rId4" Type="http://schemas.openxmlformats.org/officeDocument/2006/relationships/image" Target="../media/image9.jpeg" /><Relationship Id="rId5" Type="http://schemas.openxmlformats.org/officeDocument/2006/relationships/tags" Target="../tags/tag177.xml" /><Relationship Id="rId6" Type="http://schemas.openxmlformats.org/officeDocument/2006/relationships/image" Target="../media/image10.png" /><Relationship Id="rId7" Type="http://schemas.openxmlformats.org/officeDocument/2006/relationships/tags" Target="../tags/tag178.xml" /><Relationship Id="rId8" Type="http://schemas.openxmlformats.org/officeDocument/2006/relationships/audio" Target="NULL" /><Relationship Id="rId9" Type="http://schemas.microsoft.com/office/2007/relationships/media" Target="file:///C:\Users\Administrator\Desktop\&#25105;&#19982;&#22320;&#22363;\Steve%20Barakatt%20-%20Cedars%20Of%20Lebanon.mp3" TargetMode="Ex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image" Target="../media/image11.png" /><Relationship Id="rId5" Type="http://schemas.openxmlformats.org/officeDocument/2006/relationships/tags" Target="../tags/tag181.xml" /><Relationship Id="rId6" Type="http://schemas.openxmlformats.org/officeDocument/2006/relationships/image" Target="../media/image4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2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image" Target="../media/image4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image" Target="../media/image5.jpeg" /><Relationship Id="rId6" Type="http://schemas.openxmlformats.org/officeDocument/2006/relationships/tags" Target="../tags/tag93.xml" /><Relationship Id="rId7" Type="http://schemas.openxmlformats.org/officeDocument/2006/relationships/image" Target="../media/image6.jpeg" /><Relationship Id="rId8" Type="http://schemas.openxmlformats.org/officeDocument/2006/relationships/tags" Target="../tags/tag94.xml" /><Relationship Id="rId9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92.xml" /><Relationship Id="rId11" Type="http://schemas.openxmlformats.org/officeDocument/2006/relationships/tags" Target="../tags/tag193.xml" /><Relationship Id="rId12" Type="http://schemas.openxmlformats.org/officeDocument/2006/relationships/tags" Target="../tags/tag194.xml" /><Relationship Id="rId13" Type="http://schemas.openxmlformats.org/officeDocument/2006/relationships/tags" Target="../tags/tag195.xml" /><Relationship Id="rId14" Type="http://schemas.openxmlformats.org/officeDocument/2006/relationships/image" Target="../media/image4.jpeg" /><Relationship Id="rId15" Type="http://schemas.openxmlformats.org/officeDocument/2006/relationships/audio" Target="../media/chimes1.wav" /><Relationship Id="rId2" Type="http://schemas.openxmlformats.org/officeDocument/2006/relationships/tags" Target="../tags/tag185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Relationship Id="rId6" Type="http://schemas.openxmlformats.org/officeDocument/2006/relationships/tags" Target="../tags/tag189.xml" /><Relationship Id="rId7" Type="http://schemas.openxmlformats.org/officeDocument/2006/relationships/tags" Target="../tags/tag190.xml" /><Relationship Id="rId8" Type="http://schemas.openxmlformats.org/officeDocument/2006/relationships/tags" Target="../tags/tag191.xml" /><Relationship Id="rId9" Type="http://schemas.openxmlformats.org/officeDocument/2006/relationships/image" Target="../media/image8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6.xml" /><Relationship Id="rId3" Type="http://schemas.openxmlformats.org/officeDocument/2006/relationships/tags" Target="../tags/tag197.xml" /><Relationship Id="rId4" Type="http://schemas.openxmlformats.org/officeDocument/2006/relationships/image" Target="../media/image4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14.png" /><Relationship Id="rId11" Type="http://schemas.openxmlformats.org/officeDocument/2006/relationships/tags" Target="../tags/tag207.xml" /><Relationship Id="rId12" Type="http://schemas.openxmlformats.org/officeDocument/2006/relationships/image" Target="../media/image4.jpeg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tags" Target="../tags/tag204.xml" /><Relationship Id="rId6" Type="http://schemas.openxmlformats.org/officeDocument/2006/relationships/image" Target="../media/image12.jpeg" /><Relationship Id="rId7" Type="http://schemas.openxmlformats.org/officeDocument/2006/relationships/tags" Target="../tags/tag205.xml" /><Relationship Id="rId8" Type="http://schemas.openxmlformats.org/officeDocument/2006/relationships/image" Target="../media/image13.jpeg" /><Relationship Id="rId9" Type="http://schemas.openxmlformats.org/officeDocument/2006/relationships/tags" Target="../tags/tag20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image" Target="../media/image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image" Target="../media/image7.png" /><Relationship Id="rId5" Type="http://schemas.openxmlformats.org/officeDocument/2006/relationships/tags" Target="../tags/tag100.xml" /><Relationship Id="rId6" Type="http://schemas.openxmlformats.org/officeDocument/2006/relationships/tags" Target="../tags/tag101.xml" /><Relationship Id="rId7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image" Target="../media/image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tags" Target="../tags/tag111.xml" /><Relationship Id="rId9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image" Target="../media/image4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23.xml" /><Relationship Id="rId11" Type="http://schemas.openxmlformats.org/officeDocument/2006/relationships/image" Target="../media/image4.jpeg" /><Relationship Id="rId2" Type="http://schemas.openxmlformats.org/officeDocument/2006/relationships/tags" Target="../tags/tag115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tags" Target="../tags/tag118.xml" /><Relationship Id="rId6" Type="http://schemas.openxmlformats.org/officeDocument/2006/relationships/tags" Target="../tags/tag119.xml" /><Relationship Id="rId7" Type="http://schemas.openxmlformats.org/officeDocument/2006/relationships/tags" Target="../tags/tag120.xml" /><Relationship Id="rId8" Type="http://schemas.openxmlformats.org/officeDocument/2006/relationships/tags" Target="../tags/tag121.xml" /><Relationship Id="rId9" Type="http://schemas.openxmlformats.org/officeDocument/2006/relationships/tags" Target="../tags/tag12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image" Target="../media/image4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src=http___s16.sinaimg.cn_mw690_002vx62Hzy7dGwFupFZ2f&amp;690&amp;refer=http___s16.sinaim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06575" y="1429385"/>
            <a:ext cx="2185035" cy="3263265"/>
          </a:xfrm>
          <a:prstGeom prst="rect">
            <a:avLst/>
          </a:prstGeom>
        </p:spPr>
      </p:pic>
      <p:sp>
        <p:nvSpPr>
          <p:cNvPr id="5" name="右箭头 4"/>
          <p:cNvSpPr/>
          <p:nvPr>
            <p:custDataLst>
              <p:tags r:id="rId5"/>
            </p:custDataLst>
          </p:nvPr>
        </p:nvSpPr>
        <p:spPr>
          <a:xfrm>
            <a:off x="4627880" y="2495550"/>
            <a:ext cx="2474595" cy="1132205"/>
          </a:xfrm>
          <a:prstGeom prst="rightArrow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7559675" y="2277110"/>
            <a:ext cx="15379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</a:t>
            </a:r>
            <a:endParaRPr lang="zh-CN" altLang="en-US" sz="9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9359265" y="3239135"/>
            <a:ext cx="2698750" cy="3491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699" name="文本框 18"/>
          <p:cNvSpPr txBox="1"/>
          <p:nvPr>
            <p:custDataLst>
              <p:tags r:id="rId9"/>
            </p:custDataLst>
          </p:nvPr>
        </p:nvSpPr>
        <p:spPr>
          <a:xfrm>
            <a:off x="531495" y="201295"/>
            <a:ext cx="153352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导入</a:t>
            </a:r>
            <a:endParaRPr lang="zh-CN" altLang="en-US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604010" y="1170940"/>
            <a:ext cx="92233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2、阅读第三自然段的景物描写句子，思考地坛的景物有些怎样的特点？它们都给你怎样的感受？试着分析其文字的表达作用。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616835" y="2898140"/>
            <a:ext cx="7197090" cy="2861310"/>
          </a:xfrm>
          <a:prstGeom prst="rect">
            <a:avLst/>
          </a:prstGeom>
          <a:solidFill>
            <a:srgbClr val="FFFF00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四百多年里，它剥蚀了古殿檐头浮夸的琉璃，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淡褪了门壁上炫耀的朱红，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坍圮了一段段高墙，又散落了玉砌雕栏，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祭坛四周的老柏树愈见苍幽，到处的野草荒藤也都茂盛得自在坦荡。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481580" y="6082665"/>
            <a:ext cx="82238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荒芜的，古旧的，被人遗弃但并不衰败。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713230" y="1093470"/>
            <a:ext cx="98552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3、阅读第五自然段写景句子，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思考：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史铁生在地坛里看到哪些动植物的生存状态？反映了怎样的一种生命意识?试着分析其表达文字的作用。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62660" y="2822575"/>
            <a:ext cx="7415530" cy="3784600"/>
          </a:xfrm>
          <a:prstGeom prst="rect">
            <a:avLst/>
          </a:prstGeom>
          <a:solidFill>
            <a:srgbClr val="FFFF00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</a:rPr>
              <a:t>蜂儿</a:t>
            </a:r>
            <a:r>
              <a:rPr lang="zh-CN" altLang="en-US" sz="2000" b="1"/>
              <a:t>如一朵小雾稳稳地停在半空；</a:t>
            </a:r>
            <a:endParaRPr lang="zh-CN" altLang="en-US" sz="2000" b="1"/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</a:rPr>
              <a:t>蚂蚁</a:t>
            </a:r>
            <a:r>
              <a:rPr lang="zh-CN" altLang="en-US" sz="2000" b="1"/>
              <a:t>摇头晃脑捋着触须，猛然间想透了什么，转身疾行而去；</a:t>
            </a:r>
            <a:endParaRPr lang="zh-CN" altLang="en-US" sz="2000" b="1"/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</a:rPr>
              <a:t>瓢虫</a:t>
            </a:r>
            <a:r>
              <a:rPr lang="zh-CN" altLang="en-US" sz="2000" b="1"/>
              <a:t>爬得不耐烦了，累了，祈祷一会儿便支开翅膀，忽悠一下升空了；</a:t>
            </a:r>
            <a:endParaRPr lang="zh-CN" altLang="en-US" sz="2000" b="1"/>
          </a:p>
          <a:p>
            <a:pPr fontAlgn="auto">
              <a:lnSpc>
                <a:spcPct val="150000"/>
              </a:lnSpc>
            </a:pPr>
            <a:r>
              <a:rPr lang="zh-CN" altLang="en-US" sz="2000" b="1"/>
              <a:t>树干上留着一只</a:t>
            </a:r>
            <a:r>
              <a:rPr lang="zh-CN" altLang="en-US" sz="2000" b="1">
                <a:solidFill>
                  <a:srgbClr val="FF0000"/>
                </a:solidFill>
              </a:rPr>
              <a:t>蝉蜕</a:t>
            </a:r>
            <a:r>
              <a:rPr lang="zh-CN" altLang="en-US" sz="2000" b="1"/>
              <a:t>，寂寞如一间空屋；</a:t>
            </a:r>
            <a:endParaRPr lang="zh-CN" altLang="en-US" sz="2000" b="1"/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</a:rPr>
              <a:t>露水</a:t>
            </a:r>
            <a:r>
              <a:rPr lang="zh-CN" altLang="en-US" sz="2000" b="1"/>
              <a:t>在草叶上滚动，聚集，压弯了草叶，轰然坠地，摔开万道金光；</a:t>
            </a:r>
            <a:endParaRPr lang="zh-CN" altLang="en-US" sz="2000" b="1"/>
          </a:p>
          <a:p>
            <a:pPr fontAlgn="auto">
              <a:lnSpc>
                <a:spcPct val="150000"/>
              </a:lnSpc>
            </a:pPr>
            <a:r>
              <a:rPr lang="zh-CN" altLang="en-US" sz="2000" b="1"/>
              <a:t>满园子都是</a:t>
            </a:r>
            <a:r>
              <a:rPr lang="zh-CN" altLang="en-US" sz="2000" b="1">
                <a:solidFill>
                  <a:srgbClr val="FF0000"/>
                </a:solidFill>
              </a:rPr>
              <a:t>草木</a:t>
            </a:r>
            <a:r>
              <a:rPr lang="zh-CN" altLang="en-US" sz="2000" b="1"/>
              <a:t>竞相生长弄出的响动，窸窸窣窣窸窸窣窣片刻停。</a:t>
            </a:r>
            <a:endParaRPr lang="zh-CN" altLang="en-US" sz="2000" b="1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752840" y="3303905"/>
            <a:ext cx="30454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地坛外表荒芜，但其内在有着不息的生命律动。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4817" name="图片 41985" descr="hf6-08_jpg"/>
          <p:cNvPicPr/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2F1F6"/>
              </a:clrFrom>
              <a:clrTo>
                <a:srgbClr val="F2F1F6">
                  <a:alpha val="0"/>
                </a:srgbClr>
              </a:clrTo>
            </a:clrChange>
          </a:blip>
          <a:srcRect l="6299" t="6299" r="6299" b="8399"/>
          <a:stretch>
            <a:fillRect/>
          </a:stretch>
        </p:blipFill>
        <p:spPr>
          <a:xfrm>
            <a:off x="1865312" y="4827588"/>
            <a:ext cx="1277938" cy="15843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4818" name="图片 41986" descr="20041014231510690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223375" y="4767262"/>
            <a:ext cx="1108075" cy="15843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4819" name="文本框 41987"/>
          <p:cNvSpPr/>
          <p:nvPr>
            <p:custDataLst>
              <p:tags r:id="rId7"/>
            </p:custDataLst>
          </p:nvPr>
        </p:nvSpPr>
        <p:spPr>
          <a:xfrm>
            <a:off x="2133600" y="2025650"/>
            <a:ext cx="356235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ea typeface="华文中宋" panose="02010600040101010101" pitchFamily="2" charset="-122"/>
              </a:rPr>
              <a:t>(</a:t>
            </a:r>
            <a:r>
              <a:rPr lang="en-US" altLang="zh-CN" sz="3600" b="1" u="sng">
                <a:solidFill>
                  <a:srgbClr val="FF0000"/>
                </a:solidFill>
                <a:ea typeface="华文中宋" panose="02010600040101010101" pitchFamily="2" charset="-122"/>
              </a:rPr>
              <a:t>                 </a:t>
            </a:r>
            <a:r>
              <a:rPr lang="zh-CN" altLang="en-US" sz="3600" b="1">
                <a:solidFill>
                  <a:srgbClr val="FF0000"/>
                </a:solidFill>
                <a:ea typeface="华文中宋" panose="02010600040101010101" pitchFamily="2" charset="-122"/>
              </a:rPr>
              <a:t>的</a:t>
            </a:r>
            <a:r>
              <a:rPr lang="en-US" altLang="zh-CN" sz="3600" b="1">
                <a:solidFill>
                  <a:srgbClr val="FF0000"/>
                </a:solidFill>
                <a:ea typeface="华文中宋" panose="02010600040101010101" pitchFamily="2" charset="-122"/>
              </a:rPr>
              <a:t>)</a:t>
            </a:r>
            <a:r>
              <a:rPr lang="zh-CN" altLang="en-US" sz="3600" b="1">
                <a:solidFill>
                  <a:srgbClr val="FF0000"/>
                </a:solidFill>
                <a:ea typeface="华文中宋" panose="02010600040101010101" pitchFamily="2" charset="-122"/>
              </a:rPr>
              <a:t>我</a:t>
            </a:r>
            <a:endParaRPr lang="zh-CN" altLang="en-US" sz="3600" b="1">
              <a:solidFill>
                <a:srgbClr val="FF0000"/>
              </a:solidFill>
              <a:ea typeface="华文中宋" panose="02010600040101010101" pitchFamily="2" charset="-122"/>
            </a:endParaRPr>
          </a:p>
        </p:txBody>
      </p:sp>
      <p:sp>
        <p:nvSpPr>
          <p:cNvPr id="34820" name="文本框 41988"/>
          <p:cNvSpPr/>
          <p:nvPr>
            <p:custDataLst>
              <p:tags r:id="rId8"/>
            </p:custDataLst>
          </p:nvPr>
        </p:nvSpPr>
        <p:spPr>
          <a:xfrm>
            <a:off x="5505450" y="2025650"/>
            <a:ext cx="64071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FF0000"/>
                </a:solidFill>
                <a:ea typeface="华文中宋" panose="02010600040101010101" pitchFamily="2" charset="-122"/>
              </a:rPr>
              <a:t>与</a:t>
            </a:r>
            <a:endParaRPr lang="zh-CN" altLang="en-US" sz="3600" b="1">
              <a:solidFill>
                <a:srgbClr val="FF0000"/>
              </a:solidFill>
              <a:ea typeface="华文中宋" panose="02010600040101010101" pitchFamily="2" charset="-122"/>
            </a:endParaRPr>
          </a:p>
        </p:txBody>
      </p:sp>
      <p:sp>
        <p:nvSpPr>
          <p:cNvPr id="34821" name="文本框 41989"/>
          <p:cNvSpPr/>
          <p:nvPr>
            <p:custDataLst>
              <p:tags r:id="rId9"/>
            </p:custDataLst>
          </p:nvPr>
        </p:nvSpPr>
        <p:spPr>
          <a:xfrm>
            <a:off x="6038850" y="2025650"/>
            <a:ext cx="402018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ea typeface="华文中宋" panose="02010600040101010101" pitchFamily="2" charset="-122"/>
              </a:rPr>
              <a:t>(</a:t>
            </a:r>
            <a:r>
              <a:rPr lang="en-US" altLang="zh-CN" sz="3600" b="1" u="sng">
                <a:solidFill>
                  <a:srgbClr val="FF0000"/>
                </a:solidFill>
                <a:ea typeface="华文中宋" panose="02010600040101010101" pitchFamily="2" charset="-122"/>
              </a:rPr>
              <a:t>                </a:t>
            </a:r>
            <a:r>
              <a:rPr lang="zh-CN" altLang="en-US" sz="3600" b="1">
                <a:solidFill>
                  <a:srgbClr val="FF0000"/>
                </a:solidFill>
                <a:ea typeface="华文中宋" panose="02010600040101010101" pitchFamily="2" charset="-122"/>
              </a:rPr>
              <a:t>的 </a:t>
            </a:r>
            <a:r>
              <a:rPr lang="en-US" altLang="zh-CN" sz="3600" b="1">
                <a:solidFill>
                  <a:srgbClr val="FF0000"/>
                </a:solidFill>
                <a:ea typeface="华文中宋" panose="02010600040101010101" pitchFamily="2" charset="-122"/>
              </a:rPr>
              <a:t>)</a:t>
            </a:r>
            <a:r>
              <a:rPr lang="zh-CN" altLang="en-US" sz="3600" b="1">
                <a:solidFill>
                  <a:srgbClr val="FF0000"/>
                </a:solidFill>
                <a:ea typeface="华文中宋" panose="02010600040101010101" pitchFamily="2" charset="-122"/>
              </a:rPr>
              <a:t>地坛</a:t>
            </a:r>
            <a:endParaRPr lang="zh-CN" altLang="en-US" sz="3600" b="1">
              <a:solidFill>
                <a:srgbClr val="FF0000"/>
              </a:solidFill>
              <a:ea typeface="华文中宋" panose="02010600040101010101" pitchFamily="2" charset="-122"/>
            </a:endParaRPr>
          </a:p>
        </p:txBody>
      </p:sp>
      <p:sp>
        <p:nvSpPr>
          <p:cNvPr id="34822" name="文本框 41990"/>
          <p:cNvSpPr/>
          <p:nvPr>
            <p:custDataLst>
              <p:tags r:id="rId10"/>
            </p:custDataLst>
          </p:nvPr>
        </p:nvSpPr>
        <p:spPr>
          <a:xfrm>
            <a:off x="5186362" y="3140075"/>
            <a:ext cx="1811020" cy="583565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ea typeface="华文中宋" panose="02010600040101010101" pitchFamily="2" charset="-122"/>
              </a:rPr>
              <a:t>同病相怜</a:t>
            </a:r>
            <a:endParaRPr lang="zh-CN" altLang="en-US" sz="3200" b="1">
              <a:ea typeface="华文中宋" panose="02010600040101010101" pitchFamily="2" charset="-122"/>
            </a:endParaRPr>
          </a:p>
        </p:txBody>
      </p:sp>
      <p:sp>
        <p:nvSpPr>
          <p:cNvPr id="34823" name="文本框 41991"/>
          <p:cNvSpPr/>
          <p:nvPr>
            <p:custDataLst>
              <p:tags r:id="rId11"/>
            </p:custDataLst>
          </p:nvPr>
        </p:nvSpPr>
        <p:spPr>
          <a:xfrm>
            <a:off x="7283450" y="3775075"/>
            <a:ext cx="3570288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0070C0"/>
                </a:solidFill>
                <a:latin typeface="Tahoma" panose="020b0604030504040204" pitchFamily="34" charset="0"/>
                <a:ea typeface="华文中宋" panose="02010600040101010101" pitchFamily="2" charset="-122"/>
              </a:rPr>
              <a:t>荒芜但并不衰败</a:t>
            </a:r>
            <a:endParaRPr lang="zh-CN" altLang="en-US" sz="3600" b="1">
              <a:solidFill>
                <a:srgbClr val="0070C0"/>
              </a:solidFill>
              <a:latin typeface="Tahoma" panose="020b0604030504040204" pitchFamily="34" charset="0"/>
              <a:ea typeface="华文中宋" panose="02010600040101010101" pitchFamily="2" charset="-122"/>
            </a:endParaRPr>
          </a:p>
        </p:txBody>
      </p:sp>
      <p:sp>
        <p:nvSpPr>
          <p:cNvPr id="34824" name="文本框 41992"/>
          <p:cNvSpPr/>
          <p:nvPr>
            <p:custDataLst>
              <p:tags r:id="rId12"/>
            </p:custDataLst>
          </p:nvPr>
        </p:nvSpPr>
        <p:spPr>
          <a:xfrm>
            <a:off x="1524000" y="3810000"/>
            <a:ext cx="3389312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0070C0"/>
                </a:solidFill>
                <a:latin typeface="Tahoma" panose="020b0604030504040204" pitchFamily="34" charset="0"/>
                <a:ea typeface="华文中宋" panose="02010600040101010101" pitchFamily="2" charset="-122"/>
              </a:rPr>
              <a:t>残废但并不颓废</a:t>
            </a:r>
            <a:endParaRPr lang="zh-CN" altLang="en-US" sz="3600" b="1">
              <a:solidFill>
                <a:srgbClr val="0070C0"/>
              </a:solidFill>
              <a:latin typeface="Tahoma" panose="020b0604030504040204" pitchFamily="34" charset="0"/>
              <a:ea typeface="华文中宋" panose="02010600040101010101" pitchFamily="2" charset="-122"/>
            </a:endParaRPr>
          </a:p>
        </p:txBody>
      </p:sp>
      <p:sp>
        <p:nvSpPr>
          <p:cNvPr id="34825" name="左右箭头 41993"/>
          <p:cNvSpPr/>
          <p:nvPr>
            <p:custDataLst>
              <p:tags r:id="rId13"/>
            </p:custDataLst>
          </p:nvPr>
        </p:nvSpPr>
        <p:spPr>
          <a:xfrm flipV="1">
            <a:off x="4906962" y="3810000"/>
            <a:ext cx="2376488" cy="609600"/>
          </a:xfrm>
          <a:prstGeom prst="leftRightArrow">
            <a:avLst>
              <a:gd name="adj1" fmla="val 50000"/>
              <a:gd name="adj2" fmla="val 84990"/>
            </a:avLst>
          </a:prstGeom>
          <a:solidFill>
            <a:srgbClr val="FFFF00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4826" name="文本框 41994"/>
          <p:cNvSpPr/>
          <p:nvPr>
            <p:custDataLst>
              <p:tags r:id="rId14"/>
            </p:custDataLst>
          </p:nvPr>
        </p:nvSpPr>
        <p:spPr>
          <a:xfrm>
            <a:off x="5186362" y="4471988"/>
            <a:ext cx="1811020" cy="583565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ea typeface="华文中宋" panose="02010600040101010101" pitchFamily="2" charset="-122"/>
              </a:rPr>
              <a:t>精神家园</a:t>
            </a:r>
            <a:endParaRPr lang="zh-CN" altLang="en-US" sz="3200" b="1">
              <a:ea typeface="华文中宋" panose="02010600040101010101" pitchFamily="2" charset="-122"/>
            </a:endParaRPr>
          </a:p>
        </p:txBody>
      </p:sp>
      <p:sp>
        <p:nvSpPr>
          <p:cNvPr id="34827" name="文本框 41995"/>
          <p:cNvSpPr/>
          <p:nvPr>
            <p:custDataLst>
              <p:tags r:id="rId15"/>
            </p:custDataLst>
          </p:nvPr>
        </p:nvSpPr>
        <p:spPr>
          <a:xfrm>
            <a:off x="3848100" y="508000"/>
            <a:ext cx="3886200" cy="92202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  <a:round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5400" b="1">
                <a:ea typeface="华文中宋" panose="02010600040101010101" pitchFamily="2" charset="-122"/>
              </a:rPr>
              <a:t>  感悟地坛</a:t>
            </a:r>
            <a:endParaRPr lang="zh-CN" altLang="en-US" sz="5400" b="1"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 fill="hold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 fill="hold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7" dur="500" fill="hold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  <p:bldP spid="34823" grpId="1"/>
      <p:bldP spid="34824" grpId="2"/>
      <p:bldP spid="34825" grpId="3"/>
      <p:bldP spid="34826" grpId="4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51130" y="163830"/>
            <a:ext cx="56902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  <a:latin typeface="+mn-ea"/>
              </a:rPr>
              <a:t>（三）体验亲情，感悟母爱</a:t>
            </a:r>
            <a:endParaRPr lang="zh-CN" altLang="en-US" sz="3200" b="1">
              <a:solidFill>
                <a:srgbClr val="FFFF00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19555" y="1151255"/>
            <a:ext cx="964628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1、史铁生对死这个问题最终想通来自对自然的启发、自己的思考，但还有一种最重要的因素是母亲对他的影响。试着阅读写母亲的部分，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思考：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文章标题是“我与地坛”，但第二部分是写母亲，母亲与地坛之间又有着什么共通的东西呢？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633980" y="3817620"/>
            <a:ext cx="722630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大地是母亲，母亲是大地。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地坛是我的精神家园，母亲是我生命的依托。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地坛历尽沧桑，母亲饱受磨难。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地坛沉默，母亲不语。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5842" name="Text Box 4"/>
          <p:cNvSpPr txBox="1"/>
          <p:nvPr>
            <p:custDataLst>
              <p:tags r:id="rId3"/>
            </p:custDataLst>
          </p:nvPr>
        </p:nvSpPr>
        <p:spPr>
          <a:xfrm>
            <a:off x="1793875" y="2675573"/>
            <a:ext cx="6477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Calibri"/>
              </a:rPr>
              <a:t>母亲</a:t>
            </a:r>
            <a:endParaRPr lang="zh-CN" altLang="en-US" sz="4400" b="1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92165" name="Text Box 5"/>
          <p:cNvSpPr txBox="1"/>
          <p:nvPr>
            <p:custDataLst>
              <p:tags r:id="rId4"/>
            </p:custDataLst>
          </p:nvPr>
        </p:nvSpPr>
        <p:spPr>
          <a:xfrm>
            <a:off x="3273425" y="2352040"/>
            <a:ext cx="36087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帮“我”上地坛：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2166" name="Text Box 6"/>
          <p:cNvSpPr txBox="1"/>
          <p:nvPr>
            <p:custDataLst>
              <p:tags r:id="rId5"/>
            </p:custDataLst>
          </p:nvPr>
        </p:nvSpPr>
        <p:spPr>
          <a:xfrm>
            <a:off x="3273425" y="3107055"/>
            <a:ext cx="34715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在家担忧“我”：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2167" name="Text Box 7"/>
          <p:cNvSpPr txBox="1"/>
          <p:nvPr>
            <p:custDataLst>
              <p:tags r:id="rId6"/>
            </p:custDataLst>
          </p:nvPr>
        </p:nvSpPr>
        <p:spPr>
          <a:xfrm>
            <a:off x="3273425" y="3866515"/>
            <a:ext cx="36087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到地坛找“我”：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2168" name="Text Box 8"/>
          <p:cNvSpPr txBox="1"/>
          <p:nvPr>
            <p:custDataLst>
              <p:tags r:id="rId7"/>
            </p:custDataLst>
          </p:nvPr>
        </p:nvSpPr>
        <p:spPr>
          <a:xfrm>
            <a:off x="7103745" y="2352040"/>
            <a:ext cx="26447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无言目送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169" name="Text Box 9"/>
          <p:cNvSpPr txBox="1"/>
          <p:nvPr>
            <p:custDataLst>
              <p:tags r:id="rId8"/>
            </p:custDataLst>
          </p:nvPr>
        </p:nvSpPr>
        <p:spPr>
          <a:xfrm>
            <a:off x="7103745" y="3106420"/>
            <a:ext cx="21145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坐卧难定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173" name="Text Box 13"/>
          <p:cNvSpPr txBox="1"/>
          <p:nvPr>
            <p:custDataLst>
              <p:tags r:id="rId9"/>
            </p:custDataLst>
          </p:nvPr>
        </p:nvSpPr>
        <p:spPr>
          <a:xfrm>
            <a:off x="7103745" y="3866515"/>
            <a:ext cx="21145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悄悄缓缓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852" name="AutoShape 14"/>
          <p:cNvSpPr/>
          <p:nvPr>
            <p:custDataLst>
              <p:tags r:id="rId10"/>
            </p:custDataLst>
          </p:nvPr>
        </p:nvSpPr>
        <p:spPr>
          <a:xfrm>
            <a:off x="2693035" y="2407920"/>
            <a:ext cx="360045" cy="2042795"/>
          </a:xfrm>
          <a:prstGeom prst="leftBrace">
            <a:avLst>
              <a:gd name="adj1" fmla="val 63145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Calibri"/>
            </a:endParaRPr>
          </a:p>
        </p:txBody>
      </p:sp>
      <p:sp>
        <p:nvSpPr>
          <p:cNvPr id="3" name="TextBox 1"/>
          <p:cNvSpPr txBox="1"/>
          <p:nvPr>
            <p:custDataLst>
              <p:tags r:id="rId11"/>
            </p:custDataLst>
          </p:nvPr>
        </p:nvSpPr>
        <p:spPr>
          <a:xfrm>
            <a:off x="2013585" y="957580"/>
            <a:ext cx="789622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、文中写了关于“母亲”的哪几件事？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5" grpId="0"/>
      <p:bldP spid="92166" grpId="0"/>
      <p:bldP spid="92167" grpId="0"/>
      <p:bldP spid="92168" grpId="0"/>
      <p:bldP spid="92169" grpId="0"/>
      <p:bldP spid="92173" grpId="0"/>
      <p:bldP spid="35842" grpId="0"/>
      <p:bldP spid="358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5058" name="图片 45057" descr="hf6-08_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2F1F6"/>
              </a:clrFrom>
              <a:clrTo>
                <a:srgbClr val="F2F1F6">
                  <a:alpha val="0"/>
                </a:srgbClr>
              </a:clrTo>
            </a:clrChange>
          </a:blip>
          <a:srcRect l="6299" t="6299" r="6299" b="8398"/>
          <a:stretch>
            <a:fillRect/>
          </a:stretch>
        </p:blipFill>
        <p:spPr>
          <a:xfrm>
            <a:off x="1676400" y="5486400"/>
            <a:ext cx="1131888" cy="113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0" name="文本框 45059"/>
          <p:cNvSpPr txBox="1"/>
          <p:nvPr>
            <p:custDataLst>
              <p:tags r:id="rId5"/>
            </p:custDataLst>
          </p:nvPr>
        </p:nvSpPr>
        <p:spPr>
          <a:xfrm>
            <a:off x="2136775" y="2083435"/>
            <a:ext cx="7682865" cy="30460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ea typeface="华文中宋" panose="02010600040101010101" pitchFamily="2" charset="-122"/>
              </a:rPr>
              <a:t>在我的记忆中，</a:t>
            </a:r>
            <a:endParaRPr lang="zh-CN" altLang="en-US" sz="4800" b="1">
              <a:solidFill>
                <a:srgbClr val="FF0000"/>
              </a:solidFill>
              <a:ea typeface="华文中宋" panose="02010600040101010101" pitchFamily="2" charset="-122"/>
            </a:endParaRPr>
          </a:p>
          <a:p>
            <a:r>
              <a:rPr lang="zh-CN" altLang="en-US" sz="4800" b="1">
                <a:solidFill>
                  <a:srgbClr val="FF0000"/>
                </a:solidFill>
                <a:ea typeface="华文中宋" panose="02010600040101010101" pitchFamily="2" charset="-122"/>
              </a:rPr>
              <a:t>      这是一个</a:t>
            </a:r>
            <a:r>
              <a:rPr lang="zh-CN" altLang="en-US" sz="4800" b="1" u="sng">
                <a:solidFill>
                  <a:srgbClr val="FF0000"/>
                </a:solidFill>
                <a:ea typeface="华文中宋" panose="02010600040101010101" pitchFamily="2" charset="-122"/>
              </a:rPr>
              <a:t>            </a:t>
            </a:r>
            <a:r>
              <a:rPr lang="zh-CN" altLang="en-US" sz="4800" b="1">
                <a:solidFill>
                  <a:srgbClr val="FF0000"/>
                </a:solidFill>
                <a:ea typeface="华文中宋" panose="02010600040101010101" pitchFamily="2" charset="-122"/>
              </a:rPr>
              <a:t> 的母亲。</a:t>
            </a:r>
            <a:endParaRPr lang="zh-CN" altLang="en-US" sz="4800" b="1">
              <a:solidFill>
                <a:srgbClr val="FF0000"/>
              </a:solidFill>
              <a:ea typeface="华文中宋" panose="02010600040101010101" pitchFamily="2" charset="-122"/>
            </a:endParaRPr>
          </a:p>
          <a:p>
            <a:endParaRPr lang="zh-CN" altLang="en-US" sz="4800" b="1">
              <a:solidFill>
                <a:srgbClr val="FF0000"/>
              </a:solidFill>
              <a:ea typeface="华文中宋" panose="02010600040101010101" pitchFamily="2" charset="-122"/>
            </a:endParaRPr>
          </a:p>
          <a:p>
            <a:r>
              <a:rPr lang="zh-CN" altLang="en-US" sz="4800" b="1">
                <a:ea typeface="华文中宋" panose="02010600040101010101" pitchFamily="2" charset="-122"/>
              </a:rPr>
              <a:t>理由是：</a:t>
            </a:r>
            <a:r>
              <a:rPr lang="zh-CN" altLang="en-US" sz="4800" b="1" u="sng">
                <a:ea typeface="华文中宋" panose="02010600040101010101" pitchFamily="2" charset="-122"/>
              </a:rPr>
              <a:t>                       </a:t>
            </a:r>
            <a:endParaRPr lang="zh-CN" altLang="en-US" sz="4800" b="1" u="sng">
              <a:ea typeface="华文中宋" panose="02010600040101010101" pitchFamily="2" charset="-122"/>
            </a:endParaRPr>
          </a:p>
        </p:txBody>
      </p:sp>
      <p:sp>
        <p:nvSpPr>
          <p:cNvPr id="45061" name="文本框 45060"/>
          <p:cNvSpPr txBox="1"/>
          <p:nvPr>
            <p:custDataLst>
              <p:tags r:id="rId6"/>
            </p:custDataLst>
          </p:nvPr>
        </p:nvSpPr>
        <p:spPr>
          <a:xfrm>
            <a:off x="3923665" y="444500"/>
            <a:ext cx="3886200" cy="92202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5400" b="1">
                <a:ea typeface="华文中宋" panose="02010600040101010101" pitchFamily="2" charset="-122"/>
              </a:rPr>
              <a:t>  母亲形象</a:t>
            </a:r>
            <a:endParaRPr lang="zh-CN" altLang="en-US" sz="5400" b="1"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2466" name="矩形 62465"/>
          <p:cNvSpPr/>
          <p:nvPr>
            <p:custDataLst>
              <p:tags r:id="rId3"/>
            </p:custDataLst>
          </p:nvPr>
        </p:nvSpPr>
        <p:spPr>
          <a:xfrm>
            <a:off x="515620" y="209550"/>
            <a:ext cx="2819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solidFill>
                  <a:srgbClr val="FFFF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文中的母亲</a:t>
            </a:r>
            <a:endParaRPr lang="zh-CN" altLang="en-US" sz="3600">
              <a:solidFill>
                <a:srgbClr val="FFFF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2467" name="矩形 62466"/>
          <p:cNvSpPr/>
          <p:nvPr>
            <p:custDataLst>
              <p:tags r:id="rId4"/>
            </p:custDataLst>
          </p:nvPr>
        </p:nvSpPr>
        <p:spPr>
          <a:xfrm>
            <a:off x="3505200" y="1047750"/>
            <a:ext cx="5867400" cy="1143000"/>
          </a:xfrm>
          <a:prstGeom prst="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C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是怎样的一位母亲？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C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62468" name="左大括号 62467"/>
          <p:cNvSpPr/>
          <p:nvPr>
            <p:custDataLst>
              <p:tags r:id="rId5"/>
            </p:custDataLst>
          </p:nvPr>
        </p:nvSpPr>
        <p:spPr>
          <a:xfrm>
            <a:off x="3505200" y="2819400"/>
            <a:ext cx="381000" cy="2895600"/>
          </a:xfrm>
          <a:prstGeom prst="leftBrace">
            <a:avLst>
              <a:gd name="adj1" fmla="val 6326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69" name="文本框 62468"/>
          <p:cNvSpPr txBox="1"/>
          <p:nvPr>
            <p:custDataLst>
              <p:tags r:id="rId6"/>
            </p:custDataLst>
          </p:nvPr>
        </p:nvSpPr>
        <p:spPr>
          <a:xfrm>
            <a:off x="3810000" y="2667000"/>
            <a:ext cx="64166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是一位既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疼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儿子又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理解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儿子的母亲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470" name="文本框 62469"/>
          <p:cNvSpPr txBox="1"/>
          <p:nvPr>
            <p:custDataLst>
              <p:tags r:id="rId7"/>
            </p:custDataLst>
          </p:nvPr>
        </p:nvSpPr>
        <p:spPr>
          <a:xfrm>
            <a:off x="3810000" y="3352800"/>
            <a:ext cx="4572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是一位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坚忍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的母亲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471" name="文本框 62470"/>
          <p:cNvSpPr txBox="1"/>
          <p:nvPr>
            <p:custDataLst>
              <p:tags r:id="rId8"/>
            </p:custDataLst>
          </p:nvPr>
        </p:nvSpPr>
        <p:spPr>
          <a:xfrm>
            <a:off x="3810000" y="3975100"/>
            <a:ext cx="44272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是一位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活得最苦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的母亲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472" name="文本框 62471"/>
          <p:cNvSpPr txBox="1"/>
          <p:nvPr>
            <p:custDataLst>
              <p:tags r:id="rId9"/>
            </p:custDataLst>
          </p:nvPr>
        </p:nvSpPr>
        <p:spPr>
          <a:xfrm>
            <a:off x="3810000" y="4655185"/>
            <a:ext cx="39801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是一位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不幸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的母亲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473" name="文本框 62472"/>
          <p:cNvSpPr txBox="1"/>
          <p:nvPr>
            <p:custDataLst>
              <p:tags r:id="rId10"/>
            </p:custDataLst>
          </p:nvPr>
        </p:nvSpPr>
        <p:spPr>
          <a:xfrm>
            <a:off x="3810000" y="5334000"/>
            <a:ext cx="4337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是一位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不张扬爱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的母亲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69" grpId="0"/>
      <p:bldP spid="62470" grpId="0"/>
      <p:bldP spid="62471" grpId="0"/>
      <p:bldP spid="62472" grpId="0"/>
      <p:bldP spid="624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731385" y="182245"/>
            <a:ext cx="7460615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更是无法知道有多少回她没有找到我。有一回我坐在矮树丛中，树丛很密，我看见她没有找到我；她一个人在园子里走，走过我的身旁，走过我经常呆的一些地方，步履茫然又急迫。我不知道她已经找了多久还要找多久，我不知道为什么我决意不喊她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这绝不是小时候的捉迷藏，这也许是出于长大了的男孩子的倔强或羞涩?但这倔强只留给我痛侮，丝毫也没有骄傲。我真想告诫所有长大了的男孩子，千万不要跟母亲来这套倔强，羞涩就更不必，我已经懂了可我已经来不及了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u=40888213,2222804395&amp;fm=26&amp;gp=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5730" y="877570"/>
            <a:ext cx="4490085" cy="4713605"/>
          </a:xfrm>
          <a:prstGeom prst="rect">
            <a:avLst/>
          </a:prstGeom>
        </p:spPr>
      </p:pic>
      <p:pic>
        <p:nvPicPr>
          <p:cNvPr id="2" name="Steve Barakatt - Cedars Of Lebanon">
            <a:hlinkClick action="ppaction://media"/>
          </p:cNvPr>
          <p:cNvPicPr>
            <a:picLocks noRot="1" noChangeAspect="1"/>
          </p:cNvPicPr>
          <p:nvPr>
            <a:audioFile r:link="rId8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83640" y="5591175"/>
            <a:ext cx="1433195" cy="10833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045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03225" y="528320"/>
            <a:ext cx="6871335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C000"/>
                </a:solidFill>
              </a:rPr>
              <a:t>史铁生</a:t>
            </a:r>
            <a:r>
              <a:rPr lang="zh-CN" altLang="en-US" sz="2800" b="1"/>
              <a:t>(1951年1月4日-2010年12月31日)，</a:t>
            </a:r>
            <a:r>
              <a:rPr lang="zh-CN" altLang="en-US" sz="2800" b="1">
                <a:solidFill>
                  <a:schemeClr val="tx1"/>
                </a:solidFill>
              </a:rPr>
              <a:t>中国作家、散文家</a:t>
            </a:r>
            <a:r>
              <a:rPr lang="zh-CN" altLang="en-US" sz="2800" b="1"/>
              <a:t>。1951年出生于北京。1967年毕业于清华大学附属中学，1969年去延安一带插队。因双腿瘫痪于1972年回到北京。后来又患肾病并发展到尿毒症，靠着每周3次透析维持生命。后历任中国作家协会全国委员会委员，北京作家协会副主席，中国残疾人联合会副主席。自称职业是生病，业余在写作。史铁生的主要作品有《我与地坛》、《秋天的怀念》、《我的遥远的清平湾》、《务虚笔记》、《奶奶的星星》、《合欢树》、《病隙碎笔》、《命若琴弦》等。2010年12月31日凌晨3时46分因突发脑溢血逝世，享年59岁。</a:t>
            </a:r>
            <a:endParaRPr lang="zh-CN" altLang="en-US" sz="2800" b="1"/>
          </a:p>
        </p:txBody>
      </p:sp>
      <p:pic>
        <p:nvPicPr>
          <p:cNvPr id="7171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30795" y="361950"/>
            <a:ext cx="4195445" cy="62903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927860" y="1720850"/>
            <a:ext cx="8872220" cy="2338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、我们的生命完美无缺吗？我们应当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怎样活着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、面对父母，我最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痛悔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的……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05460" y="504825"/>
            <a:ext cx="3027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  <a:latin typeface="+mn-ea"/>
                <a:sym typeface="+mn-ea"/>
              </a:rPr>
              <a:t>（四）课堂讨论</a:t>
            </a:r>
            <a:endParaRPr lang="zh-CN" altLang="en-US" sz="3200" b="1">
              <a:solidFill>
                <a:srgbClr val="FFFF00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3"/>
          <p:cNvSpPr txBox="1"/>
          <p:nvPr>
            <p:custDataLst>
              <p:tags r:id="rId3"/>
            </p:custDataLst>
          </p:nvPr>
        </p:nvSpPr>
        <p:spPr>
          <a:xfrm>
            <a:off x="3249930" y="1331595"/>
            <a:ext cx="53460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我与地坛</a:t>
            </a:r>
            <a:endParaRPr lang="zh-CN" altLang="en-US" sz="96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2"/>
          <p:cNvSpPr txBox="1"/>
          <p:nvPr>
            <p:custDataLst>
              <p:tags r:id="rId4"/>
            </p:custDataLst>
          </p:nvPr>
        </p:nvSpPr>
        <p:spPr>
          <a:xfrm>
            <a:off x="6983117" y="337623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史铁生</a:t>
            </a:r>
            <a:endParaRPr lang="zh-CN" alt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5059" name="图片 45058" descr="2004101423151069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3030" y="3043555"/>
            <a:ext cx="2830195" cy="3659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1" name="图片 7171" descr="ShiTieSheng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276715" y="3185795"/>
            <a:ext cx="2802255" cy="367220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0178" name="Text Box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57800" y="2743200"/>
            <a:ext cx="94615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ea typeface="华文中宋" panose="02010600040101010101" pitchFamily="2" charset="-122"/>
              </a:rPr>
              <a:t>我</a:t>
            </a:r>
            <a:endParaRPr lang="zh-CN" altLang="en-US" sz="6000" b="1">
              <a:solidFill>
                <a:srgbClr val="FF0000"/>
              </a:solidFill>
              <a:ea typeface="华文中宋" panose="02010600040101010101" pitchFamily="2" charset="-122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960870" y="992505"/>
            <a:ext cx="188150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ea typeface="华文中宋" panose="02010600040101010101" pitchFamily="2" charset="-122"/>
              </a:rPr>
              <a:t>母 亲</a:t>
            </a:r>
            <a:endParaRPr lang="zh-CN" altLang="en-US" sz="6000" b="1">
              <a:solidFill>
                <a:srgbClr val="FF0000"/>
              </a:solidFill>
              <a:ea typeface="华文中宋" panose="02010600040101010101" pitchFamily="2" charset="-122"/>
            </a:endParaRPr>
          </a:p>
        </p:txBody>
      </p:sp>
      <p:sp>
        <p:nvSpPr>
          <p:cNvPr id="50180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616835" y="992505"/>
            <a:ext cx="188150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ea typeface="华文中宋" panose="02010600040101010101" pitchFamily="2" charset="-122"/>
              </a:rPr>
              <a:t>地 坛</a:t>
            </a:r>
            <a:endParaRPr lang="zh-CN" altLang="en-US" sz="6000" b="1">
              <a:solidFill>
                <a:srgbClr val="FF0000"/>
              </a:solidFill>
              <a:ea typeface="华文中宋" panose="02010600040101010101" pitchFamily="2" charset="-122"/>
            </a:endParaRPr>
          </a:p>
        </p:txBody>
      </p:sp>
      <p:sp>
        <p:nvSpPr>
          <p:cNvPr id="5018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27325" y="2162175"/>
            <a:ext cx="1659890" cy="272796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r>
              <a:rPr lang="zh-CN" altLang="en-US" sz="4800">
                <a:ea typeface="华文中宋" panose="02010600040101010101" pitchFamily="2" charset="-122"/>
              </a:rPr>
              <a:t>自然</a:t>
            </a:r>
            <a:endParaRPr lang="zh-CN" altLang="en-US" sz="4800">
              <a:ea typeface="华文中宋" panose="02010600040101010101" pitchFamily="2" charset="-122"/>
            </a:endParaRPr>
          </a:p>
          <a:p>
            <a:r>
              <a:rPr lang="zh-CN" altLang="en-US" sz="4800">
                <a:ea typeface="华文中宋" panose="02010600040101010101" pitchFamily="2" charset="-122"/>
              </a:rPr>
              <a:t>精神家园</a:t>
            </a:r>
            <a:endParaRPr lang="zh-CN" altLang="en-US" sz="4800">
              <a:ea typeface="华文中宋" panose="02010600040101010101" pitchFamily="2" charset="-122"/>
            </a:endParaRPr>
          </a:p>
        </p:txBody>
      </p:sp>
      <p:sp>
        <p:nvSpPr>
          <p:cNvPr id="50182" name="Text 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071995" y="2133600"/>
            <a:ext cx="1659890" cy="275717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r>
              <a:rPr lang="zh-CN" altLang="en-US" sz="4800">
                <a:ea typeface="华文中宋" panose="02010600040101010101" pitchFamily="2" charset="-122"/>
              </a:rPr>
              <a:t>精神支柱</a:t>
            </a:r>
            <a:endParaRPr lang="zh-CN" altLang="en-US" sz="4800">
              <a:ea typeface="华文中宋" panose="02010600040101010101" pitchFamily="2" charset="-122"/>
            </a:endParaRPr>
          </a:p>
          <a:p>
            <a:r>
              <a:rPr lang="zh-CN" altLang="en-US" sz="4800">
                <a:ea typeface="华文中宋" panose="02010600040101010101" pitchFamily="2" charset="-122"/>
              </a:rPr>
              <a:t>亲情</a:t>
            </a:r>
            <a:endParaRPr lang="zh-CN" altLang="en-US" sz="4800">
              <a:ea typeface="华文中宋" panose="02010600040101010101" pitchFamily="2" charset="-122"/>
            </a:endParaRPr>
          </a:p>
        </p:txBody>
      </p:sp>
      <p:sp>
        <p:nvSpPr>
          <p:cNvPr id="50183" name="AutoShape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648200" y="3810000"/>
            <a:ext cx="2362200" cy="457200"/>
          </a:xfrm>
          <a:prstGeom prst="leftRightArrow">
            <a:avLst>
              <a:gd name="adj1" fmla="val 50000"/>
              <a:gd name="adj2" fmla="val 1033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0184" name="Picture 8" descr="hf6-08_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clrChange>
              <a:clrFrom>
                <a:srgbClr val="F2F1F6"/>
              </a:clrFrom>
              <a:clrTo>
                <a:srgbClr val="F2F1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9" t="6299" r="6299" b="8398"/>
          <a:stretch>
            <a:fillRect/>
          </a:stretch>
        </p:blipFill>
        <p:spPr bwMode="auto">
          <a:xfrm>
            <a:off x="1676400" y="5486400"/>
            <a:ext cx="1131888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>
            <p:custDataLst>
              <p:tags r:id="rId11"/>
            </p:custDataLst>
          </p:nvPr>
        </p:nvSpPr>
        <p:spPr>
          <a:xfrm>
            <a:off x="2500174" y="5122178"/>
            <a:ext cx="275763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ea typeface="华文新魏" panose="02010800040101010101" pitchFamily="2" charset="-122"/>
              </a:rPr>
              <a:t>珍爱生命</a:t>
            </a:r>
            <a:r>
              <a:rPr lang="zh-CN" altLang="en-US" sz="4000" b="1">
                <a:solidFill>
                  <a:srgbClr val="FF0000"/>
                </a:solidFill>
                <a:ea typeface="华文彩云" panose="02010800040101010101" pitchFamily="2" charset="-122"/>
              </a:rPr>
              <a:t>　　　　　</a:t>
            </a:r>
            <a:endParaRPr lang="en-US" altLang="zh-CN" sz="4000" b="1" smtClean="0">
              <a:solidFill>
                <a:srgbClr val="FF0000"/>
              </a:solidFill>
              <a:ea typeface="华文彩云" panose="02010800040101010101" pitchFamily="2" charset="-122"/>
            </a:endParaRPr>
          </a:p>
          <a:p>
            <a:r>
              <a:rPr lang="zh-CN" altLang="en-US" sz="4000" b="1" smtClean="0">
                <a:solidFill>
                  <a:srgbClr val="FF0000"/>
                </a:solidFill>
                <a:ea typeface="华文新魏" panose="02010800040101010101" pitchFamily="2" charset="-122"/>
              </a:rPr>
              <a:t>体味</a:t>
            </a:r>
            <a:r>
              <a:rPr lang="zh-CN" altLang="en-US" sz="4000" b="1">
                <a:solidFill>
                  <a:srgbClr val="FF0000"/>
                </a:solidFill>
                <a:ea typeface="华文新魏" panose="02010800040101010101" pitchFamily="2" charset="-122"/>
              </a:rPr>
              <a:t>人生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>
            <p:custDataLst>
              <p:tags r:id="rId12"/>
            </p:custDataLst>
          </p:nvPr>
        </p:nvSpPr>
        <p:spPr>
          <a:xfrm>
            <a:off x="6388100" y="5121910"/>
            <a:ext cx="38481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ea typeface="华文新魏" panose="02010800040101010101" pitchFamily="2" charset="-122"/>
              </a:rPr>
              <a:t>要有坚忍</a:t>
            </a:r>
            <a:r>
              <a:rPr lang="zh-CN" altLang="en-US" sz="4000" b="1">
                <a:solidFill>
                  <a:srgbClr val="FF0000"/>
                </a:solidFill>
                <a:ea typeface="华文新魏" panose="02010800040101010101" pitchFamily="2" charset="-122"/>
              </a:rPr>
              <a:t>的</a:t>
            </a:r>
            <a:r>
              <a:rPr lang="zh-CN" altLang="en-US" sz="4000" b="1" smtClean="0">
                <a:solidFill>
                  <a:srgbClr val="FF0000"/>
                </a:solidFill>
                <a:ea typeface="华文新魏" panose="02010800040101010101" pitchFamily="2" charset="-122"/>
              </a:rPr>
              <a:t>意志</a:t>
            </a:r>
            <a:r>
              <a:rPr lang="zh-CN" altLang="en-US" sz="4000" b="1">
                <a:solidFill>
                  <a:srgbClr val="FF0000"/>
                </a:solidFill>
                <a:ea typeface="华文新魏" panose="02010800040101010101" pitchFamily="2" charset="-122"/>
              </a:rPr>
              <a:t>　       </a:t>
            </a:r>
            <a:endParaRPr lang="en-US" altLang="zh-CN" sz="4000" b="1" smtClean="0">
              <a:solidFill>
                <a:srgbClr val="FF0000"/>
              </a:solidFill>
              <a:ea typeface="华文新魏" panose="02010800040101010101" pitchFamily="2" charset="-122"/>
            </a:endParaRPr>
          </a:p>
          <a:p>
            <a:r>
              <a:rPr lang="zh-CN" altLang="en-US" sz="4000" b="1" smtClean="0">
                <a:solidFill>
                  <a:srgbClr val="FF0000"/>
                </a:solidFill>
                <a:ea typeface="华文新魏" panose="02010800040101010101" pitchFamily="2" charset="-122"/>
              </a:rPr>
              <a:t>要理解他人</a:t>
            </a:r>
            <a:endParaRPr lang="zh-CN" altLang="en-US" sz="4000" b="1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  <p:sp>
        <p:nvSpPr>
          <p:cNvPr id="2" name="TextBox 1"/>
          <p:cNvSpPr txBox="1"/>
          <p:nvPr>
            <p:custDataLst>
              <p:tags r:id="rId13"/>
            </p:custDataLst>
          </p:nvPr>
        </p:nvSpPr>
        <p:spPr>
          <a:xfrm>
            <a:off x="1524000" y="69850"/>
            <a:ext cx="9144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FF00"/>
                </a:solidFill>
              </a:rPr>
              <a:t>总结：</a:t>
            </a:r>
            <a:r>
              <a:rPr lang="zh-CN" altLang="en-US" sz="4000" b="1" smtClean="0"/>
              <a:t>母亲、我、地坛三者之间的关系？</a:t>
            </a:r>
            <a:endParaRPr lang="zh-CN" altLang="en-US" sz="4000" b="1" smtClean="0"/>
          </a:p>
        </p:txBody>
      </p:sp>
    </p:spTree>
  </p:cSld>
  <p:clrMapOvr>
    <a:masterClrMapping/>
  </p:clrMapOvr>
  <p:transition spd="slow">
    <p:sndAc>
      <p:stSnd>
        <p:snd r:embed="rId1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79" grpId="0"/>
      <p:bldP spid="50181" grpId="0"/>
      <p:bldP spid="50182" grpId="0"/>
      <p:bldP spid="50183" grpId="0"/>
      <p:bldP spid="50178" grpId="0"/>
      <p:bldP spid="3" grpId="0"/>
      <p:bldP spid="4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623310" y="28575"/>
            <a:ext cx="4946015" cy="6800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/>
              <a:t>  </a:t>
            </a:r>
            <a:r>
              <a:rPr lang="zh-CN" altLang="en-US" sz="4000" b="1">
                <a:solidFill>
                  <a:srgbClr val="FF0000"/>
                </a:solidFill>
              </a:rPr>
              <a:t>活在这珍贵的人间</a:t>
            </a:r>
            <a:endParaRPr lang="zh-CN" altLang="en-US" sz="4000" b="1">
              <a:solidFill>
                <a:srgbClr val="FF0000"/>
              </a:solidFill>
            </a:endParaRPr>
          </a:p>
          <a:p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             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海子</a:t>
            </a:r>
            <a:endParaRPr lang="zh-CN" altLang="en-US">
              <a:solidFill>
                <a:srgbClr val="FF0000"/>
              </a:solidFill>
            </a:endParaRPr>
          </a:p>
          <a:p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        </a:t>
            </a:r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活在这珍贵的人间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　太阳强烈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　水波温柔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　一层层白云覆盖着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　我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　踩在青草上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　感到自己是彻底干净的黑土块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　活在这珍贵的人间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　泥土高溅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　扑打面颊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　活在这珍贵的人间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　人类和植物一样幸福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　爱情和雨水一样幸福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9699" name="文本框 18"/>
          <p:cNvSpPr txBox="1"/>
          <p:nvPr>
            <p:custDataLst>
              <p:tags r:id="rId4"/>
            </p:custDataLst>
          </p:nvPr>
        </p:nvSpPr>
        <p:spPr>
          <a:xfrm>
            <a:off x="531495" y="201295"/>
            <a:ext cx="153352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结束语</a:t>
            </a:r>
            <a:endParaRPr lang="zh-CN" altLang="en-US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700" name="矩形 12"/>
          <p:cNvSpPr/>
          <p:nvPr>
            <p:custDataLst>
              <p:tags r:id="rId5"/>
            </p:custDataLst>
          </p:nvPr>
        </p:nvSpPr>
        <p:spPr>
          <a:xfrm>
            <a:off x="2065020" y="410210"/>
            <a:ext cx="3636010" cy="2174240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zh-CN" altLang="en-US" sz="135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701" name="矩形 19"/>
          <p:cNvSpPr/>
          <p:nvPr>
            <p:custDataLst>
              <p:tags r:id="rId7"/>
            </p:custDataLst>
          </p:nvPr>
        </p:nvSpPr>
        <p:spPr>
          <a:xfrm>
            <a:off x="6159500" y="410210"/>
            <a:ext cx="3408045" cy="2174240"/>
          </a:xfrm>
          <a:prstGeom prst="rect">
            <a:avLst/>
          </a:prstGeom>
          <a:blipFill rotWithShape="1">
            <a:blip r:embed="rId8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zh-CN" altLang="en-US" sz="135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702" name="矩形 17"/>
          <p:cNvSpPr/>
          <p:nvPr>
            <p:custDataLst>
              <p:tags r:id="rId9"/>
            </p:custDataLst>
          </p:nvPr>
        </p:nvSpPr>
        <p:spPr>
          <a:xfrm>
            <a:off x="1431925" y="2710815"/>
            <a:ext cx="9679305" cy="39693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人为什么活着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?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史铁生没有把自己悟得的答案昭告于世人。其实，离开了每个人特定的生活轨迹，离开了每个人独具的人生感悟，这样的答案近于废话。他只是说了，园神告诉他孩子，这不是别的，这是你的罪孽与福祉。而我想说，生与死之间有段距离，这就叫人生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;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怎样走过这段距离，这就叫生活。仅此而已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!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史铁生在文章的最后说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:“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要是有些事我没说，地坛，你别以为是我忘了，我什么也没忘，但是有些事只适合收藏”。我说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要是有话我没说，史铁生，你别以为是我忘了，我什么也没忘，但是有些话只适合收藏。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9703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496800" y="10845800"/>
            <a:ext cx="3302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3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base">
                                        <p:cTn id="1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2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1"/>
      <p:bldP spid="29700" grpId="2"/>
      <p:bldP spid="29701" grpId="3"/>
      <p:bldP spid="29702" grpId="4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443480" y="1898015"/>
            <a:ext cx="771334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1、品悟地坛景语，思考命运，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珍爱生命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2、感受母亲挚爱，心怀愧疚，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懂得生存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980440" y="621665"/>
            <a:ext cx="272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FFFF00"/>
                </a:solidFill>
                <a:latin typeface="+mn-ea"/>
              </a:rPr>
              <a:t>学习目标：</a:t>
            </a:r>
            <a:endParaRPr lang="zh-CN" altLang="en-US" sz="4000" b="1">
              <a:solidFill>
                <a:srgbClr val="FFFF00"/>
              </a:solidFill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404620" y="1489075"/>
            <a:ext cx="981519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思考：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快速浏览课文，文章节选的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这两个部分各自讲了什么内容？并由哪一句话把这两部分自然地衔接起来的？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3974" name="图片 16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21665" y="358775"/>
            <a:ext cx="2838450" cy="85344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6" name="矩形 16"/>
          <p:cNvSpPr/>
          <p:nvPr>
            <p:custDataLst>
              <p:tags r:id="rId6"/>
            </p:custDataLst>
          </p:nvPr>
        </p:nvSpPr>
        <p:spPr>
          <a:xfrm>
            <a:off x="961390" y="431800"/>
            <a:ext cx="2498725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整体感知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188210" y="1374140"/>
            <a:ext cx="781621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第一部分：</a:t>
            </a:r>
            <a:r>
              <a:rPr lang="zh-CN" altLang="en-US" sz="3200" b="1">
                <a:solidFill>
                  <a:srgbClr val="FF0000"/>
                </a:solidFill>
              </a:rPr>
              <a:t>我与地坛</a:t>
            </a:r>
            <a:r>
              <a:rPr lang="zh-CN" altLang="en-US" sz="3200" b="1"/>
              <a:t>的关系。</a:t>
            </a:r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第二部分：对母亲的追思，对母爱的理解。（</a:t>
            </a:r>
            <a:r>
              <a:rPr lang="zh-CN" altLang="en-US" sz="3200" b="1">
                <a:solidFill>
                  <a:srgbClr val="FF0000"/>
                </a:solidFill>
              </a:rPr>
              <a:t>我与母亲</a:t>
            </a:r>
            <a:r>
              <a:rPr lang="zh-CN" altLang="en-US" sz="3200" b="1"/>
              <a:t>的关系）</a:t>
            </a:r>
            <a:endParaRPr lang="zh-CN" altLang="en-US" sz="3200" b="1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110740" y="4065270"/>
            <a:ext cx="79717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</a:rPr>
              <a:t>现在我才想到，当年我总是独自跑到地坛去，曾经给母亲出了一个怎样的难题。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765300" y="1039495"/>
            <a:ext cx="92265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1、自由阅读文章第一段与第五段第一句，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思考：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“我”是以怎样的精神状态进入地坛的？地坛呢？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55575" y="156210"/>
            <a:ext cx="5466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  <a:latin typeface="+mn-ea"/>
                <a:sym typeface="+mn-ea"/>
              </a:rPr>
              <a:t>（一）、我与地坛的宿命联系</a:t>
            </a:r>
            <a:endParaRPr lang="zh-CN" altLang="en-US" sz="3200" b="1">
              <a:solidFill>
                <a:srgbClr val="FFFF00"/>
              </a:solidFill>
              <a:latin typeface="+mn-ea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131570" y="2115820"/>
            <a:ext cx="5637530" cy="4523105"/>
          </a:xfrm>
          <a:prstGeom prst="rect">
            <a:avLst/>
          </a:prstGeom>
          <a:solidFill>
            <a:srgbClr val="FFFF0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史</a:t>
            </a:r>
            <a:r>
              <a:rPr lang="zh-CN" altLang="en-US" sz="2400" b="1">
                <a:solidFill>
                  <a:schemeClr val="tx1"/>
                </a:solidFill>
              </a:rPr>
              <a:t>铁生的个人遭遇：</a:t>
            </a:r>
            <a:endParaRPr lang="zh-CN" altLang="en-US" sz="2400" b="1">
              <a:solidFill>
                <a:schemeClr val="tx1"/>
              </a:solidFill>
            </a:endParaRPr>
          </a:p>
          <a:p>
            <a:endParaRPr lang="zh-CN" altLang="en-US" sz="2400">
              <a:solidFill>
                <a:schemeClr val="tx1"/>
              </a:solidFill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从小生长在北京城。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16岁时从清华大学附中初中毕业。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18岁时响应“上山下乡”的号召，主动去陕北农村插队落户。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21岁时因积劳成疾回北京住进医院，那一天正是他的生日，他从此以后再也没有站立起来。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627" name="文本框 19459"/>
          <p:cNvSpPr/>
          <p:nvPr>
            <p:custDataLst>
              <p:tags r:id="rId6"/>
            </p:custDataLst>
          </p:nvPr>
        </p:nvSpPr>
        <p:spPr>
          <a:xfrm>
            <a:off x="7903845" y="2612390"/>
            <a:ext cx="239141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b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  <a:buSzTx/>
            </a:pPr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迷惘颓废</a:t>
            </a:r>
            <a:endParaRPr lang="zh-CN" altLang="en-US" sz="36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7" name="文本框 19459"/>
          <p:cNvSpPr/>
          <p:nvPr>
            <p:custDataLst>
              <p:tags r:id="rId7"/>
            </p:custDataLst>
          </p:nvPr>
        </p:nvSpPr>
        <p:spPr>
          <a:xfrm>
            <a:off x="7903845" y="5011420"/>
            <a:ext cx="239141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b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  <a:buSzTx/>
            </a:pPr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荒芜冷落</a:t>
            </a:r>
            <a:endParaRPr lang="zh-CN" altLang="en-US" sz="36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" name="下箭头 7"/>
          <p:cNvSpPr/>
          <p:nvPr>
            <p:custDataLst>
              <p:tags r:id="rId8"/>
            </p:custDataLst>
          </p:nvPr>
        </p:nvSpPr>
        <p:spPr>
          <a:xfrm>
            <a:off x="8644890" y="3428365"/>
            <a:ext cx="570230" cy="1412875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2"/>
      <p:bldP spid="8" grpId="0"/>
      <p:bldP spid="7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920875" y="1005205"/>
            <a:ext cx="911923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、第二段中有一个词用得很好“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宿命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”，那么“我”与地坛有着这样的一种“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宿命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”呢？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052195" y="2370455"/>
            <a:ext cx="1046035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（1）我家与地坛很近。（多次搬家越搬越近）</a:t>
            </a:r>
            <a:endParaRPr lang="zh-CN" altLang="en-US" sz="2800" b="1"/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（2）我与地坛有着相同的命运。（“园子”荒芜，“我”残疾。）</a:t>
            </a:r>
            <a:endParaRPr lang="zh-CN" altLang="en-US" sz="2800" b="1"/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（3）地坛顽强的生命力给了“我”重新生活的勇气，让“我”领  </a:t>
            </a:r>
            <a:endParaRPr lang="zh-CN" altLang="en-US" sz="2800" b="1"/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           </a:t>
            </a:r>
            <a:r>
              <a:rPr lang="zh-CN" altLang="en-US" sz="2800" b="1">
                <a:sym typeface="+mn-ea"/>
              </a:rPr>
              <a:t>悟到生命的内涵。</a:t>
            </a:r>
            <a:endParaRPr lang="zh-CN" altLang="en-US" sz="2800" b="1"/>
          </a:p>
          <a:p>
            <a:pPr fontAlgn="auto">
              <a:lnSpc>
                <a:spcPct val="150000"/>
              </a:lnSpc>
            </a:pP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0595" name="Text Box 3"/>
          <p:cNvSpPr txBox="1"/>
          <p:nvPr>
            <p:custDataLst>
              <p:tags r:id="rId3"/>
            </p:custDataLst>
          </p:nvPr>
        </p:nvSpPr>
        <p:spPr>
          <a:xfrm>
            <a:off x="2208530" y="3262948"/>
            <a:ext cx="3124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我该不该去死？</a:t>
            </a:r>
            <a:r>
              <a:rPr lang="zh-CN" altLang="en-US" sz="3200" b="1">
                <a:latin typeface="Times New Roman" panose="02020603050405020304" pitchFamily="18" charset="0"/>
              </a:rPr>
              <a:t> 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10596" name="Text Box 4"/>
          <p:cNvSpPr txBox="1"/>
          <p:nvPr>
            <p:custDataLst>
              <p:tags r:id="rId4"/>
            </p:custDataLst>
          </p:nvPr>
        </p:nvSpPr>
        <p:spPr>
          <a:xfrm>
            <a:off x="2208213" y="4131628"/>
            <a:ext cx="3657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我为什么要出生？</a:t>
            </a:r>
            <a:r>
              <a:rPr lang="zh-CN" altLang="en-US" sz="3200" b="1">
                <a:latin typeface="Times New Roman" panose="02020603050405020304" pitchFamily="18" charset="0"/>
              </a:rPr>
              <a:t> 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10597" name="Text Box 5"/>
          <p:cNvSpPr txBox="1"/>
          <p:nvPr>
            <p:custDataLst>
              <p:tags r:id="rId5"/>
            </p:custDataLst>
          </p:nvPr>
        </p:nvSpPr>
        <p:spPr>
          <a:xfrm>
            <a:off x="2208213" y="4987290"/>
            <a:ext cx="4038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我应该怎么去活？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0598" name="Text Box 6"/>
          <p:cNvSpPr txBox="1"/>
          <p:nvPr>
            <p:custDataLst>
              <p:tags r:id="rId6"/>
            </p:custDataLst>
          </p:nvPr>
        </p:nvSpPr>
        <p:spPr>
          <a:xfrm>
            <a:off x="6410325" y="3263265"/>
            <a:ext cx="3505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死，应该顺其自然</a:t>
            </a:r>
            <a:r>
              <a:rPr lang="zh-CN" altLang="en-US" sz="3200" b="1">
                <a:solidFill>
                  <a:srgbClr val="333399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 b="1">
              <a:solidFill>
                <a:srgbClr val="33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0599" name="Text Box 7"/>
          <p:cNvSpPr txBox="1"/>
          <p:nvPr>
            <p:custDataLst>
              <p:tags r:id="rId7"/>
            </p:custDataLst>
          </p:nvPr>
        </p:nvSpPr>
        <p:spPr>
          <a:xfrm>
            <a:off x="6600508" y="4131628"/>
            <a:ext cx="3124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无须思考</a:t>
            </a:r>
            <a:r>
              <a:rPr lang="zh-CN" altLang="en-US" sz="3200" b="1">
                <a:solidFill>
                  <a:srgbClr val="333399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 b="1">
              <a:solidFill>
                <a:srgbClr val="33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0600" name="Text Box 8"/>
          <p:cNvSpPr txBox="1"/>
          <p:nvPr>
            <p:custDataLst>
              <p:tags r:id="rId8"/>
            </p:custDataLst>
          </p:nvPr>
        </p:nvSpPr>
        <p:spPr>
          <a:xfrm>
            <a:off x="6600825" y="4987290"/>
            <a:ext cx="2743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  <a:t>地坛的述说</a:t>
            </a:r>
            <a:endParaRPr lang="zh-CN" altLang="en-US" sz="32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0602" name="Text Box 10"/>
          <p:cNvSpPr txBox="1"/>
          <p:nvPr>
            <p:custDataLst>
              <p:tags r:id="rId9"/>
            </p:custDataLst>
          </p:nvPr>
        </p:nvSpPr>
        <p:spPr>
          <a:xfrm>
            <a:off x="1857058" y="5969000"/>
            <a:ext cx="91655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体验：生和死都是自然规律，对死不必急于求成。</a:t>
            </a:r>
            <a:endParaRPr lang="zh-CN" altLang="en-US" sz="32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449580" y="0"/>
            <a:ext cx="1157287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3、这篇被韩少功评价为是史铁生用生命写就的散文精品，之所以会如此耐人寻味，主要是地坛给了史铁生以生命的启示，那么史铁生在地坛里究竟得到了怎样的生命启示呢？下面请一个同学朗读第六段，大家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思考：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我在地坛里思考了什么问题？最终我找到这些问题的答案了吗？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作者的追寻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/>
      <p:bldP spid="110596" grpId="0"/>
      <p:bldP spid="110597" grpId="0"/>
      <p:bldP spid="110598" grpId="0"/>
      <p:bldP spid="110599" grpId="0"/>
      <p:bldP spid="110600" grpId="0"/>
      <p:bldP spid="1106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0" y="189865"/>
            <a:ext cx="71113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  <a:latin typeface="+mn-ea"/>
                <a:cs typeface="+mn-ea"/>
              </a:rPr>
              <a:t>（二）景中融情，品味</a:t>
            </a:r>
            <a:r>
              <a:rPr lang="zh-CN" altLang="en-US" sz="3200" b="1">
                <a:solidFill>
                  <a:srgbClr val="FFFF00"/>
                </a:solidFill>
                <a:latin typeface="+mn-ea"/>
                <a:cs typeface="+mn-ea"/>
                <a:sym typeface="+mn-ea"/>
              </a:rPr>
              <a:t>地坛之景</a:t>
            </a:r>
            <a:r>
              <a:rPr lang="zh-CN" altLang="en-US" sz="3200" b="1">
                <a:solidFill>
                  <a:srgbClr val="FFFF00"/>
                </a:solidFill>
                <a:latin typeface="+mn-ea"/>
                <a:cs typeface="+mn-ea"/>
              </a:rPr>
              <a:t>  </a:t>
            </a:r>
            <a:endParaRPr lang="zh-CN" altLang="en-US" sz="3200" b="1">
              <a:solidFill>
                <a:srgbClr val="FFFF00"/>
              </a:solidFill>
              <a:latin typeface="+mn-ea"/>
              <a:cs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225550" y="1926590"/>
            <a:ext cx="97415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思考：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本文第一部分中集中写地坛之景的是哪些？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448560" y="3393440"/>
            <a:ext cx="76377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第三自然段、第五自然段、第七自然段。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AS_UNIQUEID" val="2219"/>
</p:tagLst>
</file>

<file path=ppt/tags/tag10.xml><?xml version="1.0" encoding="utf-8"?>
<p:tagLst xmlns:p="http://schemas.openxmlformats.org/presentationml/2006/main">
  <p:tag name="AS_UNIQUEID" val="2228"/>
</p:tagLst>
</file>

<file path=ppt/tags/tag100.xml><?xml version="1.0" encoding="utf-8"?>
<p:tagLst xmlns:p="http://schemas.openxmlformats.org/presentationml/2006/main">
  <p:tag name="AS_UNIQUEID" val="17"/>
</p:tagLst>
</file>

<file path=ppt/tags/tag101.xml><?xml version="1.0" encoding="utf-8"?>
<p:tagLst xmlns:p="http://schemas.openxmlformats.org/presentationml/2006/main">
  <p:tag name="AS_UNIQUEID" val="18"/>
</p:tagLst>
</file>

<file path=ppt/tags/tag102.xml><?xml version="1.0" encoding="utf-8"?>
<p:tagLst xmlns:p="http://schemas.openxmlformats.org/presentationml/2006/main">
  <p:tag name="AS_UNIQUEID" val="2312"/>
</p:tagLst>
</file>

<file path=ppt/tags/tag103.xml><?xml version="1.0" encoding="utf-8"?>
<p:tagLst xmlns:p="http://schemas.openxmlformats.org/presentationml/2006/main">
  <p:tag name="AS_UNIQUEID" val="2313"/>
</p:tagLst>
</file>

<file path=ppt/tags/tag104.xml><?xml version="1.0" encoding="utf-8"?>
<p:tagLst xmlns:p="http://schemas.openxmlformats.org/presentationml/2006/main">
  <p:tag name="AS_UNIQUEID" val="2314"/>
</p:tagLst>
</file>

<file path=ppt/tags/tag105.xml><?xml version="1.0" encoding="utf-8"?>
<p:tagLst xmlns:p="http://schemas.openxmlformats.org/presentationml/2006/main">
  <p:tag name="AS_UNIQUEID" val="2315"/>
</p:tagLst>
</file>

<file path=ppt/tags/tag106.xml><?xml version="1.0" encoding="utf-8"?>
<p:tagLst xmlns:p="http://schemas.openxmlformats.org/presentationml/2006/main">
  <p:tag name="AS_UNIQUEID" val="2316"/>
</p:tagLst>
</file>

<file path=ppt/tags/tag107.xml><?xml version="1.0" encoding="utf-8"?>
<p:tagLst xmlns:p="http://schemas.openxmlformats.org/presentationml/2006/main">
  <p:tag name="AS_UNIQUEID" val="2317"/>
</p:tagLst>
</file>

<file path=ppt/tags/tag108.xml><?xml version="1.0" encoding="utf-8"?>
<p:tagLst xmlns:p="http://schemas.openxmlformats.org/presentationml/2006/main">
  <p:tag name="AS_UNIQUEID" val="2318"/>
</p:tagLst>
</file>

<file path=ppt/tags/tag109.xml><?xml version="1.0" encoding="utf-8"?>
<p:tagLst xmlns:p="http://schemas.openxmlformats.org/presentationml/2006/main">
  <p:tag name="AS_UNIQUEID" val="2082"/>
</p:tagLst>
</file>

<file path=ppt/tags/tag11.xml><?xml version="1.0" encoding="utf-8"?>
<p:tagLst xmlns:p="http://schemas.openxmlformats.org/presentationml/2006/main">
  <p:tag name="AS_UNIQUEID" val="2229"/>
</p:tagLst>
</file>

<file path=ppt/tags/tag110.xml><?xml version="1.0" encoding="utf-8"?>
<p:tagLst xmlns:p="http://schemas.openxmlformats.org/presentationml/2006/main">
  <p:tag name="AS_UNIQUEID" val="2082"/>
</p:tagLst>
</file>

<file path=ppt/tags/tag111.xml><?xml version="1.0" encoding="utf-8"?>
<p:tagLst xmlns:p="http://schemas.openxmlformats.org/presentationml/2006/main">
  <p:tag name="AS_UNIQUEID" val="2319"/>
</p:tagLst>
</file>

<file path=ppt/tags/tag112.xml><?xml version="1.0" encoding="utf-8"?>
<p:tagLst xmlns:p="http://schemas.openxmlformats.org/presentationml/2006/main">
  <p:tag name="AS_UNIQUEID" val="2320"/>
</p:tagLst>
</file>

<file path=ppt/tags/tag113.xml><?xml version="1.0" encoding="utf-8"?>
<p:tagLst xmlns:p="http://schemas.openxmlformats.org/presentationml/2006/main">
  <p:tag name="AS_UNIQUEID" val="2321"/>
</p:tagLst>
</file>

<file path=ppt/tags/tag114.xml><?xml version="1.0" encoding="utf-8"?>
<p:tagLst xmlns:p="http://schemas.openxmlformats.org/presentationml/2006/main">
  <p:tag name="AS_UNIQUEID" val="2322"/>
</p:tagLst>
</file>

<file path=ppt/tags/tag115.xml><?xml version="1.0" encoding="utf-8"?>
<p:tagLst xmlns:p="http://schemas.openxmlformats.org/presentationml/2006/main">
  <p:tag name="AS_UNIQUEID" val="2323"/>
</p:tagLst>
</file>

<file path=ppt/tags/tag116.xml><?xml version="1.0" encoding="utf-8"?>
<p:tagLst xmlns:p="http://schemas.openxmlformats.org/presentationml/2006/main">
  <p:tag name="AS_UNIQUEID" val="2086"/>
</p:tagLst>
</file>

<file path=ppt/tags/tag117.xml><?xml version="1.0" encoding="utf-8"?>
<p:tagLst xmlns:p="http://schemas.openxmlformats.org/presentationml/2006/main">
  <p:tag name="AS_UNIQUEID" val="2087"/>
</p:tagLst>
</file>

<file path=ppt/tags/tag118.xml><?xml version="1.0" encoding="utf-8"?>
<p:tagLst xmlns:p="http://schemas.openxmlformats.org/presentationml/2006/main">
  <p:tag name="AS_UNIQUEID" val="2088"/>
</p:tagLst>
</file>

<file path=ppt/tags/tag119.xml><?xml version="1.0" encoding="utf-8"?>
<p:tagLst xmlns:p="http://schemas.openxmlformats.org/presentationml/2006/main">
  <p:tag name="AS_UNIQUEID" val="2089"/>
</p:tagLst>
</file>

<file path=ppt/tags/tag12.xml><?xml version="1.0" encoding="utf-8"?>
<p:tagLst xmlns:p="http://schemas.openxmlformats.org/presentationml/2006/main">
  <p:tag name="AS_UNIQUEID" val="2230"/>
</p:tagLst>
</file>

<file path=ppt/tags/tag120.xml><?xml version="1.0" encoding="utf-8"?>
<p:tagLst xmlns:p="http://schemas.openxmlformats.org/presentationml/2006/main">
  <p:tag name="AS_UNIQUEID" val="2090"/>
</p:tagLst>
</file>

<file path=ppt/tags/tag121.xml><?xml version="1.0" encoding="utf-8"?>
<p:tagLst xmlns:p="http://schemas.openxmlformats.org/presentationml/2006/main">
  <p:tag name="AS_UNIQUEID" val="2091"/>
</p:tagLst>
</file>

<file path=ppt/tags/tag122.xml><?xml version="1.0" encoding="utf-8"?>
<p:tagLst xmlns:p="http://schemas.openxmlformats.org/presentationml/2006/main">
  <p:tag name="AS_UNIQUEID" val="2093"/>
</p:tagLst>
</file>

<file path=ppt/tags/tag123.xml><?xml version="1.0" encoding="utf-8"?>
<p:tagLst xmlns:p="http://schemas.openxmlformats.org/presentationml/2006/main">
  <p:tag name="AS_UNIQUEID" val="2324"/>
</p:tagLst>
</file>

<file path=ppt/tags/tag124.xml><?xml version="1.0" encoding="utf-8"?>
<p:tagLst xmlns:p="http://schemas.openxmlformats.org/presentationml/2006/main">
  <p:tag name="AS_UNIQUEID" val="2325"/>
</p:tagLst>
</file>

<file path=ppt/tags/tag125.xml><?xml version="1.0" encoding="utf-8"?>
<p:tagLst xmlns:p="http://schemas.openxmlformats.org/presentationml/2006/main">
  <p:tag name="AS_UNIQUEID" val="2326"/>
</p:tagLst>
</file>

<file path=ppt/tags/tag126.xml><?xml version="1.0" encoding="utf-8"?>
<p:tagLst xmlns:p="http://schemas.openxmlformats.org/presentationml/2006/main">
  <p:tag name="AS_UNIQUEID" val="2327"/>
</p:tagLst>
</file>

<file path=ppt/tags/tag127.xml><?xml version="1.0" encoding="utf-8"?>
<p:tagLst xmlns:p="http://schemas.openxmlformats.org/presentationml/2006/main">
  <p:tag name="AS_UNIQUEID" val="2328"/>
</p:tagLst>
</file>

<file path=ppt/tags/tag128.xml><?xml version="1.0" encoding="utf-8"?>
<p:tagLst xmlns:p="http://schemas.openxmlformats.org/presentationml/2006/main">
  <p:tag name="AS_UNIQUEID" val="2329"/>
</p:tagLst>
</file>

<file path=ppt/tags/tag129.xml><?xml version="1.0" encoding="utf-8"?>
<p:tagLst xmlns:p="http://schemas.openxmlformats.org/presentationml/2006/main">
  <p:tag name="AS_UNIQUEID" val="2330"/>
</p:tagLst>
</file>

<file path=ppt/tags/tag13.xml><?xml version="1.0" encoding="utf-8"?>
<p:tagLst xmlns:p="http://schemas.openxmlformats.org/presentationml/2006/main">
  <p:tag name="AS_UNIQUEID" val="2231"/>
</p:tagLst>
</file>

<file path=ppt/tags/tag130.xml><?xml version="1.0" encoding="utf-8"?>
<p:tagLst xmlns:p="http://schemas.openxmlformats.org/presentationml/2006/main">
  <p:tag name="AS_UNIQUEID" val="2331"/>
</p:tagLst>
</file>

<file path=ppt/tags/tag131.xml><?xml version="1.0" encoding="utf-8"?>
<p:tagLst xmlns:p="http://schemas.openxmlformats.org/presentationml/2006/main">
  <p:tag name="AS_UNIQUEID" val="2332"/>
</p:tagLst>
</file>

<file path=ppt/tags/tag132.xml><?xml version="1.0" encoding="utf-8"?>
<p:tagLst xmlns:p="http://schemas.openxmlformats.org/presentationml/2006/main">
  <p:tag name="AS_UNIQUEID" val="2333"/>
</p:tagLst>
</file>

<file path=ppt/tags/tag133.xml><?xml version="1.0" encoding="utf-8"?>
<p:tagLst xmlns:p="http://schemas.openxmlformats.org/presentationml/2006/main">
  <p:tag name="AS_UNIQUEID" val="2334"/>
</p:tagLst>
</file>

<file path=ppt/tags/tag134.xml><?xml version="1.0" encoding="utf-8"?>
<p:tagLst xmlns:p="http://schemas.openxmlformats.org/presentationml/2006/main">
  <p:tag name="AS_UNIQUEID" val="2335"/>
</p:tagLst>
</file>

<file path=ppt/tags/tag135.xml><?xml version="1.0" encoding="utf-8"?>
<p:tagLst xmlns:p="http://schemas.openxmlformats.org/presentationml/2006/main">
  <p:tag name="AS_UNIQUEID" val="2336"/>
</p:tagLst>
</file>

<file path=ppt/tags/tag136.xml><?xml version="1.0" encoding="utf-8"?>
<p:tagLst xmlns:p="http://schemas.openxmlformats.org/presentationml/2006/main">
  <p:tag name="AS_UNIQUEID" val="2337"/>
</p:tagLst>
</file>

<file path=ppt/tags/tag137.xml><?xml version="1.0" encoding="utf-8"?>
<p:tagLst xmlns:p="http://schemas.openxmlformats.org/presentationml/2006/main">
  <p:tag name="AS_UNIQUEID" val="366"/>
</p:tagLst>
</file>

<file path=ppt/tags/tag138.xml><?xml version="1.0" encoding="utf-8"?>
<p:tagLst xmlns:p="http://schemas.openxmlformats.org/presentationml/2006/main">
  <p:tag name="AS_UNIQUEID" val="367"/>
</p:tagLst>
</file>

<file path=ppt/tags/tag139.xml><?xml version="1.0" encoding="utf-8"?>
<p:tagLst xmlns:p="http://schemas.openxmlformats.org/presentationml/2006/main">
  <p:tag name="AS_UNIQUEID" val="368"/>
</p:tagLst>
</file>

<file path=ppt/tags/tag14.xml><?xml version="1.0" encoding="utf-8"?>
<p:tagLst xmlns:p="http://schemas.openxmlformats.org/presentationml/2006/main">
  <p:tag name="AS_UNIQUEID" val="2232"/>
</p:tagLst>
</file>

<file path=ppt/tags/tag140.xml><?xml version="1.0" encoding="utf-8"?>
<p:tagLst xmlns:p="http://schemas.openxmlformats.org/presentationml/2006/main">
  <p:tag name="AS_UNIQUEID" val="369"/>
</p:tagLst>
</file>

<file path=ppt/tags/tag141.xml><?xml version="1.0" encoding="utf-8"?>
<p:tagLst xmlns:p="http://schemas.openxmlformats.org/presentationml/2006/main">
  <p:tag name="AS_UNIQUEID" val="370"/>
</p:tagLst>
</file>

<file path=ppt/tags/tag142.xml><?xml version="1.0" encoding="utf-8"?>
<p:tagLst xmlns:p="http://schemas.openxmlformats.org/presentationml/2006/main">
  <p:tag name="AS_UNIQUEID" val="371"/>
</p:tagLst>
</file>

<file path=ppt/tags/tag143.xml><?xml version="1.0" encoding="utf-8"?>
<p:tagLst xmlns:p="http://schemas.openxmlformats.org/presentationml/2006/main">
  <p:tag name="AS_UNIQUEID" val="372"/>
</p:tagLst>
</file>

<file path=ppt/tags/tag144.xml><?xml version="1.0" encoding="utf-8"?>
<p:tagLst xmlns:p="http://schemas.openxmlformats.org/presentationml/2006/main">
  <p:tag name="AS_UNIQUEID" val="373"/>
</p:tagLst>
</file>

<file path=ppt/tags/tag145.xml><?xml version="1.0" encoding="utf-8"?>
<p:tagLst xmlns:p="http://schemas.openxmlformats.org/presentationml/2006/main">
  <p:tag name="AS_UNIQUEID" val="374"/>
</p:tagLst>
</file>

<file path=ppt/tags/tag146.xml><?xml version="1.0" encoding="utf-8"?>
<p:tagLst xmlns:p="http://schemas.openxmlformats.org/presentationml/2006/main">
  <p:tag name="AS_UNIQUEID" val="375"/>
</p:tagLst>
</file>

<file path=ppt/tags/tag147.xml><?xml version="1.0" encoding="utf-8"?>
<p:tagLst xmlns:p="http://schemas.openxmlformats.org/presentationml/2006/main">
  <p:tag name="AS_UNIQUEID" val="376"/>
</p:tagLst>
</file>

<file path=ppt/tags/tag148.xml><?xml version="1.0" encoding="utf-8"?>
<p:tagLst xmlns:p="http://schemas.openxmlformats.org/presentationml/2006/main">
  <p:tag name="AS_UNIQUEID" val="2338"/>
</p:tagLst>
</file>

<file path=ppt/tags/tag149.xml><?xml version="1.0" encoding="utf-8"?>
<p:tagLst xmlns:p="http://schemas.openxmlformats.org/presentationml/2006/main">
  <p:tag name="AS_UNIQUEID" val="2339"/>
</p:tagLst>
</file>

<file path=ppt/tags/tag15.xml><?xml version="1.0" encoding="utf-8"?>
<p:tagLst xmlns:p="http://schemas.openxmlformats.org/presentationml/2006/main">
  <p:tag name="AS_UNIQUEID" val="2233"/>
</p:tagLst>
</file>

<file path=ppt/tags/tag150.xml><?xml version="1.0" encoding="utf-8"?>
<p:tagLst xmlns:p="http://schemas.openxmlformats.org/presentationml/2006/main">
  <p:tag name="AS_UNIQUEID" val="2340"/>
</p:tagLst>
</file>

<file path=ppt/tags/tag151.xml><?xml version="1.0" encoding="utf-8"?>
<p:tagLst xmlns:p="http://schemas.openxmlformats.org/presentationml/2006/main">
  <p:tag name="AS_UNIQUEID" val="2341"/>
</p:tagLst>
</file>

<file path=ppt/tags/tag152.xml><?xml version="1.0" encoding="utf-8"?>
<p:tagLst xmlns:p="http://schemas.openxmlformats.org/presentationml/2006/main">
  <p:tag name="AS_UNIQUEID" val="2342"/>
</p:tagLst>
</file>

<file path=ppt/tags/tag153.xml><?xml version="1.0" encoding="utf-8"?>
<p:tagLst xmlns:p="http://schemas.openxmlformats.org/presentationml/2006/main">
  <p:tag name="AS_UNIQUEID" val="2158"/>
</p:tagLst>
</file>

<file path=ppt/tags/tag154.xml><?xml version="1.0" encoding="utf-8"?>
<p:tagLst xmlns:p="http://schemas.openxmlformats.org/presentationml/2006/main">
  <p:tag name="AS_UNIQUEID" val="2159"/>
</p:tagLst>
</file>

<file path=ppt/tags/tag155.xml><?xml version="1.0" encoding="utf-8"?>
<p:tagLst xmlns:p="http://schemas.openxmlformats.org/presentationml/2006/main">
  <p:tag name="AS_UNIQUEID" val="2160"/>
</p:tagLst>
</file>

<file path=ppt/tags/tag156.xml><?xml version="1.0" encoding="utf-8"?>
<p:tagLst xmlns:p="http://schemas.openxmlformats.org/presentationml/2006/main">
  <p:tag name="AS_UNIQUEID" val="2161"/>
</p:tagLst>
</file>

<file path=ppt/tags/tag157.xml><?xml version="1.0" encoding="utf-8"?>
<p:tagLst xmlns:p="http://schemas.openxmlformats.org/presentationml/2006/main">
  <p:tag name="AS_UNIQUEID" val="2162"/>
</p:tagLst>
</file>

<file path=ppt/tags/tag158.xml><?xml version="1.0" encoding="utf-8"?>
<p:tagLst xmlns:p="http://schemas.openxmlformats.org/presentationml/2006/main">
  <p:tag name="AS_UNIQUEID" val="2163"/>
</p:tagLst>
</file>

<file path=ppt/tags/tag159.xml><?xml version="1.0" encoding="utf-8"?>
<p:tagLst xmlns:p="http://schemas.openxmlformats.org/presentationml/2006/main">
  <p:tag name="AS_UNIQUEID" val="2164"/>
</p:tagLst>
</file>

<file path=ppt/tags/tag16.xml><?xml version="1.0" encoding="utf-8"?>
<p:tagLst xmlns:p="http://schemas.openxmlformats.org/presentationml/2006/main">
  <p:tag name="AS_UNIQUEID" val="2234"/>
</p:tagLst>
</file>

<file path=ppt/tags/tag160.xml><?xml version="1.0" encoding="utf-8"?>
<p:tagLst xmlns:p="http://schemas.openxmlformats.org/presentationml/2006/main">
  <p:tag name="AS_UNIQUEID" val="2165"/>
</p:tagLst>
</file>

<file path=ppt/tags/tag161.xml><?xml version="1.0" encoding="utf-8"?>
<p:tagLst xmlns:p="http://schemas.openxmlformats.org/presentationml/2006/main">
  <p:tag name="AS_UNIQUEID" val="2166"/>
</p:tagLst>
</file>

<file path=ppt/tags/tag162.xml><?xml version="1.0" encoding="utf-8"?>
<p:tagLst xmlns:p="http://schemas.openxmlformats.org/presentationml/2006/main">
  <p:tag name="AS_UNIQUEID" val="2343"/>
</p:tagLst>
</file>

<file path=ppt/tags/tag163.xml><?xml version="1.0" encoding="utf-8"?>
<p:tagLst xmlns:p="http://schemas.openxmlformats.org/presentationml/2006/main">
  <p:tag name="AS_UNIQUEID" val="2168"/>
</p:tagLst>
</file>

<file path=ppt/tags/tag164.xml><?xml version="1.0" encoding="utf-8"?>
<p:tagLst xmlns:p="http://schemas.openxmlformats.org/presentationml/2006/main">
  <p:tag name="AS_UNIQUEID" val="2170"/>
</p:tagLst>
</file>

<file path=ppt/tags/tag165.xml><?xml version="1.0" encoding="utf-8"?>
<p:tagLst xmlns:p="http://schemas.openxmlformats.org/presentationml/2006/main">
  <p:tag name="AS_UNIQUEID" val="2171"/>
</p:tagLst>
</file>

<file path=ppt/tags/tag166.xml><?xml version="1.0" encoding="utf-8"?>
<p:tagLst xmlns:p="http://schemas.openxmlformats.org/presentationml/2006/main">
  <p:tag name="AS_UNIQUEID" val="2344"/>
</p:tagLst>
</file>

<file path=ppt/tags/tag167.xml><?xml version="1.0" encoding="utf-8"?>
<p:tagLst xmlns:p="http://schemas.openxmlformats.org/presentationml/2006/main">
  <p:tag name="AS_UNIQUEID" val="2173"/>
</p:tagLst>
</file>

<file path=ppt/tags/tag168.xml><?xml version="1.0" encoding="utf-8"?>
<p:tagLst xmlns:p="http://schemas.openxmlformats.org/presentationml/2006/main">
  <p:tag name="AS_UNIQUEID" val="2174"/>
</p:tagLst>
</file>

<file path=ppt/tags/tag169.xml><?xml version="1.0" encoding="utf-8"?>
<p:tagLst xmlns:p="http://schemas.openxmlformats.org/presentationml/2006/main">
  <p:tag name="AS_UNIQUEID" val="2175"/>
</p:tagLst>
</file>

<file path=ppt/tags/tag17.xml><?xml version="1.0" encoding="utf-8"?>
<p:tagLst xmlns:p="http://schemas.openxmlformats.org/presentationml/2006/main">
  <p:tag name="AS_UNIQUEID" val="2235"/>
</p:tagLst>
</file>

<file path=ppt/tags/tag170.xml><?xml version="1.0" encoding="utf-8"?>
<p:tagLst xmlns:p="http://schemas.openxmlformats.org/presentationml/2006/main">
  <p:tag name="AS_UNIQUEID" val="2176"/>
</p:tagLst>
</file>

<file path=ppt/tags/tag171.xml><?xml version="1.0" encoding="utf-8"?>
<p:tagLst xmlns:p="http://schemas.openxmlformats.org/presentationml/2006/main">
  <p:tag name="AS_UNIQUEID" val="2177"/>
</p:tagLst>
</file>

<file path=ppt/tags/tag172.xml><?xml version="1.0" encoding="utf-8"?>
<p:tagLst xmlns:p="http://schemas.openxmlformats.org/presentationml/2006/main">
  <p:tag name="AS_UNIQUEID" val="2178"/>
</p:tagLst>
</file>

<file path=ppt/tags/tag173.xml><?xml version="1.0" encoding="utf-8"?>
<p:tagLst xmlns:p="http://schemas.openxmlformats.org/presentationml/2006/main">
  <p:tag name="AS_UNIQUEID" val="2179"/>
</p:tagLst>
</file>

<file path=ppt/tags/tag174.xml><?xml version="1.0" encoding="utf-8"?>
<p:tagLst xmlns:p="http://schemas.openxmlformats.org/presentationml/2006/main">
  <p:tag name="AS_UNIQUEID" val="2180"/>
</p:tagLst>
</file>

<file path=ppt/tags/tag175.xml><?xml version="1.0" encoding="utf-8"?>
<p:tagLst xmlns:p="http://schemas.openxmlformats.org/presentationml/2006/main">
  <p:tag name="AS_UNIQUEID" val="2345"/>
</p:tagLst>
</file>

<file path=ppt/tags/tag176.xml><?xml version="1.0" encoding="utf-8"?>
<p:tagLst xmlns:p="http://schemas.openxmlformats.org/presentationml/2006/main">
  <p:tag name="AS_UNIQUEID" val="2346"/>
</p:tagLst>
</file>

<file path=ppt/tags/tag177.xml><?xml version="1.0" encoding="utf-8"?>
<p:tagLst xmlns:p="http://schemas.openxmlformats.org/presentationml/2006/main">
  <p:tag name="AS_UNIQUEID" val="2347"/>
  <p:tag name="KSO_WM_UNIT_PLACING_PICTURE_USER_VIEWPORT" val="{&quot;height&quot;:8560,&quot;width&quot;:8160}"/>
</p:tagLst>
</file>

<file path=ppt/tags/tag178.xml><?xml version="1.0" encoding="utf-8"?>
<p:tagLst xmlns:p="http://schemas.openxmlformats.org/presentationml/2006/main">
  <p:tag name="AS_UNIQUEID" val="2348"/>
</p:tagLst>
</file>

<file path=ppt/tags/tag179.xml><?xml version="1.0" encoding="utf-8"?>
<p:tagLst xmlns:p="http://schemas.openxmlformats.org/presentationml/2006/main">
  <p:tag name="AS_UNIQUEID" val="2349"/>
</p:tagLst>
</file>

<file path=ppt/tags/tag18.xml><?xml version="1.0" encoding="utf-8"?>
<p:tagLst xmlns:p="http://schemas.openxmlformats.org/presentationml/2006/main">
  <p:tag name="AS_UNIQUEID" val="2236"/>
</p:tagLst>
</file>

<file path=ppt/tags/tag180.xml><?xml version="1.0" encoding="utf-8"?>
<p:tagLst xmlns:p="http://schemas.openxmlformats.org/presentationml/2006/main">
  <p:tag name="AS_UNIQUEID" val="2350"/>
</p:tagLst>
</file>

<file path=ppt/tags/tag181.xml><?xml version="1.0" encoding="utf-8"?>
<p:tagLst xmlns:p="http://schemas.openxmlformats.org/presentationml/2006/main">
  <p:tag name="AS_UNIQUEID" val="2055"/>
</p:tagLst>
</file>

<file path=ppt/tags/tag182.xml><?xml version="1.0" encoding="utf-8"?>
<p:tagLst xmlns:p="http://schemas.openxmlformats.org/presentationml/2006/main">
  <p:tag name="AS_UNIQUEID" val="2351"/>
</p:tagLst>
</file>

<file path=ppt/tags/tag183.xml><?xml version="1.0" encoding="utf-8"?>
<p:tagLst xmlns:p="http://schemas.openxmlformats.org/presentationml/2006/main">
  <p:tag name="AS_UNIQUEID" val="2352"/>
</p:tagLst>
</file>

<file path=ppt/tags/tag184.xml><?xml version="1.0" encoding="utf-8"?>
<p:tagLst xmlns:p="http://schemas.openxmlformats.org/presentationml/2006/main">
  <p:tag name="AS_UNIQUEID" val="2353"/>
</p:tagLst>
</file>

<file path=ppt/tags/tag185.xml><?xml version="1.0" encoding="utf-8"?>
<p:tagLst xmlns:p="http://schemas.openxmlformats.org/presentationml/2006/main">
  <p:tag name="AS_UNIQUEID" val="2354"/>
</p:tagLst>
</file>

<file path=ppt/tags/tag186.xml><?xml version="1.0" encoding="utf-8"?>
<p:tagLst xmlns:p="http://schemas.openxmlformats.org/presentationml/2006/main">
  <p:tag name="AS_UNIQUEID" val="2200"/>
</p:tagLst>
</file>

<file path=ppt/tags/tag187.xml><?xml version="1.0" encoding="utf-8"?>
<p:tagLst xmlns:p="http://schemas.openxmlformats.org/presentationml/2006/main">
  <p:tag name="AS_UNIQUEID" val="2201"/>
</p:tagLst>
</file>

<file path=ppt/tags/tag188.xml><?xml version="1.0" encoding="utf-8"?>
<p:tagLst xmlns:p="http://schemas.openxmlformats.org/presentationml/2006/main">
  <p:tag name="AS_UNIQUEID" val="2202"/>
</p:tagLst>
</file>

<file path=ppt/tags/tag189.xml><?xml version="1.0" encoding="utf-8"?>
<p:tagLst xmlns:p="http://schemas.openxmlformats.org/presentationml/2006/main">
  <p:tag name="AS_UNIQUEID" val="2203"/>
</p:tagLst>
</file>

<file path=ppt/tags/tag19.xml><?xml version="1.0" encoding="utf-8"?>
<p:tagLst xmlns:p="http://schemas.openxmlformats.org/presentationml/2006/main">
  <p:tag name="AS_UNIQUEID" val="2237"/>
</p:tagLst>
</file>

<file path=ppt/tags/tag190.xml><?xml version="1.0" encoding="utf-8"?>
<p:tagLst xmlns:p="http://schemas.openxmlformats.org/presentationml/2006/main">
  <p:tag name="AS_UNIQUEID" val="2204"/>
</p:tagLst>
</file>

<file path=ppt/tags/tag191.xml><?xml version="1.0" encoding="utf-8"?>
<p:tagLst xmlns:p="http://schemas.openxmlformats.org/presentationml/2006/main">
  <p:tag name="AS_UNIQUEID" val="2205"/>
</p:tagLst>
</file>

<file path=ppt/tags/tag192.xml><?xml version="1.0" encoding="utf-8"?>
<p:tagLst xmlns:p="http://schemas.openxmlformats.org/presentationml/2006/main">
  <p:tag name="AS_UNIQUEID" val="2206"/>
</p:tagLst>
</file>

<file path=ppt/tags/tag193.xml><?xml version="1.0" encoding="utf-8"?>
<p:tagLst xmlns:p="http://schemas.openxmlformats.org/presentationml/2006/main">
  <p:tag name="AS_UNIQUEID" val="2207"/>
</p:tagLst>
</file>

<file path=ppt/tags/tag194.xml><?xml version="1.0" encoding="utf-8"?>
<p:tagLst xmlns:p="http://schemas.openxmlformats.org/presentationml/2006/main">
  <p:tag name="AS_UNIQUEID" val="2208"/>
</p:tagLst>
</file>

<file path=ppt/tags/tag195.xml><?xml version="1.0" encoding="utf-8"?>
<p:tagLst xmlns:p="http://schemas.openxmlformats.org/presentationml/2006/main">
  <p:tag name="AS_UNIQUEID" val="2209"/>
</p:tagLst>
</file>

<file path=ppt/tags/tag196.xml><?xml version="1.0" encoding="utf-8"?>
<p:tagLst xmlns:p="http://schemas.openxmlformats.org/presentationml/2006/main">
  <p:tag name="AS_UNIQUEID" val="2355"/>
</p:tagLst>
</file>

<file path=ppt/tags/tag197.xml><?xml version="1.0" encoding="utf-8"?>
<p:tagLst xmlns:p="http://schemas.openxmlformats.org/presentationml/2006/main">
  <p:tag name="AS_UNIQUEID" val="2356"/>
</p:tagLst>
</file>

<file path=ppt/tags/tag198.xml><?xml version="1.0" encoding="utf-8"?>
<p:tagLst xmlns:p="http://schemas.openxmlformats.org/presentationml/2006/main">
  <p:tag name="AS_UNIQUEID" val="2357"/>
</p:tagLst>
</file>

<file path=ppt/tags/tag199.xml><?xml version="1.0" encoding="utf-8"?>
<p:tagLst xmlns:p="http://schemas.openxmlformats.org/presentationml/2006/main">
  <p:tag name="AS_UNIQUEID" val="2211"/>
</p:tagLst>
</file>

<file path=ppt/tags/tag2.xml><?xml version="1.0" encoding="utf-8"?>
<p:tagLst xmlns:p="http://schemas.openxmlformats.org/presentationml/2006/main">
  <p:tag name="AS_UNIQUEID" val="2220"/>
</p:tagLst>
</file>

<file path=ppt/tags/tag20.xml><?xml version="1.0" encoding="utf-8"?>
<p:tagLst xmlns:p="http://schemas.openxmlformats.org/presentationml/2006/main">
  <p:tag name="AS_UNIQUEID" val="2238"/>
</p:tagLst>
</file>

<file path=ppt/tags/tag200.xml><?xml version="1.0" encoding="utf-8"?>
<p:tagLst xmlns:p="http://schemas.openxmlformats.org/presentationml/2006/main">
  <p:tag name="AS_UNIQUEID" val="2212"/>
</p:tagLst>
</file>

<file path=ppt/tags/tag201.xml><?xml version="1.0" encoding="utf-8"?>
<p:tagLst xmlns:p="http://schemas.openxmlformats.org/presentationml/2006/main">
  <p:tag name="AS_UNIQUEID" val="2213"/>
</p:tagLst>
</file>

<file path=ppt/tags/tag202.xml><?xml version="1.0" encoding="utf-8"?>
<p:tagLst xmlns:p="http://schemas.openxmlformats.org/presentationml/2006/main">
  <p:tag name="AS_UNIQUEID" val="2358"/>
</p:tagLst>
</file>

<file path=ppt/tags/tag203.xml><?xml version="1.0" encoding="utf-8"?>
<p:tagLst xmlns:p="http://schemas.openxmlformats.org/presentationml/2006/main">
  <p:tag name="AS_UNIQUEID" val="2215"/>
</p:tagLst>
</file>

<file path=ppt/tags/tag204.xml><?xml version="1.0" encoding="utf-8"?>
<p:tagLst xmlns:p="http://schemas.openxmlformats.org/presentationml/2006/main">
  <p:tag name="AS_UNIQUEID" val="2216"/>
</p:tagLst>
</file>

<file path=ppt/tags/tag205.xml><?xml version="1.0" encoding="utf-8"?>
<p:tagLst xmlns:p="http://schemas.openxmlformats.org/presentationml/2006/main">
  <p:tag name="AS_UNIQUEID" val="2217"/>
</p:tagLst>
</file>

<file path=ppt/tags/tag206.xml><?xml version="1.0" encoding="utf-8"?>
<p:tagLst xmlns:p="http://schemas.openxmlformats.org/presentationml/2006/main">
  <p:tag name="AS_UNIQUEID" val="2218"/>
</p:tagLst>
</file>

<file path=ppt/tags/tag207.xml><?xml version="1.0" encoding="utf-8"?>
<p:tagLst xmlns:p="http://schemas.openxmlformats.org/presentationml/2006/main">
  <p:tag name="AS_UNIQUEID" val="2359"/>
</p:tagLst>
</file>

<file path=ppt/tags/tag20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1.xml><?xml version="1.0" encoding="utf-8"?>
<p:tagLst xmlns:p="http://schemas.openxmlformats.org/presentationml/2006/main">
  <p:tag name="AS_UNIQUEID" val="2239"/>
</p:tagLst>
</file>

<file path=ppt/tags/tag22.xml><?xml version="1.0" encoding="utf-8"?>
<p:tagLst xmlns:p="http://schemas.openxmlformats.org/presentationml/2006/main">
  <p:tag name="AS_UNIQUEID" val="2240"/>
</p:tagLst>
</file>

<file path=ppt/tags/tag23.xml><?xml version="1.0" encoding="utf-8"?>
<p:tagLst xmlns:p="http://schemas.openxmlformats.org/presentationml/2006/main">
  <p:tag name="AS_UNIQUEID" val="2241"/>
</p:tagLst>
</file>

<file path=ppt/tags/tag24.xml><?xml version="1.0" encoding="utf-8"?>
<p:tagLst xmlns:p="http://schemas.openxmlformats.org/presentationml/2006/main">
  <p:tag name="AS_UNIQUEID" val="2242"/>
</p:tagLst>
</file>

<file path=ppt/tags/tag25.xml><?xml version="1.0" encoding="utf-8"?>
<p:tagLst xmlns:p="http://schemas.openxmlformats.org/presentationml/2006/main">
  <p:tag name="AS_UNIQUEID" val="2243"/>
</p:tagLst>
</file>

<file path=ppt/tags/tag26.xml><?xml version="1.0" encoding="utf-8"?>
<p:tagLst xmlns:p="http://schemas.openxmlformats.org/presentationml/2006/main">
  <p:tag name="AS_UNIQUEID" val="2244"/>
</p:tagLst>
</file>

<file path=ppt/tags/tag27.xml><?xml version="1.0" encoding="utf-8"?>
<p:tagLst xmlns:p="http://schemas.openxmlformats.org/presentationml/2006/main">
  <p:tag name="AS_UNIQUEID" val="2245"/>
</p:tagLst>
</file>

<file path=ppt/tags/tag28.xml><?xml version="1.0" encoding="utf-8"?>
<p:tagLst xmlns:p="http://schemas.openxmlformats.org/presentationml/2006/main">
  <p:tag name="AS_UNIQUEID" val="2246"/>
</p:tagLst>
</file>

<file path=ppt/tags/tag29.xml><?xml version="1.0" encoding="utf-8"?>
<p:tagLst xmlns:p="http://schemas.openxmlformats.org/presentationml/2006/main">
  <p:tag name="AS_UNIQUEID" val="2247"/>
</p:tagLst>
</file>

<file path=ppt/tags/tag3.xml><?xml version="1.0" encoding="utf-8"?>
<p:tagLst xmlns:p="http://schemas.openxmlformats.org/presentationml/2006/main">
  <p:tag name="AS_UNIQUEID" val="2221"/>
</p:tagLst>
</file>

<file path=ppt/tags/tag30.xml><?xml version="1.0" encoding="utf-8"?>
<p:tagLst xmlns:p="http://schemas.openxmlformats.org/presentationml/2006/main">
  <p:tag name="AS_UNIQUEID" val="2248"/>
</p:tagLst>
</file>

<file path=ppt/tags/tag31.xml><?xml version="1.0" encoding="utf-8"?>
<p:tagLst xmlns:p="http://schemas.openxmlformats.org/presentationml/2006/main">
  <p:tag name="AS_UNIQUEID" val="2249"/>
</p:tagLst>
</file>

<file path=ppt/tags/tag32.xml><?xml version="1.0" encoding="utf-8"?>
<p:tagLst xmlns:p="http://schemas.openxmlformats.org/presentationml/2006/main">
  <p:tag name="AS_UNIQUEID" val="2250"/>
</p:tagLst>
</file>

<file path=ppt/tags/tag33.xml><?xml version="1.0" encoding="utf-8"?>
<p:tagLst xmlns:p="http://schemas.openxmlformats.org/presentationml/2006/main">
  <p:tag name="AS_UNIQUEID" val="2251"/>
</p:tagLst>
</file>

<file path=ppt/tags/tag34.xml><?xml version="1.0" encoding="utf-8"?>
<p:tagLst xmlns:p="http://schemas.openxmlformats.org/presentationml/2006/main">
  <p:tag name="AS_UNIQUEID" val="2252"/>
</p:tagLst>
</file>

<file path=ppt/tags/tag35.xml><?xml version="1.0" encoding="utf-8"?>
<p:tagLst xmlns:p="http://schemas.openxmlformats.org/presentationml/2006/main">
  <p:tag name="AS_UNIQUEID" val="2253"/>
</p:tagLst>
</file>

<file path=ppt/tags/tag36.xml><?xml version="1.0" encoding="utf-8"?>
<p:tagLst xmlns:p="http://schemas.openxmlformats.org/presentationml/2006/main">
  <p:tag name="AS_UNIQUEID" val="2254"/>
</p:tagLst>
</file>

<file path=ppt/tags/tag37.xml><?xml version="1.0" encoding="utf-8"?>
<p:tagLst xmlns:p="http://schemas.openxmlformats.org/presentationml/2006/main">
  <p:tag name="AS_UNIQUEID" val="2255"/>
</p:tagLst>
</file>

<file path=ppt/tags/tag38.xml><?xml version="1.0" encoding="utf-8"?>
<p:tagLst xmlns:p="http://schemas.openxmlformats.org/presentationml/2006/main">
  <p:tag name="AS_UNIQUEID" val="2256"/>
</p:tagLst>
</file>

<file path=ppt/tags/tag39.xml><?xml version="1.0" encoding="utf-8"?>
<p:tagLst xmlns:p="http://schemas.openxmlformats.org/presentationml/2006/main">
  <p:tag name="AS_UNIQUEID" val="2257"/>
</p:tagLst>
</file>

<file path=ppt/tags/tag4.xml><?xml version="1.0" encoding="utf-8"?>
<p:tagLst xmlns:p="http://schemas.openxmlformats.org/presentationml/2006/main">
  <p:tag name="AS_UNIQUEID" val="2222"/>
</p:tagLst>
</file>

<file path=ppt/tags/tag40.xml><?xml version="1.0" encoding="utf-8"?>
<p:tagLst xmlns:p="http://schemas.openxmlformats.org/presentationml/2006/main">
  <p:tag name="AS_UNIQUEID" val="2258"/>
</p:tagLst>
</file>

<file path=ppt/tags/tag41.xml><?xml version="1.0" encoding="utf-8"?>
<p:tagLst xmlns:p="http://schemas.openxmlformats.org/presentationml/2006/main">
  <p:tag name="AS_UNIQUEID" val="2259"/>
</p:tagLst>
</file>

<file path=ppt/tags/tag42.xml><?xml version="1.0" encoding="utf-8"?>
<p:tagLst xmlns:p="http://schemas.openxmlformats.org/presentationml/2006/main">
  <p:tag name="AS_UNIQUEID" val="2260"/>
</p:tagLst>
</file>

<file path=ppt/tags/tag43.xml><?xml version="1.0" encoding="utf-8"?>
<p:tagLst xmlns:p="http://schemas.openxmlformats.org/presentationml/2006/main">
  <p:tag name="AS_UNIQUEID" val="2261"/>
</p:tagLst>
</file>

<file path=ppt/tags/tag44.xml><?xml version="1.0" encoding="utf-8"?>
<p:tagLst xmlns:p="http://schemas.openxmlformats.org/presentationml/2006/main">
  <p:tag name="AS_UNIQUEID" val="2262"/>
</p:tagLst>
</file>

<file path=ppt/tags/tag45.xml><?xml version="1.0" encoding="utf-8"?>
<p:tagLst xmlns:p="http://schemas.openxmlformats.org/presentationml/2006/main">
  <p:tag name="AS_UNIQUEID" val="2263"/>
</p:tagLst>
</file>

<file path=ppt/tags/tag46.xml><?xml version="1.0" encoding="utf-8"?>
<p:tagLst xmlns:p="http://schemas.openxmlformats.org/presentationml/2006/main">
  <p:tag name="AS_UNIQUEID" val="2264"/>
</p:tagLst>
</file>

<file path=ppt/tags/tag47.xml><?xml version="1.0" encoding="utf-8"?>
<p:tagLst xmlns:p="http://schemas.openxmlformats.org/presentationml/2006/main">
  <p:tag name="AS_UNIQUEID" val="2265"/>
</p:tagLst>
</file>

<file path=ppt/tags/tag48.xml><?xml version="1.0" encoding="utf-8"?>
<p:tagLst xmlns:p="http://schemas.openxmlformats.org/presentationml/2006/main">
  <p:tag name="AS_UNIQUEID" val="2266"/>
</p:tagLst>
</file>

<file path=ppt/tags/tag49.xml><?xml version="1.0" encoding="utf-8"?>
<p:tagLst xmlns:p="http://schemas.openxmlformats.org/presentationml/2006/main">
  <p:tag name="AS_UNIQUEID" val="2267"/>
</p:tagLst>
</file>

<file path=ppt/tags/tag5.xml><?xml version="1.0" encoding="utf-8"?>
<p:tagLst xmlns:p="http://schemas.openxmlformats.org/presentationml/2006/main">
  <p:tag name="AS_UNIQUEID" val="2223"/>
</p:tagLst>
</file>

<file path=ppt/tags/tag50.xml><?xml version="1.0" encoding="utf-8"?>
<p:tagLst xmlns:p="http://schemas.openxmlformats.org/presentationml/2006/main">
  <p:tag name="AS_UNIQUEID" val="2268"/>
</p:tagLst>
</file>

<file path=ppt/tags/tag51.xml><?xml version="1.0" encoding="utf-8"?>
<p:tagLst xmlns:p="http://schemas.openxmlformats.org/presentationml/2006/main">
  <p:tag name="AS_UNIQUEID" val="2269"/>
</p:tagLst>
</file>

<file path=ppt/tags/tag52.xml><?xml version="1.0" encoding="utf-8"?>
<p:tagLst xmlns:p="http://schemas.openxmlformats.org/presentationml/2006/main">
  <p:tag name="AS_UNIQUEID" val="2270"/>
</p:tagLst>
</file>

<file path=ppt/tags/tag53.xml><?xml version="1.0" encoding="utf-8"?>
<p:tagLst xmlns:p="http://schemas.openxmlformats.org/presentationml/2006/main">
  <p:tag name="AS_UNIQUEID" val="2271"/>
</p:tagLst>
</file>

<file path=ppt/tags/tag54.xml><?xml version="1.0" encoding="utf-8"?>
<p:tagLst xmlns:p="http://schemas.openxmlformats.org/presentationml/2006/main">
  <p:tag name="AS_UNIQUEID" val="2272"/>
</p:tagLst>
</file>

<file path=ppt/tags/tag55.xml><?xml version="1.0" encoding="utf-8"?>
<p:tagLst xmlns:p="http://schemas.openxmlformats.org/presentationml/2006/main">
  <p:tag name="AS_UNIQUEID" val="2273"/>
</p:tagLst>
</file>

<file path=ppt/tags/tag56.xml><?xml version="1.0" encoding="utf-8"?>
<p:tagLst xmlns:p="http://schemas.openxmlformats.org/presentationml/2006/main">
  <p:tag name="AS_UNIQUEID" val="2274"/>
</p:tagLst>
</file>

<file path=ppt/tags/tag57.xml><?xml version="1.0" encoding="utf-8"?>
<p:tagLst xmlns:p="http://schemas.openxmlformats.org/presentationml/2006/main">
  <p:tag name="AS_UNIQUEID" val="2275"/>
</p:tagLst>
</file>

<file path=ppt/tags/tag58.xml><?xml version="1.0" encoding="utf-8"?>
<p:tagLst xmlns:p="http://schemas.openxmlformats.org/presentationml/2006/main">
  <p:tag name="AS_UNIQUEID" val="2276"/>
</p:tagLst>
</file>

<file path=ppt/tags/tag59.xml><?xml version="1.0" encoding="utf-8"?>
<p:tagLst xmlns:p="http://schemas.openxmlformats.org/presentationml/2006/main">
  <p:tag name="AS_UNIQUEID" val="2277"/>
</p:tagLst>
</file>

<file path=ppt/tags/tag6.xml><?xml version="1.0" encoding="utf-8"?>
<p:tagLst xmlns:p="http://schemas.openxmlformats.org/presentationml/2006/main">
  <p:tag name="AS_UNIQUEID" val="2224"/>
</p:tagLst>
</file>

<file path=ppt/tags/tag60.xml><?xml version="1.0" encoding="utf-8"?>
<p:tagLst xmlns:p="http://schemas.openxmlformats.org/presentationml/2006/main">
  <p:tag name="AS_UNIQUEID" val="2278"/>
</p:tagLst>
</file>

<file path=ppt/tags/tag61.xml><?xml version="1.0" encoding="utf-8"?>
<p:tagLst xmlns:p="http://schemas.openxmlformats.org/presentationml/2006/main">
  <p:tag name="AS_UNIQUEID" val="2279"/>
</p:tagLst>
</file>

<file path=ppt/tags/tag62.xml><?xml version="1.0" encoding="utf-8"?>
<p:tagLst xmlns:p="http://schemas.openxmlformats.org/presentationml/2006/main">
  <p:tag name="AS_UNIQUEID" val="2280"/>
</p:tagLst>
</file>

<file path=ppt/tags/tag63.xml><?xml version="1.0" encoding="utf-8"?>
<p:tagLst xmlns:p="http://schemas.openxmlformats.org/presentationml/2006/main">
  <p:tag name="AS_UNIQUEID" val="2281"/>
</p:tagLst>
</file>

<file path=ppt/tags/tag64.xml><?xml version="1.0" encoding="utf-8"?>
<p:tagLst xmlns:p="http://schemas.openxmlformats.org/presentationml/2006/main">
  <p:tag name="AS_UNIQUEID" val="2282"/>
</p:tagLst>
</file>

<file path=ppt/tags/tag65.xml><?xml version="1.0" encoding="utf-8"?>
<p:tagLst xmlns:p="http://schemas.openxmlformats.org/presentationml/2006/main">
  <p:tag name="AS_UNIQUEID" val="2283"/>
</p:tagLst>
</file>

<file path=ppt/tags/tag66.xml><?xml version="1.0" encoding="utf-8"?>
<p:tagLst xmlns:p="http://schemas.openxmlformats.org/presentationml/2006/main">
  <p:tag name="AS_UNIQUEID" val="2284"/>
</p:tagLst>
</file>

<file path=ppt/tags/tag67.xml><?xml version="1.0" encoding="utf-8"?>
<p:tagLst xmlns:p="http://schemas.openxmlformats.org/presentationml/2006/main">
  <p:tag name="AS_UNIQUEID" val="2285"/>
</p:tagLst>
</file>

<file path=ppt/tags/tag68.xml><?xml version="1.0" encoding="utf-8"?>
<p:tagLst xmlns:p="http://schemas.openxmlformats.org/presentationml/2006/main">
  <p:tag name="AS_UNIQUEID" val="2286"/>
</p:tagLst>
</file>

<file path=ppt/tags/tag69.xml><?xml version="1.0" encoding="utf-8"?>
<p:tagLst xmlns:p="http://schemas.openxmlformats.org/presentationml/2006/main">
  <p:tag name="AS_UNIQUEID" val="2287"/>
</p:tagLst>
</file>

<file path=ppt/tags/tag7.xml><?xml version="1.0" encoding="utf-8"?>
<p:tagLst xmlns:p="http://schemas.openxmlformats.org/presentationml/2006/main">
  <p:tag name="AS_UNIQUEID" val="2225"/>
</p:tagLst>
</file>

<file path=ppt/tags/tag70.xml><?xml version="1.0" encoding="utf-8"?>
<p:tagLst xmlns:p="http://schemas.openxmlformats.org/presentationml/2006/main">
  <p:tag name="AS_UNIQUEID" val="2288"/>
</p:tagLst>
</file>

<file path=ppt/tags/tag71.xml><?xml version="1.0" encoding="utf-8"?>
<p:tagLst xmlns:p="http://schemas.openxmlformats.org/presentationml/2006/main">
  <p:tag name="AS_UNIQUEID" val="2289"/>
</p:tagLst>
</file>

<file path=ppt/tags/tag72.xml><?xml version="1.0" encoding="utf-8"?>
<p:tagLst xmlns:p="http://schemas.openxmlformats.org/presentationml/2006/main">
  <p:tag name="AS_UNIQUEID" val="2290"/>
</p:tagLst>
</file>

<file path=ppt/tags/tag73.xml><?xml version="1.0" encoding="utf-8"?>
<p:tagLst xmlns:p="http://schemas.openxmlformats.org/presentationml/2006/main">
  <p:tag name="AS_UNIQUEID" val="2291"/>
</p:tagLst>
</file>

<file path=ppt/tags/tag74.xml><?xml version="1.0" encoding="utf-8"?>
<p:tagLst xmlns:p="http://schemas.openxmlformats.org/presentationml/2006/main">
  <p:tag name="AS_UNIQUEID" val="2292"/>
</p:tagLst>
</file>

<file path=ppt/tags/tag75.xml><?xml version="1.0" encoding="utf-8"?>
<p:tagLst xmlns:p="http://schemas.openxmlformats.org/presentationml/2006/main">
  <p:tag name="AS_UNIQUEID" val="2293"/>
</p:tagLst>
</file>

<file path=ppt/tags/tag76.xml><?xml version="1.0" encoding="utf-8"?>
<p:tagLst xmlns:p="http://schemas.openxmlformats.org/presentationml/2006/main">
  <p:tag name="AS_UNIQUEID" val="2294"/>
</p:tagLst>
</file>

<file path=ppt/tags/tag77.xml><?xml version="1.0" encoding="utf-8"?>
<p:tagLst xmlns:p="http://schemas.openxmlformats.org/presentationml/2006/main">
  <p:tag name="AS_UNIQUEID" val="2295"/>
</p:tagLst>
</file>

<file path=ppt/tags/tag78.xml><?xml version="1.0" encoding="utf-8"?>
<p:tagLst xmlns:p="http://schemas.openxmlformats.org/presentationml/2006/main">
  <p:tag name="AS_UNIQUEID" val="2296"/>
</p:tagLst>
</file>

<file path=ppt/tags/tag79.xml><?xml version="1.0" encoding="utf-8"?>
<p:tagLst xmlns:p="http://schemas.openxmlformats.org/presentationml/2006/main">
  <p:tag name="AS_UNIQUEID" val="2297"/>
</p:tagLst>
</file>

<file path=ppt/tags/tag8.xml><?xml version="1.0" encoding="utf-8"?>
<p:tagLst xmlns:p="http://schemas.openxmlformats.org/presentationml/2006/main">
  <p:tag name="AS_UNIQUEID" val="2226"/>
</p:tagLst>
</file>

<file path=ppt/tags/tag80.xml><?xml version="1.0" encoding="utf-8"?>
<p:tagLst xmlns:p="http://schemas.openxmlformats.org/presentationml/2006/main">
  <p:tag name="AS_UNIQUEID" val="2298"/>
</p:tagLst>
</file>

<file path=ppt/tags/tag81.xml><?xml version="1.0" encoding="utf-8"?>
<p:tagLst xmlns:p="http://schemas.openxmlformats.org/presentationml/2006/main">
  <p:tag name="AS_UNIQUEID" val="2299"/>
</p:tagLst>
</file>

<file path=ppt/tags/tag82.xml><?xml version="1.0" encoding="utf-8"?>
<p:tagLst xmlns:p="http://schemas.openxmlformats.org/presentationml/2006/main">
  <p:tag name="AS_UNIQUEID" val="2300"/>
</p:tagLst>
</file>

<file path=ppt/tags/tag83.xml><?xml version="1.0" encoding="utf-8"?>
<p:tagLst xmlns:p="http://schemas.openxmlformats.org/presentationml/2006/main">
  <p:tag name="AS_UNIQUEID" val="2301"/>
</p:tagLst>
</file>

<file path=ppt/tags/tag84.xml><?xml version="1.0" encoding="utf-8"?>
<p:tagLst xmlns:p="http://schemas.openxmlformats.org/presentationml/2006/main">
  <p:tag name="AS_UNIQUEID" val="2302"/>
</p:tagLst>
</file>

<file path=ppt/tags/tag85.xml><?xml version="1.0" encoding="utf-8"?>
<p:tagLst xmlns:p="http://schemas.openxmlformats.org/presentationml/2006/main">
  <p:tag name="AS_UNIQUEID" val="2303"/>
</p:tagLst>
</file>

<file path=ppt/tags/tag86.xml><?xml version="1.0" encoding="utf-8"?>
<p:tagLst xmlns:p="http://schemas.openxmlformats.org/presentationml/2006/main">
  <p:tag name="AS_UNIQUEID" val="2304"/>
</p:tagLst>
</file>

<file path=ppt/tags/tag87.xml><?xml version="1.0" encoding="utf-8"?>
<p:tagLst xmlns:p="http://schemas.openxmlformats.org/presentationml/2006/main">
  <p:tag name="AS_UNIQUEID" val="2305"/>
</p:tagLst>
</file>

<file path=ppt/tags/tag88.xml><?xml version="1.0" encoding="utf-8"?>
<p:tagLst xmlns:p="http://schemas.openxmlformats.org/presentationml/2006/main">
  <p:tag name="AS_UNIQUEID" val="2146"/>
</p:tagLst>
</file>

<file path=ppt/tags/tag89.xml><?xml version="1.0" encoding="utf-8"?>
<p:tagLst xmlns:p="http://schemas.openxmlformats.org/presentationml/2006/main">
  <p:tag name="AS_UNIQUEID" val="2215"/>
</p:tagLst>
</file>

<file path=ppt/tags/tag9.xml><?xml version="1.0" encoding="utf-8"?>
<p:tagLst xmlns:p="http://schemas.openxmlformats.org/presentationml/2006/main">
  <p:tag name="AS_UNIQUEID" val="2227"/>
</p:tagLst>
</file>

<file path=ppt/tags/tag90.xml><?xml version="1.0" encoding="utf-8"?>
<p:tagLst xmlns:p="http://schemas.openxmlformats.org/presentationml/2006/main">
  <p:tag name="AS_UNIQUEID" val="2306"/>
</p:tagLst>
</file>

<file path=ppt/tags/tag91.xml><?xml version="1.0" encoding="utf-8"?>
<p:tagLst xmlns:p="http://schemas.openxmlformats.org/presentationml/2006/main">
  <p:tag name="AS_UNIQUEID" val="2039"/>
</p:tagLst>
</file>

<file path=ppt/tags/tag92.xml><?xml version="1.0" encoding="utf-8"?>
<p:tagLst xmlns:p="http://schemas.openxmlformats.org/presentationml/2006/main">
  <p:tag name="AS_UNIQUEID" val="2038"/>
</p:tagLst>
</file>

<file path=ppt/tags/tag93.xml><?xml version="1.0" encoding="utf-8"?>
<p:tagLst xmlns:p="http://schemas.openxmlformats.org/presentationml/2006/main">
  <p:tag name="AS_UNIQUEID" val="2169"/>
</p:tagLst>
</file>

<file path=ppt/tags/tag94.xml><?xml version="1.0" encoding="utf-8"?>
<p:tagLst xmlns:p="http://schemas.openxmlformats.org/presentationml/2006/main">
  <p:tag name="AS_UNIQUEID" val="286"/>
</p:tagLst>
</file>

<file path=ppt/tags/tag95.xml><?xml version="1.0" encoding="utf-8"?>
<p:tagLst xmlns:p="http://schemas.openxmlformats.org/presentationml/2006/main">
  <p:tag name="AS_UNIQUEID" val="2307"/>
</p:tagLst>
</file>

<file path=ppt/tags/tag96.xml><?xml version="1.0" encoding="utf-8"?>
<p:tagLst xmlns:p="http://schemas.openxmlformats.org/presentationml/2006/main">
  <p:tag name="AS_UNIQUEID" val="2308"/>
</p:tagLst>
</file>

<file path=ppt/tags/tag97.xml><?xml version="1.0" encoding="utf-8"?>
<p:tagLst xmlns:p="http://schemas.openxmlformats.org/presentationml/2006/main">
  <p:tag name="AS_UNIQUEID" val="2309"/>
</p:tagLst>
</file>

<file path=ppt/tags/tag98.xml><?xml version="1.0" encoding="utf-8"?>
<p:tagLst xmlns:p="http://schemas.openxmlformats.org/presentationml/2006/main">
  <p:tag name="AS_UNIQUEID" val="2310"/>
</p:tagLst>
</file>

<file path=ppt/tags/tag99.xml><?xml version="1.0" encoding="utf-8"?>
<p:tagLst xmlns:p="http://schemas.openxmlformats.org/presentationml/2006/main">
  <p:tag name="AS_UNIQUEID" val="23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119</Paragraphs>
  <Slides>22</Slides>
  <Notes>1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8">
      <vt:lpstr>Arial</vt:lpstr>
      <vt:lpstr>Calibri</vt:lpstr>
      <vt:lpstr>Calibri Light</vt:lpstr>
      <vt:lpstr>楷体</vt:lpstr>
      <vt:lpstr>宋体</vt:lpstr>
      <vt:lpstr>微软雅黑</vt:lpstr>
      <vt:lpstr>黑体</vt:lpstr>
      <vt:lpstr>方正粗黑宋简体</vt:lpstr>
      <vt:lpstr>Times New Roman</vt:lpstr>
      <vt:lpstr>华文中宋</vt:lpstr>
      <vt:lpstr>Tahoma</vt:lpstr>
      <vt:lpstr>华文新魏</vt:lpstr>
      <vt:lpstr>华文琥珀</vt:lpstr>
      <vt:lpstr>华文彩云</vt:lpstr>
      <vt:lpstr>等线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2022-09-08T14:08:15.040</cp:lastPrinted>
  <dcterms:created xsi:type="dcterms:W3CDTF">2022-09-08T14:08:15Z</dcterms:created>
  <dcterms:modified xsi:type="dcterms:W3CDTF">2022-09-08T06:08:15Z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