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heme/theme2.xml" ContentType="application/vnd.openxmlformats-officedocument.theme+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notesSlides/notesSlide1.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2.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3.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4.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5.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notesSlides/notesSlide6.xml" ContentType="application/vnd.openxmlformats-officedocument.presentationml.notesSlide+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7.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notesSlides/notesSlide8.xml" ContentType="application/vnd.openxmlformats-officedocument.presentationml.notesSlide+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notesSlides/notesSlide9.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notesSlides/notesSlide10.xml" ContentType="application/vnd.openxmlformats-officedocument.presentationml.notesSlide+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notesSlides/notesSlide11.xml" ContentType="application/vnd.openxmlformats-officedocument.presentationml.notesSlide+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notesSlides/notesSlide12.xml" ContentType="application/vnd.openxmlformats-officedocument.presentationml.notesSlide+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notesSlides/notesSlide13.xml" ContentType="application/vnd.openxmlformats-officedocument.presentationml.notesSlide+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notesSlides/notesSlide14.xml" ContentType="application/vnd.openxmlformats-officedocument.presentationml.notesSlide+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notesSlides/notesSlide15.xml" ContentType="application/vnd.openxmlformats-officedocument.presentationml.notesSlide+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notesSlides/notesSlide16.xml" ContentType="application/vnd.openxmlformats-officedocument.presentationml.notesSlide+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notesSlides/notesSlide17.xml" ContentType="application/vnd.openxmlformats-officedocument.presentationml.notesSlide+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notesSlides/notesSlide18.xml" ContentType="application/vnd.openxmlformats-officedocument.presentationml.notesSlide+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notesSlides/notesSlide19.xml" ContentType="application/vnd.openxmlformats-officedocument.presentationml.notesSlide+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notesSlides/notesSlide20.xml" ContentType="application/vnd.openxmlformats-officedocument.presentationml.notesSlide+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notesSlides/notesSlide21.xml" ContentType="application/vnd.openxmlformats-officedocument.presentationml.notesSlide+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notesSlides/notesSlide22.xml" ContentType="application/vnd.openxmlformats-officedocument.presentationml.notesSlide+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notesSlides/notesSlide23.xml" ContentType="application/vnd.openxmlformats-officedocument.presentationml.notesSlide+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7"/>
  </p:notesMasterIdLst>
  <p:sldIdLst>
    <p:sldId id="256" r:id="rId2"/>
    <p:sldId id="291" r:id="rId3"/>
    <p:sldId id="259" r:id="rId4"/>
    <p:sldId id="262" r:id="rId5"/>
    <p:sldId id="257" r:id="rId6"/>
    <p:sldId id="295" r:id="rId7"/>
    <p:sldId id="292" r:id="rId8"/>
    <p:sldId id="293" r:id="rId9"/>
    <p:sldId id="314" r:id="rId10"/>
    <p:sldId id="315" r:id="rId11"/>
    <p:sldId id="316" r:id="rId12"/>
    <p:sldId id="317" r:id="rId13"/>
    <p:sldId id="318" r:id="rId14"/>
    <p:sldId id="294" r:id="rId15"/>
    <p:sldId id="319" r:id="rId16"/>
    <p:sldId id="258" r:id="rId17"/>
    <p:sldId id="320" r:id="rId18"/>
    <p:sldId id="296" r:id="rId19"/>
    <p:sldId id="321" r:id="rId20"/>
    <p:sldId id="322" r:id="rId21"/>
    <p:sldId id="323" r:id="rId22"/>
    <p:sldId id="324" r:id="rId23"/>
    <p:sldId id="325" r:id="rId24"/>
    <p:sldId id="326" r:id="rId25"/>
    <p:sldId id="347" r:id="rId26"/>
    <p:sldId id="327" r:id="rId27"/>
    <p:sldId id="330" r:id="rId28"/>
    <p:sldId id="297" r:id="rId29"/>
    <p:sldId id="328" r:id="rId30"/>
    <p:sldId id="329" r:id="rId31"/>
    <p:sldId id="331" r:id="rId32"/>
    <p:sldId id="332" r:id="rId33"/>
    <p:sldId id="333" r:id="rId34"/>
    <p:sldId id="334" r:id="rId35"/>
    <p:sldId id="335" r:id="rId36"/>
    <p:sldId id="336" r:id="rId37"/>
    <p:sldId id="337" r:id="rId38"/>
    <p:sldId id="338" r:id="rId39"/>
    <p:sldId id="339" r:id="rId40"/>
    <p:sldId id="343" r:id="rId41"/>
    <p:sldId id="342" r:id="rId42"/>
    <p:sldId id="344" r:id="rId43"/>
    <p:sldId id="345" r:id="rId44"/>
    <p:sldId id="346" r:id="rId45"/>
    <p:sldId id="348" r:id="rId46"/>
    <p:sldId id="298" r:id="rId47"/>
    <p:sldId id="299" r:id="rId48"/>
    <p:sldId id="260" r:id="rId49"/>
    <p:sldId id="300" r:id="rId50"/>
    <p:sldId id="301" r:id="rId51"/>
    <p:sldId id="349" r:id="rId52"/>
    <p:sldId id="302" r:id="rId53"/>
    <p:sldId id="303" r:id="rId54"/>
    <p:sldId id="261" r:id="rId55"/>
    <p:sldId id="304" r:id="rId56"/>
    <p:sldId id="305" r:id="rId57"/>
    <p:sldId id="306" r:id="rId58"/>
    <p:sldId id="350" r:id="rId59"/>
    <p:sldId id="351" r:id="rId60"/>
    <p:sldId id="352" r:id="rId61"/>
    <p:sldId id="353" r:id="rId62"/>
    <p:sldId id="354" r:id="rId63"/>
    <p:sldId id="355" r:id="rId64"/>
    <p:sldId id="387" r:id="rId65"/>
    <p:sldId id="388" r:id="rId66"/>
  </p:sldIdLst>
  <p:sldSz cx="12192000" cy="6858000"/>
  <p:notesSz cx="6858000" cy="9144000"/>
  <p:custDataLst>
    <p:tags r:id="rId6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63" d="100"/>
          <a:sy n="63" d="100"/>
        </p:scale>
        <p:origin x="-132" y="-540"/>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gs" Target="tags/tag1.xml"/><Relationship Id="rId7" Type="http://schemas.openxmlformats.org/officeDocument/2006/relationships/slide" Target="slides/slide6.xml"/><Relationship Id="rId71"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64.xml"/><Relationship Id="rId7" Type="http://schemas.openxmlformats.org/officeDocument/2006/relationships/tags" Target="../tags/tag68.xml"/><Relationship Id="rId2" Type="http://schemas.openxmlformats.org/officeDocument/2006/relationships/tags" Target="../tags/tag63.xml"/><Relationship Id="rId1" Type="http://schemas.openxmlformats.org/officeDocument/2006/relationships/theme" Target="../theme/theme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5C9BDAFD-7684-4EBF-8987-A151918FFAB6}" type="datetimeFigureOut">
              <a:rPr lang="zh-CN" altLang="en-US" smtClean="0"/>
              <a:t>2021-8-26</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01876BD1-6D4B-4AEF-A7FB-A8BCE60478FB}" type="slidenum">
              <a:rPr lang="zh-CN" altLang="en-US" smtClean="0"/>
              <a:t>‹#›</a:t>
            </a:fld>
            <a:endParaRPr lang="zh-CN" altLang="en-US"/>
          </a:p>
        </p:txBody>
      </p:sp>
    </p:spTree>
    <p:extLst>
      <p:ext uri="{BB962C8B-B14F-4D97-AF65-F5344CB8AC3E}">
        <p14:creationId xmlns:p14="http://schemas.microsoft.com/office/powerpoint/2010/main" val="163342003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 Id="rId5" Type="http://schemas.openxmlformats.org/officeDocument/2006/relationships/slide" Target="../slides/slide1.xml"/><Relationship Id="rId4"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 Id="rId5" Type="http://schemas.openxmlformats.org/officeDocument/2006/relationships/slide" Target="../slides/slide16.xml"/><Relationship Id="rId4"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5" Type="http://schemas.openxmlformats.org/officeDocument/2006/relationships/slide" Target="../slides/slide18.xml"/><Relationship Id="rId4"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tags" Target="../tags/tag211.xml"/><Relationship Id="rId2" Type="http://schemas.openxmlformats.org/officeDocument/2006/relationships/tags" Target="../tags/tag210.xml"/><Relationship Id="rId1" Type="http://schemas.openxmlformats.org/officeDocument/2006/relationships/tags" Target="../tags/tag209.xml"/><Relationship Id="rId5" Type="http://schemas.openxmlformats.org/officeDocument/2006/relationships/slide" Target="../slides/slide28.xml"/><Relationship Id="rId4"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tags" Target="../tags/tag265.xml"/><Relationship Id="rId2" Type="http://schemas.openxmlformats.org/officeDocument/2006/relationships/tags" Target="../tags/tag264.xml"/><Relationship Id="rId1" Type="http://schemas.openxmlformats.org/officeDocument/2006/relationships/tags" Target="../tags/tag263.xml"/><Relationship Id="rId5" Type="http://schemas.openxmlformats.org/officeDocument/2006/relationships/slide" Target="../slides/slide46.xml"/><Relationship Id="rId4"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tags" Target="../tags/tag272.xml"/><Relationship Id="rId2" Type="http://schemas.openxmlformats.org/officeDocument/2006/relationships/tags" Target="../tags/tag271.xml"/><Relationship Id="rId1" Type="http://schemas.openxmlformats.org/officeDocument/2006/relationships/tags" Target="../tags/tag270.xml"/><Relationship Id="rId5" Type="http://schemas.openxmlformats.org/officeDocument/2006/relationships/slide" Target="../slides/slide47.xml"/><Relationship Id="rId4"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tags" Target="../tags/tag278.xml"/><Relationship Id="rId2" Type="http://schemas.openxmlformats.org/officeDocument/2006/relationships/tags" Target="../tags/tag277.xml"/><Relationship Id="rId1" Type="http://schemas.openxmlformats.org/officeDocument/2006/relationships/tags" Target="../tags/tag276.xml"/><Relationship Id="rId5" Type="http://schemas.openxmlformats.org/officeDocument/2006/relationships/slide" Target="../slides/slide48.xml"/><Relationship Id="rId4"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tags" Target="../tags/tag286.xml"/><Relationship Id="rId2" Type="http://schemas.openxmlformats.org/officeDocument/2006/relationships/tags" Target="../tags/tag285.xml"/><Relationship Id="rId1" Type="http://schemas.openxmlformats.org/officeDocument/2006/relationships/tags" Target="../tags/tag284.xml"/><Relationship Id="rId5" Type="http://schemas.openxmlformats.org/officeDocument/2006/relationships/slide" Target="../slides/slide49.xml"/><Relationship Id="rId4"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 Id="rId5" Type="http://schemas.openxmlformats.org/officeDocument/2006/relationships/slide" Target="../slides/slide50.xml"/><Relationship Id="rId4"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tags" Target="../tags/tag305.xml"/><Relationship Id="rId2" Type="http://schemas.openxmlformats.org/officeDocument/2006/relationships/tags" Target="../tags/tag304.xml"/><Relationship Id="rId1" Type="http://schemas.openxmlformats.org/officeDocument/2006/relationships/tags" Target="../tags/tag303.xml"/><Relationship Id="rId5" Type="http://schemas.openxmlformats.org/officeDocument/2006/relationships/slide" Target="../slides/slide52.xml"/><Relationship Id="rId4"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tags" Target="../tags/tag310.xml"/><Relationship Id="rId2" Type="http://schemas.openxmlformats.org/officeDocument/2006/relationships/tags" Target="../tags/tag309.xml"/><Relationship Id="rId1" Type="http://schemas.openxmlformats.org/officeDocument/2006/relationships/tags" Target="../tags/tag308.xml"/><Relationship Id="rId5" Type="http://schemas.openxmlformats.org/officeDocument/2006/relationships/slide" Target="../slides/slide53.xml"/><Relationship Id="rId4"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5" Type="http://schemas.openxmlformats.org/officeDocument/2006/relationships/slide" Target="../slides/slide2.xml"/><Relationship Id="rId4"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tags" Target="../tags/tag315.xml"/><Relationship Id="rId2" Type="http://schemas.openxmlformats.org/officeDocument/2006/relationships/tags" Target="../tags/tag314.xml"/><Relationship Id="rId1" Type="http://schemas.openxmlformats.org/officeDocument/2006/relationships/tags" Target="../tags/tag313.xml"/><Relationship Id="rId5" Type="http://schemas.openxmlformats.org/officeDocument/2006/relationships/slide" Target="../slides/slide54.xml"/><Relationship Id="rId4"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tags" Target="../tags/tag325.xml"/><Relationship Id="rId2" Type="http://schemas.openxmlformats.org/officeDocument/2006/relationships/tags" Target="../tags/tag324.xml"/><Relationship Id="rId1" Type="http://schemas.openxmlformats.org/officeDocument/2006/relationships/tags" Target="../tags/tag323.xml"/><Relationship Id="rId5" Type="http://schemas.openxmlformats.org/officeDocument/2006/relationships/slide" Target="../slides/slide55.xml"/><Relationship Id="rId4"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tags" Target="../tags/tag331.xml"/><Relationship Id="rId2" Type="http://schemas.openxmlformats.org/officeDocument/2006/relationships/tags" Target="../tags/tag330.xml"/><Relationship Id="rId1" Type="http://schemas.openxmlformats.org/officeDocument/2006/relationships/tags" Target="../tags/tag329.xml"/><Relationship Id="rId5" Type="http://schemas.openxmlformats.org/officeDocument/2006/relationships/slide" Target="../slides/slide56.xml"/><Relationship Id="rId4"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tags" Target="../tags/tag337.xml"/><Relationship Id="rId2" Type="http://schemas.openxmlformats.org/officeDocument/2006/relationships/tags" Target="../tags/tag336.xml"/><Relationship Id="rId1" Type="http://schemas.openxmlformats.org/officeDocument/2006/relationships/tags" Target="../tags/tag335.xml"/><Relationship Id="rId5" Type="http://schemas.openxmlformats.org/officeDocument/2006/relationships/slide" Target="../slides/slide57.xml"/><Relationship Id="rId4"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slide" Target="../slides/slide3.xml"/><Relationship Id="rId4"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 Target="../slides/slide4.xml"/><Relationship Id="rId4"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slide" Target="../slides/slide5.xml"/><Relationship Id="rId4"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 Id="rId5" Type="http://schemas.openxmlformats.org/officeDocument/2006/relationships/slide" Target="../slides/slide6.xml"/><Relationship Id="rId4"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 Target="../slides/slide7.xml"/><Relationship Id="rId4"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tags" Target="../tags/tag136.xml"/><Relationship Id="rId2" Type="http://schemas.openxmlformats.org/officeDocument/2006/relationships/tags" Target="../tags/tag135.xml"/><Relationship Id="rId1" Type="http://schemas.openxmlformats.org/officeDocument/2006/relationships/tags" Target="../tags/tag134.xml"/><Relationship Id="rId5" Type="http://schemas.openxmlformats.org/officeDocument/2006/relationships/slide" Target="../slides/slide8.xml"/><Relationship Id="rId4"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tags" Target="../tags/tag161.xml"/><Relationship Id="rId2" Type="http://schemas.openxmlformats.org/officeDocument/2006/relationships/tags" Target="../tags/tag160.xml"/><Relationship Id="rId1" Type="http://schemas.openxmlformats.org/officeDocument/2006/relationships/tags" Target="../tags/tag159.xml"/><Relationship Id="rId5" Type="http://schemas.openxmlformats.org/officeDocument/2006/relationships/slide" Target="../slides/slide14.xml"/><Relationship Id="rId4"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1</a:t>
            </a:fld>
            <a:endParaRPr lang="zh-CN" altLang="en-US"/>
          </a:p>
        </p:txBody>
      </p:sp>
    </p:spTree>
    <p:extLst>
      <p:ext uri="{BB962C8B-B14F-4D97-AF65-F5344CB8AC3E}">
        <p14:creationId xmlns:p14="http://schemas.microsoft.com/office/powerpoint/2010/main" val="3146738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16</a:t>
            </a:fld>
            <a:endParaRPr lang="zh-CN" altLang="en-US"/>
          </a:p>
        </p:txBody>
      </p:sp>
    </p:spTree>
    <p:extLst>
      <p:ext uri="{BB962C8B-B14F-4D97-AF65-F5344CB8AC3E}">
        <p14:creationId xmlns:p14="http://schemas.microsoft.com/office/powerpoint/2010/main" val="3718103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18</a:t>
            </a:fld>
            <a:endParaRPr lang="zh-CN" altLang="en-US"/>
          </a:p>
        </p:txBody>
      </p:sp>
    </p:spTree>
    <p:extLst>
      <p:ext uri="{BB962C8B-B14F-4D97-AF65-F5344CB8AC3E}">
        <p14:creationId xmlns:p14="http://schemas.microsoft.com/office/powerpoint/2010/main" val="2470974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28</a:t>
            </a:fld>
            <a:endParaRPr lang="zh-CN" altLang="en-US"/>
          </a:p>
        </p:txBody>
      </p:sp>
    </p:spTree>
    <p:extLst>
      <p:ext uri="{BB962C8B-B14F-4D97-AF65-F5344CB8AC3E}">
        <p14:creationId xmlns:p14="http://schemas.microsoft.com/office/powerpoint/2010/main" val="2941611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46</a:t>
            </a:fld>
            <a:endParaRPr lang="zh-CN" altLang="en-US"/>
          </a:p>
        </p:txBody>
      </p:sp>
    </p:spTree>
    <p:extLst>
      <p:ext uri="{BB962C8B-B14F-4D97-AF65-F5344CB8AC3E}">
        <p14:creationId xmlns:p14="http://schemas.microsoft.com/office/powerpoint/2010/main" val="41197668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47</a:t>
            </a:fld>
            <a:endParaRPr lang="zh-CN" altLang="en-US"/>
          </a:p>
        </p:txBody>
      </p:sp>
    </p:spTree>
    <p:extLst>
      <p:ext uri="{BB962C8B-B14F-4D97-AF65-F5344CB8AC3E}">
        <p14:creationId xmlns:p14="http://schemas.microsoft.com/office/powerpoint/2010/main" val="15132123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48</a:t>
            </a:fld>
            <a:endParaRPr lang="zh-CN" altLang="en-US"/>
          </a:p>
        </p:txBody>
      </p:sp>
    </p:spTree>
    <p:extLst>
      <p:ext uri="{BB962C8B-B14F-4D97-AF65-F5344CB8AC3E}">
        <p14:creationId xmlns:p14="http://schemas.microsoft.com/office/powerpoint/2010/main" val="28398433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49</a:t>
            </a:fld>
            <a:endParaRPr lang="zh-CN" altLang="en-US"/>
          </a:p>
        </p:txBody>
      </p:sp>
    </p:spTree>
    <p:extLst>
      <p:ext uri="{BB962C8B-B14F-4D97-AF65-F5344CB8AC3E}">
        <p14:creationId xmlns:p14="http://schemas.microsoft.com/office/powerpoint/2010/main" val="7753758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50</a:t>
            </a:fld>
            <a:endParaRPr lang="zh-CN" altLang="en-US"/>
          </a:p>
        </p:txBody>
      </p:sp>
    </p:spTree>
    <p:extLst>
      <p:ext uri="{BB962C8B-B14F-4D97-AF65-F5344CB8AC3E}">
        <p14:creationId xmlns:p14="http://schemas.microsoft.com/office/powerpoint/2010/main" val="35809883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52</a:t>
            </a:fld>
            <a:endParaRPr lang="zh-CN" altLang="en-US"/>
          </a:p>
        </p:txBody>
      </p:sp>
    </p:spTree>
    <p:extLst>
      <p:ext uri="{BB962C8B-B14F-4D97-AF65-F5344CB8AC3E}">
        <p14:creationId xmlns:p14="http://schemas.microsoft.com/office/powerpoint/2010/main" val="11425639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53</a:t>
            </a:fld>
            <a:endParaRPr lang="zh-CN" altLang="en-US"/>
          </a:p>
        </p:txBody>
      </p:sp>
    </p:spTree>
    <p:extLst>
      <p:ext uri="{BB962C8B-B14F-4D97-AF65-F5344CB8AC3E}">
        <p14:creationId xmlns:p14="http://schemas.microsoft.com/office/powerpoint/2010/main" val="28040986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r>
              <a:rPr lang="zh-CN" altLang="en-US"/>
              <a:t>本页重叠文本比较多，移开修改会很麻烦，请以“显示</a:t>
            </a:r>
            <a:r>
              <a:rPr lang="en-US" altLang="zh-CN"/>
              <a:t>\</a:t>
            </a:r>
            <a:r>
              <a:rPr lang="zh-CN" altLang="en-US"/>
              <a:t>隐藏”的方式进行修改，方法如下：</a:t>
            </a:r>
            <a:endParaRPr lang="en-US" altLang="zh-CN"/>
          </a:p>
          <a:p>
            <a:endParaRPr lang="en-US" altLang="zh-CN"/>
          </a:p>
          <a:p>
            <a:r>
              <a:rPr lang="zh-CN" altLang="en-US"/>
              <a:t>开始 </a:t>
            </a:r>
            <a:r>
              <a:rPr lang="en-US" altLang="zh-CN"/>
              <a:t>– </a:t>
            </a:r>
            <a:r>
              <a:rPr lang="zh-CN" altLang="en-US"/>
              <a:t>排列 </a:t>
            </a:r>
            <a:r>
              <a:rPr lang="en-US" altLang="zh-CN"/>
              <a:t>– </a:t>
            </a:r>
            <a:r>
              <a:rPr lang="zh-CN" altLang="en-US"/>
              <a:t>选择窗格</a:t>
            </a:r>
            <a:endParaRPr lang="en-US" altLang="zh-CN"/>
          </a:p>
          <a:p>
            <a:endParaRPr lang="en-US" altLang="zh-CN"/>
          </a:p>
          <a:p>
            <a:r>
              <a:rPr lang="zh-CN" altLang="en-US"/>
              <a:t>在右侧看到的是本页面所有元素的层次顺序，点击</a:t>
            </a:r>
            <a:r>
              <a:rPr lang="en-US" altLang="zh-CN"/>
              <a:t>【</a:t>
            </a:r>
            <a:r>
              <a:rPr lang="zh-CN" altLang="en-US"/>
              <a:t>全部隐藏</a:t>
            </a:r>
            <a:r>
              <a:rPr lang="en-US" altLang="zh-CN"/>
              <a:t>】</a:t>
            </a:r>
            <a:r>
              <a:rPr lang="zh-CN" altLang="en-US"/>
              <a:t>然后点击文本框后面“闭上的眼睛”图标，即可单独显示该元素，以此方法进行修改。</a:t>
            </a:r>
            <a:endParaRPr lang="en-US" altLang="zh-CN"/>
          </a:p>
          <a:p>
            <a:endParaRPr lang="en-US" altLang="zh-CN"/>
          </a:p>
          <a:p>
            <a:r>
              <a:rPr lang="zh-CN" altLang="en-US"/>
              <a:t>背景的视频和之后页面的背景均在母版上，进入母版选择 </a:t>
            </a:r>
            <a:r>
              <a:rPr lang="en-US" altLang="zh-CN"/>
              <a:t>【</a:t>
            </a:r>
            <a:r>
              <a:rPr lang="zh-CN" altLang="en-US"/>
              <a:t>视图 </a:t>
            </a:r>
            <a:r>
              <a:rPr lang="en-US" altLang="zh-CN"/>
              <a:t>– </a:t>
            </a:r>
            <a:r>
              <a:rPr lang="zh-CN" altLang="en-US"/>
              <a:t>幻灯片母版</a:t>
            </a:r>
            <a:r>
              <a:rPr lang="en-US" altLang="zh-CN"/>
              <a:t>】</a:t>
            </a:r>
          </a:p>
        </p:txBody>
      </p:sp>
      <p:sp>
        <p:nvSpPr>
          <p:cNvPr id="4" name="灯片编号占位符 3"/>
          <p:cNvSpPr>
            <a:spLocks noGrp="1"/>
          </p:cNvSpPr>
          <p:nvPr>
            <p:ph type="sldNum" sz="quarter" idx="10"/>
            <p:custDataLst>
              <p:tags r:id="rId3"/>
            </p:custDataLst>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64CA03BA-9361-488A-B33F-356BE551B792}"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146548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54</a:t>
            </a:fld>
            <a:endParaRPr lang="zh-CN" altLang="en-US"/>
          </a:p>
        </p:txBody>
      </p:sp>
    </p:spTree>
    <p:extLst>
      <p:ext uri="{BB962C8B-B14F-4D97-AF65-F5344CB8AC3E}">
        <p14:creationId xmlns:p14="http://schemas.microsoft.com/office/powerpoint/2010/main" val="23892972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55</a:t>
            </a:fld>
            <a:endParaRPr lang="zh-CN" altLang="en-US"/>
          </a:p>
        </p:txBody>
      </p:sp>
    </p:spTree>
    <p:extLst>
      <p:ext uri="{BB962C8B-B14F-4D97-AF65-F5344CB8AC3E}">
        <p14:creationId xmlns:p14="http://schemas.microsoft.com/office/powerpoint/2010/main" val="1472957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56</a:t>
            </a:fld>
            <a:endParaRPr lang="zh-CN" altLang="en-US"/>
          </a:p>
        </p:txBody>
      </p:sp>
    </p:spTree>
    <p:extLst>
      <p:ext uri="{BB962C8B-B14F-4D97-AF65-F5344CB8AC3E}">
        <p14:creationId xmlns:p14="http://schemas.microsoft.com/office/powerpoint/2010/main" val="165589232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57</a:t>
            </a:fld>
            <a:endParaRPr lang="zh-CN" altLang="en-US"/>
          </a:p>
        </p:txBody>
      </p:sp>
    </p:spTree>
    <p:extLst>
      <p:ext uri="{BB962C8B-B14F-4D97-AF65-F5344CB8AC3E}">
        <p14:creationId xmlns:p14="http://schemas.microsoft.com/office/powerpoint/2010/main" val="16818422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3</a:t>
            </a:fld>
            <a:endParaRPr lang="zh-CN" altLang="en-US"/>
          </a:p>
        </p:txBody>
      </p:sp>
    </p:spTree>
    <p:extLst>
      <p:ext uri="{BB962C8B-B14F-4D97-AF65-F5344CB8AC3E}">
        <p14:creationId xmlns:p14="http://schemas.microsoft.com/office/powerpoint/2010/main" val="2687981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4</a:t>
            </a:fld>
            <a:endParaRPr lang="zh-CN" altLang="en-US"/>
          </a:p>
        </p:txBody>
      </p:sp>
    </p:spTree>
    <p:extLst>
      <p:ext uri="{BB962C8B-B14F-4D97-AF65-F5344CB8AC3E}">
        <p14:creationId xmlns:p14="http://schemas.microsoft.com/office/powerpoint/2010/main" val="3977623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5</a:t>
            </a:fld>
            <a:endParaRPr lang="zh-CN" altLang="en-US"/>
          </a:p>
        </p:txBody>
      </p:sp>
    </p:spTree>
    <p:extLst>
      <p:ext uri="{BB962C8B-B14F-4D97-AF65-F5344CB8AC3E}">
        <p14:creationId xmlns:p14="http://schemas.microsoft.com/office/powerpoint/2010/main" val="16447279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6</a:t>
            </a:fld>
            <a:endParaRPr lang="zh-CN" altLang="en-US"/>
          </a:p>
        </p:txBody>
      </p:sp>
    </p:spTree>
    <p:extLst>
      <p:ext uri="{BB962C8B-B14F-4D97-AF65-F5344CB8AC3E}">
        <p14:creationId xmlns:p14="http://schemas.microsoft.com/office/powerpoint/2010/main" val="21593949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7</a:t>
            </a:fld>
            <a:endParaRPr lang="zh-CN" altLang="en-US"/>
          </a:p>
        </p:txBody>
      </p:sp>
    </p:spTree>
    <p:extLst>
      <p:ext uri="{BB962C8B-B14F-4D97-AF65-F5344CB8AC3E}">
        <p14:creationId xmlns:p14="http://schemas.microsoft.com/office/powerpoint/2010/main" val="39565269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8</a:t>
            </a:fld>
            <a:endParaRPr lang="zh-CN" altLang="en-US"/>
          </a:p>
        </p:txBody>
      </p:sp>
    </p:spTree>
    <p:extLst>
      <p:ext uri="{BB962C8B-B14F-4D97-AF65-F5344CB8AC3E}">
        <p14:creationId xmlns:p14="http://schemas.microsoft.com/office/powerpoint/2010/main" val="970810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备注占位符 2"/>
          <p:cNvSpPr>
            <a:spLocks noGrp="1"/>
          </p:cNvSpPr>
          <p:nvPr>
            <p:ph type="body" idx="1"/>
            <p:custDataLst>
              <p:tags r:id="rId2"/>
            </p:custDataLst>
          </p:nvPr>
        </p:nvSpPr>
        <p:spPr/>
        <p:txBody>
          <a:bodyPr/>
          <a:lstStyle/>
          <a:p>
            <a:endParaRPr lang="zh-CN" altLang="en-US"/>
          </a:p>
        </p:txBody>
      </p:sp>
      <p:sp>
        <p:nvSpPr>
          <p:cNvPr id="4" name="灯片编号占位符 3"/>
          <p:cNvSpPr>
            <a:spLocks noGrp="1"/>
          </p:cNvSpPr>
          <p:nvPr>
            <p:ph type="sldNum" sz="quarter" idx="10"/>
            <p:custDataLst>
              <p:tags r:id="rId3"/>
            </p:custDataLst>
          </p:nvPr>
        </p:nvSpPr>
        <p:spPr/>
        <p:txBody>
          <a:bodyPr/>
          <a:lstStyle/>
          <a:p>
            <a:fld id="{01876BD1-6D4B-4AEF-A7FB-A8BCE60478FB}" type="slidenum">
              <a:rPr lang="zh-CN" altLang="en-US" smtClean="0"/>
              <a:t>14</a:t>
            </a:fld>
            <a:endParaRPr lang="zh-CN" altLang="en-US"/>
          </a:p>
        </p:txBody>
      </p:sp>
    </p:spTree>
    <p:extLst>
      <p:ext uri="{BB962C8B-B14F-4D97-AF65-F5344CB8AC3E}">
        <p14:creationId xmlns:p14="http://schemas.microsoft.com/office/powerpoint/2010/main" val="106114953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slideMaster" Target="../slideMasters/slideMaster1.xml"/><Relationship Id="rId5" Type="http://schemas.openxmlformats.org/officeDocument/2006/relationships/tags" Target="../tags/tag57.xml"/><Relationship Id="rId4" Type="http://schemas.openxmlformats.org/officeDocument/2006/relationships/tags" Target="../tags/tag56.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slideMaster" Target="../slideMasters/slideMaster1.xml"/><Relationship Id="rId5" Type="http://schemas.openxmlformats.org/officeDocument/2006/relationships/tags" Target="../tags/tag62.xml"/><Relationship Id="rId4" Type="http://schemas.openxmlformats.org/officeDocument/2006/relationships/tags" Target="../tags/tag6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37.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3.xml"/><Relationship Id="rId7"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9.xml"/><Relationship Id="rId7" Type="http://schemas.openxmlformats.org/officeDocument/2006/relationships/slideMaster" Target="../slideMasters/slideMaster1.xml"/><Relationship Id="rId2" Type="http://schemas.openxmlformats.org/officeDocument/2006/relationships/tags" Target="../tags/tag48.xml"/><Relationship Id="rId1" Type="http://schemas.openxmlformats.org/officeDocument/2006/relationships/tags" Target="../tags/tag47.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custDataLst>
              <p:tags r:id="rId3"/>
            </p:custDataLst>
          </p:nvPr>
        </p:nvSpPr>
        <p:spPr/>
        <p:txBody>
          <a:bodyPr/>
          <a:lstStyle/>
          <a:p>
            <a:fld id="{8E8388C5-B147-4B84-A0D3-04FE9ECF55A6}" type="datetimeFigureOut">
              <a:rPr lang="zh-CN" altLang="en-US" smtClean="0"/>
              <a:t>2021-8-26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竖排文字占位符 2"/>
          <p:cNvSpPr>
            <a:spLocks noGrp="1"/>
          </p:cNvSpPr>
          <p:nvPr>
            <p:ph type="body" orient="vert" idx="1" hasCustomPrompt="1"/>
            <p:custDataLst>
              <p:tags r:id="rId2"/>
            </p:custDataLst>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E8388C5-B147-4B84-A0D3-04FE9ECF55A6}" type="datetimeFigureOut">
              <a:rPr lang="zh-CN" altLang="en-US" smtClean="0"/>
              <a:t>2021-8-26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custDataLst>
              <p:tags r:id="rId2"/>
            </p:custDataLst>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E8388C5-B147-4B84-A0D3-04FE9ECF55A6}" type="datetimeFigureOut">
              <a:rPr lang="zh-CN" altLang="en-US" smtClean="0"/>
              <a:t>2021-8-26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idx="1" hasCustomPrompt="1"/>
            <p:custDataLst>
              <p:tags r:id="rId2"/>
            </p:custDataLst>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8E8388C5-B147-4B84-A0D3-04FE9ECF55A6}" type="datetimeFigureOut">
              <a:rPr lang="zh-CN" altLang="en-US" smtClean="0"/>
              <a:t>2021-8-26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custDataLst>
              <p:tags r:id="rId3"/>
            </p:custDataLst>
          </p:nvPr>
        </p:nvSpPr>
        <p:spPr/>
        <p:txBody>
          <a:bodyPr/>
          <a:lstStyle/>
          <a:p>
            <a:fld id="{8E8388C5-B147-4B84-A0D3-04FE9ECF55A6}" type="datetimeFigureOut">
              <a:rPr lang="zh-CN" altLang="en-US" smtClean="0"/>
              <a:t>2021-8-26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单击此处编辑母版标题样式</a:t>
            </a:r>
          </a:p>
        </p:txBody>
      </p:sp>
      <p:sp>
        <p:nvSpPr>
          <p:cNvPr id="3" name="内容占位符 2"/>
          <p:cNvSpPr>
            <a:spLocks noGrp="1"/>
          </p:cNvSpPr>
          <p:nvPr>
            <p:ph sz="half" idx="1" hasCustomPrompt="1"/>
            <p:custDataLst>
              <p:tags r:id="rId2"/>
            </p:custDataLst>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custDataLst>
              <p:tags r:id="rId3"/>
            </p:custDataLst>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8E8388C5-B147-4B84-A0D3-04FE9ECF55A6}" type="datetimeFigureOut">
              <a:rPr lang="zh-CN" altLang="en-US" smtClean="0"/>
              <a:t>2021-8-26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custDataLst>
              <p:tags r:id="rId2"/>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custDataLst>
              <p:tags r:id="rId3"/>
            </p:custDataLst>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custDataLst>
              <p:tags r:id="rId4"/>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custDataLst>
              <p:tags r:id="rId5"/>
            </p:custDataLst>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custDataLst>
              <p:tags r:id="rId6"/>
            </p:custDataLst>
          </p:nvPr>
        </p:nvSpPr>
        <p:spPr/>
        <p:txBody>
          <a:bodyPr/>
          <a:lstStyle/>
          <a:p>
            <a:fld id="{8E8388C5-B147-4B84-A0D3-04FE9ECF55A6}" type="datetimeFigureOut">
              <a:rPr lang="zh-CN" altLang="en-US" smtClean="0"/>
              <a:t>2021-8-26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6" name="图片 5"/>
          <p:cNvPicPr>
            <a:picLocks noChangeAspect="1"/>
          </p:cNvPicPr>
          <p:nvPr userDrawn="1">
            <p:custDataLst>
              <p:tags r:id="rId1"/>
            </p:custDataLst>
          </p:nvPr>
        </p:nvPicPr>
        <p:blipFill>
          <a:blip r:embed="rId3">
            <a:extLst>
              <a:ext uri="{28A0092B-C50C-407E-A947-70E740481C1C}">
                <a14:useLocalDpi xmlns:a14="http://schemas.microsoft.com/office/drawing/2010/main" val="0"/>
              </a:ext>
            </a:extLst>
          </a:blip>
          <a:srcRect l="17981" r="26045"/>
          <a:stretch>
            <a:fillRect/>
          </a:stretch>
        </p:blipFill>
        <p:spPr>
          <a:xfrm>
            <a:off x="0" y="-20453"/>
            <a:ext cx="12192000" cy="6878454"/>
          </a:xfrm>
          <a:prstGeom prst="rect">
            <a:avLst/>
          </a:prstGeom>
        </p:spPr>
      </p:pic>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8E8388C5-B147-4B84-A0D3-04FE9ECF55A6}" type="datetimeFigureOut">
              <a:rPr lang="zh-CN" altLang="en-US" smtClean="0"/>
              <a:t>2021-8-26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custDataLst>
              <p:tags r:id="rId2"/>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8E8388C5-B147-4B84-A0D3-04FE9ECF55A6}" type="datetimeFigureOut">
              <a:rPr lang="zh-CN" altLang="en-US" smtClean="0"/>
              <a:t>2021-8-26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custDataLst>
              <p:tags r:id="rId2"/>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3"/>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custDataLst>
              <p:tags r:id="rId4"/>
            </p:custDataLst>
          </p:nvPr>
        </p:nvSpPr>
        <p:spPr/>
        <p:txBody>
          <a:bodyPr/>
          <a:lstStyle/>
          <a:p>
            <a:fld id="{8E8388C5-B147-4B84-A0D3-04FE9ECF55A6}" type="datetimeFigureOut">
              <a:rPr lang="zh-CN" altLang="en-US" smtClean="0"/>
              <a:t>2021-8-26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3610CD9-D558-4E87-BC41-BB5CDD01B68C}"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E8388C5-B147-4B84-A0D3-04FE9ECF55A6}" type="datetimeFigureOut">
              <a:rPr lang="zh-CN" altLang="en-US" smtClean="0"/>
              <a:t>2021-8-26</a:t>
            </a:fld>
            <a:endParaRPr lang="zh-CN" altLang="en-US"/>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610CD9-D558-4E87-BC41-BB5CDD01B68C}" type="slidenum">
              <a:rPr lang="zh-CN" altLang="en-US" smtClean="0"/>
              <a:t>‹#›</a:t>
            </a:fld>
            <a:endParaRPr lang="zh-CN" altLang="en-US"/>
          </a:p>
        </p:txBody>
      </p:sp>
      <p:sp>
        <p:nvSpPr>
          <p:cNvPr id="7" name="文本框 6"/>
          <p:cNvSpPr txBox="1"/>
          <p:nvPr userDrawn="1">
            <p:custDataLst>
              <p:tags r:id="rId18"/>
            </p:custDataLst>
          </p:nvPr>
        </p:nvSpPr>
        <p:spPr>
          <a:xfrm>
            <a:off x="4318000" y="2971800"/>
            <a:ext cx="3556000" cy="229870"/>
          </a:xfrm>
          <a:prstGeom prst="rect">
            <a:avLst/>
          </a:prstGeom>
          <a:noFill/>
        </p:spPr>
        <p:txBody>
          <a:bodyPr wrap="square" rtlCol="0">
            <a:spAutoFit/>
          </a:bodyPr>
          <a:lstStyle/>
          <a:p>
            <a:pPr marL="0" marR="0" lvl="0" indent="0" algn="l" defTabSz="457200" rtl="0" eaLnBrk="1" fontAlgn="auto" latinLnBrk="0" hangingPunct="1">
              <a:lnSpc>
                <a:spcPct val="100000"/>
              </a:lnSpc>
              <a:spcBef>
                <a:spcPct val="0"/>
              </a:spcBef>
              <a:spcAft>
                <a:spcPct val="0"/>
              </a:spcAft>
              <a:buClrTx/>
              <a:buSzTx/>
              <a:buFontTx/>
              <a:buNone/>
              <a:defRPr/>
            </a:pPr>
            <a:r>
              <a:rPr kumimoji="0" lang="zh-CN" altLang="en-US" sz="300" b="0" i="0" u="none" strike="noStrike" kern="1200" cap="none" spc="0" normalizeH="0" baseline="0" noProof="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感谢您下载包图网平台上提供的</a:t>
            </a:r>
            <a:r>
              <a:rPr kumimoji="0" lang="en-US" altLang="zh-CN" sz="300" b="0" i="0" u="none" strike="noStrike" kern="1200" cap="none" spc="0" normalizeH="0" baseline="0" noProof="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PPT</a:t>
            </a:r>
            <a:r>
              <a:rPr kumimoji="0" lang="zh-CN" altLang="en-US" sz="300" b="0" i="0" u="none" strike="noStrike" kern="1200" cap="none" spc="0" normalizeH="0" baseline="0" noProof="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作品，为了您和包图网以及原创作者的利益，请勿复制、传播、销售，否则将承担法律责任！包图网将对作品进行维权，按照传播下载次数进行十倍的索取赔偿！</a:t>
            </a:r>
          </a:p>
          <a:p>
            <a:pPr marL="0" marR="0" lvl="0" indent="0" algn="l" defTabSz="457200" rtl="0" eaLnBrk="1" fontAlgn="auto" latinLnBrk="0" hangingPunct="1">
              <a:lnSpc>
                <a:spcPct val="100000"/>
              </a:lnSpc>
              <a:spcBef>
                <a:spcPct val="0"/>
              </a:spcBef>
              <a:spcAft>
                <a:spcPct val="0"/>
              </a:spcAft>
              <a:buClrTx/>
              <a:buSzTx/>
              <a:buFontTx/>
              <a:buNone/>
              <a:defRPr/>
            </a:pPr>
            <a:r>
              <a:rPr kumimoji="0" lang="en-US" altLang="zh-CN" sz="600" b="0" i="0" u="none" strike="noStrike" kern="1200" cap="none" spc="0" normalizeH="0" baseline="0" noProof="0">
                <a:ln>
                  <a:noFill/>
                </a:ln>
                <a:solidFill>
                  <a:prstClr val="white">
                    <a:alpha val="0"/>
                  </a:prstClr>
                </a:solidFill>
                <a:effectLst/>
                <a:uLnTx/>
                <a:uFillTx/>
                <a:latin typeface="微软雅黑" panose="020B0503020204020204" pitchFamily="34" charset="-122"/>
                <a:ea typeface="微软雅黑" panose="020B0503020204020204" pitchFamily="34" charset="-122"/>
                <a:cs typeface="+mn-cs"/>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71.xml"/><Relationship Id="rId7" Type="http://schemas.openxmlformats.org/officeDocument/2006/relationships/notesSlide" Target="../notesSlides/notesSlide1.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6.xml"/><Relationship Id="rId5" Type="http://schemas.openxmlformats.org/officeDocument/2006/relationships/tags" Target="../tags/tag73.xml"/><Relationship Id="rId10" Type="http://schemas.openxmlformats.org/officeDocument/2006/relationships/image" Target="../media/image4.jpeg"/><Relationship Id="rId4" Type="http://schemas.openxmlformats.org/officeDocument/2006/relationships/tags" Target="../tags/tag72.xml"/><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tags" Target="../tags/tag143.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 Id="rId4"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 Id="rId4"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155.xml"/><Relationship Id="rId7" Type="http://schemas.openxmlformats.org/officeDocument/2006/relationships/slideLayout" Target="../slideLayouts/slideLayout6.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tags" Target="../tags/tag158.xml"/><Relationship Id="rId11" Type="http://schemas.openxmlformats.org/officeDocument/2006/relationships/image" Target="../media/image16.png"/><Relationship Id="rId5" Type="http://schemas.openxmlformats.org/officeDocument/2006/relationships/tags" Target="../tags/tag157.xml"/><Relationship Id="rId10" Type="http://schemas.openxmlformats.org/officeDocument/2006/relationships/image" Target="../media/image15.png"/><Relationship Id="rId4" Type="http://schemas.openxmlformats.org/officeDocument/2006/relationships/tags" Target="../tags/tag156.xml"/><Relationship Id="rId9" Type="http://schemas.openxmlformats.org/officeDocument/2006/relationships/image" Target="../media/image14.png"/></Relationships>
</file>

<file path=ppt/slides/_rels/slide1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64.xml"/><Relationship Id="rId7" Type="http://schemas.openxmlformats.org/officeDocument/2006/relationships/slideLayout" Target="../slideLayouts/slideLayout6.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5" Type="http://schemas.openxmlformats.org/officeDocument/2006/relationships/tags" Target="../tags/tag166.xml"/><Relationship Id="rId10" Type="http://schemas.openxmlformats.org/officeDocument/2006/relationships/image" Target="../media/image14.png"/><Relationship Id="rId4" Type="http://schemas.openxmlformats.org/officeDocument/2006/relationships/tags" Target="../tags/tag165.xml"/><Relationship Id="rId9"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tags" Target="../tags/tag170.xml"/><Relationship Id="rId2" Type="http://schemas.openxmlformats.org/officeDocument/2006/relationships/tags" Target="../tags/tag169.xml"/><Relationship Id="rId1" Type="http://schemas.openxmlformats.org/officeDocument/2006/relationships/tags" Target="../tags/tag168.xml"/><Relationship Id="rId6" Type="http://schemas.openxmlformats.org/officeDocument/2006/relationships/image" Target="../media/image17.png"/><Relationship Id="rId5" Type="http://schemas.openxmlformats.org/officeDocument/2006/relationships/notesSlide" Target="../notesSlides/notesSlide10.xml"/><Relationship Id="rId4"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75.xml"/><Relationship Id="rId1" Type="http://schemas.openxmlformats.org/officeDocument/2006/relationships/tags" Target="../tags/tag174.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tags" Target="../tags/tag178.xml"/><Relationship Id="rId7" Type="http://schemas.openxmlformats.org/officeDocument/2006/relationships/image" Target="../media/image18.png"/><Relationship Id="rId2" Type="http://schemas.openxmlformats.org/officeDocument/2006/relationships/tags" Target="../tags/tag177.xml"/><Relationship Id="rId1" Type="http://schemas.openxmlformats.org/officeDocument/2006/relationships/tags" Target="../tags/tag176.xml"/><Relationship Id="rId6" Type="http://schemas.openxmlformats.org/officeDocument/2006/relationships/notesSlide" Target="../notesSlides/notesSlide11.xml"/><Relationship Id="rId5" Type="http://schemas.openxmlformats.org/officeDocument/2006/relationships/slideLayout" Target="../slideLayouts/slideLayout6.xml"/><Relationship Id="rId4" Type="http://schemas.openxmlformats.org/officeDocument/2006/relationships/tags" Target="../tags/tag179.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4.xml"/><Relationship Id="rId1" Type="http://schemas.openxmlformats.org/officeDocument/2006/relationships/tags" Target="../tags/tag183.xml"/></Relationships>
</file>

<file path=ppt/slides/_rels/slide2.xml.rels><?xml version="1.0" encoding="UTF-8" standalone="yes"?>
<Relationships xmlns="http://schemas.openxmlformats.org/package/2006/relationships"><Relationship Id="rId8" Type="http://schemas.openxmlformats.org/officeDocument/2006/relationships/tags" Target="../tags/tag80.xml"/><Relationship Id="rId13" Type="http://schemas.openxmlformats.org/officeDocument/2006/relationships/slideLayout" Target="../slideLayouts/slideLayout6.xml"/><Relationship Id="rId3" Type="http://schemas.openxmlformats.org/officeDocument/2006/relationships/tags" Target="../tags/tag77.xml"/><Relationship Id="rId7" Type="http://schemas.microsoft.com/office/2007/relationships/media" Target="../media/media2.mp3"/><Relationship Id="rId12" Type="http://schemas.openxmlformats.org/officeDocument/2006/relationships/tags" Target="../tags/tag84.xml"/><Relationship Id="rId2" Type="http://schemas.openxmlformats.org/officeDocument/2006/relationships/video" Target="../media/media1.wmv"/><Relationship Id="rId16" Type="http://schemas.openxmlformats.org/officeDocument/2006/relationships/image" Target="../media/image6.png"/><Relationship Id="rId1" Type="http://schemas.microsoft.com/office/2007/relationships/media" Target="../media/media1.wmv"/><Relationship Id="rId6" Type="http://schemas.openxmlformats.org/officeDocument/2006/relationships/tags" Target="../tags/tag79.xml"/><Relationship Id="rId11" Type="http://schemas.openxmlformats.org/officeDocument/2006/relationships/tags" Target="../tags/tag83.xml"/><Relationship Id="rId5" Type="http://schemas.openxmlformats.org/officeDocument/2006/relationships/audio" Target="NULL" TargetMode="External"/><Relationship Id="rId15" Type="http://schemas.openxmlformats.org/officeDocument/2006/relationships/image" Target="../media/image5.png"/><Relationship Id="rId10" Type="http://schemas.openxmlformats.org/officeDocument/2006/relationships/tags" Target="../tags/tag82.xml"/><Relationship Id="rId4" Type="http://schemas.openxmlformats.org/officeDocument/2006/relationships/tags" Target="../tags/tag78.xml"/><Relationship Id="rId9" Type="http://schemas.openxmlformats.org/officeDocument/2006/relationships/tags" Target="../tags/tag81.xml"/><Relationship Id="rId1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tags" Target="../tags/tag185.xml"/><Relationship Id="rId4"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9.xml"/><Relationship Id="rId1" Type="http://schemas.openxmlformats.org/officeDocument/2006/relationships/tags" Target="../tags/tag188.xml"/></Relationships>
</file>

<file path=ppt/slides/_rels/slide22.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4"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4.xml"/><Relationship Id="rId1" Type="http://schemas.openxmlformats.org/officeDocument/2006/relationships/tags" Target="../tags/tag19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96.xml"/><Relationship Id="rId1" Type="http://schemas.openxmlformats.org/officeDocument/2006/relationships/tags" Target="../tags/tag195.xml"/></Relationships>
</file>

<file path=ppt/slides/_rels/slide25.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5" Type="http://schemas.openxmlformats.org/officeDocument/2006/relationships/slideLayout" Target="../slideLayouts/slideLayout6.xml"/><Relationship Id="rId4" Type="http://schemas.openxmlformats.org/officeDocument/2006/relationships/tags" Target="../tags/tag20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02.xml"/><Relationship Id="rId1" Type="http://schemas.openxmlformats.org/officeDocument/2006/relationships/tags" Target="../tags/tag20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04.xml"/><Relationship Id="rId1" Type="http://schemas.openxmlformats.org/officeDocument/2006/relationships/tags" Target="../tags/tag203.xml"/></Relationships>
</file>

<file path=ppt/slides/_rels/slide28.xml.rels><?xml version="1.0" encoding="UTF-8" standalone="yes"?>
<Relationships xmlns="http://schemas.openxmlformats.org/package/2006/relationships"><Relationship Id="rId3" Type="http://schemas.openxmlformats.org/officeDocument/2006/relationships/tags" Target="../tags/tag207.xml"/><Relationship Id="rId7" Type="http://schemas.openxmlformats.org/officeDocument/2006/relationships/image" Target="../media/image14.png"/><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notesSlide" Target="../notesSlides/notesSlide12.xml"/><Relationship Id="rId5" Type="http://schemas.openxmlformats.org/officeDocument/2006/relationships/slideLayout" Target="../slideLayouts/slideLayout6.xml"/><Relationship Id="rId4" Type="http://schemas.openxmlformats.org/officeDocument/2006/relationships/tags" Target="../tags/tag208.xml"/></Relationships>
</file>

<file path=ppt/slides/_rels/slide29.xml.rels><?xml version="1.0" encoding="UTF-8" standalone="yes"?>
<Relationships xmlns="http://schemas.openxmlformats.org/package/2006/relationships"><Relationship Id="rId3" Type="http://schemas.openxmlformats.org/officeDocument/2006/relationships/tags" Target="../tags/tag214.xml"/><Relationship Id="rId2" Type="http://schemas.openxmlformats.org/officeDocument/2006/relationships/tags" Target="../tags/tag213.xml"/><Relationship Id="rId1" Type="http://schemas.openxmlformats.org/officeDocument/2006/relationships/tags" Target="../tags/tag212.xml"/><Relationship Id="rId4"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9.xml"/><Relationship Id="rId1" Type="http://schemas.openxmlformats.org/officeDocument/2006/relationships/tags" Target="../tags/tag88.xml"/><Relationship Id="rId4"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16.xml"/><Relationship Id="rId1" Type="http://schemas.openxmlformats.org/officeDocument/2006/relationships/tags" Target="../tags/tag215.xml"/></Relationships>
</file>

<file path=ppt/slides/_rels/slide31.xml.rels><?xml version="1.0" encoding="UTF-8" standalone="yes"?>
<Relationships xmlns="http://schemas.openxmlformats.org/package/2006/relationships"><Relationship Id="rId3" Type="http://schemas.openxmlformats.org/officeDocument/2006/relationships/tags" Target="../tags/tag219.xml"/><Relationship Id="rId2" Type="http://schemas.openxmlformats.org/officeDocument/2006/relationships/tags" Target="../tags/tag218.xml"/><Relationship Id="rId1" Type="http://schemas.openxmlformats.org/officeDocument/2006/relationships/tags" Target="../tags/tag217.xml"/><Relationship Id="rId4"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tags" Target="../tags/tag222.xml"/><Relationship Id="rId2" Type="http://schemas.openxmlformats.org/officeDocument/2006/relationships/tags" Target="../tags/tag221.xml"/><Relationship Id="rId1" Type="http://schemas.openxmlformats.org/officeDocument/2006/relationships/tags" Target="../tags/tag220.xml"/><Relationship Id="rId4"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tags" Target="../tags/tag223.xml"/><Relationship Id="rId4"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 Id="rId4"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 Id="rId4"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 Id="rId4"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36.xml"/><Relationship Id="rId1" Type="http://schemas.openxmlformats.org/officeDocument/2006/relationships/tags" Target="../tags/tag235.xml"/></Relationships>
</file>

<file path=ppt/slides/_rels/slide38.xml.rels><?xml version="1.0" encoding="UTF-8" standalone="yes"?>
<Relationships xmlns="http://schemas.openxmlformats.org/package/2006/relationships"><Relationship Id="rId3" Type="http://schemas.openxmlformats.org/officeDocument/2006/relationships/tags" Target="../tags/tag239.xml"/><Relationship Id="rId2" Type="http://schemas.openxmlformats.org/officeDocument/2006/relationships/tags" Target="../tags/tag238.xml"/><Relationship Id="rId1" Type="http://schemas.openxmlformats.org/officeDocument/2006/relationships/tags" Target="../tags/tag237.xml"/><Relationship Id="rId4"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tags" Target="../tags/tag242.xml"/><Relationship Id="rId2" Type="http://schemas.openxmlformats.org/officeDocument/2006/relationships/tags" Target="../tags/tag241.xml"/><Relationship Id="rId1" Type="http://schemas.openxmlformats.org/officeDocument/2006/relationships/tags" Target="../tags/tag240.xml"/><Relationship Id="rId4"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95.xml"/><Relationship Id="rId7" Type="http://schemas.openxmlformats.org/officeDocument/2006/relationships/slideLayout" Target="../slideLayouts/slideLayout6.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9"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 Id="rId4"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tags" Target="../tags/tag248.xml"/><Relationship Id="rId2" Type="http://schemas.openxmlformats.org/officeDocument/2006/relationships/tags" Target="../tags/tag247.xml"/><Relationship Id="rId1" Type="http://schemas.openxmlformats.org/officeDocument/2006/relationships/tags" Target="../tags/tag246.xml"/><Relationship Id="rId4"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0.xml"/><Relationship Id="rId1" Type="http://schemas.openxmlformats.org/officeDocument/2006/relationships/tags" Target="../tags/tag249.xml"/></Relationships>
</file>

<file path=ppt/slides/_rels/slide43.xml.rels><?xml version="1.0" encoding="UTF-8" standalone="yes"?>
<Relationships xmlns="http://schemas.openxmlformats.org/package/2006/relationships"><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 Id="rId4"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5.xml"/><Relationship Id="rId1" Type="http://schemas.openxmlformats.org/officeDocument/2006/relationships/tags" Target="../tags/tag25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7.xml"/><Relationship Id="rId1" Type="http://schemas.openxmlformats.org/officeDocument/2006/relationships/tags" Target="../tags/tag256.xml"/></Relationships>
</file>

<file path=ppt/slides/_rels/slide46.xml.rels><?xml version="1.0" encoding="UTF-8" standalone="yes"?>
<Relationships xmlns="http://schemas.openxmlformats.org/package/2006/relationships"><Relationship Id="rId3" Type="http://schemas.openxmlformats.org/officeDocument/2006/relationships/tags" Target="../tags/tag260.xml"/><Relationship Id="rId7" Type="http://schemas.openxmlformats.org/officeDocument/2006/relationships/notesSlide" Target="../notesSlides/notesSlide13.xml"/><Relationship Id="rId2" Type="http://schemas.openxmlformats.org/officeDocument/2006/relationships/tags" Target="../tags/tag259.xml"/><Relationship Id="rId1" Type="http://schemas.openxmlformats.org/officeDocument/2006/relationships/tags" Target="../tags/tag258.xml"/><Relationship Id="rId6" Type="http://schemas.openxmlformats.org/officeDocument/2006/relationships/slideLayout" Target="../slideLayouts/slideLayout6.xml"/><Relationship Id="rId5" Type="http://schemas.openxmlformats.org/officeDocument/2006/relationships/tags" Target="../tags/tag262.xml"/><Relationship Id="rId4" Type="http://schemas.openxmlformats.org/officeDocument/2006/relationships/tags" Target="../tags/tag261.xml"/></Relationships>
</file>

<file path=ppt/slides/_rels/slide47.xml.rels><?xml version="1.0" encoding="UTF-8" standalone="yes"?>
<Relationships xmlns="http://schemas.openxmlformats.org/package/2006/relationships"><Relationship Id="rId3" Type="http://schemas.openxmlformats.org/officeDocument/2006/relationships/tags" Target="../tags/tag268.xml"/><Relationship Id="rId7" Type="http://schemas.openxmlformats.org/officeDocument/2006/relationships/image" Target="../media/image19.png"/><Relationship Id="rId2" Type="http://schemas.openxmlformats.org/officeDocument/2006/relationships/tags" Target="../tags/tag267.xml"/><Relationship Id="rId1" Type="http://schemas.openxmlformats.org/officeDocument/2006/relationships/tags" Target="../tags/tag266.xml"/><Relationship Id="rId6" Type="http://schemas.openxmlformats.org/officeDocument/2006/relationships/notesSlide" Target="../notesSlides/notesSlide14.xml"/><Relationship Id="rId5" Type="http://schemas.openxmlformats.org/officeDocument/2006/relationships/slideLayout" Target="../slideLayouts/slideLayout6.xml"/><Relationship Id="rId4" Type="http://schemas.openxmlformats.org/officeDocument/2006/relationships/tags" Target="../tags/tag269.xml"/></Relationships>
</file>

<file path=ppt/slides/_rels/slide48.xml.rels><?xml version="1.0" encoding="UTF-8" standalone="yes"?>
<Relationships xmlns="http://schemas.openxmlformats.org/package/2006/relationships"><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tags" Target="../tags/tag273.xml"/><Relationship Id="rId6" Type="http://schemas.openxmlformats.org/officeDocument/2006/relationships/image" Target="../media/image16.png"/><Relationship Id="rId5" Type="http://schemas.openxmlformats.org/officeDocument/2006/relationships/notesSlide" Target="../notesSlides/notesSlide15.xml"/><Relationship Id="rId4"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tags" Target="../tags/tag281.xml"/><Relationship Id="rId7" Type="http://schemas.openxmlformats.org/officeDocument/2006/relationships/notesSlide" Target="../notesSlides/notesSlide16.xml"/><Relationship Id="rId2" Type="http://schemas.openxmlformats.org/officeDocument/2006/relationships/tags" Target="../tags/tag280.xml"/><Relationship Id="rId1" Type="http://schemas.openxmlformats.org/officeDocument/2006/relationships/tags" Target="../tags/tag279.xml"/><Relationship Id="rId6" Type="http://schemas.openxmlformats.org/officeDocument/2006/relationships/slideLayout" Target="../slideLayouts/slideLayout6.xml"/><Relationship Id="rId5" Type="http://schemas.openxmlformats.org/officeDocument/2006/relationships/tags" Target="../tags/tag283.xml"/><Relationship Id="rId4" Type="http://schemas.openxmlformats.org/officeDocument/2006/relationships/tags" Target="../tags/tag282.xml"/></Relationships>
</file>

<file path=ppt/slides/_rels/slide5.xml.rels><?xml version="1.0" encoding="UTF-8" standalone="yes"?>
<Relationships xmlns="http://schemas.openxmlformats.org/package/2006/relationships"><Relationship Id="rId8" Type="http://schemas.openxmlformats.org/officeDocument/2006/relationships/tags" Target="../tags/tag109.xml"/><Relationship Id="rId13" Type="http://schemas.openxmlformats.org/officeDocument/2006/relationships/image" Target="../media/image7.jpeg"/><Relationship Id="rId3" Type="http://schemas.openxmlformats.org/officeDocument/2006/relationships/tags" Target="../tags/tag104.xml"/><Relationship Id="rId7" Type="http://schemas.openxmlformats.org/officeDocument/2006/relationships/tags" Target="../tags/tag108.xml"/><Relationship Id="rId12" Type="http://schemas.openxmlformats.org/officeDocument/2006/relationships/image" Target="../media/image8.png"/><Relationship Id="rId2" Type="http://schemas.openxmlformats.org/officeDocument/2006/relationships/tags" Target="../tags/tag103.xml"/><Relationship Id="rId1" Type="http://schemas.openxmlformats.org/officeDocument/2006/relationships/tags" Target="../tags/tag102.xml"/><Relationship Id="rId6" Type="http://schemas.openxmlformats.org/officeDocument/2006/relationships/tags" Target="../tags/tag107.xml"/><Relationship Id="rId11" Type="http://schemas.openxmlformats.org/officeDocument/2006/relationships/notesSlide" Target="../notesSlides/notesSlide5.xml"/><Relationship Id="rId5" Type="http://schemas.openxmlformats.org/officeDocument/2006/relationships/tags" Target="../tags/tag106.xml"/><Relationship Id="rId10" Type="http://schemas.openxmlformats.org/officeDocument/2006/relationships/slideLayout" Target="../slideLayouts/slideLayout6.xml"/><Relationship Id="rId4" Type="http://schemas.openxmlformats.org/officeDocument/2006/relationships/tags" Target="../tags/tag105.xml"/><Relationship Id="rId9" Type="http://schemas.openxmlformats.org/officeDocument/2006/relationships/tags" Target="../tags/tag110.xml"/></Relationships>
</file>

<file path=ppt/slides/_rels/slide50.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289.xml"/><Relationship Id="rId7" Type="http://schemas.openxmlformats.org/officeDocument/2006/relationships/slideLayout" Target="../slideLayouts/slideLayout6.xml"/><Relationship Id="rId2" Type="http://schemas.openxmlformats.org/officeDocument/2006/relationships/tags" Target="../tags/tag288.xml"/><Relationship Id="rId1" Type="http://schemas.openxmlformats.org/officeDocument/2006/relationships/tags" Target="../tags/tag287.xml"/><Relationship Id="rId6" Type="http://schemas.openxmlformats.org/officeDocument/2006/relationships/tags" Target="../tags/tag292.xml"/><Relationship Id="rId5" Type="http://schemas.openxmlformats.org/officeDocument/2006/relationships/tags" Target="../tags/tag291.xml"/><Relationship Id="rId10" Type="http://schemas.openxmlformats.org/officeDocument/2006/relationships/image" Target="../media/image22.png"/><Relationship Id="rId4" Type="http://schemas.openxmlformats.org/officeDocument/2006/relationships/tags" Target="../tags/tag290.xml"/><Relationship Id="rId9" Type="http://schemas.openxmlformats.org/officeDocument/2006/relationships/image" Target="../media/image21.png"/></Relationships>
</file>

<file path=ppt/slides/_rels/slide51.xml.rels><?xml version="1.0" encoding="UTF-8" standalone="yes"?>
<Relationships xmlns="http://schemas.openxmlformats.org/package/2006/relationships"><Relationship Id="rId3" Type="http://schemas.openxmlformats.org/officeDocument/2006/relationships/tags" Target="../tags/tag298.xml"/><Relationship Id="rId2" Type="http://schemas.openxmlformats.org/officeDocument/2006/relationships/tags" Target="../tags/tag297.xml"/><Relationship Id="rId1" Type="http://schemas.openxmlformats.org/officeDocument/2006/relationships/tags" Target="../tags/tag296.xml"/><Relationship Id="rId4"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tags" Target="../tags/tag301.xml"/><Relationship Id="rId7" Type="http://schemas.openxmlformats.org/officeDocument/2006/relationships/image" Target="../media/image23.png"/><Relationship Id="rId2" Type="http://schemas.openxmlformats.org/officeDocument/2006/relationships/tags" Target="../tags/tag300.xml"/><Relationship Id="rId1" Type="http://schemas.openxmlformats.org/officeDocument/2006/relationships/tags" Target="../tags/tag299.xml"/><Relationship Id="rId6" Type="http://schemas.openxmlformats.org/officeDocument/2006/relationships/notesSlide" Target="../notesSlides/notesSlide18.xml"/><Relationship Id="rId5" Type="http://schemas.openxmlformats.org/officeDocument/2006/relationships/slideLayout" Target="../slideLayouts/slideLayout6.xml"/><Relationship Id="rId4" Type="http://schemas.openxmlformats.org/officeDocument/2006/relationships/tags" Target="../tags/tag30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07.xml"/><Relationship Id="rId1" Type="http://schemas.openxmlformats.org/officeDocument/2006/relationships/tags" Target="../tags/tag306.xml"/><Relationship Id="rId4" Type="http://schemas.openxmlformats.org/officeDocument/2006/relationships/notesSlide" Target="../notesSlides/notesSlide19.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12.xml"/><Relationship Id="rId1" Type="http://schemas.openxmlformats.org/officeDocument/2006/relationships/tags" Target="../tags/tag311.xml"/><Relationship Id="rId4" Type="http://schemas.openxmlformats.org/officeDocument/2006/relationships/notesSlide" Target="../notesSlides/notesSlide20.xml"/></Relationships>
</file>

<file path=ppt/slides/_rels/slide55.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318.xml"/><Relationship Id="rId7" Type="http://schemas.openxmlformats.org/officeDocument/2006/relationships/tags" Target="../tags/tag322.xml"/><Relationship Id="rId2" Type="http://schemas.openxmlformats.org/officeDocument/2006/relationships/tags" Target="../tags/tag317.xml"/><Relationship Id="rId1" Type="http://schemas.openxmlformats.org/officeDocument/2006/relationships/tags" Target="../tags/tag316.xml"/><Relationship Id="rId6" Type="http://schemas.openxmlformats.org/officeDocument/2006/relationships/tags" Target="../tags/tag321.xml"/><Relationship Id="rId11" Type="http://schemas.openxmlformats.org/officeDocument/2006/relationships/image" Target="../media/image25.png"/><Relationship Id="rId5" Type="http://schemas.openxmlformats.org/officeDocument/2006/relationships/tags" Target="../tags/tag320.xml"/><Relationship Id="rId10" Type="http://schemas.openxmlformats.org/officeDocument/2006/relationships/image" Target="../media/image24.png"/><Relationship Id="rId4" Type="http://schemas.openxmlformats.org/officeDocument/2006/relationships/tags" Target="../tags/tag319.xml"/><Relationship Id="rId9" Type="http://schemas.openxmlformats.org/officeDocument/2006/relationships/notesSlide" Target="../notesSlides/notesSlide21.xml"/></Relationships>
</file>

<file path=ppt/slides/_rels/slide56.xml.rels><?xml version="1.0" encoding="UTF-8" standalone="yes"?>
<Relationships xmlns="http://schemas.openxmlformats.org/package/2006/relationships"><Relationship Id="rId3" Type="http://schemas.openxmlformats.org/officeDocument/2006/relationships/tags" Target="../tags/tag328.xml"/><Relationship Id="rId2" Type="http://schemas.openxmlformats.org/officeDocument/2006/relationships/tags" Target="../tags/tag327.xml"/><Relationship Id="rId1" Type="http://schemas.openxmlformats.org/officeDocument/2006/relationships/tags" Target="../tags/tag326.xml"/><Relationship Id="rId6" Type="http://schemas.openxmlformats.org/officeDocument/2006/relationships/image" Target="../media/image26.png"/><Relationship Id="rId5" Type="http://schemas.openxmlformats.org/officeDocument/2006/relationships/notesSlide" Target="../notesSlides/notesSlide22.xml"/><Relationship Id="rId4"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tags" Target="../tags/tag334.xml"/><Relationship Id="rId2" Type="http://schemas.openxmlformats.org/officeDocument/2006/relationships/tags" Target="../tags/tag333.xml"/><Relationship Id="rId1" Type="http://schemas.openxmlformats.org/officeDocument/2006/relationships/tags" Target="../tags/tag332.xml"/><Relationship Id="rId6" Type="http://schemas.openxmlformats.org/officeDocument/2006/relationships/image" Target="../media/image27.png"/><Relationship Id="rId5" Type="http://schemas.openxmlformats.org/officeDocument/2006/relationships/notesSlide" Target="../notesSlides/notesSlide23.xml"/><Relationship Id="rId4"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tags" Target="../tags/tag340.xml"/><Relationship Id="rId2" Type="http://schemas.openxmlformats.org/officeDocument/2006/relationships/tags" Target="../tags/tag339.xml"/><Relationship Id="rId1" Type="http://schemas.openxmlformats.org/officeDocument/2006/relationships/tags" Target="../tags/tag338.xml"/><Relationship Id="rId4"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8" Type="http://schemas.openxmlformats.org/officeDocument/2006/relationships/tags" Target="../tags/tag348.xml"/><Relationship Id="rId3" Type="http://schemas.openxmlformats.org/officeDocument/2006/relationships/tags" Target="../tags/tag343.xml"/><Relationship Id="rId7" Type="http://schemas.openxmlformats.org/officeDocument/2006/relationships/tags" Target="../tags/tag347.xml"/><Relationship Id="rId2" Type="http://schemas.openxmlformats.org/officeDocument/2006/relationships/tags" Target="../tags/tag342.xml"/><Relationship Id="rId1" Type="http://schemas.openxmlformats.org/officeDocument/2006/relationships/tags" Target="../tags/tag341.xml"/><Relationship Id="rId6" Type="http://schemas.openxmlformats.org/officeDocument/2006/relationships/tags" Target="../tags/tag346.xml"/><Relationship Id="rId5" Type="http://schemas.openxmlformats.org/officeDocument/2006/relationships/tags" Target="../tags/tag345.xml"/><Relationship Id="rId4" Type="http://schemas.openxmlformats.org/officeDocument/2006/relationships/tags" Target="../tags/tag344.xml"/><Relationship Id="rId9"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116.xml"/><Relationship Id="rId7" Type="http://schemas.openxmlformats.org/officeDocument/2006/relationships/notesSlide" Target="../notesSlides/notesSlide6.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slideLayout" Target="../slideLayouts/slideLayout6.xml"/><Relationship Id="rId5" Type="http://schemas.openxmlformats.org/officeDocument/2006/relationships/tags" Target="../tags/tag118.xml"/><Relationship Id="rId4" Type="http://schemas.openxmlformats.org/officeDocument/2006/relationships/tags" Target="../tags/tag117.xml"/><Relationship Id="rId9" Type="http://schemas.openxmlformats.org/officeDocument/2006/relationships/image" Target="../media/image10.jpeg"/></Relationships>
</file>

<file path=ppt/slides/_rels/slide60.xml.rels><?xml version="1.0" encoding="UTF-8" standalone="yes"?>
<Relationships xmlns="http://schemas.openxmlformats.org/package/2006/relationships"><Relationship Id="rId3" Type="http://schemas.openxmlformats.org/officeDocument/2006/relationships/tags" Target="../tags/tag351.xml"/><Relationship Id="rId2" Type="http://schemas.openxmlformats.org/officeDocument/2006/relationships/tags" Target="../tags/tag350.xml"/><Relationship Id="rId1" Type="http://schemas.openxmlformats.org/officeDocument/2006/relationships/tags" Target="../tags/tag349.xml"/><Relationship Id="rId4"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53.xml"/><Relationship Id="rId1" Type="http://schemas.openxmlformats.org/officeDocument/2006/relationships/tags" Target="../tags/tag352.xml"/></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55.xml"/><Relationship Id="rId1" Type="http://schemas.openxmlformats.org/officeDocument/2006/relationships/tags" Target="../tags/tag354.xml"/></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57.xml"/><Relationship Id="rId1" Type="http://schemas.openxmlformats.org/officeDocument/2006/relationships/tags" Target="../tags/tag356.xml"/></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59.xml"/><Relationship Id="rId1" Type="http://schemas.openxmlformats.org/officeDocument/2006/relationships/tags" Target="../tags/tag358.xml"/></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61.xml"/><Relationship Id="rId1" Type="http://schemas.openxmlformats.org/officeDocument/2006/relationships/tags" Target="../tags/tag360.xml"/></Relationships>
</file>

<file path=ppt/slides/_rels/slide7.xml.rels><?xml version="1.0" encoding="UTF-8" standalone="yes"?>
<Relationships xmlns="http://schemas.openxmlformats.org/package/2006/relationships"><Relationship Id="rId3" Type="http://schemas.openxmlformats.org/officeDocument/2006/relationships/tags" Target="../tags/tag124.xml"/><Relationship Id="rId7" Type="http://schemas.openxmlformats.org/officeDocument/2006/relationships/image" Target="../media/image11.jpeg"/><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notesSlide" Target="../notesSlides/notesSlide7.xml"/><Relationship Id="rId5" Type="http://schemas.openxmlformats.org/officeDocument/2006/relationships/slideLayout" Target="../slideLayouts/slideLayout6.xml"/><Relationship Id="rId4" Type="http://schemas.openxmlformats.org/officeDocument/2006/relationships/tags" Target="../tags/tag125.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31.xml"/><Relationship Id="rId7" Type="http://schemas.openxmlformats.org/officeDocument/2006/relationships/notesSlide" Target="../notesSlides/notesSlide8.xml"/><Relationship Id="rId2" Type="http://schemas.openxmlformats.org/officeDocument/2006/relationships/tags" Target="../tags/tag130.xml"/><Relationship Id="rId1" Type="http://schemas.openxmlformats.org/officeDocument/2006/relationships/tags" Target="../tags/tag129.xml"/><Relationship Id="rId6" Type="http://schemas.openxmlformats.org/officeDocument/2006/relationships/slideLayout" Target="../slideLayouts/slideLayout6.xml"/><Relationship Id="rId5" Type="http://schemas.openxmlformats.org/officeDocument/2006/relationships/tags" Target="../tags/tag133.xml"/><Relationship Id="rId4" Type="http://schemas.openxmlformats.org/officeDocument/2006/relationships/tags" Target="../tags/tag132.xml"/><Relationship Id="rId9"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image" Target="../media/image12.png"/><Relationship Id="rId5" Type="http://schemas.openxmlformats.org/officeDocument/2006/relationships/slideLayout" Target="../slideLayouts/slideLayout6.xml"/><Relationship Id="rId4" Type="http://schemas.openxmlformats.org/officeDocument/2006/relationships/tags" Target="../tags/tag1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custDataLst>
              <p:tags r:id="rId1"/>
            </p:custDataLst>
          </p:nvPr>
        </p:nvGrpSpPr>
        <p:grpSpPr>
          <a:xfrm>
            <a:off x="1306285" y="1561419"/>
            <a:ext cx="9897745" cy="3837895"/>
            <a:chOff x="1306285" y="1561419"/>
            <a:chExt cx="9897745" cy="3837895"/>
          </a:xfrm>
        </p:grpSpPr>
        <p:pic>
          <p:nvPicPr>
            <p:cNvPr id="7" name="图片 6"/>
            <p:cNvPicPr>
              <a:picLocks noChangeAspect="1"/>
            </p:cNvPicPr>
            <p:nvPr>
              <p:custDataLst>
                <p:tags r:id="rId4"/>
              </p:custDataLst>
            </p:nvPr>
          </p:nvPicPr>
          <p:blipFill>
            <a:blip r:embed="rId8">
              <a:extLst>
                <a:ext uri="{28A0092B-C50C-407E-A947-70E740481C1C}">
                  <a14:useLocalDpi xmlns:a14="http://schemas.microsoft.com/office/drawing/2010/main" val="0"/>
                </a:ext>
              </a:extLst>
            </a:blip>
            <a:stretch>
              <a:fillRect/>
            </a:stretch>
          </p:blipFill>
          <p:spPr>
            <a:xfrm>
              <a:off x="7942670" y="1561419"/>
              <a:ext cx="3261360" cy="2379345"/>
            </a:xfrm>
            <a:prstGeom prst="rect">
              <a:avLst/>
            </a:prstGeom>
          </p:spPr>
        </p:pic>
        <p:pic>
          <p:nvPicPr>
            <p:cNvPr id="11" name="图片 10"/>
            <p:cNvPicPr>
              <a:picLocks noChangeAspect="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a:xfrm>
              <a:off x="1306285" y="2951593"/>
              <a:ext cx="9639980" cy="2447721"/>
            </a:xfrm>
            <a:prstGeom prst="rect">
              <a:avLst/>
            </a:prstGeom>
          </p:spPr>
        </p:pic>
      </p:grpSp>
      <p:sp>
        <p:nvSpPr>
          <p:cNvPr id="14" name="文本框 13"/>
          <p:cNvSpPr txBox="1"/>
          <p:nvPr>
            <p:custDataLst>
              <p:tags r:id="rId2"/>
            </p:custDataLst>
          </p:nvPr>
        </p:nvSpPr>
        <p:spPr>
          <a:xfrm>
            <a:off x="3646675" y="1561348"/>
            <a:ext cx="4754880" cy="1014730"/>
          </a:xfrm>
          <a:prstGeom prst="rect">
            <a:avLst/>
          </a:prstGeom>
          <a:noFill/>
        </p:spPr>
        <p:txBody>
          <a:bodyPr wrap="none" rtlCol="0">
            <a:spAutoFit/>
          </a:bodyPr>
          <a:lstStyle/>
          <a:p>
            <a:pPr algn="ctr"/>
            <a:r>
              <a:rPr lang="zh-CN" altLang="en-US" sz="6000">
                <a:latin typeface="方正粗活意简体" panose="03000509000000000000" charset="-122"/>
                <a:ea typeface="方正粗活意简体" panose="03000509000000000000" charset="-122"/>
              </a:rPr>
              <a:t>《老子》四章</a:t>
            </a:r>
          </a:p>
        </p:txBody>
      </p:sp>
      <p:pic>
        <p:nvPicPr>
          <p:cNvPr id="100" name="图片 99"/>
          <p:cNvPicPr/>
          <p:nvPr>
            <p:custDataLst>
              <p:tags r:id="rId3"/>
            </p:custDataLst>
          </p:nvPr>
        </p:nvPicPr>
        <p:blipFill>
          <a:blip r:embed="rId10"/>
          <a:stretch>
            <a:fillRect/>
          </a:stretch>
        </p:blipFill>
        <p:spPr>
          <a:xfrm>
            <a:off x="1306195" y="2390775"/>
            <a:ext cx="3063875" cy="32131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12" name="文本框 11"/>
          <p:cNvSpPr txBox="1"/>
          <p:nvPr>
            <p:custDataLst>
              <p:tags r:id="rId2"/>
            </p:custDataLst>
          </p:nvPr>
        </p:nvSpPr>
        <p:spPr>
          <a:xfrm>
            <a:off x="4417695" y="250190"/>
            <a:ext cx="2467610" cy="521970"/>
          </a:xfrm>
          <a:prstGeom prst="rect">
            <a:avLst/>
          </a:prstGeom>
          <a:solidFill>
            <a:schemeClr val="bg1"/>
          </a:solidFill>
        </p:spPr>
        <p:txBody>
          <a:bodyPr wrap="square" rtlCol="0">
            <a:spAutoFit/>
          </a:bodyPr>
          <a:lstStyle/>
          <a:p>
            <a:r>
              <a:rPr lang="zh-CN" sz="2800" b="1">
                <a:latin typeface="方正粗活意简体" panose="03000509000000000000" charset="-122"/>
                <a:ea typeface="方正粗活意简体" panose="03000509000000000000" charset="-122"/>
                <a:cs typeface="方正粗活意简体" panose="03000509000000000000" charset="-122"/>
              </a:rPr>
              <a:t>思</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想</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主</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张</a:t>
            </a:r>
          </a:p>
        </p:txBody>
      </p:sp>
      <p:sp>
        <p:nvSpPr>
          <p:cNvPr id="4" name="文本框 3"/>
          <p:cNvSpPr txBox="1"/>
          <p:nvPr>
            <p:custDataLst>
              <p:tags r:id="rId3"/>
            </p:custDataLst>
          </p:nvPr>
        </p:nvSpPr>
        <p:spPr>
          <a:xfrm>
            <a:off x="1317625" y="1411605"/>
            <a:ext cx="9822815" cy="3907790"/>
          </a:xfrm>
          <a:prstGeom prst="rect">
            <a:avLst/>
          </a:prstGeom>
          <a:noFill/>
        </p:spPr>
        <p:txBody>
          <a:bodyPr wrap="square" rtlCol="0" anchor="t">
            <a:spAutoFit/>
          </a:bodyPr>
          <a:lstStyle/>
          <a:p>
            <a:pPr fontAlgn="auto"/>
            <a:r>
              <a:rPr lang="zh-CN" altLang="en-US" sz="3200" b="1">
                <a:solidFill>
                  <a:srgbClr val="FF0000"/>
                </a:solidFill>
                <a:latin typeface="方正隶书简体" panose="03000509000000000000" charset="-122"/>
                <a:ea typeface="方正隶书简体" panose="03000509000000000000" charset="-122"/>
                <a:cs typeface="方正北魏楷书简体" panose="03000509000000000000" charset="-122"/>
                <a:sym typeface="+mn-ea"/>
              </a:rPr>
              <a:t>道</a:t>
            </a:r>
          </a:p>
          <a:p>
            <a:pPr fontAlgn="auto"/>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mn-ea"/>
              </a:rPr>
              <a:t>老子试图建立一个囊括宇宙万物的理论。</a:t>
            </a:r>
          </a:p>
          <a:p>
            <a:pPr fontAlgn="auto"/>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mn-ea"/>
              </a:rPr>
              <a:t>他认为一切事物都遵循这样的规律（道）：事物本身的内部不是单一的、静止的，而是相对复杂和变化的。事物本身即是阴阳的统一体。相互对立的事物会互相转化，即是阴阳转化。</a:t>
            </a:r>
          </a:p>
          <a:p>
            <a:pPr fontAlgn="auto"/>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mn-ea"/>
              </a:rPr>
              <a:t>方法（德）来源于事物的规律（道）。</a:t>
            </a:r>
          </a:p>
          <a:p>
            <a:pPr fontAlgn="auto"/>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mn-ea"/>
              </a:rPr>
              <a:t>老子的“无为”并不是以“无为”为目的，而是以“有为”为目的。</a:t>
            </a:r>
          </a:p>
          <a:p>
            <a:pPr fontAlgn="auto"/>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mn-ea"/>
              </a:rPr>
              <a:t>因为根据之前提到的“道”，“无为”会转化为“有为”。</a:t>
            </a:r>
            <a:endParaRPr lang="zh-CN" altLang="en-US" sz="2400" b="1">
              <a:latin typeface="方正北魏楷书简体" panose="03000509000000000000" charset="-122"/>
              <a:ea typeface="方正北魏楷书简体" panose="03000509000000000000" charset="-122"/>
              <a:cs typeface="方正北魏楷书简体" panose="03000509000000000000" charset="-122"/>
            </a:endParaRPr>
          </a:p>
          <a:p>
            <a:pPr fontAlgn="auto"/>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mn-ea"/>
              </a:rPr>
              <a:t>这种思想的高明之处在于，虽然主观上不以取得利益为目的，客观上却可以更好地实现利益。</a:t>
            </a:r>
            <a:endParaRPr lang="zh-CN" altLang="en-US" sz="24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296035" y="1659890"/>
            <a:ext cx="9879330" cy="3538220"/>
          </a:xfrm>
          <a:prstGeom prst="rect">
            <a:avLst/>
          </a:prstGeom>
          <a:noFill/>
        </p:spPr>
        <p:txBody>
          <a:bodyPr wrap="square" rtlCol="0" anchor="t">
            <a:spAutoFit/>
          </a:bodyPr>
          <a:lstStyle/>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无为</a:t>
            </a:r>
          </a:p>
          <a:p>
            <a:r>
              <a:rPr lang="zh-CN" altLang="en-US" sz="2800" b="1">
                <a:solidFill>
                  <a:srgbClr val="C00000"/>
                </a:solidFill>
                <a:latin typeface="方正北魏楷书简体" panose="03000509000000000000" charset="-122"/>
                <a:ea typeface="方正北魏楷书简体" panose="03000509000000000000" charset="-122"/>
                <a:cs typeface="方正北魏楷书简体" panose="03000509000000000000" charset="-122"/>
                <a:sym typeface="+mn-ea"/>
              </a:rPr>
              <a:t>人活着犹如宇宙之存在，没有人能理性地指出其目的。</a:t>
            </a:r>
            <a:endParaRPr lang="zh-CN" altLang="en-US" sz="2800" b="1">
              <a:solidFill>
                <a:srgbClr val="C00000"/>
              </a:solidFill>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solidFill>
                  <a:srgbClr val="C00000"/>
                </a:solidFill>
                <a:latin typeface="方正北魏楷书简体" panose="03000509000000000000" charset="-122"/>
                <a:ea typeface="方正北魏楷书简体" panose="03000509000000000000" charset="-122"/>
                <a:cs typeface="方正北魏楷书简体" panose="03000509000000000000" charset="-122"/>
                <a:sym typeface="+mn-ea"/>
              </a:rPr>
              <a:t>因此，非理性地选择某个（些）目标便成为我们唯一的选择。</a:t>
            </a:r>
            <a:endParaRPr lang="zh-CN" altLang="en-US" sz="2800" b="1">
              <a:solidFill>
                <a:srgbClr val="C00000"/>
              </a:solidFill>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所以老子只说了“方法”，但没有指出“目的”。</a:t>
            </a:r>
          </a:p>
          <a:p>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这给我们一个启示：</a:t>
            </a:r>
          </a:p>
          <a:p>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人何必为刻意达到目的而痛苦不堪？</a:t>
            </a:r>
          </a:p>
          <a:p>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无为、逍遥亦是一种为人处世之道。</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
        <p:nvSpPr>
          <p:cNvPr id="12" name="文本框 11"/>
          <p:cNvSpPr txBox="1"/>
          <p:nvPr>
            <p:custDataLst>
              <p:tags r:id="rId2"/>
            </p:custDataLst>
          </p:nvPr>
        </p:nvSpPr>
        <p:spPr>
          <a:xfrm>
            <a:off x="4417695" y="250190"/>
            <a:ext cx="2467610" cy="521970"/>
          </a:xfrm>
          <a:prstGeom prst="rect">
            <a:avLst/>
          </a:prstGeom>
          <a:solidFill>
            <a:schemeClr val="bg1"/>
          </a:solidFill>
        </p:spPr>
        <p:txBody>
          <a:bodyPr wrap="square" rtlCol="0">
            <a:spAutoFit/>
          </a:bodyPr>
          <a:lstStyle/>
          <a:p>
            <a:r>
              <a:rPr lang="zh-CN" sz="2800" b="1">
                <a:latin typeface="方正粗活意简体" panose="03000509000000000000" charset="-122"/>
                <a:ea typeface="方正粗活意简体" panose="03000509000000000000" charset="-122"/>
                <a:cs typeface="方正粗活意简体" panose="03000509000000000000" charset="-122"/>
              </a:rPr>
              <a:t>思</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想</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主</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张</a:t>
            </a:r>
          </a:p>
        </p:txBody>
      </p:sp>
      <p:sp>
        <p:nvSpPr>
          <p:cNvPr id="13" name="标题 12"/>
          <p:cNvSpPr>
            <a:spLocks noGrp="1"/>
          </p:cNvSpPr>
          <p:nvPr>
            <p:ph type="title"/>
            <p:custDataLst>
              <p:tags r:id="rId3"/>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custDataLst>
              <p:tags r:id="rId1"/>
            </p:custDataLst>
          </p:nvPr>
        </p:nvSpPr>
        <p:spPr>
          <a:xfrm>
            <a:off x="1228090" y="1045845"/>
            <a:ext cx="9702800" cy="4399915"/>
          </a:xfrm>
          <a:prstGeom prst="rect">
            <a:avLst/>
          </a:prstGeom>
          <a:noFill/>
        </p:spPr>
        <p:txBody>
          <a:bodyPr wrap="square" rtlCol="0" anchor="t">
            <a:spAutoFit/>
          </a:bodyPr>
          <a:lstStyle/>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朴素辩证法：</a:t>
            </a:r>
          </a:p>
          <a:p>
            <a:pPr>
              <a:buFont typeface="Arial"/>
              <a:buNone/>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如认为一切事物均具有正反两面，并能由对立而转化，如“祸兮福之所倚，福兮祸之所伏”。</a:t>
            </a:r>
            <a:r>
              <a:rPr lang="zh-CN" altLang="en-US" sz="2800" b="1">
                <a:solidFill>
                  <a:schemeClr val="tx1"/>
                </a:solidFill>
                <a:latin typeface="方正北魏楷书简体" panose="03000509000000000000" charset="-122"/>
                <a:ea typeface="方正北魏楷书简体" panose="03000509000000000000" charset="-122"/>
                <a:cs typeface="方正北魏楷书简体" panose="03000509000000000000" charset="-122"/>
              </a:rPr>
              <a:t>又以为世间事物均为“有”与“无”之统一，“有无相生”，而“无”为基础，“天下万物生于有，有生于无”。</a:t>
            </a:r>
            <a:r>
              <a:rPr lang="zh-CN" altLang="en-US" sz="2800" b="1" smtClean="0">
                <a:latin typeface="方正北魏楷书简体" panose="03000509000000000000" charset="-122"/>
                <a:ea typeface="方正北魏楷书简体" panose="03000509000000000000" charset="-122"/>
                <a:cs typeface="方正北魏楷书简体" panose="03000509000000000000" charset="-122"/>
                <a:sym typeface="+mn-ea"/>
              </a:rPr>
              <a:t>有若无，实若虚；以退为进，以守为攻；以弱为强 ，以不争为争。</a:t>
            </a:r>
            <a:endParaRPr lang="zh-CN" altLang="en-US" sz="2800" b="1" smtClean="0">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老子的宇宙观：</a:t>
            </a:r>
            <a:endParaRPr lang="zh-CN" altLang="en-US" sz="28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endParaRPr>
          </a:p>
          <a:p>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根据之前的道，“无”与“有”（万物存在即是“有”）会相互转化。因此老子认为宇宙万物来自虚无，也必将走向虚无。比如：人的生与死。</a:t>
            </a:r>
            <a:endParaRPr lang="zh-CN" altLang="en-US" sz="2800" b="1">
              <a:solidFill>
                <a:srgbClr val="C00000"/>
              </a:solidFill>
              <a:latin typeface="方正北魏楷书简体" panose="03000509000000000000" charset="-122"/>
              <a:ea typeface="方正北魏楷书简体" panose="03000509000000000000" charset="-122"/>
              <a:cs typeface="方正北魏楷书简体" panose="03000509000000000000" charset="-122"/>
            </a:endParaRPr>
          </a:p>
        </p:txBody>
      </p:sp>
      <p:sp>
        <p:nvSpPr>
          <p:cNvPr id="12" name="文本框 11"/>
          <p:cNvSpPr txBox="1"/>
          <p:nvPr>
            <p:custDataLst>
              <p:tags r:id="rId2"/>
            </p:custDataLst>
          </p:nvPr>
        </p:nvSpPr>
        <p:spPr>
          <a:xfrm>
            <a:off x="4417695" y="250190"/>
            <a:ext cx="2467610" cy="521970"/>
          </a:xfrm>
          <a:prstGeom prst="rect">
            <a:avLst/>
          </a:prstGeom>
          <a:solidFill>
            <a:schemeClr val="bg1"/>
          </a:solidFill>
        </p:spPr>
        <p:txBody>
          <a:bodyPr wrap="square" rtlCol="0">
            <a:spAutoFit/>
          </a:bodyPr>
          <a:lstStyle/>
          <a:p>
            <a:r>
              <a:rPr lang="zh-CN" sz="2800" b="1">
                <a:latin typeface="方正粗活意简体" panose="03000509000000000000" charset="-122"/>
                <a:ea typeface="方正粗活意简体" panose="03000509000000000000" charset="-122"/>
                <a:cs typeface="方正粗活意简体" panose="03000509000000000000" charset="-122"/>
              </a:rPr>
              <a:t>思</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想</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主</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张</a:t>
            </a:r>
          </a:p>
        </p:txBody>
      </p:sp>
      <p:sp>
        <p:nvSpPr>
          <p:cNvPr id="13" name="标题 12"/>
          <p:cNvSpPr>
            <a:spLocks noGrp="1"/>
          </p:cNvSpPr>
          <p:nvPr>
            <p:ph type="title"/>
            <p:custDataLst>
              <p:tags r:id="rId3"/>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p:cNvSpPr>
            <a:spLocks noGrp="1"/>
          </p:cNvSpPr>
          <p:nvPr>
            <p:ph type="title"/>
            <p:custDataLst>
              <p:tags r:id="rId1"/>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12" name="文本框 11"/>
          <p:cNvSpPr txBox="1"/>
          <p:nvPr>
            <p:custDataLst>
              <p:tags r:id="rId2"/>
            </p:custDataLst>
          </p:nvPr>
        </p:nvSpPr>
        <p:spPr>
          <a:xfrm>
            <a:off x="4417695" y="250190"/>
            <a:ext cx="2467610" cy="521970"/>
          </a:xfrm>
          <a:prstGeom prst="rect">
            <a:avLst/>
          </a:prstGeom>
          <a:solidFill>
            <a:schemeClr val="bg1"/>
          </a:solidFill>
        </p:spPr>
        <p:txBody>
          <a:bodyPr wrap="square" rtlCol="0">
            <a:spAutoFit/>
          </a:bodyPr>
          <a:lstStyle/>
          <a:p>
            <a:r>
              <a:rPr lang="zh-CN" sz="2800" b="1">
                <a:latin typeface="方正粗活意简体" panose="03000509000000000000" charset="-122"/>
                <a:ea typeface="方正粗活意简体" panose="03000509000000000000" charset="-122"/>
                <a:cs typeface="方正粗活意简体" panose="03000509000000000000" charset="-122"/>
              </a:rPr>
              <a:t>思</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想</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主</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sz="2800" b="1">
                <a:latin typeface="方正粗活意简体" panose="03000509000000000000" charset="-122"/>
                <a:ea typeface="方正粗活意简体" panose="03000509000000000000" charset="-122"/>
                <a:cs typeface="方正粗活意简体" panose="03000509000000000000" charset="-122"/>
              </a:rPr>
              <a:t>张</a:t>
            </a:r>
          </a:p>
        </p:txBody>
      </p:sp>
      <p:sp>
        <p:nvSpPr>
          <p:cNvPr id="2" name="文本框 1"/>
          <p:cNvSpPr txBox="1"/>
          <p:nvPr>
            <p:custDataLst>
              <p:tags r:id="rId3"/>
            </p:custDataLst>
          </p:nvPr>
        </p:nvSpPr>
        <p:spPr>
          <a:xfrm>
            <a:off x="1377315" y="1584960"/>
            <a:ext cx="9502140" cy="3538220"/>
          </a:xfrm>
          <a:prstGeom prst="rect">
            <a:avLst/>
          </a:prstGeom>
          <a:noFill/>
        </p:spPr>
        <p:txBody>
          <a:bodyPr wrap="square" rtlCol="0" anchor="t">
            <a:spAutoFit/>
          </a:bodyPr>
          <a:lstStyle/>
          <a:p>
            <a:pPr algn="l"/>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民本思想</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a:t>
            </a:r>
          </a:p>
          <a:p>
            <a:pPr algn="l"/>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天之道，损有余而补不足，人之道则不然，损不足以奉有馀；</a:t>
            </a:r>
          </a:p>
          <a:p>
            <a:pPr algn="l"/>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民之饥，以其上食税之多；民之轻死，以其上求生之厚；民不畏死，奈何以死惧之？</a:t>
            </a:r>
          </a:p>
          <a:p>
            <a:pPr algn="l"/>
            <a:endPar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endParaRPr>
          </a:p>
          <a:p>
            <a:pPr algn="l"/>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他的哲学思想和由他创立的道家学派，</a:t>
            </a:r>
          </a:p>
          <a:p>
            <a:pPr algn="l"/>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不但对中国古代思想文化的发展作出了重要贡献，</a:t>
            </a:r>
          </a:p>
          <a:p>
            <a:pPr algn="l"/>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而且对中国2000多年来思想文化的发展产生了深远的影响。</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a:spLocks noChangeAspect="1"/>
          </p:cNvSpPr>
          <p:nvPr>
            <p:custDataLst>
              <p:tags r:id="rId1"/>
            </p:custDataLst>
          </p:nvPr>
        </p:nvSpPr>
        <p:spPr>
          <a:xfrm>
            <a:off x="153670" y="4791075"/>
            <a:ext cx="2066925" cy="2066925"/>
          </a:xfrm>
          <a:prstGeom prst="ellipse">
            <a:avLst/>
          </a:prstGeom>
          <a:blipFill>
            <a:blip r:embed="rId9"/>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
        <p:nvSpPr>
          <p:cNvPr id="15" name="椭圆 14"/>
          <p:cNvSpPr>
            <a:spLocks noChangeAspect="1"/>
          </p:cNvSpPr>
          <p:nvPr>
            <p:custDataLst>
              <p:tags r:id="rId2"/>
            </p:custDataLst>
          </p:nvPr>
        </p:nvSpPr>
        <p:spPr>
          <a:xfrm>
            <a:off x="9708515" y="4904740"/>
            <a:ext cx="1819275" cy="1819275"/>
          </a:xfrm>
          <a:prstGeom prst="ellipse">
            <a:avLst/>
          </a:prstGeom>
          <a:blipFill>
            <a:blip r:embed="rId10"/>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
        <p:nvSpPr>
          <p:cNvPr id="16" name="椭圆 15"/>
          <p:cNvSpPr>
            <a:spLocks noChangeAspect="1"/>
          </p:cNvSpPr>
          <p:nvPr>
            <p:custDataLst>
              <p:tags r:id="rId3"/>
            </p:custDataLst>
          </p:nvPr>
        </p:nvSpPr>
        <p:spPr>
          <a:xfrm>
            <a:off x="10392410" y="0"/>
            <a:ext cx="1473835" cy="1473835"/>
          </a:xfrm>
          <a:prstGeom prst="ellipse">
            <a:avLst/>
          </a:prstGeom>
          <a:blipFill>
            <a:blip r:embed="rId11"/>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
        <p:nvSpPr>
          <p:cNvPr id="17" name="文本框 16"/>
          <p:cNvSpPr txBox="1"/>
          <p:nvPr>
            <p:custDataLst>
              <p:tags r:id="rId4"/>
            </p:custDataLst>
          </p:nvPr>
        </p:nvSpPr>
        <p:spPr>
          <a:xfrm>
            <a:off x="3999230" y="351790"/>
            <a:ext cx="2019300" cy="645160"/>
          </a:xfrm>
          <a:prstGeom prst="rect">
            <a:avLst/>
          </a:prstGeom>
          <a:solidFill>
            <a:schemeClr val="bg1"/>
          </a:solidFill>
        </p:spPr>
        <p:txBody>
          <a:bodyPr wrap="none" rtlCol="0" anchor="t">
            <a:spAutoFit/>
          </a:bodyPr>
          <a:lstStyle/>
          <a:p>
            <a:r>
              <a:rPr lang="zh-CN" altLang="en-US" sz="3600" b="1" smtClean="0">
                <a:solidFill>
                  <a:srgbClr val="0000FF"/>
                </a:solidFill>
                <a:effectLst>
                  <a:outerShdw blurRad="38100" dist="38100" dir="2700000">
                    <a:srgbClr val="C0C0C0"/>
                  </a:outerShdw>
                </a:effectLst>
                <a:latin typeface="Times New Roman" panose="02020603050405020304" pitchFamily="18" charset="0"/>
                <a:ea typeface="隶书" panose="02010509060101010101" pitchFamily="49" charset="-122"/>
                <a:sym typeface="+mn-ea"/>
              </a:rPr>
              <a:t>时代背景</a:t>
            </a:r>
          </a:p>
        </p:txBody>
      </p:sp>
      <p:sp>
        <p:nvSpPr>
          <p:cNvPr id="18" name="标题 17"/>
          <p:cNvSpPr>
            <a:spLocks noGrp="1"/>
          </p:cNvSpPr>
          <p:nvPr>
            <p:ph type="title"/>
            <p:custDataLst>
              <p:tags r:id="rId5"/>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39940" name="文本框 39939"/>
          <p:cNvSpPr txBox="1"/>
          <p:nvPr>
            <p:custDataLst>
              <p:tags r:id="rId6"/>
            </p:custDataLst>
          </p:nvPr>
        </p:nvSpPr>
        <p:spPr>
          <a:xfrm>
            <a:off x="1383665" y="1684655"/>
            <a:ext cx="8820150" cy="3215005"/>
          </a:xfrm>
          <a:prstGeom prst="rect">
            <a:avLst/>
          </a:prstGeom>
          <a:noFill/>
          <a:ln w="9525">
            <a:noFill/>
          </a:ln>
        </p:spPr>
        <p:txBody>
          <a:bodyPr wrap="square">
            <a:spAutoFit/>
          </a:bodyPr>
          <a:lstStyle/>
          <a:p>
            <a:pPr fontAlgn="auto">
              <a:lnSpc>
                <a:spcPts val="406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春秋时期，一些诸侯国经过长期休养生息发展了起来，而王室的力量却逐步衰微，渐渐丧失控制诸侯的能力。强大了的诸侯，不再对周王室唯命是从了，他们有的蚕食周的土地，有的攻伐别的诸侯国。</a:t>
            </a:r>
          </a:p>
          <a:p>
            <a:pPr fontAlgn="auto">
              <a:lnSpc>
                <a:spcPts val="406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据史书记载，春秋</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242</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年间，有</a:t>
            </a:r>
            <a:r>
              <a:rPr lang="en-US" alt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36</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名君主被杀，</a:t>
            </a:r>
            <a:r>
              <a:rPr lang="en-US" alt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52</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个诸侯国被灭，有大小战事</a:t>
            </a:r>
            <a:r>
              <a:rPr lang="en-US" alt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480</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多起，诸侯的盟会</a:t>
            </a:r>
            <a:r>
              <a:rPr lang="en-US" alt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450</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余次。</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750" fill="hold"/>
                                        <p:tgtEl>
                                          <p:spTgt spid="14"/>
                                        </p:tgtEl>
                                        <p:attrNameLst>
                                          <p:attrName>ppt_x</p:attrName>
                                        </p:attrNameLst>
                                      </p:cBhvr>
                                      <p:tavLst>
                                        <p:tav tm="0">
                                          <p:val>
                                            <p:strVal val="0-#ppt_w/2"/>
                                          </p:val>
                                        </p:tav>
                                        <p:tav tm="100000">
                                          <p:val>
                                            <p:strVal val="#ppt_x"/>
                                          </p:val>
                                        </p:tav>
                                      </p:tavLst>
                                    </p:anim>
                                    <p:anim calcmode="lin" valueType="num">
                                      <p:cBhvr additive="base">
                                        <p:cTn id="8" dur="275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750" fill="hold"/>
                                        <p:tgtEl>
                                          <p:spTgt spid="15"/>
                                        </p:tgtEl>
                                        <p:attrNameLst>
                                          <p:attrName>ppt_x</p:attrName>
                                        </p:attrNameLst>
                                      </p:cBhvr>
                                      <p:tavLst>
                                        <p:tav tm="0">
                                          <p:val>
                                            <p:strVal val="#ppt_x"/>
                                          </p:val>
                                        </p:tav>
                                        <p:tav tm="100000">
                                          <p:val>
                                            <p:strVal val="#ppt_x"/>
                                          </p:val>
                                        </p:tav>
                                      </p:tavLst>
                                    </p:anim>
                                    <p:anim calcmode="lin" valueType="num">
                                      <p:cBhvr additive="base">
                                        <p:cTn id="12" dur="2750" fill="hold"/>
                                        <p:tgtEl>
                                          <p:spTgt spid="15"/>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2750" fill="hold"/>
                                        <p:tgtEl>
                                          <p:spTgt spid="16"/>
                                        </p:tgtEl>
                                        <p:attrNameLst>
                                          <p:attrName>ppt_x</p:attrName>
                                        </p:attrNameLst>
                                      </p:cBhvr>
                                      <p:tavLst>
                                        <p:tav tm="0">
                                          <p:val>
                                            <p:strVal val="1+#ppt_w/2"/>
                                          </p:val>
                                        </p:tav>
                                        <p:tav tm="100000">
                                          <p:val>
                                            <p:strVal val="#ppt_x"/>
                                          </p:val>
                                        </p:tav>
                                      </p:tavLst>
                                    </p:anim>
                                    <p:anim calcmode="lin" valueType="num">
                                      <p:cBhvr additive="base">
                                        <p:cTn id="16" dur="275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p:cNvSpPr txBox="1"/>
          <p:nvPr>
            <p:custDataLst>
              <p:tags r:id="rId1"/>
            </p:custDataLst>
          </p:nvPr>
        </p:nvSpPr>
        <p:spPr>
          <a:xfrm>
            <a:off x="3999230" y="351790"/>
            <a:ext cx="2019300" cy="645160"/>
          </a:xfrm>
          <a:prstGeom prst="rect">
            <a:avLst/>
          </a:prstGeom>
          <a:solidFill>
            <a:schemeClr val="bg1"/>
          </a:solidFill>
        </p:spPr>
        <p:txBody>
          <a:bodyPr wrap="none" rtlCol="0" anchor="t">
            <a:spAutoFit/>
          </a:bodyPr>
          <a:lstStyle/>
          <a:p>
            <a:r>
              <a:rPr lang="zh-CN" altLang="en-US" sz="3600" b="1" smtClean="0">
                <a:solidFill>
                  <a:srgbClr val="0000FF"/>
                </a:solidFill>
                <a:effectLst>
                  <a:outerShdw blurRad="38100" dist="38100" dir="2700000">
                    <a:srgbClr val="C0C0C0"/>
                  </a:outerShdw>
                </a:effectLst>
                <a:latin typeface="Times New Roman" panose="02020603050405020304" pitchFamily="18" charset="0"/>
                <a:ea typeface="隶书" panose="02010509060101010101" pitchFamily="49" charset="-122"/>
                <a:sym typeface="+mn-ea"/>
              </a:rPr>
              <a:t>时代背景</a:t>
            </a:r>
          </a:p>
        </p:txBody>
      </p:sp>
      <p:sp>
        <p:nvSpPr>
          <p:cNvPr id="18" name="标题 17"/>
          <p:cNvSpPr>
            <a:spLocks noGrp="1"/>
          </p:cNvSpPr>
          <p:nvPr>
            <p:ph type="title"/>
            <p:custDataLst>
              <p:tags r:id="rId2"/>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4" name="文本框 3"/>
          <p:cNvSpPr txBox="1"/>
          <p:nvPr>
            <p:custDataLst>
              <p:tags r:id="rId3"/>
            </p:custDataLst>
          </p:nvPr>
        </p:nvSpPr>
        <p:spPr>
          <a:xfrm>
            <a:off x="1318260" y="1562100"/>
            <a:ext cx="9590405" cy="4051300"/>
          </a:xfrm>
          <a:prstGeom prst="rect">
            <a:avLst/>
          </a:prstGeom>
          <a:noFill/>
        </p:spPr>
        <p:txBody>
          <a:bodyPr wrap="square" rtlCol="0" anchor="t">
            <a:spAutoFit/>
          </a:bodyPr>
          <a:lstStyle/>
          <a:p>
            <a:pPr fontAlgn="auto">
              <a:lnSpc>
                <a:spcPts val="386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天下大乱，诸侯混战，统治者贪求无厌，无德无能却好大喜功，强作妄为。使百姓饥寒交迫，疲于奔命，造成人民的灾难。在这种情况下，老子针对统治者的治国方略，提出“无为而治”的思想，</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老子的“无为”不是“不为”而是含有“不妄为”“不乱为”，要顺应客观态势，尊重自然规律的意思。</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呼吁统治者要“无为”，不要过多干涉百姓生活。</a:t>
            </a:r>
          </a:p>
          <a:p>
            <a:pPr fontAlgn="auto">
              <a:lnSpc>
                <a:spcPts val="386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a:t>
            </a:r>
          </a:p>
          <a:p>
            <a:pPr fontAlgn="auto">
              <a:lnSpc>
                <a:spcPts val="386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a:t>
            </a:r>
          </a:p>
        </p:txBody>
      </p:sp>
      <p:sp>
        <p:nvSpPr>
          <p:cNvPr id="15" name="椭圆 14"/>
          <p:cNvSpPr>
            <a:spLocks noChangeAspect="1"/>
          </p:cNvSpPr>
          <p:nvPr>
            <p:custDataLst>
              <p:tags r:id="rId4"/>
            </p:custDataLst>
          </p:nvPr>
        </p:nvSpPr>
        <p:spPr>
          <a:xfrm>
            <a:off x="9708515" y="4904740"/>
            <a:ext cx="1819275" cy="1819275"/>
          </a:xfrm>
          <a:prstGeom prst="ellipse">
            <a:avLst/>
          </a:prstGeom>
          <a:blipFill>
            <a:blip r:embed="rId8"/>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
        <p:nvSpPr>
          <p:cNvPr id="16" name="椭圆 15"/>
          <p:cNvSpPr>
            <a:spLocks noChangeAspect="1"/>
          </p:cNvSpPr>
          <p:nvPr>
            <p:custDataLst>
              <p:tags r:id="rId5"/>
            </p:custDataLst>
          </p:nvPr>
        </p:nvSpPr>
        <p:spPr>
          <a:xfrm>
            <a:off x="10392410" y="0"/>
            <a:ext cx="1473835" cy="1473835"/>
          </a:xfrm>
          <a:prstGeom prst="ellipse">
            <a:avLst/>
          </a:prstGeom>
          <a:blipFill>
            <a:blip r:embed="rId9"/>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
        <p:nvSpPr>
          <p:cNvPr id="14" name="椭圆 13"/>
          <p:cNvSpPr>
            <a:spLocks noChangeAspect="1"/>
          </p:cNvSpPr>
          <p:nvPr>
            <p:custDataLst>
              <p:tags r:id="rId6"/>
            </p:custDataLst>
          </p:nvPr>
        </p:nvSpPr>
        <p:spPr>
          <a:xfrm>
            <a:off x="153670" y="4791075"/>
            <a:ext cx="2066925" cy="2066925"/>
          </a:xfrm>
          <a:prstGeom prst="ellipse">
            <a:avLst/>
          </a:prstGeom>
          <a:blipFill>
            <a:blip r:embed="rId10"/>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方正硬笔楷书简体" panose="03000509000000000000" pitchFamily="65" charset="-122"/>
              <a:ea typeface="方正硬笔楷书简体" panose="03000509000000000000" pitchFamily="65"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220980" y="4984750"/>
            <a:ext cx="2127885" cy="1770380"/>
          </a:xfrm>
          <a:prstGeom prst="rect">
            <a:avLst/>
          </a:prstGeom>
        </p:spPr>
      </p:pic>
      <p:sp>
        <p:nvSpPr>
          <p:cNvPr id="18" name="标题 17"/>
          <p:cNvSpPr>
            <a:spLocks noGrp="1"/>
          </p:cNvSpPr>
          <p:nvPr>
            <p:ph type="title"/>
            <p:custDataLst>
              <p:tags r:id="rId2"/>
            </p:custDataLst>
          </p:nvPr>
        </p:nvSpPr>
        <p:spPr>
          <a:xfrm>
            <a:off x="622935" y="106045"/>
            <a:ext cx="2346960" cy="666115"/>
          </a:xfrm>
          <a:solidFill>
            <a:schemeClr val="accent2"/>
          </a:solidFill>
        </p:spPr>
        <p:txBody>
          <a:bodyPr>
            <a:normAutofit fontScale="90000"/>
          </a:bodyPr>
          <a:lstStyle/>
          <a:p>
            <a:r>
              <a:rPr lang="zh-CN" sz="3600" smtClean="0">
                <a:latin typeface="方正隶书简体" panose="03000509000000000000" charset="-122"/>
                <a:ea typeface="方正隶书简体" panose="03000509000000000000" charset="-122"/>
              </a:rPr>
              <a:t>诵</a:t>
            </a:r>
            <a:r>
              <a:rPr lang="en-US" altLang="zh-CN" sz="3600" smtClean="0">
                <a:latin typeface="方正隶书简体" panose="03000509000000000000" charset="-122"/>
                <a:ea typeface="方正隶书简体" panose="03000509000000000000" charset="-122"/>
              </a:rPr>
              <a:t> </a:t>
            </a:r>
            <a:r>
              <a:rPr lang="zh-CN" sz="3600" smtClean="0">
                <a:latin typeface="方正隶书简体" panose="03000509000000000000" charset="-122"/>
                <a:ea typeface="方正隶书简体" panose="03000509000000000000" charset="-122"/>
              </a:rPr>
              <a:t>读</a:t>
            </a:r>
            <a:r>
              <a:rPr lang="en-US" altLang="zh-CN" sz="3600" smtClean="0">
                <a:latin typeface="方正隶书简体" panose="03000509000000000000" charset="-122"/>
                <a:ea typeface="方正隶书简体" panose="03000509000000000000" charset="-122"/>
              </a:rPr>
              <a:t> </a:t>
            </a:r>
            <a:r>
              <a:rPr lang="zh-CN" sz="3600" smtClean="0">
                <a:latin typeface="方正隶书简体" panose="03000509000000000000" charset="-122"/>
                <a:ea typeface="方正隶书简体" panose="03000509000000000000" charset="-122"/>
              </a:rPr>
              <a:t>指</a:t>
            </a:r>
            <a:r>
              <a:rPr lang="en-US" altLang="zh-CN" sz="3600" smtClean="0">
                <a:latin typeface="方正隶书简体" panose="03000509000000000000" charset="-122"/>
                <a:ea typeface="方正隶书简体" panose="03000509000000000000" charset="-122"/>
              </a:rPr>
              <a:t> </a:t>
            </a:r>
            <a:r>
              <a:rPr lang="zh-CN" sz="3600" smtClean="0">
                <a:latin typeface="方正隶书简体" panose="03000509000000000000" charset="-122"/>
                <a:ea typeface="方正隶书简体" panose="03000509000000000000" charset="-122"/>
              </a:rPr>
              <a:t>导</a:t>
            </a:r>
          </a:p>
        </p:txBody>
      </p:sp>
      <p:sp>
        <p:nvSpPr>
          <p:cNvPr id="3" name="文本框 2"/>
          <p:cNvSpPr txBox="1"/>
          <p:nvPr>
            <p:custDataLst>
              <p:tags r:id="rId3"/>
            </p:custDataLst>
          </p:nvPr>
        </p:nvSpPr>
        <p:spPr>
          <a:xfrm>
            <a:off x="2605405" y="1567180"/>
            <a:ext cx="7518400" cy="3107690"/>
          </a:xfrm>
          <a:prstGeom prst="rect">
            <a:avLst/>
          </a:prstGeom>
          <a:noFill/>
        </p:spPr>
        <p:txBody>
          <a:bodyPr wrap="square" rtlCol="0" anchor="t">
            <a:spAutoFit/>
          </a:bodyPr>
          <a:lstStyle/>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字音</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 </a:t>
            </a:r>
          </a:p>
          <a:p>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latin typeface="方正北魏楷书简体" panose="03000509000000000000" charset="-122"/>
                <a:ea typeface="方正北魏楷书简体" panose="03000509000000000000" charset="-122"/>
                <a:cs typeface="方正北魏楷书简体" panose="03000509000000000000" charset="-122"/>
              </a:rPr>
              <a:t>毂（gǔ）    埏埴（shān zhí）  户牖（yǒu）   </a:t>
            </a:r>
          </a:p>
          <a:p>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latin typeface="方正北魏楷书简体" panose="03000509000000000000" charset="-122"/>
                <a:ea typeface="方正北魏楷书简体" panose="03000509000000000000" charset="-122"/>
                <a:cs typeface="方正北魏楷书简体" panose="03000509000000000000" charset="-122"/>
              </a:rPr>
              <a:t>矜（jīn）赘（zhuì）        强行者（qiǎng）      </a:t>
            </a:r>
          </a:p>
          <a:p>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latin typeface="方正北魏楷书简体" panose="03000509000000000000" charset="-122"/>
                <a:ea typeface="方正北魏楷书简体" panose="03000509000000000000" charset="-122"/>
                <a:cs typeface="方正北魏楷书简体" panose="03000509000000000000" charset="-122"/>
              </a:rPr>
              <a:t>泮(pàn)     累土(léi)           几成而败之（jī） </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标题 17"/>
          <p:cNvSpPr>
            <a:spLocks noGrp="1"/>
          </p:cNvSpPr>
          <p:nvPr>
            <p:ph type="title"/>
            <p:custDataLst>
              <p:tags r:id="rId1"/>
            </p:custDataLst>
          </p:nvPr>
        </p:nvSpPr>
        <p:spPr>
          <a:xfrm>
            <a:off x="622935" y="106045"/>
            <a:ext cx="2346960" cy="666115"/>
          </a:xfrm>
          <a:solidFill>
            <a:schemeClr val="accent2"/>
          </a:solidFill>
        </p:spPr>
        <p:txBody>
          <a:bodyPr>
            <a:normAutofit fontScale="90000"/>
          </a:bodyPr>
          <a:lstStyle/>
          <a:p>
            <a:r>
              <a:rPr lang="zh-CN" sz="3600" smtClean="0">
                <a:latin typeface="方正隶书简体" panose="03000509000000000000" charset="-122"/>
                <a:ea typeface="方正隶书简体" panose="03000509000000000000" charset="-122"/>
              </a:rPr>
              <a:t>诵</a:t>
            </a:r>
            <a:r>
              <a:rPr lang="en-US" altLang="zh-CN" sz="3600" smtClean="0">
                <a:latin typeface="方正隶书简体" panose="03000509000000000000" charset="-122"/>
                <a:ea typeface="方正隶书简体" panose="03000509000000000000" charset="-122"/>
              </a:rPr>
              <a:t> </a:t>
            </a:r>
            <a:r>
              <a:rPr lang="zh-CN" sz="3600" smtClean="0">
                <a:latin typeface="方正隶书简体" panose="03000509000000000000" charset="-122"/>
                <a:ea typeface="方正隶书简体" panose="03000509000000000000" charset="-122"/>
              </a:rPr>
              <a:t>读</a:t>
            </a:r>
            <a:r>
              <a:rPr lang="en-US" altLang="zh-CN" sz="3600" smtClean="0">
                <a:latin typeface="方正隶书简体" panose="03000509000000000000" charset="-122"/>
                <a:ea typeface="方正隶书简体" panose="03000509000000000000" charset="-122"/>
              </a:rPr>
              <a:t> </a:t>
            </a:r>
            <a:r>
              <a:rPr lang="zh-CN" sz="3600" smtClean="0">
                <a:latin typeface="方正隶书简体" panose="03000509000000000000" charset="-122"/>
                <a:ea typeface="方正隶书简体" panose="03000509000000000000" charset="-122"/>
              </a:rPr>
              <a:t>指</a:t>
            </a:r>
            <a:r>
              <a:rPr lang="en-US" altLang="zh-CN" sz="3600" smtClean="0">
                <a:latin typeface="方正隶书简体" panose="03000509000000000000" charset="-122"/>
                <a:ea typeface="方正隶书简体" panose="03000509000000000000" charset="-122"/>
              </a:rPr>
              <a:t> </a:t>
            </a:r>
            <a:r>
              <a:rPr lang="zh-CN" sz="3600" smtClean="0">
                <a:latin typeface="方正隶书简体" panose="03000509000000000000" charset="-122"/>
                <a:ea typeface="方正隶书简体" panose="03000509000000000000" charset="-122"/>
              </a:rPr>
              <a:t>导</a:t>
            </a:r>
          </a:p>
        </p:txBody>
      </p:sp>
      <p:sp>
        <p:nvSpPr>
          <p:cNvPr id="2" name="文本框 1"/>
          <p:cNvSpPr txBox="1"/>
          <p:nvPr>
            <p:custDataLst>
              <p:tags r:id="rId2"/>
            </p:custDataLst>
          </p:nvPr>
        </p:nvSpPr>
        <p:spPr>
          <a:xfrm>
            <a:off x="1504950" y="1701165"/>
            <a:ext cx="9340215" cy="3322955"/>
          </a:xfrm>
          <a:prstGeom prst="rect">
            <a:avLst/>
          </a:prstGeom>
          <a:noFill/>
        </p:spPr>
        <p:txBody>
          <a:bodyPr wrap="square" rtlCol="0" anchor="t">
            <a:spAutoFit/>
          </a:bodyPr>
          <a:lstStyle/>
          <a:p>
            <a:pPr fontAlgn="auto">
              <a:lnSpc>
                <a:spcPct val="150000"/>
              </a:lnSpc>
            </a:pP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划分节奏，明确重音和语调。 </a:t>
            </a:r>
          </a:p>
          <a:p>
            <a:pPr fontAlgn="auto">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如：第十一章：</a:t>
            </a:r>
          </a:p>
          <a:p>
            <a:pPr fontAlgn="auto">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三十辐/共/一毂，当其无，有车/之用。埏埴/以为器，当其无，有器/之用。凿户牖/以为/室，当其无，有室/之用。故/有之/以为利，无之/以为用。</a:t>
            </a:r>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7">
            <a:extLst>
              <a:ext uri="{BEBA8EAE-BF5A-486C-A8C5-ECC9F3942E4B}">
                <a14:imgProps xmlns:a14="http://schemas.microsoft.com/office/drawing/2010/main">
                  <a14:imgLayer r:embed="rId8">
                    <a14:imgEffect>
                      <a14:backgroundRemoval t="4000" b="99167" l="0" r="90000"/>
                    </a14:imgEffect>
                  </a14:imgLayer>
                </a14:imgProps>
              </a:ext>
              <a:ext uri="{28A0092B-C50C-407E-A947-70E740481C1C}">
                <a14:useLocalDpi xmlns:a14="http://schemas.microsoft.com/office/drawing/2010/main" val="0"/>
              </a:ext>
            </a:extLst>
          </a:blip>
          <a:stretch>
            <a:fillRect/>
          </a:stretch>
        </p:blipFill>
        <p:spPr>
          <a:xfrm>
            <a:off x="8996680" y="0"/>
            <a:ext cx="3993515" cy="1261110"/>
          </a:xfrm>
          <a:prstGeom prst="rect">
            <a:avLst/>
          </a:prstGeom>
        </p:spPr>
      </p:pic>
      <p:sp>
        <p:nvSpPr>
          <p:cNvPr id="5" name="标题 4"/>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
        <p:nvSpPr>
          <p:cNvPr id="30723" name="Rectangle 3"/>
          <p:cNvSpPr>
            <a:spLocks noGrp="1" noChangeArrowheads="1"/>
          </p:cNvSpPr>
          <p:nvPr>
            <p:custDataLst>
              <p:tags r:id="rId3"/>
            </p:custDataLst>
          </p:nvPr>
        </p:nvSpPr>
        <p:spPr>
          <a:xfrm>
            <a:off x="1261745" y="844550"/>
            <a:ext cx="4383405" cy="5222875"/>
          </a:xfrm>
          <a:prstGeom prst="rect">
            <a:avLst/>
          </a:prstGeom>
          <a:solidFill>
            <a:schemeClr val="bg1"/>
          </a:solidFill>
          <a:ln w="9525">
            <a:solidFill>
              <a:srgbClr val="FFFF00"/>
            </a:solidFill>
            <a:miter lim="800000"/>
          </a:ln>
        </p:spPr>
        <p:txBody>
          <a:bodyPr vert="horz" wrap="square" lIns="100800" tIns="39600" rIns="75600" bIns="39600" numCol="1" rtlCol="0" anchor="t" anchorCtr="0" compatLnSpc="1"/>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140000"/>
              </a:lnSpc>
            </a:pPr>
            <a:r>
              <a:rPr lang="en-US" altLang="en-US" sz="2800">
                <a:solidFill>
                  <a:srgbClr val="FF0000"/>
                </a:solidFill>
                <a:latin typeface="方正隶书简体" panose="03000509000000000000" charset="-122"/>
                <a:ea typeface="方正隶书简体" panose="03000509000000000000" charset="-122"/>
                <a:sym typeface="+mn-ea"/>
              </a:rPr>
              <a:t>           第</a:t>
            </a:r>
            <a:r>
              <a:rPr sz="2800">
                <a:solidFill>
                  <a:srgbClr val="FF0000"/>
                </a:solidFill>
                <a:latin typeface="方正隶书简体" panose="03000509000000000000" charset="-122"/>
                <a:ea typeface="方正隶书简体" panose="03000509000000000000" charset="-122"/>
                <a:sym typeface="+mn-ea"/>
              </a:rPr>
              <a:t>十一</a:t>
            </a:r>
            <a:r>
              <a:rPr lang="en-US" altLang="en-US" sz="2800">
                <a:solidFill>
                  <a:srgbClr val="FF0000"/>
                </a:solidFill>
                <a:latin typeface="方正隶书简体" panose="03000509000000000000" charset="-122"/>
                <a:ea typeface="方正隶书简体" panose="03000509000000000000" charset="-122"/>
                <a:sym typeface="+mn-ea"/>
              </a:rPr>
              <a:t>章</a:t>
            </a:r>
          </a:p>
          <a:p>
            <a:pPr marL="0" marR="0" lvl="0" indent="0" eaLnBrk="1" hangingPunct="1">
              <a:lnSpc>
                <a:spcPct val="140000"/>
              </a:lnSpc>
            </a:pPr>
            <a:r>
              <a:rPr lang="en-US" altLang="en-US" sz="2800">
                <a:latin typeface="方正隶书简体" panose="03000509000000000000" charset="-122"/>
                <a:ea typeface="方正隶书简体" panose="03000509000000000000" charset="-122"/>
                <a:sym typeface="+mn-ea"/>
              </a:rPr>
              <a:t>三十辐共一毂，</a:t>
            </a:r>
            <a:r>
              <a:rPr lang="en-US" altLang="en-US" sz="2800">
                <a:solidFill>
                  <a:srgbClr val="FF0000"/>
                </a:solidFill>
                <a:latin typeface="方正隶书简体" panose="03000509000000000000" charset="-122"/>
                <a:ea typeface="方正隶书简体" panose="03000509000000000000" charset="-122"/>
                <a:sym typeface="+mn-ea"/>
              </a:rPr>
              <a:t>当</a:t>
            </a:r>
            <a:r>
              <a:rPr lang="en-US" altLang="en-US" sz="2800">
                <a:latin typeface="方正隶书简体" panose="03000509000000000000" charset="-122"/>
                <a:ea typeface="方正隶书简体" panose="03000509000000000000" charset="-122"/>
                <a:sym typeface="+mn-ea"/>
              </a:rPr>
              <a:t>其</a:t>
            </a:r>
            <a:r>
              <a:rPr lang="en-US" altLang="en-US" sz="2800">
                <a:solidFill>
                  <a:srgbClr val="FF0000"/>
                </a:solidFill>
                <a:latin typeface="方正隶书简体" panose="03000509000000000000" charset="-122"/>
                <a:ea typeface="方正隶书简体" panose="03000509000000000000" charset="-122"/>
                <a:sym typeface="+mn-ea"/>
              </a:rPr>
              <a:t>无</a:t>
            </a:r>
            <a:r>
              <a:rPr lang="en-US" altLang="en-US" sz="2800">
                <a:latin typeface="方正隶书简体" panose="03000509000000000000" charset="-122"/>
                <a:ea typeface="方正隶书简体" panose="03000509000000000000" charset="-122"/>
                <a:sym typeface="+mn-ea"/>
              </a:rPr>
              <a:t>，有车之用。</a:t>
            </a:r>
            <a:r>
              <a:rPr lang="en-US" altLang="en-US" sz="2800">
                <a:solidFill>
                  <a:srgbClr val="FF0000"/>
                </a:solidFill>
                <a:latin typeface="方正隶书简体" panose="03000509000000000000" charset="-122"/>
                <a:ea typeface="方正隶书简体" panose="03000509000000000000" charset="-122"/>
                <a:sym typeface="+mn-ea"/>
              </a:rPr>
              <a:t>埏埴</a:t>
            </a:r>
            <a:r>
              <a:rPr lang="en-US" altLang="en-US" sz="2800">
                <a:latin typeface="方正隶书简体" panose="03000509000000000000" charset="-122"/>
                <a:ea typeface="方正隶书简体" panose="03000509000000000000" charset="-122"/>
                <a:sym typeface="+mn-ea"/>
              </a:rPr>
              <a:t>以为器，当其无，有器之用。</a:t>
            </a:r>
            <a:r>
              <a:rPr lang="en-US" altLang="en-US" sz="2800">
                <a:solidFill>
                  <a:srgbClr val="FF0000"/>
                </a:solidFill>
                <a:latin typeface="方正隶书简体" panose="03000509000000000000" charset="-122"/>
                <a:ea typeface="方正隶书简体" panose="03000509000000000000" charset="-122"/>
                <a:sym typeface="+mn-ea"/>
              </a:rPr>
              <a:t>凿户牖以为室</a:t>
            </a:r>
            <a:r>
              <a:rPr lang="en-US" altLang="en-US" sz="2800">
                <a:latin typeface="方正隶书简体" panose="03000509000000000000" charset="-122"/>
                <a:ea typeface="方正隶书简体" panose="03000509000000000000" charset="-122"/>
                <a:sym typeface="+mn-ea"/>
              </a:rPr>
              <a:t>，当其无，有室之用。故</a:t>
            </a:r>
            <a:r>
              <a:rPr lang="en-US" altLang="en-US" sz="2800">
                <a:solidFill>
                  <a:srgbClr val="FF0000"/>
                </a:solidFill>
                <a:latin typeface="方正隶书简体" panose="03000509000000000000" charset="-122"/>
                <a:ea typeface="方正隶书简体" panose="03000509000000000000" charset="-122"/>
                <a:sym typeface="+mn-ea"/>
              </a:rPr>
              <a:t>有之以为利，无之以为用。</a:t>
            </a:r>
          </a:p>
        </p:txBody>
      </p:sp>
      <p:sp>
        <p:nvSpPr>
          <p:cNvPr id="19" name="文本框 18"/>
          <p:cNvSpPr txBox="1"/>
          <p:nvPr>
            <p:custDataLst>
              <p:tags r:id="rId4"/>
            </p:custDataLst>
          </p:nvPr>
        </p:nvSpPr>
        <p:spPr>
          <a:xfrm>
            <a:off x="5559425" y="639445"/>
            <a:ext cx="5674995" cy="5427345"/>
          </a:xfrm>
          <a:prstGeom prst="rect">
            <a:avLst/>
          </a:prstGeom>
          <a:solidFill>
            <a:schemeClr val="bg1"/>
          </a:solidFill>
          <a:ln>
            <a:solidFill>
              <a:srgbClr val="FFFF00"/>
            </a:solidFill>
          </a:ln>
        </p:spPr>
        <p:txBody>
          <a:bodyPr wrap="square" rtlCol="0" anchor="t">
            <a:spAutoFit/>
          </a:bodyPr>
          <a:lstStyle/>
          <a:p>
            <a:endParaRPr lang="zh-CN" altLang="en-US" b="1">
              <a:latin typeface="方正北魏楷书简体" panose="03000509000000000000" charset="-122"/>
              <a:ea typeface="方正北魏楷书简体" panose="03000509000000000000" charset="-122"/>
              <a:cs typeface="方正北魏楷书简体" panose="03000509000000000000" charset="-122"/>
            </a:endParaRPr>
          </a:p>
          <a:p>
            <a:r>
              <a:rPr lang="en-US" altLang="zh-CN" b="1">
                <a:latin typeface="方正北魏楷书简体" panose="03000509000000000000" charset="-122"/>
                <a:ea typeface="方正北魏楷书简体" panose="03000509000000000000" charset="-122"/>
                <a:cs typeface="方正北魏楷书简体" panose="03000509000000000000" charset="-122"/>
              </a:rPr>
              <a:t>                       </a:t>
            </a:r>
            <a:r>
              <a:rPr lang="en-US" altLang="zh-CN"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   </a:t>
            </a:r>
            <a:r>
              <a:rPr lang="zh-CN" altLang="en-US" sz="32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注释</a:t>
            </a:r>
            <a:endPar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毂</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：车轮的中心部位。 </a:t>
            </a:r>
          </a:p>
          <a:p>
            <a:pPr>
              <a:lnSpc>
                <a:spcPct val="120000"/>
              </a:lnSpc>
              <a:buNone/>
            </a:pP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当其无，有车之用：</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车的功用正是产生于车毂的“无”。</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当: </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有，只有。</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无：</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指车毂的中空处。</a:t>
            </a:r>
            <a:endPar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埏埴</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：和泥。埏，揉和。埴，黏土。 </a:t>
            </a:r>
          </a:p>
          <a:p>
            <a:r>
              <a:rPr lang="zh-CN" altLang="en-US"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户牖</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：门、窗户。</a:t>
            </a:r>
          </a:p>
          <a:p>
            <a:r>
              <a:rPr lang="zh-CN" altLang="en-US"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以为</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：动词，把</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作为</a:t>
            </a:r>
          </a:p>
          <a:p>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有之以为利，无之以为用：</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“有”“（车子，器皿，房屋）供人方便利用，正是“无”起了作用。</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750" fill="hold"/>
                                        <p:tgtEl>
                                          <p:spTgt spid="18"/>
                                        </p:tgtEl>
                                        <p:attrNameLst>
                                          <p:attrName>ppt_x</p:attrName>
                                        </p:attrNameLst>
                                      </p:cBhvr>
                                      <p:tavLst>
                                        <p:tav tm="0">
                                          <p:val>
                                            <p:strVal val="#ppt_x"/>
                                          </p:val>
                                        </p:tav>
                                        <p:tav tm="100000">
                                          <p:val>
                                            <p:strVal val="#ppt_x"/>
                                          </p:val>
                                        </p:tav>
                                      </p:tavLst>
                                    </p:anim>
                                    <p:anim calcmode="lin" valueType="num">
                                      <p:cBhvr additive="base">
                                        <p:cTn id="8" dur="275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495425" y="1554480"/>
            <a:ext cx="9201150" cy="3538220"/>
          </a:xfrm>
          <a:prstGeom prst="rect">
            <a:avLst/>
          </a:prstGeom>
          <a:noFill/>
        </p:spPr>
        <p:txBody>
          <a:bodyPr wrap="square" rtlCol="0" anchor="t">
            <a:spAutoFit/>
          </a:bodyPr>
          <a:lstStyle/>
          <a:p>
            <a:pPr fontAlgn="auto"/>
            <a:r>
              <a:rPr lang="en-US" altLang="zh-CN"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                           </a:t>
            </a:r>
            <a:r>
              <a:rPr lang="en-US" altLang="zh-CN" sz="2800" b="1">
                <a:solidFill>
                  <a:srgbClr val="FF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b="1">
                <a:solidFill>
                  <a:srgbClr val="FF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译文</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三十根辐条汇集到一根毂中的孔洞当中，</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有了车毂中空的地方，才有车的作用。</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揉和泥土做成器皿，有了器具中空的地方，</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才有器皿的作用。开凿门窗建造房屋，</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有了门窗四壁内的空虚部分，</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才有房屋的作用。</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所以，“有”给人便利，“无”发挥了它的作用。</a:t>
            </a:r>
          </a:p>
        </p:txBody>
      </p:sp>
      <p:sp>
        <p:nvSpPr>
          <p:cNvPr id="5" name="标题 4"/>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 calcmode="lin" valueType="num">
                                      <p:cBhvr additive="base">
                                        <p:cTn id="17"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additive="base">
                                        <p:cTn id="21"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
                                            <p:txEl>
                                              <p:pRg st="5" end="5"/>
                                            </p:txEl>
                                          </p:spTgt>
                                        </p:tgtEl>
                                        <p:attrNameLst>
                                          <p:attrName>style.visibility</p:attrName>
                                        </p:attrNameLst>
                                      </p:cBhvr>
                                      <p:to>
                                        <p:strVal val="visible"/>
                                      </p:to>
                                    </p:set>
                                    <p:anim calcmode="lin" valueType="num">
                                      <p:cBhvr additive="base">
                                        <p:cTn id="29"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2">
                                            <p:txEl>
                                              <p:pRg st="6" end="6"/>
                                            </p:txEl>
                                          </p:spTgt>
                                        </p:tgtEl>
                                        <p:attrNameLst>
                                          <p:attrName>style.visibility</p:attrName>
                                        </p:attrNameLst>
                                      </p:cBhvr>
                                      <p:to>
                                        <p:strVal val="visible"/>
                                      </p:to>
                                    </p:set>
                                    <p:anim calcmode="lin" valueType="num">
                                      <p:cBhvr additive="base">
                                        <p:cTn id="3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2">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2">
                                            <p:txEl>
                                              <p:pRg st="7" end="7"/>
                                            </p:txEl>
                                          </p:spTgt>
                                        </p:tgtEl>
                                        <p:attrNameLst>
                                          <p:attrName>style.visibility</p:attrName>
                                        </p:attrNameLst>
                                      </p:cBhvr>
                                      <p:to>
                                        <p:strVal val="visible"/>
                                      </p:to>
                                    </p:set>
                                    <p:anim calcmode="lin" valueType="num">
                                      <p:cBhvr additive="base">
                                        <p:cTn id="37"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RENDER ME FOR 720p">
            <a:hlinkClick r:id="" action="ppaction://media"/>
          </p:cNvPr>
          <p:cNvPicPr>
            <a:picLocks noChangeAspect="1"/>
          </p:cNvPicPr>
          <p:nvPr>
            <a:videoFile r:link="rId2"/>
            <p:custDataLst>
              <p:tags r:id="rId3"/>
            </p:custDataLst>
            <p:extLst>
              <p:ext uri="{DAA4B4D4-6D71-4841-9C94-3DE7FCFB9230}">
                <p14:media xmlns:p14="http://schemas.microsoft.com/office/powerpoint/2010/main" r:embed="rId1"/>
              </p:ext>
            </p:extLst>
          </p:nvPr>
        </p:nvPicPr>
        <p:blipFill>
          <a:blip r:embed="rId15">
            <a:biLevel thresh="25000"/>
          </a:blip>
          <a:srcRect l="10714" t="22857" r="10536" b="26190"/>
          <a:stretch>
            <a:fillRect/>
          </a:stretch>
        </p:blipFill>
        <p:spPr>
          <a:xfrm>
            <a:off x="1317172" y="1578428"/>
            <a:ext cx="9601200" cy="3494315"/>
          </a:xfrm>
          <a:prstGeom prst="rect">
            <a:avLst/>
          </a:prstGeom>
        </p:spPr>
      </p:pic>
      <p:grpSp>
        <p:nvGrpSpPr>
          <p:cNvPr id="8" name="组合 7"/>
          <p:cNvGrpSpPr/>
          <p:nvPr>
            <p:custDataLst>
              <p:tags r:id="rId4"/>
            </p:custDataLst>
          </p:nvPr>
        </p:nvGrpSpPr>
        <p:grpSpPr>
          <a:xfrm>
            <a:off x="4208302" y="3054142"/>
            <a:ext cx="3775393" cy="749716"/>
            <a:chOff x="4208304" y="1977776"/>
            <a:chExt cx="3775393" cy="749716"/>
          </a:xfrm>
        </p:grpSpPr>
        <p:sp>
          <p:nvSpPr>
            <p:cNvPr id="6" name="文本框 5"/>
            <p:cNvSpPr txBox="1"/>
            <p:nvPr>
              <p:custDataLst>
                <p:tags r:id="rId11"/>
              </p:custDataLst>
            </p:nvPr>
          </p:nvSpPr>
          <p:spPr>
            <a:xfrm>
              <a:off x="4208304" y="1977776"/>
              <a:ext cx="3775393" cy="707886"/>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4000" b="0" i="0" u="none" strike="noStrike" kern="1200" cap="none" spc="0" normalizeH="0" baseline="0" noProof="0">
                  <a:ln>
                    <a:noFill/>
                  </a:ln>
                  <a:solidFill>
                    <a:prstClr val="white"/>
                  </a:solidFill>
                  <a:effectLst/>
                  <a:uLnTx/>
                  <a:uFillTx/>
                  <a:latin typeface="方正硬笔楷书简体" panose="03000509000000000000" pitchFamily="65" charset="-122"/>
                  <a:ea typeface="方正硬笔楷书简体" panose="03000509000000000000" pitchFamily="65" charset="-122"/>
                </a:rPr>
                <a:t>所有元素可编辑</a:t>
              </a:r>
            </a:p>
          </p:txBody>
        </p:sp>
        <p:sp>
          <p:nvSpPr>
            <p:cNvPr id="7" name="文本框 6"/>
            <p:cNvSpPr txBox="1"/>
            <p:nvPr>
              <p:custDataLst>
                <p:tags r:id="rId12"/>
              </p:custDataLst>
            </p:nvPr>
          </p:nvSpPr>
          <p:spPr>
            <a:xfrm>
              <a:off x="4859924" y="2481271"/>
              <a:ext cx="2472152" cy="246221"/>
            </a:xfrm>
            <a:prstGeom prst="rect">
              <a:avLst/>
            </a:prstGeom>
            <a:noFill/>
          </p:spPr>
          <p:txBody>
            <a:bodyPr wrap="non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prstClr val="white"/>
                  </a:solidFill>
                  <a:effectLst/>
                  <a:uLnTx/>
                  <a:uFillTx/>
                  <a:latin typeface="方正硬笔楷书简体" panose="03000509000000000000" pitchFamily="65" charset="-122"/>
                  <a:ea typeface="方正硬笔楷书简体" panose="03000509000000000000" pitchFamily="65" charset="-122"/>
                </a:rPr>
                <a:t>PLEASE ENTER YOUR CONTENT HERE</a:t>
              </a:r>
              <a:endParaRPr kumimoji="0" lang="zh-CN" altLang="en-US" sz="3600" b="0" i="0" u="none" strike="noStrike" kern="1200" cap="none" spc="0" normalizeH="0" baseline="0" noProof="0">
                <a:ln>
                  <a:noFill/>
                </a:ln>
                <a:solidFill>
                  <a:prstClr val="white"/>
                </a:solidFill>
                <a:effectLst/>
                <a:uLnTx/>
                <a:uFillTx/>
                <a:latin typeface="方正硬笔楷书简体" panose="03000509000000000000" pitchFamily="65" charset="-122"/>
                <a:ea typeface="方正硬笔楷书简体" panose="03000509000000000000" pitchFamily="65" charset="-122"/>
              </a:endParaRPr>
            </a:p>
          </p:txBody>
        </p:sp>
      </p:grpSp>
      <p:pic>
        <p:nvPicPr>
          <p:cNvPr id="2" name="冰菊物语 - 古筝版纯音乐">
            <a:hlinkClick r:id="" action="ppaction://media"/>
          </p:cNvPr>
          <p:cNvPicPr>
            <a:picLocks noChangeAspect="1"/>
          </p:cNvPicPr>
          <p:nvPr>
            <a:audioFile r:link="rId5"/>
            <p:custDataLst>
              <p:tags r:id="rId6"/>
            </p:custDataLst>
            <p:extLst>
              <p:ext uri="{DAA4B4D4-6D71-4841-9C94-3DE7FCFB9230}">
                <p14:media xmlns:p14="http://schemas.microsoft.com/office/powerpoint/2010/main" r:embed="rId7">
                  <p14:trim end="148892"/>
                  <p14:fade out="3000"/>
                </p14:media>
              </p:ext>
            </p:extLst>
          </p:nvPr>
        </p:nvPicPr>
        <p:blipFill>
          <a:blip r:embed="rId16"/>
          <a:stretch>
            <a:fillRect/>
          </a:stretch>
        </p:blipFill>
        <p:spPr>
          <a:xfrm>
            <a:off x="-765175" y="-1241425"/>
            <a:ext cx="609600" cy="609600"/>
          </a:xfrm>
          <a:prstGeom prst="rect">
            <a:avLst/>
          </a:prstGeom>
        </p:spPr>
      </p:pic>
      <p:sp>
        <p:nvSpPr>
          <p:cNvPr id="5" name="文本框 4"/>
          <p:cNvSpPr txBox="1"/>
          <p:nvPr>
            <p:custDataLst>
              <p:tags r:id="rId8"/>
            </p:custDataLst>
          </p:nvPr>
        </p:nvSpPr>
        <p:spPr>
          <a:xfrm>
            <a:off x="1593215" y="378460"/>
            <a:ext cx="2506980" cy="583565"/>
          </a:xfrm>
          <a:prstGeom prst="rect">
            <a:avLst/>
          </a:prstGeom>
          <a:solidFill>
            <a:schemeClr val="accent2"/>
          </a:solidFill>
        </p:spPr>
        <p:txBody>
          <a:bodyPr wrap="square" rtlCol="0">
            <a:spAutoFit/>
          </a:bodyPr>
          <a:lstStyle/>
          <a:p>
            <a:r>
              <a:rPr lang="zh-CN" altLang="en-US" sz="3200">
                <a:latin typeface="汉仪中隶书简" panose="02010609000101010101" charset="-122"/>
                <a:ea typeface="汉仪中隶书简" panose="02010609000101010101" charset="-122"/>
              </a:rPr>
              <a:t>新</a:t>
            </a:r>
            <a:r>
              <a:rPr lang="en-US" altLang="zh-CN" sz="3200">
                <a:latin typeface="汉仪中隶书简" panose="02010609000101010101" charset="-122"/>
                <a:ea typeface="汉仪中隶书简" panose="02010609000101010101" charset="-122"/>
              </a:rPr>
              <a:t> </a:t>
            </a:r>
            <a:r>
              <a:rPr lang="zh-CN" altLang="en-US" sz="3200">
                <a:latin typeface="汉仪中隶书简" panose="02010609000101010101" charset="-122"/>
                <a:ea typeface="汉仪中隶书简" panose="02010609000101010101" charset="-122"/>
              </a:rPr>
              <a:t>课</a:t>
            </a:r>
            <a:r>
              <a:rPr lang="en-US" altLang="zh-CN" sz="3200">
                <a:latin typeface="汉仪中隶书简" panose="02010609000101010101" charset="-122"/>
                <a:ea typeface="汉仪中隶书简" panose="02010609000101010101" charset="-122"/>
              </a:rPr>
              <a:t> </a:t>
            </a:r>
            <a:r>
              <a:rPr lang="zh-CN" altLang="en-US" sz="3200">
                <a:latin typeface="汉仪中隶书简" panose="02010609000101010101" charset="-122"/>
                <a:ea typeface="汉仪中隶书简" panose="02010609000101010101" charset="-122"/>
              </a:rPr>
              <a:t>导</a:t>
            </a:r>
            <a:r>
              <a:rPr lang="en-US" altLang="zh-CN" sz="3200">
                <a:latin typeface="汉仪中隶书简" panose="02010609000101010101" charset="-122"/>
                <a:ea typeface="汉仪中隶书简" panose="02010609000101010101" charset="-122"/>
              </a:rPr>
              <a:t> </a:t>
            </a:r>
            <a:r>
              <a:rPr lang="zh-CN" altLang="en-US" sz="3200">
                <a:latin typeface="汉仪中隶书简" panose="02010609000101010101" charset="-122"/>
                <a:ea typeface="汉仪中隶书简" panose="02010609000101010101" charset="-122"/>
              </a:rPr>
              <a:t>入</a:t>
            </a:r>
          </a:p>
        </p:txBody>
      </p:sp>
      <p:sp>
        <p:nvSpPr>
          <p:cNvPr id="9" name="文本框 8"/>
          <p:cNvSpPr txBox="1"/>
          <p:nvPr>
            <p:custDataLst>
              <p:tags r:id="rId9"/>
            </p:custDataLst>
          </p:nvPr>
        </p:nvSpPr>
        <p:spPr>
          <a:xfrm>
            <a:off x="3576955" y="378460"/>
            <a:ext cx="7733030" cy="1076325"/>
          </a:xfrm>
          <a:prstGeom prst="rect">
            <a:avLst/>
          </a:prstGeom>
          <a:noFill/>
          <a:ln>
            <a:solidFill>
              <a:schemeClr val="accent1"/>
            </a:solidFill>
          </a:ln>
        </p:spPr>
        <p:txBody>
          <a:bodyPr wrap="square" rtlCol="0" anchor="t">
            <a:spAutoFit/>
          </a:bodyPr>
          <a:lstStyle/>
          <a:p>
            <a:r>
              <a:rPr lang="en-US" altLang="zh-CN" sz="3200">
                <a:latin typeface="汉仪中宋简" panose="02010609000101010101" charset="-122"/>
                <a:ea typeface="汉仪中宋简" panose="02010609000101010101" charset="-122"/>
                <a:cs typeface="汉仪中宋简" panose="02010609000101010101" charset="-122"/>
                <a:sym typeface="+mn-ea"/>
              </a:rPr>
              <a:t>    </a:t>
            </a:r>
            <a:r>
              <a:rPr lang="zh-CN" sz="3200">
                <a:latin typeface="汉仪中宋简" panose="02010609000101010101" charset="-122"/>
                <a:ea typeface="汉仪中宋简" panose="02010609000101010101" charset="-122"/>
                <a:cs typeface="汉仪中宋简" panose="02010609000101010101" charset="-122"/>
                <a:sym typeface="+mn-ea"/>
              </a:rPr>
              <a:t>同学们知道孔子和老子的关系吗？</a:t>
            </a:r>
          </a:p>
          <a:p>
            <a:endParaRPr lang="zh-CN" sz="3200">
              <a:latin typeface="汉仪中宋简" panose="02010609000101010101" charset="-122"/>
              <a:ea typeface="汉仪中宋简" panose="02010609000101010101" charset="-122"/>
              <a:cs typeface="汉仪中宋简" panose="02010609000101010101" charset="-122"/>
              <a:sym typeface="+mn-ea"/>
            </a:endParaRPr>
          </a:p>
        </p:txBody>
      </p:sp>
      <p:sp>
        <p:nvSpPr>
          <p:cNvPr id="10" name="文本框 9"/>
          <p:cNvSpPr txBox="1"/>
          <p:nvPr>
            <p:custDataLst>
              <p:tags r:id="rId10"/>
            </p:custDataLst>
          </p:nvPr>
        </p:nvSpPr>
        <p:spPr>
          <a:xfrm>
            <a:off x="1316990" y="1229360"/>
            <a:ext cx="9733915" cy="4399915"/>
          </a:xfrm>
          <a:prstGeom prst="rect">
            <a:avLst/>
          </a:prstGeom>
          <a:noFill/>
        </p:spPr>
        <p:txBody>
          <a:bodyPr wrap="square" rtlCol="0">
            <a:spAutoFit/>
          </a:bodyPr>
          <a:lstStyle/>
          <a:p>
            <a:r>
              <a:rPr lang="zh-CN" altLang="en-US" sz="2800" dirty="0">
                <a:latin typeface="方正北魏楷书简体" panose="03000509000000000000" charset="-122"/>
                <a:ea typeface="方正北魏楷书简体" panose="03000509000000000000" charset="-122"/>
                <a:cs typeface="方正北魏楷书简体" panose="03000509000000000000" charset="-122"/>
              </a:rPr>
              <a:t>《师说》里说孔子曾以老子为师。</a:t>
            </a:r>
          </a:p>
          <a:p>
            <a:r>
              <a:rPr lang="zh-CN" altLang="en-US" sz="2800" dirty="0">
                <a:latin typeface="方正北魏楷书简体" panose="03000509000000000000" charset="-122"/>
                <a:ea typeface="方正北魏楷书简体" panose="03000509000000000000" charset="-122"/>
                <a:cs typeface="方正北魏楷书简体" panose="03000509000000000000" charset="-122"/>
              </a:rPr>
              <a:t>传说孔丘千里迢迢拜见老子，老子非常高兴，教授之后，引孔丘观祭神之典，考宣教之地，察庙会礼仪，使孔丘感叹不已，获益不浅。逗留数日。孔丘向老子辞行。老聃送至馆舍之外，赠言道：“吾闻之，富贵者送人以财，仁义者送人以言。吾不富不贵，无财以送汝；愿以数言相送。当今之世，聪明而深察者，其所以遇难而几至於死，在於好讥人之非也；善辩而通达者，其所以招祸而屡至於身，在於好扬人之恶也。为人之子，勿以己为高；为人之臣，勿以己为上，望汝切记。”孔丘顿首道：“弟子一定谨记在心！”</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39712" fill="hold"/>
                                        <p:tgtEl>
                                          <p:spTgt spid="2"/>
                                        </p:tgtEl>
                                      </p:cBhvr>
                                    </p:cmd>
                                  </p:childTnLst>
                                </p:cTn>
                              </p:par>
                              <p:par>
                                <p:cTn id="7" presetID="6" presetClass="entr" presetSubtype="32" fill="hold" nodeType="withEffect">
                                  <p:stCondLst>
                                    <p:cond delay="7000"/>
                                  </p:stCondLst>
                                  <p:childTnLst>
                                    <p:set>
                                      <p:cBhvr>
                                        <p:cTn id="8" dur="1" fill="hold">
                                          <p:stCondLst>
                                            <p:cond delay="0"/>
                                          </p:stCondLst>
                                        </p:cTn>
                                        <p:tgtEl>
                                          <p:spTgt spid="8"/>
                                        </p:tgtEl>
                                        <p:attrNameLst>
                                          <p:attrName>style.visibility</p:attrName>
                                        </p:attrNameLst>
                                      </p:cBhvr>
                                      <p:to>
                                        <p:strVal val="visible"/>
                                      </p:to>
                                    </p:set>
                                    <p:animEffect transition="in" filter="circle(out)">
                                      <p:cBhvr>
                                        <p:cTn id="9" dur="750"/>
                                        <p:tgtEl>
                                          <p:spTgt spid="8"/>
                                        </p:tgtEl>
                                      </p:cBhvr>
                                    </p:animEffect>
                                  </p:childTnLst>
                                </p:cTn>
                              </p:par>
                              <p:par>
                                <p:cTn id="10" presetID="6" presetClass="exit" presetSubtype="16" fill="hold" nodeType="withEffect">
                                  <p:stCondLst>
                                    <p:cond delay="11750"/>
                                  </p:stCondLst>
                                  <p:childTnLst>
                                    <p:animEffect transition="out" filter="circle(in)">
                                      <p:cBhvr>
                                        <p:cTn id="11" dur="1000"/>
                                        <p:tgtEl>
                                          <p:spTgt spid="8"/>
                                        </p:tgtEl>
                                      </p:cBhvr>
                                    </p:animEffect>
                                    <p:set>
                                      <p:cBhvr>
                                        <p:cTn id="12" dur="1" fill="hold">
                                          <p:stCondLst>
                                            <p:cond delay="999"/>
                                          </p:stCondLst>
                                        </p:cTn>
                                        <p:tgtEl>
                                          <p:spTgt spid="8"/>
                                        </p:tgtEl>
                                        <p:attrNameLst>
                                          <p:attrName>style.visibility</p:attrName>
                                        </p:attrNameLst>
                                      </p:cBhvr>
                                      <p:to>
                                        <p:strVal val="hidden"/>
                                      </p:to>
                                    </p:set>
                                  </p:childTnLst>
                                </p:cTn>
                              </p:par>
                              <p:par>
                                <p:cTn id="13" presetID="1" presetClass="mediacall" presetSubtype="0" fill="hold" nodeType="withEffect">
                                  <p:stCondLst>
                                    <p:cond delay="0"/>
                                  </p:stCondLst>
                                  <p:childTnLst>
                                    <p:cmd type="call" cmd="playFrom(0.0)">
                                      <p:cBhvr>
                                        <p:cTn id="14" dur="43720" fill="hold"/>
                                        <p:tgtEl>
                                          <p:spTgt spid="23"/>
                                        </p:tgtEl>
                                      </p:cBhvr>
                                    </p:cmd>
                                  </p:childTnLst>
                                </p:cTn>
                              </p:par>
                            </p:childTnLst>
                          </p:cTn>
                        </p:par>
                      </p:childTnLst>
                    </p:cTn>
                  </p:par>
                  <p:par>
                    <p:cTn id="15" fill="hold" nodeType="clickPar">
                      <p:stCondLst>
                        <p:cond delay="indefinite"/>
                        <p:cond evt="onBegin" delay="0">
                          <p:tn val="14"/>
                        </p:cond>
                      </p:stCondLst>
                      <p:childTnLst>
                        <p:par>
                          <p:cTn id="16" fill="hold" nodeType="afterGroup">
                            <p:stCondLst>
                              <p:cond delay="0"/>
                            </p:stCondLst>
                            <p:childTnLst>
                              <p:par>
                                <p:cTn id="17" presetID="16" presetClass="exit" presetSubtype="21" fill="hold" nodeType="clickEffect">
                                  <p:stCondLst>
                                    <p:cond delay="0"/>
                                  </p:stCondLst>
                                  <p:childTnLst>
                                    <p:animEffect transition="out" filter="barn(inVertical)">
                                      <p:cBhvr>
                                        <p:cTn id="18" dur="500"/>
                                        <p:tgtEl>
                                          <p:spTgt spid="23"/>
                                        </p:tgtEl>
                                      </p:cBhvr>
                                    </p:animEffect>
                                    <p:set>
                                      <p:cBhvr>
                                        <p:cTn id="19" dur="1" fill="hold">
                                          <p:stCondLst>
                                            <p:cond delay="499"/>
                                          </p:stCondLst>
                                        </p:cTn>
                                        <p:tgtEl>
                                          <p:spTgt spid="23"/>
                                        </p:tgtEl>
                                        <p:attrNameLst>
                                          <p:attrName>style.visibility</p:attrName>
                                        </p:attrNameLst>
                                      </p:cBhvr>
                                      <p:to>
                                        <p:strVal val="hidden"/>
                                      </p:to>
                                    </p:set>
                                    <p:cmd type="call" cmd="stop">
                                      <p:cBhvr>
                                        <p:cTn id="20" dur="1">
                                          <p:stCondLst>
                                            <p:cond delay="499"/>
                                          </p:stCondLst>
                                        </p:cTn>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21" repeatCount="indefinite" fill="hold" display="0">
                  <p:stCondLst>
                    <p:cond delay="indefinite"/>
                  </p:stCondLst>
                  <p:endCondLst>
                    <p:cond evt="onPrev" delay="0">
                      <p:tgtEl>
                        <p:sldTgt/>
                      </p:tgtEl>
                    </p:cond>
                    <p:cond evt="onStopAudio" delay="0">
                      <p:tgtEl>
                        <p:sldTgt/>
                      </p:tgtEl>
                    </p:cond>
                  </p:endCondLst>
                </p:cTn>
                <p:tgtEl>
                  <p:spTgt spid="2"/>
                </p:tgtEl>
              </p:cMediaNode>
            </p:audio>
            <p:video>
              <p:cMediaNode vol="80000">
                <p:cTn id="22" fill="hold" display="0">
                  <p:stCondLst>
                    <p:cond delay="indefinite"/>
                  </p:stCondLst>
                  <p:endCondLst>
                    <p:cond evt="onNext" delay="0">
                      <p:tgtEl>
                        <p:sldTgt/>
                      </p:tgtEl>
                    </p:cond>
                    <p:cond evt="onPrev" delay="0">
                      <p:tgtEl>
                        <p:sldTgt/>
                      </p:tgtEl>
                    </p:cond>
                  </p:endCondLst>
                </p:cTn>
                <p:tgtEl>
                  <p:spTgt spid="23"/>
                </p:tgtEl>
              </p:cMediaNode>
            </p:vide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
        <p:nvSpPr>
          <p:cNvPr id="33795" name="Rectangle 3"/>
          <p:cNvSpPr>
            <a:spLocks noGrp="1" noChangeArrowheads="1"/>
          </p:cNvSpPr>
          <p:nvPr>
            <p:custDataLst>
              <p:tags r:id="rId2"/>
            </p:custDataLst>
          </p:nvPr>
        </p:nvSpPr>
        <p:spPr>
          <a:xfrm>
            <a:off x="981075" y="1162685"/>
            <a:ext cx="4161155" cy="4400550"/>
          </a:xfrm>
          <a:prstGeom prst="rect">
            <a:avLst/>
          </a:prstGeom>
          <a:noFill/>
          <a:ln w="9525">
            <a:solidFill>
              <a:srgbClr val="FFFF00"/>
            </a:solidFill>
            <a:miter lim="800000"/>
          </a:ln>
        </p:spPr>
        <p:txBody>
          <a:bodyPr vert="horz" wrap="square" lIns="100800" tIns="39600" rIns="75600" bIns="39600" numCol="1" rtlCol="0" anchor="t" anchorCtr="0" compatLnSpc="1"/>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90000"/>
              </a:lnSpc>
            </a:pPr>
            <a:r>
              <a:rPr lang="en-US" altLang="en-US" sz="3200">
                <a:solidFill>
                  <a:srgbClr val="FF0000"/>
                </a:solidFill>
                <a:latin typeface="方正隶书简体" panose="03000509000000000000" charset="-122"/>
                <a:ea typeface="方正隶书简体" panose="03000509000000000000" charset="-122"/>
                <a:sym typeface="+mn-ea"/>
              </a:rPr>
              <a:t>        第</a:t>
            </a:r>
            <a:r>
              <a:rPr sz="3200">
                <a:solidFill>
                  <a:srgbClr val="FF0000"/>
                </a:solidFill>
                <a:latin typeface="方正隶书简体" panose="03000509000000000000" charset="-122"/>
                <a:ea typeface="方正隶书简体" panose="03000509000000000000" charset="-122"/>
                <a:sym typeface="+mn-ea"/>
              </a:rPr>
              <a:t>二十四</a:t>
            </a:r>
            <a:r>
              <a:rPr lang="en-US" altLang="en-US" sz="3200">
                <a:solidFill>
                  <a:srgbClr val="FF0000"/>
                </a:solidFill>
                <a:latin typeface="方正隶书简体" panose="03000509000000000000" charset="-122"/>
                <a:ea typeface="方正隶书简体" panose="03000509000000000000" charset="-122"/>
                <a:sym typeface="+mn-ea"/>
              </a:rPr>
              <a:t>章</a:t>
            </a:r>
          </a:p>
          <a:p>
            <a:pPr marL="0" marR="0" lvl="0" indent="0" eaLnBrk="1" hangingPunct="1">
              <a:lnSpc>
                <a:spcPct val="90000"/>
              </a:lnSpc>
            </a:pPr>
            <a:r>
              <a:rPr lang="en-US" altLang="en-US" sz="3200">
                <a:solidFill>
                  <a:srgbClr val="FF0000"/>
                </a:solidFill>
                <a:latin typeface="方正隶书简体" panose="03000509000000000000" charset="-122"/>
                <a:ea typeface="方正隶书简体" panose="03000509000000000000" charset="-122"/>
                <a:sym typeface="+mn-ea"/>
              </a:rPr>
              <a:t>企</a:t>
            </a:r>
            <a:r>
              <a:rPr lang="en-US" altLang="en-US" sz="3200">
                <a:latin typeface="方正隶书简体" panose="03000509000000000000" charset="-122"/>
                <a:ea typeface="方正隶书简体" panose="03000509000000000000" charset="-122"/>
                <a:sym typeface="+mn-ea"/>
              </a:rPr>
              <a:t>者不立，跨者</a:t>
            </a:r>
            <a:r>
              <a:rPr lang="en-US" altLang="en-US" sz="3200">
                <a:solidFill>
                  <a:srgbClr val="FF0000"/>
                </a:solidFill>
                <a:latin typeface="方正隶书简体" panose="03000509000000000000" charset="-122"/>
                <a:ea typeface="方正隶书简体" panose="03000509000000000000" charset="-122"/>
                <a:sym typeface="+mn-ea"/>
              </a:rPr>
              <a:t>不行</a:t>
            </a:r>
            <a:r>
              <a:rPr lang="en-US" altLang="en-US" sz="3200">
                <a:latin typeface="方正隶书简体" panose="03000509000000000000" charset="-122"/>
                <a:ea typeface="方正隶书简体" panose="03000509000000000000" charset="-122"/>
                <a:sym typeface="+mn-ea"/>
              </a:rPr>
              <a:t>，自</a:t>
            </a:r>
            <a:r>
              <a:rPr lang="en-US" altLang="en-US" sz="3200">
                <a:solidFill>
                  <a:srgbClr val="FF0000"/>
                </a:solidFill>
                <a:latin typeface="方正隶书简体" panose="03000509000000000000" charset="-122"/>
                <a:ea typeface="方正隶书简体" panose="03000509000000000000" charset="-122"/>
                <a:sym typeface="+mn-ea"/>
              </a:rPr>
              <a:t>见</a:t>
            </a:r>
            <a:r>
              <a:rPr lang="en-US" altLang="en-US" sz="3200">
                <a:latin typeface="方正隶书简体" panose="03000509000000000000" charset="-122"/>
                <a:ea typeface="方正隶书简体" panose="03000509000000000000" charset="-122"/>
                <a:sym typeface="+mn-ea"/>
              </a:rPr>
              <a:t>者不明，自</a:t>
            </a:r>
            <a:r>
              <a:rPr lang="en-US" altLang="en-US" sz="3200">
                <a:solidFill>
                  <a:srgbClr val="FF0000"/>
                </a:solidFill>
                <a:latin typeface="方正隶书简体" panose="03000509000000000000" charset="-122"/>
                <a:ea typeface="方正隶书简体" panose="03000509000000000000" charset="-122"/>
                <a:sym typeface="+mn-ea"/>
              </a:rPr>
              <a:t>是</a:t>
            </a:r>
            <a:r>
              <a:rPr lang="en-US" altLang="en-US" sz="3200">
                <a:latin typeface="方正隶书简体" panose="03000509000000000000" charset="-122"/>
                <a:ea typeface="方正隶书简体" panose="03000509000000000000" charset="-122"/>
                <a:sym typeface="+mn-ea"/>
              </a:rPr>
              <a:t>者不彰，自</a:t>
            </a:r>
            <a:r>
              <a:rPr lang="en-US" altLang="en-US" sz="3200">
                <a:solidFill>
                  <a:srgbClr val="FF0000"/>
                </a:solidFill>
                <a:latin typeface="方正隶书简体" panose="03000509000000000000" charset="-122"/>
                <a:ea typeface="方正隶书简体" panose="03000509000000000000" charset="-122"/>
                <a:sym typeface="+mn-ea"/>
              </a:rPr>
              <a:t>伐</a:t>
            </a:r>
            <a:r>
              <a:rPr lang="en-US" altLang="en-US" sz="3200">
                <a:latin typeface="方正隶书简体" panose="03000509000000000000" charset="-122"/>
                <a:ea typeface="方正隶书简体" panose="03000509000000000000" charset="-122"/>
                <a:sym typeface="+mn-ea"/>
              </a:rPr>
              <a:t>者无功，自</a:t>
            </a:r>
            <a:r>
              <a:rPr lang="en-US" altLang="en-US" sz="3200">
                <a:solidFill>
                  <a:srgbClr val="FF0000"/>
                </a:solidFill>
                <a:latin typeface="方正隶书简体" panose="03000509000000000000" charset="-122"/>
                <a:ea typeface="方正隶书简体" panose="03000509000000000000" charset="-122"/>
                <a:sym typeface="+mn-ea"/>
              </a:rPr>
              <a:t>矜</a:t>
            </a:r>
            <a:r>
              <a:rPr lang="en-US" altLang="en-US" sz="3200">
                <a:latin typeface="方正隶书简体" panose="03000509000000000000" charset="-122"/>
                <a:ea typeface="方正隶书简体" panose="03000509000000000000" charset="-122"/>
                <a:sym typeface="+mn-ea"/>
              </a:rPr>
              <a:t>者不</a:t>
            </a:r>
            <a:r>
              <a:rPr lang="en-US" altLang="en-US" sz="3200">
                <a:solidFill>
                  <a:srgbClr val="FF0000"/>
                </a:solidFill>
                <a:latin typeface="方正隶书简体" panose="03000509000000000000" charset="-122"/>
                <a:ea typeface="方正隶书简体" panose="03000509000000000000" charset="-122"/>
                <a:sym typeface="+mn-ea"/>
              </a:rPr>
              <a:t>长</a:t>
            </a:r>
            <a:r>
              <a:rPr lang="en-US" altLang="en-US" sz="3200">
                <a:latin typeface="方正隶书简体" panose="03000509000000000000" charset="-122"/>
                <a:ea typeface="方正隶书简体" panose="03000509000000000000" charset="-122"/>
                <a:sym typeface="+mn-ea"/>
              </a:rPr>
              <a:t>。其在道也，曰余食赘</a:t>
            </a:r>
            <a:r>
              <a:rPr lang="en-US" altLang="en-US" sz="3200">
                <a:solidFill>
                  <a:srgbClr val="FF0000"/>
                </a:solidFill>
                <a:latin typeface="方正隶书简体" panose="03000509000000000000" charset="-122"/>
                <a:ea typeface="方正隶书简体" panose="03000509000000000000" charset="-122"/>
                <a:sym typeface="+mn-ea"/>
              </a:rPr>
              <a:t>行</a:t>
            </a:r>
            <a:r>
              <a:rPr lang="en-US" altLang="en-US" sz="3200">
                <a:latin typeface="方正隶书简体" panose="03000509000000000000" charset="-122"/>
                <a:ea typeface="方正隶书简体" panose="03000509000000000000" charset="-122"/>
                <a:sym typeface="+mn-ea"/>
              </a:rPr>
              <a:t>，</a:t>
            </a:r>
            <a:r>
              <a:rPr lang="en-US" altLang="en-US" sz="3200">
                <a:solidFill>
                  <a:srgbClr val="FF0000"/>
                </a:solidFill>
                <a:latin typeface="方正隶书简体" panose="03000509000000000000" charset="-122"/>
                <a:ea typeface="方正隶书简体" panose="03000509000000000000" charset="-122"/>
                <a:sym typeface="+mn-ea"/>
              </a:rPr>
              <a:t>物</a:t>
            </a:r>
            <a:r>
              <a:rPr lang="en-US" altLang="en-US" sz="3200">
                <a:latin typeface="方正隶书简体" panose="03000509000000000000" charset="-122"/>
                <a:ea typeface="方正隶书简体" panose="03000509000000000000" charset="-122"/>
                <a:sym typeface="+mn-ea"/>
              </a:rPr>
              <a:t>或恶之，故有道者不</a:t>
            </a:r>
            <a:r>
              <a:rPr lang="en-US" altLang="en-US" sz="3200">
                <a:solidFill>
                  <a:srgbClr val="FF0000"/>
                </a:solidFill>
                <a:latin typeface="方正隶书简体" panose="03000509000000000000" charset="-122"/>
                <a:ea typeface="方正隶书简体" panose="03000509000000000000" charset="-122"/>
                <a:sym typeface="+mn-ea"/>
              </a:rPr>
              <a:t>处</a:t>
            </a:r>
            <a:r>
              <a:rPr lang="en-US" altLang="en-US" sz="3200">
                <a:latin typeface="方正隶书简体" panose="03000509000000000000" charset="-122"/>
                <a:ea typeface="方正隶书简体" panose="03000509000000000000" charset="-122"/>
                <a:sym typeface="+mn-ea"/>
              </a:rPr>
              <a:t>。</a:t>
            </a:r>
            <a:endParaRPr lang="en-US" altLang="en-US" sz="3200">
              <a:solidFill>
                <a:srgbClr val="FF0000"/>
              </a:solidFill>
              <a:latin typeface="方正隶书简体" panose="03000509000000000000" charset="-122"/>
              <a:ea typeface="方正隶书简体" panose="03000509000000000000" charset="-122"/>
              <a:sym typeface="+mn-ea"/>
            </a:endParaRPr>
          </a:p>
        </p:txBody>
      </p:sp>
      <p:sp>
        <p:nvSpPr>
          <p:cNvPr id="2" name="文本框 1"/>
          <p:cNvSpPr txBox="1"/>
          <p:nvPr>
            <p:custDataLst>
              <p:tags r:id="rId3"/>
            </p:custDataLst>
          </p:nvPr>
        </p:nvSpPr>
        <p:spPr>
          <a:xfrm>
            <a:off x="5045075" y="1163320"/>
            <a:ext cx="6265545" cy="4399915"/>
          </a:xfrm>
          <a:prstGeom prst="rect">
            <a:avLst/>
          </a:prstGeom>
          <a:solidFill>
            <a:schemeClr val="bg1">
              <a:lumMod val="95000"/>
            </a:schemeClr>
          </a:solidFill>
          <a:ln>
            <a:solidFill>
              <a:srgbClr val="FFFF00"/>
            </a:solidFill>
          </a:ln>
        </p:spPr>
        <p:txBody>
          <a:bodyPr wrap="square" rtlCol="0" ancho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注解</a:t>
            </a: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企：踮起脚跟。</a:t>
            </a: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不行：走不远</a:t>
            </a:r>
            <a:endParaRPr kumimoji="0" lang="zh-CN" altLang="en-US" sz="2800" b="1" i="0" u="none" strike="noStrike" kern="1200" cap="none" spc="0" normalizeH="0" baseline="0"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自见者不</a:t>
            </a:r>
            <a:r>
              <a:rPr lang="zh-CN" altLang="en-US" sz="28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明</a:t>
            </a: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：形容词作动词，明察</a:t>
            </a:r>
            <a:endParaRPr kumimoji="0" lang="zh-CN" altLang="en-US" sz="2800" b="1" i="0" u="none" strike="noStrike" kern="1200" cap="none" spc="0" normalizeH="0" baseline="0"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自是者不</a:t>
            </a:r>
            <a:r>
              <a:rPr lang="zh-CN" altLang="en-US" sz="28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彰</a:t>
            </a: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：形容词作动词，明辨是非。</a:t>
            </a: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伐：夸耀 </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矜：自大，自夸；</a:t>
            </a: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长：长久。一说读zhǎng，意思是得到尊重。 </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道：道德</a:t>
            </a:r>
            <a:r>
              <a:rPr lang="en-US" altLang="zh-CN"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行：同</a:t>
            </a:r>
            <a:r>
              <a:rPr lang="en-US" altLang="zh-CN"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形</a:t>
            </a:r>
            <a:r>
              <a:rPr lang="en-US" altLang="zh-CN" sz="2800" b="1"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p>
          <a:p>
            <a:pPr marL="0" marR="0" lvl="0" indent="0" algn="l" defTabSz="914400" rtl="0" eaLnBrk="1" fontAlgn="auto" latinLnBrk="0" hangingPunct="1">
              <a:lnSpc>
                <a:spcPct val="100000"/>
              </a:lnSpc>
              <a:spcBef>
                <a:spcPct val="0"/>
              </a:spcBef>
              <a:spcAft>
                <a:spcPct val="0"/>
              </a:spcAft>
              <a:buClrTx/>
              <a:buSzTx/>
              <a:buFontTx/>
              <a:buNone/>
              <a:defRPr/>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物：人们 </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处：为，做。  </a:t>
            </a:r>
          </a:p>
        </p:txBody>
      </p:sp>
    </p:spTree>
  </p:cSld>
  <p:clrMapOvr>
    <a:masterClrMapping/>
  </p:clrMapOv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
        <p:nvSpPr>
          <p:cNvPr id="3" name="文本框 2"/>
          <p:cNvSpPr txBox="1"/>
          <p:nvPr>
            <p:custDataLst>
              <p:tags r:id="rId2"/>
            </p:custDataLst>
          </p:nvPr>
        </p:nvSpPr>
        <p:spPr>
          <a:xfrm>
            <a:off x="1380490" y="1413510"/>
            <a:ext cx="9690100" cy="3538220"/>
          </a:xfrm>
          <a:prstGeom prst="rect">
            <a:avLst/>
          </a:prstGeom>
          <a:noFill/>
        </p:spPr>
        <p:txBody>
          <a:bodyPr wrap="square" rtlCol="0" anchor="t">
            <a:spAutoFit/>
          </a:bodyPr>
          <a:lstStyle/>
          <a:p>
            <a:pPr fontAlgn="auto"/>
            <a:r>
              <a:rPr lang="en-US" altLang="zh-CN"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b="1">
                <a:solidFill>
                  <a:srgbClr val="FF0000"/>
                </a:solidFill>
                <a:effectLst/>
                <a:latin typeface="方正北魏楷书简体" panose="03000509000000000000" charset="-122"/>
                <a:ea typeface="方正北魏楷书简体" panose="03000509000000000000" charset="-122"/>
                <a:cs typeface="方正北魏楷书简体" panose="03000509000000000000" charset="-122"/>
                <a:sym typeface="+mn-ea"/>
              </a:rPr>
              <a:t>译文</a:t>
            </a:r>
            <a:endPar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endParaRP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垫起脚尖想站得更高一些,反而站不稳；</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迈着大步想走得更快一些,反而走不远；</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经常自我表现反而名声大不起来,经常自我夸耀反而没有功劳,</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自以为自高自大反而不能被认可并获得尊重。</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用“道”去衡量这些行为,</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可以说都是多余无用的,大家都讨厌这些行为,</a:t>
            </a:r>
          </a:p>
          <a:p>
            <a:pPr fontAlgn="auto"/>
            <a:r>
              <a:rPr lang="zh-CN" altLang="en-US" sz="2800" b="1">
                <a:solidFill>
                  <a:schemeClr val="tx1"/>
                </a:solidFill>
                <a:effectLst/>
                <a:latin typeface="方正北魏楷书简体" panose="03000509000000000000" charset="-122"/>
                <a:ea typeface="方正北魏楷书简体" panose="03000509000000000000" charset="-122"/>
                <a:cs typeface="方正北魏楷书简体" panose="03000509000000000000" charset="-122"/>
                <a:sym typeface="+mn-ea"/>
              </a:rPr>
              <a:t>所以懂得规律的人是不会这样做的。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 calcmode="lin" valueType="num">
                                      <p:cBhvr additive="base">
                                        <p:cTn id="3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
        <p:nvSpPr>
          <p:cNvPr id="2" name="文本框 1"/>
          <p:cNvSpPr txBox="1"/>
          <p:nvPr>
            <p:custDataLst>
              <p:tags r:id="rId2"/>
            </p:custDataLst>
          </p:nvPr>
        </p:nvSpPr>
        <p:spPr>
          <a:xfrm>
            <a:off x="1264920" y="772160"/>
            <a:ext cx="4323080" cy="4523105"/>
          </a:xfrm>
          <a:prstGeom prst="rect">
            <a:avLst/>
          </a:prstGeom>
          <a:noFill/>
        </p:spPr>
        <p:txBody>
          <a:bodyPr wrap="square" rtlCol="0" anchor="t">
            <a:spAutoFit/>
          </a:bodyPr>
          <a:lstStyle/>
          <a:p>
            <a:pPr fontAlgn="auto">
              <a:lnSpc>
                <a:spcPct val="150000"/>
              </a:lnSpc>
            </a:pPr>
            <a:r>
              <a:rPr lang="en-US" altLang="zh-CN" sz="3200">
                <a:solidFill>
                  <a:schemeClr val="tx1"/>
                </a:solidFill>
                <a:effectLst/>
                <a:latin typeface="方正隶书简体" panose="03000509000000000000" charset="-122"/>
                <a:ea typeface="方正隶书简体" panose="03000509000000000000" charset="-122"/>
                <a:sym typeface="+mn-ea"/>
              </a:rPr>
              <a:t>        </a:t>
            </a:r>
            <a:r>
              <a:rPr lang="zh-CN" sz="3200">
                <a:solidFill>
                  <a:srgbClr val="FF0000"/>
                </a:solidFill>
                <a:effectLst/>
                <a:latin typeface="方正隶书简体" panose="03000509000000000000" charset="-122"/>
                <a:ea typeface="方正隶书简体" panose="03000509000000000000" charset="-122"/>
                <a:sym typeface="+mn-ea"/>
              </a:rPr>
              <a:t>第三十三章</a:t>
            </a:r>
            <a:endParaRPr lang="zh-CN" sz="3200">
              <a:solidFill>
                <a:schemeClr val="tx1"/>
              </a:solidFill>
              <a:effectLst/>
              <a:latin typeface="方正隶书简体" panose="03000509000000000000" charset="-122"/>
              <a:ea typeface="方正隶书简体" panose="03000509000000000000" charset="-122"/>
              <a:sym typeface="+mn-ea"/>
            </a:endParaRPr>
          </a:p>
          <a:p>
            <a:pPr fontAlgn="auto">
              <a:lnSpc>
                <a:spcPct val="150000"/>
              </a:lnSpc>
            </a:pPr>
            <a:r>
              <a:rPr sz="3200">
                <a:solidFill>
                  <a:schemeClr val="tx1"/>
                </a:solidFill>
                <a:effectLst/>
                <a:latin typeface="方正隶书简体" panose="03000509000000000000" charset="-122"/>
                <a:ea typeface="方正隶书简体" panose="03000509000000000000" charset="-122"/>
                <a:sym typeface="+mn-ea"/>
              </a:rPr>
              <a:t>知人者智，自知者明。</a:t>
            </a:r>
          </a:p>
          <a:p>
            <a:pPr fontAlgn="auto">
              <a:lnSpc>
                <a:spcPct val="150000"/>
              </a:lnSpc>
            </a:pPr>
            <a:r>
              <a:rPr sz="3200">
                <a:solidFill>
                  <a:schemeClr val="tx1"/>
                </a:solidFill>
                <a:effectLst/>
                <a:latin typeface="方正隶书简体" panose="03000509000000000000" charset="-122"/>
                <a:ea typeface="方正隶书简体" panose="03000509000000000000" charset="-122"/>
                <a:sym typeface="+mn-ea"/>
              </a:rPr>
              <a:t>胜人者有力，自胜者强。</a:t>
            </a:r>
          </a:p>
          <a:p>
            <a:pPr fontAlgn="auto">
              <a:lnSpc>
                <a:spcPct val="150000"/>
              </a:lnSpc>
            </a:pPr>
            <a:r>
              <a:rPr sz="3200">
                <a:solidFill>
                  <a:schemeClr val="tx1"/>
                </a:solidFill>
                <a:effectLst/>
                <a:latin typeface="方正隶书简体" panose="03000509000000000000" charset="-122"/>
                <a:ea typeface="方正隶书简体" panose="03000509000000000000" charset="-122"/>
                <a:sym typeface="+mn-ea"/>
              </a:rPr>
              <a:t>知足者富。</a:t>
            </a:r>
            <a:r>
              <a:rPr sz="3200">
                <a:solidFill>
                  <a:srgbClr val="00B0F0"/>
                </a:solidFill>
                <a:effectLst/>
                <a:latin typeface="方正隶书简体" panose="03000509000000000000" charset="-122"/>
                <a:ea typeface="方正隶书简体" panose="03000509000000000000" charset="-122"/>
                <a:sym typeface="+mn-ea"/>
              </a:rPr>
              <a:t>强行者</a:t>
            </a:r>
            <a:r>
              <a:rPr sz="3200">
                <a:solidFill>
                  <a:schemeClr val="tx1"/>
                </a:solidFill>
                <a:effectLst/>
                <a:latin typeface="方正隶书简体" panose="03000509000000000000" charset="-122"/>
                <a:ea typeface="方正隶书简体" panose="03000509000000000000" charset="-122"/>
                <a:sym typeface="+mn-ea"/>
              </a:rPr>
              <a:t>有志。</a:t>
            </a:r>
          </a:p>
          <a:p>
            <a:pPr fontAlgn="auto">
              <a:lnSpc>
                <a:spcPct val="150000"/>
              </a:lnSpc>
            </a:pPr>
            <a:r>
              <a:rPr sz="3200">
                <a:solidFill>
                  <a:schemeClr val="tx1"/>
                </a:solidFill>
                <a:effectLst/>
                <a:latin typeface="方正隶书简体" panose="03000509000000000000" charset="-122"/>
                <a:ea typeface="方正隶书简体" panose="03000509000000000000" charset="-122"/>
                <a:sym typeface="+mn-ea"/>
              </a:rPr>
              <a:t>不失其所者久。</a:t>
            </a:r>
            <a:r>
              <a:rPr sz="3200">
                <a:solidFill>
                  <a:srgbClr val="FF0000"/>
                </a:solidFill>
                <a:effectLst/>
                <a:latin typeface="方正隶书简体" panose="03000509000000000000" charset="-122"/>
                <a:ea typeface="方正隶书简体" panose="03000509000000000000" charset="-122"/>
                <a:sym typeface="+mn-ea"/>
              </a:rPr>
              <a:t>死而不亡者</a:t>
            </a:r>
            <a:r>
              <a:rPr sz="3200">
                <a:solidFill>
                  <a:schemeClr val="tx1"/>
                </a:solidFill>
                <a:effectLst/>
                <a:latin typeface="方正隶书简体" panose="03000509000000000000" charset="-122"/>
                <a:ea typeface="方正隶书简体" panose="03000509000000000000" charset="-122"/>
                <a:sym typeface="+mn-ea"/>
              </a:rPr>
              <a:t>寿。</a:t>
            </a:r>
            <a:endParaRPr lang="zh-CN" altLang="en-US" sz="3200">
              <a:solidFill>
                <a:schemeClr val="tx1"/>
              </a:solidFill>
              <a:effectLst/>
              <a:latin typeface="方正隶书简体" panose="03000509000000000000" charset="-122"/>
              <a:ea typeface="方正隶书简体" panose="03000509000000000000" charset="-122"/>
              <a:sym typeface="+mn-ea"/>
            </a:endParaRPr>
          </a:p>
        </p:txBody>
      </p:sp>
      <p:sp>
        <p:nvSpPr>
          <p:cNvPr id="3" name="内容占位符 2"/>
          <p:cNvSpPr>
            <a:spLocks noGrp="1"/>
          </p:cNvSpPr>
          <p:nvPr>
            <p:ph idx="1"/>
            <p:custDataLst>
              <p:tags r:id="rId3"/>
            </p:custDataLst>
          </p:nvPr>
        </p:nvSpPr>
        <p:spPr>
          <a:xfrm>
            <a:off x="5662930" y="1091565"/>
            <a:ext cx="5524500" cy="4968240"/>
          </a:xfrm>
          <a:solidFill>
            <a:schemeClr val="bg1">
              <a:lumMod val="95000"/>
            </a:schemeClr>
          </a:solidFill>
          <a:ln>
            <a:solidFill>
              <a:srgbClr val="FFFF00"/>
            </a:solidFill>
          </a:ln>
        </p:spPr>
        <p:txBody>
          <a:bodyPr>
            <a:normAutofit lnSpcReduction="20000"/>
          </a:bodyPr>
          <a:lstStyle/>
          <a:p>
            <a:pPr fontAlgn="auto">
              <a:lnSpc>
                <a:spcPct val="12000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译文</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a:p>
            <a:pPr fontAlgn="auto">
              <a:lnSpc>
                <a:spcPct val="12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能了解别人的人有智慧，能了解自己的人聪明。</a:t>
            </a:r>
          </a:p>
          <a:p>
            <a:pPr fontAlgn="auto">
              <a:lnSpc>
                <a:spcPct val="12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能战胜别人的人有力气，能战胜自己的人刚强。</a:t>
            </a:r>
          </a:p>
          <a:p>
            <a:pPr fontAlgn="auto">
              <a:lnSpc>
                <a:spcPct val="12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知道满足的人才是富人，强劲奋进的人有意志。</a:t>
            </a:r>
          </a:p>
          <a:p>
            <a:pPr fontAlgn="auto">
              <a:lnSpc>
                <a:spcPct val="12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不丧失立身之地的人能够长久，有道之人身虽死而“道”仍存，这就是长寿。</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66825" y="1120140"/>
            <a:ext cx="9658985" cy="3969385"/>
          </a:xfrm>
          <a:prstGeom prst="rect">
            <a:avLst/>
          </a:prstGeom>
          <a:noFill/>
        </p:spPr>
        <p:txBody>
          <a:bodyPr wrap="square" rtlCol="0" anchor="t">
            <a:spAutoFit/>
          </a:bodyPr>
          <a:lstStyle/>
          <a:p>
            <a:pPr lvl="0" fontAlgn="auto">
              <a:buClr>
                <a:schemeClr val="hlink"/>
              </a:buClr>
            </a:pPr>
            <a:r>
              <a:rPr lang="en-US" altLang="zh-CN"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                                     </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第六十四章</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其安易持，其未</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兆</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易谋；其脆易</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泮</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，其微易散。</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为之于未有，治之于未乱。</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合抱之木，生于毫末；九层之台，起于</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累</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土；千里之行，始于足下。</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为者败之，执者失之。是以圣人无为故无败，无执故无失。</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民之</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从事</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，常于</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几成</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而</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败</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之。慎终如始，则无败事。</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是以圣人</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欲</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不欲，不</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贵</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难得之货，</a:t>
            </a:r>
            <a:r>
              <a:rPr lang="zh-CN" altLang="en-US" sz="2800" b="1">
                <a:solidFill>
                  <a:srgbClr val="FF0000"/>
                </a:solidFill>
                <a:effectLst/>
                <a:latin typeface="方正隶书简体" panose="03000509000000000000" charset="-122"/>
                <a:ea typeface="方正隶书简体" panose="03000509000000000000" charset="-122"/>
                <a:cs typeface="方正隶书简体" panose="03000509000000000000" charset="-122"/>
                <a:sym typeface="+mn-ea"/>
              </a:rPr>
              <a:t>学</a:t>
            </a: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不学，复众人之所过，</a:t>
            </a:r>
          </a:p>
          <a:p>
            <a:pPr lvl="0" fontAlgn="auto">
              <a:buClr>
                <a:schemeClr val="hlink"/>
              </a:buClr>
            </a:pPr>
            <a:r>
              <a:rPr lang="zh-CN" altLang="en-US" sz="2800" b="1">
                <a:solidFill>
                  <a:schemeClr val="tx1"/>
                </a:solidFill>
                <a:effectLst/>
                <a:latin typeface="方正隶书简体" panose="03000509000000000000" charset="-122"/>
                <a:ea typeface="方正隶书简体" panose="03000509000000000000" charset="-122"/>
                <a:cs typeface="方正隶书简体" panose="03000509000000000000" charset="-122"/>
                <a:sym typeface="+mn-ea"/>
              </a:rPr>
              <a:t>以辅万物之自然而不敢为。 </a:t>
            </a:r>
          </a:p>
        </p:txBody>
      </p:sp>
      <p:sp>
        <p:nvSpPr>
          <p:cNvPr id="5" name="标题 4"/>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85875" y="1013460"/>
            <a:ext cx="9652635" cy="4831080"/>
          </a:xfrm>
          <a:prstGeom prst="rect">
            <a:avLst/>
          </a:prstGeom>
          <a:solidFill>
            <a:schemeClr val="bg1">
              <a:lumMod val="95000"/>
            </a:schemeClr>
          </a:solidFill>
          <a:ln>
            <a:solidFill>
              <a:srgbClr val="FFFF00"/>
            </a:solidFill>
          </a:ln>
        </p:spPr>
        <p:txBody>
          <a:bodyPr wrap="square" rtlCol="0" anchor="t">
            <a:spAutoFit/>
          </a:bodyPr>
          <a:lstStyle/>
          <a:p>
            <a:r>
              <a:rPr lang="en-US" altLang="zh-CN" sz="2800">
                <a:latin typeface="方正北魏楷书简体" panose="03000509000000000000" charset="-122"/>
                <a:ea typeface="方正北魏楷书简体" panose="03000509000000000000" charset="-122"/>
                <a:cs typeface="方正北魏楷书简体" panose="03000509000000000000" charset="-122"/>
              </a:rPr>
              <a:t>                                    </a:t>
            </a:r>
            <a:r>
              <a:rPr lang="zh-CN" altLang="en-US" sz="2800">
                <a:solidFill>
                  <a:srgbClr val="FF0000"/>
                </a:solidFill>
                <a:latin typeface="方正北魏楷书简体" panose="03000509000000000000" charset="-122"/>
                <a:ea typeface="方正北魏楷书简体" panose="03000509000000000000" charset="-122"/>
                <a:cs typeface="方正北魏楷书简体" panose="03000509000000000000" charset="-122"/>
              </a:rPr>
              <a:t>注解</a:t>
            </a:r>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①其安易持：事物安然未生变的时候容易持守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②其未兆易谋：问题还没有显露迹象的时候容易解决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③泮：同“判”，分离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④其微易散：事物细微的时候容易散失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⑤毫末：毫毛的末端，比喻及其细微的事物。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⑥累土：一筐土。累，同“蔂”，土筐。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⑦无为：指顺应自然，无求有所作为。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⑧欲不欲：想望人所不想望的。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⑨学不学：学习人所不学习的。 </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⑩复：弥补、补救。 </a:t>
            </a:r>
          </a:p>
        </p:txBody>
      </p:sp>
      <p:sp>
        <p:nvSpPr>
          <p:cNvPr id="5" name="标题 4"/>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531620" y="2256790"/>
            <a:ext cx="8955405" cy="2061210"/>
          </a:xfrm>
          <a:prstGeom prst="rect">
            <a:avLst/>
          </a:prstGeom>
          <a:noFill/>
        </p:spPr>
        <p:txBody>
          <a:bodyPr wrap="square" rtlCol="0" anchor="t">
            <a:spAutoFit/>
          </a:bodyPr>
          <a:lstStyle/>
          <a:p>
            <a:pPr algn="l"/>
            <a:r>
              <a:rPr lang="zh-CN" altLang="en-US" sz="3200" b="1">
                <a:solidFill>
                  <a:schemeClr val="tx1"/>
                </a:solidFill>
              </a:rPr>
              <a:t>欲：以</a:t>
            </a:r>
            <a:r>
              <a:rPr lang="en-US" altLang="zh-CN" sz="3200" b="1">
                <a:solidFill>
                  <a:schemeClr val="tx1"/>
                </a:solidFill>
              </a:rPr>
              <a:t>···</a:t>
            </a:r>
            <a:r>
              <a:rPr lang="zh-CN" altLang="en-US" sz="3200" b="1">
                <a:solidFill>
                  <a:schemeClr val="tx1"/>
                </a:solidFill>
              </a:rPr>
              <a:t>为欲          </a:t>
            </a:r>
          </a:p>
          <a:p>
            <a:r>
              <a:rPr lang="zh-CN" altLang="en-US" sz="3200" b="1">
                <a:solidFill>
                  <a:schemeClr val="tx1"/>
                </a:solidFill>
              </a:rPr>
              <a:t>贵</a:t>
            </a:r>
            <a:r>
              <a:rPr lang="zh-CN" altLang="en-US" sz="3200" b="1">
                <a:solidFill>
                  <a:schemeClr val="tx1"/>
                </a:solidFill>
                <a:sym typeface="+mn-ea"/>
              </a:rPr>
              <a:t>：以</a:t>
            </a:r>
            <a:r>
              <a:rPr lang="en-US" altLang="zh-CN" sz="3200" b="1">
                <a:solidFill>
                  <a:schemeClr val="tx1"/>
                </a:solidFill>
                <a:sym typeface="+mn-ea"/>
              </a:rPr>
              <a:t>···</a:t>
            </a:r>
            <a:r>
              <a:rPr lang="zh-CN" altLang="en-US" sz="3200" b="1">
                <a:solidFill>
                  <a:schemeClr val="tx1"/>
                </a:solidFill>
                <a:sym typeface="+mn-ea"/>
              </a:rPr>
              <a:t>为贵        意动用法</a:t>
            </a:r>
            <a:endParaRPr lang="zh-CN" altLang="en-US" sz="3200" b="1">
              <a:solidFill>
                <a:schemeClr val="tx1"/>
              </a:solidFill>
            </a:endParaRPr>
          </a:p>
          <a:p>
            <a:r>
              <a:rPr lang="zh-CN" altLang="en-US" sz="3200" b="1">
                <a:solidFill>
                  <a:schemeClr val="tx1"/>
                </a:solidFill>
              </a:rPr>
              <a:t>学</a:t>
            </a:r>
            <a:r>
              <a:rPr lang="zh-CN" altLang="en-US" sz="3200" b="1">
                <a:solidFill>
                  <a:schemeClr val="tx1"/>
                </a:solidFill>
                <a:sym typeface="+mn-ea"/>
              </a:rPr>
              <a:t>：以</a:t>
            </a:r>
            <a:r>
              <a:rPr lang="en-US" altLang="zh-CN" sz="3200" b="1">
                <a:solidFill>
                  <a:schemeClr val="tx1"/>
                </a:solidFill>
                <a:sym typeface="+mn-ea"/>
              </a:rPr>
              <a:t>···</a:t>
            </a:r>
            <a:r>
              <a:rPr lang="zh-CN" altLang="en-US" sz="3200" b="1">
                <a:solidFill>
                  <a:schemeClr val="tx1"/>
                </a:solidFill>
                <a:sym typeface="+mn-ea"/>
              </a:rPr>
              <a:t>为学</a:t>
            </a:r>
            <a:endParaRPr lang="zh-CN" altLang="en-US" sz="3200" b="1">
              <a:solidFill>
                <a:schemeClr val="tx1"/>
              </a:solidFill>
            </a:endParaRPr>
          </a:p>
          <a:p>
            <a:r>
              <a:rPr lang="zh-CN" altLang="en-US" sz="3200" b="1">
                <a:solidFill>
                  <a:schemeClr val="tx1"/>
                </a:solidFill>
              </a:rPr>
              <a:t>慎：慎重对待</a:t>
            </a:r>
          </a:p>
        </p:txBody>
      </p:sp>
      <p:sp>
        <p:nvSpPr>
          <p:cNvPr id="5" name="文本框 4"/>
          <p:cNvSpPr txBox="1"/>
          <p:nvPr>
            <p:custDataLst>
              <p:tags r:id="rId2"/>
            </p:custDataLst>
          </p:nvPr>
        </p:nvSpPr>
        <p:spPr>
          <a:xfrm>
            <a:off x="1531620" y="1673225"/>
            <a:ext cx="5116195" cy="583565"/>
          </a:xfrm>
          <a:prstGeom prst="rect">
            <a:avLst/>
          </a:prstGeom>
          <a:noFill/>
        </p:spPr>
        <p:txBody>
          <a:bodyPr wrap="square" rtlCol="0">
            <a:spAutoFit/>
          </a:bodyPr>
          <a:lstStyle/>
          <a:p>
            <a:r>
              <a:rPr lang="zh-CN" altLang="en-US" sz="3200" b="1">
                <a:solidFill>
                  <a:schemeClr val="tx1"/>
                </a:solidFill>
                <a:sym typeface="+mn-ea"/>
              </a:rPr>
              <a:t>败：使</a:t>
            </a:r>
            <a:r>
              <a:rPr lang="en-US" altLang="zh-CN" sz="3200" b="1">
                <a:solidFill>
                  <a:schemeClr val="tx1"/>
                </a:solidFill>
                <a:sym typeface="+mn-ea"/>
              </a:rPr>
              <a:t>···</a:t>
            </a:r>
            <a:r>
              <a:rPr lang="zh-CN" altLang="en-US" sz="3200" b="1">
                <a:solidFill>
                  <a:schemeClr val="tx1"/>
                </a:solidFill>
                <a:sym typeface="+mn-ea"/>
              </a:rPr>
              <a:t>失败，使动用法</a:t>
            </a:r>
          </a:p>
        </p:txBody>
      </p:sp>
      <p:sp>
        <p:nvSpPr>
          <p:cNvPr id="2" name="标题 1"/>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
        <p:nvSpPr>
          <p:cNvPr id="4" name="文本框 3"/>
          <p:cNvSpPr txBox="1"/>
          <p:nvPr>
            <p:custDataLst>
              <p:tags r:id="rId4"/>
            </p:custDataLst>
          </p:nvPr>
        </p:nvSpPr>
        <p:spPr>
          <a:xfrm>
            <a:off x="5178425" y="1043305"/>
            <a:ext cx="1661795" cy="521970"/>
          </a:xfrm>
          <a:prstGeom prst="rect">
            <a:avLst/>
          </a:prstGeom>
          <a:noFill/>
        </p:spPr>
        <p:txBody>
          <a:bodyPr wrap="square" rtlCol="0" anchor="t">
            <a:spAutoFit/>
          </a:bodyPr>
          <a:lstStyle/>
          <a:p>
            <a:r>
              <a:rPr lang="en-US" altLang="zh-CN" sz="2800" b="1">
                <a:latin typeface="汉仪中隶书简" panose="02010609000101010101" charset="-122"/>
                <a:ea typeface="汉仪中隶书简" panose="02010609000101010101" charset="-122"/>
                <a:cs typeface="汉仪中隶书简" panose="02010609000101010101" charset="-122"/>
                <a:sym typeface="+mn-ea"/>
              </a:rPr>
              <a:t>  </a:t>
            </a:r>
            <a:r>
              <a:rPr lang="zh-CN" altLang="en-US" sz="2800" b="1">
                <a:solidFill>
                  <a:srgbClr val="FF0000"/>
                </a:solidFill>
                <a:latin typeface="汉仪中隶书简" panose="02010609000101010101" charset="-122"/>
                <a:ea typeface="汉仪中隶书简" panose="02010609000101010101" charset="-122"/>
                <a:cs typeface="汉仪中隶书简" panose="02010609000101010101" charset="-122"/>
                <a:sym typeface="+mn-ea"/>
              </a:rPr>
              <a:t>注解</a:t>
            </a:r>
            <a:endParaRPr lang="zh-CN" altLang="en-US" sz="2800" b="1">
              <a:latin typeface="汉仪中隶书简" panose="02010609000101010101" charset="-122"/>
              <a:ea typeface="汉仪中隶书简" panose="02010609000101010101" charset="-122"/>
              <a:cs typeface="汉仪中隶书简" panose="02010609000101010101"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afterGroup">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诵读文章、理解文意</a:t>
            </a:r>
          </a:p>
        </p:txBody>
      </p:sp>
      <p:sp>
        <p:nvSpPr>
          <p:cNvPr id="2" name="文本框 1"/>
          <p:cNvSpPr txBox="1"/>
          <p:nvPr>
            <p:custDataLst>
              <p:tags r:id="rId2"/>
            </p:custDataLst>
          </p:nvPr>
        </p:nvSpPr>
        <p:spPr>
          <a:xfrm>
            <a:off x="1193800" y="772160"/>
            <a:ext cx="9954895" cy="5692775"/>
          </a:xfrm>
          <a:prstGeom prst="rect">
            <a:avLst/>
          </a:prstGeom>
          <a:solidFill>
            <a:schemeClr val="bg1">
              <a:lumMod val="95000"/>
            </a:schemeClr>
          </a:solidFill>
        </p:spPr>
        <p:txBody>
          <a:bodyPr wrap="square" rtlCol="0" anchor="t">
            <a:spAutoFit/>
          </a:bodyPr>
          <a:lstStyle/>
          <a:p>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译文</a:t>
            </a:r>
          </a:p>
          <a:p>
            <a:r>
              <a:rPr lang="zh-CN" altLang="en-US" sz="2800" b="1">
                <a:latin typeface="方正北魏楷书简体" panose="03000509000000000000" charset="-122"/>
                <a:ea typeface="方正北魏楷书简体" panose="03000509000000000000" charset="-122"/>
                <a:cs typeface="方正北魏楷书简体" panose="03000509000000000000" charset="-122"/>
              </a:rPr>
              <a:t>事物安然未生变的时候容易持守，问题还没有显露迹象的时候容易解决，事物脆弱时容易消解，事物细微时容易散失。做事情要在它尚未发生以前就处理妥当；治理国政，要在祸乱没有产生以前就早做准备。合抱的大树，生长于细小的萌芽；九层的高台，筑起于每一堆泥土；千里的远行，是从脚下第一步开始走出来的。有所作为的将会招致失败，有所执着的将会遭受损害。因此圣人无所作为所以也不会招致失败，无所执着所以也不遭受损害。人们做事情，总是在快要成功时失败，所以当事情快要完成的时候，也要像开始时那样慎重，就没有办不成的事情。因此，有道的圣人追求人所不追求的，不稀罕难以得到的货物，学习别人所不学习的，补救众人所经常犯的过错。这样遵循万物的自然本性而不会妄加干预。 </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1308100" y="1146810"/>
            <a:ext cx="9611360" cy="3632835"/>
          </a:xfrm>
          <a:prstGeom prst="rect">
            <a:avLst/>
          </a:prstGeom>
          <a:noFill/>
        </p:spPr>
        <p:txBody>
          <a:bodyPr wrap="square">
            <a:spAutoFit/>
          </a:bodyPr>
          <a:lstStyle/>
          <a:p>
            <a:pPr marL="0" marR="0" lvl="0" indent="0" algn="l" defTabSz="914400" rtl="0" eaLnBrk="1" fontAlgn="auto" latinLnBrk="0" hangingPunct="1">
              <a:lnSpc>
                <a:spcPct val="90000"/>
              </a:lnSpc>
              <a:spcBef>
                <a:spcPct val="0"/>
              </a:spcBef>
              <a:spcAft>
                <a:spcPct val="0"/>
              </a:spcAft>
              <a:buClrTx/>
              <a:buSzTx/>
              <a:buFontTx/>
              <a:buNone/>
              <a:defRPr/>
            </a:pP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t>
            </a:r>
            <a:r>
              <a:rPr kumimoji="0" lang="en-US" altLang="zh-CN" sz="2800" b="1" i="0" u="none" strike="noStrike" kern="1200" cap="none" spc="0" normalizeH="0" baseline="0" noProof="0">
                <a:ln>
                  <a:noFill/>
                </a:ln>
                <a:solidFill>
                  <a:srgbClr val="FF0000"/>
                </a:solidFill>
                <a:effectLst/>
                <a:uLnTx/>
                <a:uFillTx/>
                <a:latin typeface="方正隶书简体" panose="03000509000000000000" charset="-122"/>
                <a:ea typeface="方正隶书简体" panose="03000509000000000000" charset="-122"/>
                <a:cs typeface="方正隶书简体" panose="03000509000000000000" charset="-122"/>
              </a:rPr>
              <a:t>    </a:t>
            </a:r>
            <a:r>
              <a:rPr kumimoji="0" lang="zh-CN" altLang="en-US" sz="2800" b="1" i="0" u="none" strike="noStrike" kern="1200" cap="none" spc="0" normalizeH="0" baseline="0" noProof="0">
                <a:ln>
                  <a:noFill/>
                </a:ln>
                <a:solidFill>
                  <a:srgbClr val="FF0000"/>
                </a:solidFill>
                <a:effectLst/>
                <a:uLnTx/>
                <a:uFillTx/>
                <a:latin typeface="方正隶书简体" panose="03000509000000000000" charset="-122"/>
                <a:ea typeface="方正隶书简体" panose="03000509000000000000" charset="-122"/>
                <a:cs typeface="方正隶书简体" panose="03000509000000000000" charset="-122"/>
              </a:rPr>
              <a:t>第十一章解析</a:t>
            </a:r>
            <a:r>
              <a:rPr kumimoji="0" lang="en-US" altLang="zh-CN" sz="2800" b="1" i="0" u="none" strike="noStrike" kern="1200" cap="none" spc="0" normalizeH="0" baseline="0" noProof="0">
                <a:ln>
                  <a:noFill/>
                </a:ln>
                <a:solidFill>
                  <a:srgbClr val="FF0000"/>
                </a:solidFill>
                <a:effectLst/>
                <a:uLnTx/>
                <a:uFillTx/>
                <a:latin typeface="方正隶书简体" panose="03000509000000000000" charset="-122"/>
                <a:ea typeface="方正隶书简体" panose="03000509000000000000" charset="-122"/>
                <a:cs typeface="方正隶书简体" panose="03000509000000000000" charset="-122"/>
              </a:rPr>
              <a:t/>
            </a:r>
            <a:br>
              <a:rPr kumimoji="0" lang="en-US" altLang="zh-CN" sz="2800" b="1" i="0" u="none" strike="noStrike" kern="1200" cap="none" spc="0" normalizeH="0" baseline="0" noProof="0">
                <a:ln>
                  <a:noFill/>
                </a:ln>
                <a:solidFill>
                  <a:srgbClr val="FF0000"/>
                </a:solidFill>
                <a:effectLst/>
                <a:uLnTx/>
                <a:uFillTx/>
                <a:latin typeface="方正隶书简体" panose="03000509000000000000" charset="-122"/>
                <a:ea typeface="方正隶书简体" panose="03000509000000000000" charset="-122"/>
                <a:cs typeface="方正隶书简体" panose="03000509000000000000" charset="-122"/>
              </a:rPr>
            </a:br>
            <a:r>
              <a:rPr kumimoji="0" lang="en-US" altLang="zh-CN" sz="28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t>
            </a:r>
            <a:r>
              <a:rPr kumimoji="0" lang="en-US" altLang="zh-CN" sz="3200" b="1" i="0" u="none" strike="noStrike" kern="1200" cap="none" spc="0" normalizeH="0" baseline="0" noProof="0">
                <a:ln>
                  <a:noFill/>
                </a:ln>
                <a:solidFill>
                  <a:prstClr val="black"/>
                </a:solidFill>
                <a:effectLst/>
                <a:uLnTx/>
                <a:uFillTx/>
                <a:latin typeface="华文楷体" panose="02010600040101010101" pitchFamily="2" charset="-122"/>
                <a:ea typeface="华文楷体" panose="02010600040101010101" pitchFamily="2" charset="-122"/>
                <a:cs typeface="+mn-cs"/>
              </a:rPr>
              <a:t>  </a:t>
            </a:r>
            <a:r>
              <a:rPr kumimoji="0" lang="zh-CN" altLang="en-US" sz="2800" b="1" i="0" u="none" strike="noStrike" kern="1200" cap="none" spc="0" normalizeH="0" baseline="0"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rPr>
              <a:t>在本章老子举了三个十分生动的例子，车毂、埏埴与凿室，形象地说明了无的作用。老子反复讲述有与无的关系，就是为了让人们明白“</a:t>
            </a:r>
            <a:r>
              <a:rPr kumimoji="0" lang="zh-CN" altLang="en-US" sz="2800" b="1" i="0" u="none" strike="noStrike" kern="1200" cap="none" spc="0" normalizeH="0" baseline="0"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rPr>
              <a:t>有无相生”、“有之以为利，无之以为用</a:t>
            </a:r>
            <a:r>
              <a:rPr kumimoji="0" lang="zh-CN" altLang="en-US" sz="2800" b="1" i="0" u="none" strike="noStrike" kern="1200" cap="none" spc="0" normalizeH="0" baseline="0"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rPr>
              <a:t>”的道理。在现实社会生活中，一般人只注意实有的东西及其作用，而忽略了虚空的东西及其作用，被眼前能看到的真相所迷糊，而忽略了真正事实。真正的智者并非只注重所谓的“实在的”东西，他们知道在那些实在的东西背后有很多真正重要，却未能显示出来的事物。</a:t>
            </a:r>
          </a:p>
        </p:txBody>
      </p:sp>
      <p:sp>
        <p:nvSpPr>
          <p:cNvPr id="9" name="标题 8"/>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a:spLocks noChangeAspect="1"/>
          </p:cNvSpPr>
          <p:nvPr>
            <p:custDataLst>
              <p:tags r:id="rId1"/>
            </p:custDataLst>
          </p:nvPr>
        </p:nvSpPr>
        <p:spPr>
          <a:xfrm>
            <a:off x="-135" y="4956231"/>
            <a:ext cx="1739875" cy="1739875"/>
          </a:xfrm>
          <a:prstGeom prst="ellipse">
            <a:avLst/>
          </a:prstGeom>
          <a:blipFill>
            <a:blip r:embed="rId7"/>
            <a:stretch>
              <a:fillRect/>
            </a:stretch>
          </a:blip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 8"/>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88066" name="文本框 16"/>
          <p:cNvSpPr/>
          <p:nvPr>
            <p:custDataLst>
              <p:tags r:id="rId3"/>
            </p:custDataLst>
          </p:nvPr>
        </p:nvSpPr>
        <p:spPr>
          <a:xfrm>
            <a:off x="1464945" y="1564640"/>
            <a:ext cx="9502775" cy="737235"/>
          </a:xfrm>
          <a:prstGeom prst="rect">
            <a:avLst/>
          </a:prstGeom>
          <a:solidFill>
            <a:schemeClr val="bg1"/>
          </a:solidFill>
          <a:ln w="9525">
            <a:noFill/>
          </a:ln>
        </p:spPr>
        <p:txBody>
          <a:bodyPr wrap="square">
            <a:spAutoFit/>
          </a:bodyPr>
          <a:lstStyle/>
          <a:p>
            <a:pPr>
              <a:lnSpc>
                <a:spcPct val="150000"/>
              </a:lnSpc>
            </a:pP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老子</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第十一章是</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如何论证</a:t>
            </a:r>
            <a:r>
              <a:rPr lang="zh-CN" altLang="en-US" sz="2800">
                <a:latin typeface="汉仪中隶书简" panose="02010609000101010101" charset="-122"/>
                <a:ea typeface="汉仪中隶书简" panose="02010609000101010101" charset="-122"/>
                <a:cs typeface="汉仪中隶书简" panose="02010609000101010101" charset="-122"/>
              </a:rPr>
              <a:t>“有”与“无”的辩证关系的？</a:t>
            </a:r>
          </a:p>
        </p:txBody>
      </p:sp>
      <p:sp>
        <p:nvSpPr>
          <p:cNvPr id="19459" name="文本框 17"/>
          <p:cNvSpPr/>
          <p:nvPr>
            <p:custDataLst>
              <p:tags r:id="rId4"/>
            </p:custDataLst>
          </p:nvPr>
        </p:nvSpPr>
        <p:spPr>
          <a:xfrm>
            <a:off x="2216150" y="2827655"/>
            <a:ext cx="8421688" cy="1383665"/>
          </a:xfrm>
          <a:prstGeom prst="rect">
            <a:avLst/>
          </a:prstGeom>
          <a:solidFill>
            <a:srgbClr val="C6D9F1"/>
          </a:solidFill>
          <a:ln w="9525">
            <a:noFill/>
          </a:ln>
        </p:spPr>
        <p:txBody>
          <a:bodyPr>
            <a:spAutoFit/>
          </a:bodyPr>
          <a:lstStyle/>
          <a:p>
            <a:pPr fontAlgn="ctr">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老子用车轮、器皿、房屋等</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比喻</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来进行论证。</a:t>
            </a:r>
          </a:p>
          <a:p>
            <a:pPr fontAlgn="ctr">
              <a:lnSpc>
                <a:spcPct val="150000"/>
              </a:lnSpc>
            </a:pP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2750" fill="hold"/>
                                        <p:tgtEl>
                                          <p:spTgt spid="8"/>
                                        </p:tgtEl>
                                        <p:attrNameLst>
                                          <p:attrName>ppt_x</p:attrName>
                                        </p:attrNameLst>
                                      </p:cBhvr>
                                      <p:tavLst>
                                        <p:tav tm="0">
                                          <p:val>
                                            <p:strVal val="#ppt_x"/>
                                          </p:val>
                                        </p:tav>
                                        <p:tav tm="100000">
                                          <p:val>
                                            <p:strVal val="#ppt_x"/>
                                          </p:val>
                                        </p:tav>
                                      </p:tavLst>
                                    </p:anim>
                                    <p:anim calcmode="lin" valueType="num">
                                      <p:cBhvr additive="base">
                                        <p:cTn id="8" dur="275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4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45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文本框 16"/>
          <p:cNvSpPr/>
          <p:nvPr>
            <p:custDataLst>
              <p:tags r:id="rId1"/>
            </p:custDataLst>
          </p:nvPr>
        </p:nvSpPr>
        <p:spPr>
          <a:xfrm>
            <a:off x="2155825" y="707390"/>
            <a:ext cx="9001125" cy="1383665"/>
          </a:xfrm>
          <a:prstGeom prst="rect">
            <a:avLst/>
          </a:prstGeom>
          <a:solidFill>
            <a:schemeClr val="bg1"/>
          </a:solidFill>
          <a:ln w="9525">
            <a:noFill/>
          </a:ln>
        </p:spPr>
        <p:txBody>
          <a:bodyPr wrap="square">
            <a:spAutoFit/>
          </a:bodyPr>
          <a:lstStyle/>
          <a:p>
            <a:pPr>
              <a:lnSpc>
                <a:spcPct val="150000"/>
              </a:lnSpc>
            </a:pPr>
            <a:r>
              <a:rPr lang="zh-CN" altLang="en-US" sz="2800">
                <a:latin typeface="汉仪中隶书简" panose="02010609000101010101" charset="-122"/>
                <a:ea typeface="汉仪中隶书简" panose="02010609000101010101" charset="-122"/>
                <a:cs typeface="汉仪中隶书简" panose="02010609000101010101" charset="-122"/>
              </a:rPr>
              <a:t>第十一章运用比喻说明“有之以为利”，实际上是“无之以为用”，</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其中蕴含着“有”和“无”怎样的关系</a:t>
            </a:r>
            <a:r>
              <a:rPr lang="zh-CN" altLang="en-US" sz="2800">
                <a:latin typeface="汉仪中隶书简" panose="02010609000101010101" charset="-122"/>
                <a:ea typeface="汉仪中隶书简" panose="02010609000101010101" charset="-122"/>
                <a:cs typeface="汉仪中隶书简" panose="02010609000101010101" charset="-122"/>
              </a:rPr>
              <a:t>？</a:t>
            </a:r>
          </a:p>
        </p:txBody>
      </p:sp>
      <p:sp>
        <p:nvSpPr>
          <p:cNvPr id="9" name="标题 8"/>
          <p:cNvSpPr>
            <a:spLocks noGrp="1"/>
          </p:cNvSpPr>
          <p:nvPr>
            <p:ph type="title"/>
            <p:custDataLst>
              <p:tags r:id="rId2"/>
            </p:custDataLst>
          </p:nvPr>
        </p:nvSpPr>
        <p:spPr>
          <a:xfrm>
            <a:off x="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21506" name="文本框 17"/>
          <p:cNvSpPr/>
          <p:nvPr>
            <p:custDataLst>
              <p:tags r:id="rId3"/>
            </p:custDataLst>
          </p:nvPr>
        </p:nvSpPr>
        <p:spPr>
          <a:xfrm>
            <a:off x="888365" y="2091055"/>
            <a:ext cx="10361930" cy="4523105"/>
          </a:xfrm>
          <a:prstGeom prst="rect">
            <a:avLst/>
          </a:prstGeom>
          <a:solidFill>
            <a:schemeClr val="bg1">
              <a:lumMod val="95000"/>
            </a:schemeClr>
          </a:solidFill>
          <a:ln w="9525">
            <a:solidFill>
              <a:srgbClr val="FFFF00"/>
            </a:solidFill>
          </a:ln>
        </p:spPr>
        <p:txBody>
          <a:bodyPr wrap="square">
            <a:spAutoFit/>
          </a:bodyPr>
          <a:lstStyle/>
          <a:p>
            <a:pPr fontAlgn="ctr">
              <a:lnSpc>
                <a:spcPct val="150000"/>
              </a:lnSpc>
            </a:pPr>
            <a:r>
              <a:rPr lang="zh-CN" altLang="en-US" sz="24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4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“有”与“无”对立而统一，相互依存，相互作用。</a:t>
            </a:r>
            <a:r>
              <a:rPr lang="zh-CN" altLang="en-US" sz="2400" b="1">
                <a:latin typeface="方正北魏楷书简体" panose="03000509000000000000" charset="-122"/>
                <a:ea typeface="方正北魏楷书简体" panose="03000509000000000000" charset="-122"/>
                <a:cs typeface="方正北魏楷书简体" panose="03000509000000000000" charset="-122"/>
              </a:rPr>
              <a:t>“有之以为利，无之以为用”，“有”作为实体，“无”作为利用，犹如有了车毂中间的空间，才有车轮平稳的转动；有了器皿中间的空间，才能盛水，盛食物；有了门窗四壁的空间，才具备房屋的作用。因此，“天下万物生于有，有生于无”。</a:t>
            </a:r>
          </a:p>
          <a:p>
            <a:pPr fontAlgn="ctr">
              <a:lnSpc>
                <a:spcPct val="150000"/>
              </a:lnSpc>
            </a:pPr>
            <a:r>
              <a:rPr lang="zh-CN" altLang="en-US" sz="2400" b="1">
                <a:latin typeface="方正北魏楷书简体" panose="03000509000000000000" charset="-122"/>
                <a:ea typeface="方正北魏楷书简体" panose="03000509000000000000" charset="-122"/>
                <a:cs typeface="方正北魏楷书简体" panose="03000509000000000000" charset="-122"/>
                <a:sym typeface="宋体" panose="02010600030101010101" pitchFamily="2" charset="-122"/>
              </a:rPr>
              <a:t>      有”和“无”相辅相成，在中国的艺术哲学中表现得更是淋漓尽致： 音乐中有停顿，绘画中有留白，诗歌中有不得一字尽着风流，园林中不仅强调实景，更强调风声雨声，月影花影的虚景，虚实相生是中国艺术哲学最高的一对范畴。</a:t>
            </a:r>
            <a:endParaRPr lang="zh-CN" altLang="zh-CN" sz="24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354455" y="1643380"/>
            <a:ext cx="9558020" cy="3215005"/>
          </a:xfrm>
          <a:prstGeom prst="rect">
            <a:avLst/>
          </a:prstGeom>
          <a:noFill/>
        </p:spPr>
        <p:txBody>
          <a:bodyPr wrap="square" rtlCol="0" anchor="t">
            <a:spAutoFit/>
          </a:bodyPr>
          <a:lstStyle/>
          <a:p>
            <a:pPr fontAlgn="auto">
              <a:lnSpc>
                <a:spcPts val="4060"/>
              </a:lnSpc>
            </a:pPr>
            <a:r>
              <a:rPr lang="zh-CN" altLang="en-US" sz="2800" b="1" dirty="0">
                <a:latin typeface="方正北魏楷书简体" panose="03000509000000000000" charset="-122"/>
                <a:ea typeface="方正北魏楷书简体" panose="03000509000000000000" charset="-122"/>
                <a:cs typeface="方正北魏楷书简体" panose="03000509000000000000" charset="-122"/>
              </a:rPr>
              <a:t>回到鲁国，”弟子问：“老子何样？”孔子道：“鸟，我知它能飞；鱼，吾知它能游；兽，我知它能走。走者可用网缚之，游者可用钩钓之，飞者可用箭取之，至于龙，吾不知其何以？龙乘风云而上九天也！吾所见老子也，其犹龙乎？学识渊深而莫测，志趣高邈而难知；如蛇之随时屈伸，如龙之应时变化。老聃，真吾师也！”</a:t>
            </a:r>
          </a:p>
        </p:txBody>
      </p:sp>
      <p:sp>
        <p:nvSpPr>
          <p:cNvPr id="9" name="文本框 8"/>
          <p:cNvSpPr txBox="1"/>
          <p:nvPr>
            <p:custDataLst>
              <p:tags r:id="rId2"/>
            </p:custDataLst>
          </p:nvPr>
        </p:nvSpPr>
        <p:spPr>
          <a:xfrm>
            <a:off x="3103245" y="367665"/>
            <a:ext cx="7733030" cy="1076325"/>
          </a:xfrm>
          <a:prstGeom prst="rect">
            <a:avLst/>
          </a:prstGeom>
          <a:noFill/>
          <a:ln>
            <a:solidFill>
              <a:schemeClr val="accent1"/>
            </a:solidFill>
          </a:ln>
        </p:spPr>
        <p:txBody>
          <a:bodyPr wrap="square" rtlCol="0" anchor="t">
            <a:spAutoFit/>
          </a:bodyPr>
          <a:lstStyle/>
          <a:p>
            <a:r>
              <a:rPr lang="en-US" altLang="zh-CN" sz="3200">
                <a:latin typeface="汉仪中宋简" panose="02010609000101010101" charset="-122"/>
                <a:ea typeface="汉仪中宋简" panose="02010609000101010101" charset="-122"/>
                <a:cs typeface="汉仪中宋简" panose="02010609000101010101" charset="-122"/>
                <a:sym typeface="+mn-ea"/>
              </a:rPr>
              <a:t>    </a:t>
            </a:r>
            <a:r>
              <a:rPr lang="zh-CN" sz="3200">
                <a:latin typeface="汉仪中宋简" panose="02010609000101010101" charset="-122"/>
                <a:ea typeface="汉仪中宋简" panose="02010609000101010101" charset="-122"/>
                <a:cs typeface="汉仪中宋简" panose="02010609000101010101" charset="-122"/>
                <a:sym typeface="+mn-ea"/>
              </a:rPr>
              <a:t>同学们知道孔子和老子的关系吗？</a:t>
            </a:r>
          </a:p>
          <a:p>
            <a:endParaRPr lang="zh-CN" sz="3200">
              <a:latin typeface="汉仪中宋简" panose="02010609000101010101" charset="-122"/>
              <a:ea typeface="汉仪中宋简" panose="02010609000101010101" charset="-122"/>
              <a:cs typeface="汉仪中宋简" panose="02010609000101010101"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11" name="文本框 10"/>
          <p:cNvSpPr txBox="1"/>
          <p:nvPr>
            <p:custDataLst>
              <p:tags r:id="rId2"/>
            </p:custDataLst>
          </p:nvPr>
        </p:nvSpPr>
        <p:spPr>
          <a:xfrm>
            <a:off x="1064895" y="1065530"/>
            <a:ext cx="10130790" cy="4020185"/>
          </a:xfrm>
          <a:prstGeom prst="rect">
            <a:avLst/>
          </a:prstGeom>
          <a:solidFill>
            <a:schemeClr val="bg1">
              <a:lumMod val="95000"/>
            </a:schemeClr>
          </a:solidFill>
          <a:ln>
            <a:solidFill>
              <a:srgbClr val="FFFF00"/>
            </a:solidFill>
          </a:ln>
        </p:spPr>
        <p:txBody>
          <a:bodyPr wrap="square">
            <a:spAutoFit/>
          </a:bodyPr>
          <a:lstStyle/>
          <a:p>
            <a:pPr marL="0" marR="0" lvl="0" indent="0" algn="l" defTabSz="914400" rtl="0" fontAlgn="auto">
              <a:lnSpc>
                <a:spcPct val="90000"/>
              </a:lnSpc>
              <a:spcBef>
                <a:spcPct val="0"/>
              </a:spcBef>
              <a:spcAft>
                <a:spcPct val="0"/>
              </a:spcAft>
              <a:buClrTx/>
              <a:buSzTx/>
              <a:buFontTx/>
              <a:buNone/>
              <a:defRPr/>
            </a:pPr>
            <a:r>
              <a:rPr lang="en-US" altLang="zh-CN" sz="3200" kern="100">
                <a:latin typeface="楷体" panose="02010609060101010101" charset="-122"/>
                <a:ea typeface="楷体" panose="02010609060101010101" charset="-122"/>
                <a:cs typeface="楷体" panose="02010609060101010101" charset="-122"/>
                <a:sym typeface="+mn-ea"/>
              </a:rPr>
              <a:t>               </a:t>
            </a:r>
            <a:r>
              <a:rPr lang="en-US" altLang="zh-CN" sz="3200" kern="100">
                <a:solidFill>
                  <a:srgbClr val="FF0000"/>
                </a:solidFill>
                <a:latin typeface="方正隶书简体" panose="03000509000000000000" charset="-122"/>
                <a:ea typeface="方正隶书简体" panose="03000509000000000000" charset="-122"/>
                <a:cs typeface="方正隶书简体" panose="03000509000000000000" charset="-122"/>
                <a:sym typeface="+mn-ea"/>
              </a:rPr>
              <a:t> </a:t>
            </a:r>
            <a:r>
              <a:rPr lang="zh-CN" altLang="en-US" sz="3200" kern="100">
                <a:solidFill>
                  <a:srgbClr val="FF0000"/>
                </a:solidFill>
                <a:latin typeface="方正隶书简体" panose="03000509000000000000" charset="-122"/>
                <a:ea typeface="方正隶书简体" panose="03000509000000000000" charset="-122"/>
                <a:cs typeface="方正隶书简体" panose="03000509000000000000" charset="-122"/>
                <a:sym typeface="+mn-ea"/>
              </a:rPr>
              <a:t>第二十四章解析</a:t>
            </a:r>
          </a:p>
          <a:p>
            <a:pPr marL="0" marR="0" lvl="0" indent="0" algn="l" defTabSz="914400" rtl="0" fontAlgn="auto">
              <a:lnSpc>
                <a:spcPct val="90000"/>
              </a:lnSpc>
              <a:spcBef>
                <a:spcPct val="0"/>
              </a:spcBef>
              <a:spcAft>
                <a:spcPct val="0"/>
              </a:spcAft>
              <a:buClrTx/>
              <a:buSzTx/>
              <a:buFontTx/>
              <a:buNone/>
              <a:defRPr/>
            </a:pPr>
            <a:r>
              <a:rPr kumimoji="0" lang="zh-CN" altLang="en-US" sz="2800" b="1" i="0" u="none" strike="noStrike" kern="100" cap="none" spc="0" normalizeH="0" baseline="0">
                <a:solidFill>
                  <a:schemeClr val="tx1"/>
                </a:solidFill>
                <a:latin typeface="方正北魏楷书简体" panose="03000509000000000000" charset="-122"/>
                <a:ea typeface="方正北魏楷书简体" panose="03000509000000000000" charset="-122"/>
                <a:cs typeface="方正北魏楷书简体" panose="03000509000000000000" charset="-122"/>
              </a:rPr>
              <a:t>这一章主要讲“</a:t>
            </a:r>
            <a:r>
              <a:rPr kumimoji="0" lang="zh-CN" altLang="en-US" sz="2800" b="1" i="0" u="none" strike="noStrike" kern="100" cap="none" spc="0" normalizeH="0" baseline="0">
                <a:solidFill>
                  <a:srgbClr val="2635FE"/>
                </a:solidFill>
                <a:latin typeface="方正北魏楷书简体" panose="03000509000000000000" charset="-122"/>
                <a:ea typeface="方正北魏楷书简体" panose="03000509000000000000" charset="-122"/>
                <a:cs typeface="方正北魏楷书简体" panose="03000509000000000000" charset="-122"/>
              </a:rPr>
              <a:t>自然</a:t>
            </a:r>
            <a:r>
              <a:rPr kumimoji="0" lang="zh-CN" altLang="en-US" sz="2800" b="1" i="0" u="none" strike="noStrike" kern="100" cap="none" spc="0" normalizeH="0" baseline="0">
                <a:solidFill>
                  <a:schemeClr val="tx1"/>
                </a:solidFill>
                <a:latin typeface="方正北魏楷书简体" panose="03000509000000000000" charset="-122"/>
                <a:ea typeface="方正北魏楷书简体" panose="03000509000000000000" charset="-122"/>
                <a:cs typeface="方正北魏楷书简体" panose="03000509000000000000" charset="-122"/>
              </a:rPr>
              <a:t>”的道理。</a:t>
            </a:r>
            <a:r>
              <a:rPr kumimoji="0" lang="zh-CN" altLang="en-US" sz="2800" b="1" i="0" u="none" strike="noStrike" kern="100" cap="none" spc="0" normalizeH="0" baseline="0">
                <a:solidFill>
                  <a:srgbClr val="2635FE"/>
                </a:solidFill>
                <a:latin typeface="方正北魏楷书简体" panose="03000509000000000000" charset="-122"/>
                <a:ea typeface="方正北魏楷书简体" panose="03000509000000000000" charset="-122"/>
                <a:cs typeface="方正北魏楷书简体" panose="03000509000000000000" charset="-122"/>
              </a:rPr>
              <a:t>自然是顺道而行，不自己妄为</a:t>
            </a:r>
            <a:r>
              <a:rPr kumimoji="0" lang="zh-CN" altLang="en-US" sz="2800" b="1" i="0" u="none" strike="noStrike" kern="100" cap="none" spc="0" normalizeH="0" baseline="0">
                <a:solidFill>
                  <a:schemeClr val="tx1"/>
                </a:solidFill>
                <a:latin typeface="方正北魏楷书简体" panose="03000509000000000000" charset="-122"/>
                <a:ea typeface="方正北魏楷书简体" panose="03000509000000000000" charset="-122"/>
                <a:cs typeface="方正北魏楷书简体" panose="03000509000000000000" charset="-122"/>
              </a:rPr>
              <a:t>。自己妄为不仅多余，而且会起反效果：“</a:t>
            </a:r>
            <a:r>
              <a:rPr lang="zh-CN" altLang="en-US" sz="2800" b="1" kern="100">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企者不立，跨者不行”说明</a:t>
            </a:r>
            <a:r>
              <a:rPr lang="zh-CN" altLang="en-US" sz="2800" b="1"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欲速则不达，生活是需要耐心的，成功是一个自然的过程，伟大是由耐心积累而成的。</a:t>
            </a:r>
            <a:r>
              <a:rPr lang="zh-CN" altLang="en-US" sz="2800" b="1" kern="100">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自见者不明，自是者不彰”是说偏执己见的人反而不能明察，自以为是的人反而不能明辨是非。因为“自见”“自是”都是认为自己是对的，别人是错的，</a:t>
            </a:r>
            <a:r>
              <a:rPr lang="zh-CN" altLang="en-US" sz="2800" b="1"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他们只关注自我，只依赖自我，所以就会局限于自己狭隘的小范围和狭隘的主观意识，导致他们不能明白真相，常被假象蒙蔽，使真相得不到彰明。</a:t>
            </a:r>
            <a:endParaRPr kumimoji="0" lang="zh-CN" altLang="en-US" sz="2800" b="1" i="0" u="none" strike="noStrike" kern="100" cap="none" spc="0" normalizeH="0" baseline="0">
              <a:solidFill>
                <a:srgbClr val="2635FE"/>
              </a:solidFill>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custDataLst>
              <p:tags r:id="rId1"/>
            </p:custDataLst>
          </p:nvPr>
        </p:nvSpPr>
        <p:spPr>
          <a:xfrm>
            <a:off x="1302385" y="1640205"/>
            <a:ext cx="9644380" cy="3189605"/>
          </a:xfrm>
          <a:prstGeom prst="rect">
            <a:avLst/>
          </a:prstGeom>
          <a:noFill/>
        </p:spPr>
        <p:txBody>
          <a:bodyPr wrap="square" rtlCol="0" anchor="t">
            <a:spAutoFit/>
          </a:bodyPr>
          <a:lstStyle/>
          <a:p>
            <a:pPr algn="l">
              <a:lnSpc>
                <a:spcPct val="90000"/>
              </a:lnSpc>
              <a:buClrTx/>
              <a:buSzTx/>
              <a:buFontTx/>
              <a:defRPr/>
            </a:pPr>
            <a:r>
              <a:rPr lang="en-US" altLang="zh-CN" sz="2800" noProof="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noProof="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在本章中，老子列举出了几种不懂道的突出表现。实际上，这种列举还可以无限延伸，因为不站在道的立场来看待和处理事物都是不懂道的表现。这里，老子用了拟人的手法，他说，对于不懂道的行为，“物”是不会喜欢的。</a:t>
            </a:r>
            <a:r>
              <a:rPr lang="zh-CN" altLang="en-US" sz="2800"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这是因为物一直都是遵循着道的规律运行，因此根本不会出现不依循道的规律运行的物。</a:t>
            </a:r>
            <a:r>
              <a:rPr lang="zh-CN" altLang="en-US" sz="2800" noProof="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如果要让物违反道的规律运行，这是无论如何也做不到的，这就是篇中“物或恶之”的意思。</a:t>
            </a:r>
            <a:r>
              <a:rPr lang="zh-CN" altLang="en-US" sz="2800"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凡是明白、理解道的，绝对不会去做违反道的事情。</a:t>
            </a:r>
            <a:endParaRPr lang="zh-CN" altLang="en-US" sz="2800" noProof="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endParaRPr>
          </a:p>
        </p:txBody>
      </p:sp>
      <p:sp>
        <p:nvSpPr>
          <p:cNvPr id="9" name="标题 8"/>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2" name="文本框 1"/>
          <p:cNvSpPr txBox="1"/>
          <p:nvPr>
            <p:custDataLst>
              <p:tags r:id="rId3"/>
            </p:custDataLst>
          </p:nvPr>
        </p:nvSpPr>
        <p:spPr>
          <a:xfrm>
            <a:off x="4859655" y="1142365"/>
            <a:ext cx="3027680" cy="583565"/>
          </a:xfrm>
          <a:prstGeom prst="rect">
            <a:avLst/>
          </a:prstGeom>
          <a:noFill/>
        </p:spPr>
        <p:txBody>
          <a:bodyPr wrap="none" rtlCol="0" anchor="t">
            <a:spAutoFit/>
          </a:bodyPr>
          <a:lstStyle/>
          <a:p>
            <a:r>
              <a:rPr lang="zh-CN" altLang="en-US" sz="3200" kern="100">
                <a:solidFill>
                  <a:srgbClr val="FF0000"/>
                </a:solidFill>
                <a:latin typeface="方正隶书简体" panose="03000509000000000000" charset="-122"/>
                <a:ea typeface="方正隶书简体" panose="03000509000000000000" charset="-122"/>
                <a:cs typeface="方正隶书简体" panose="03000509000000000000" charset="-122"/>
                <a:sym typeface="+mn-ea"/>
              </a:rPr>
              <a:t>第二十四章解析</a:t>
            </a: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297940" y="1555750"/>
            <a:ext cx="9554210" cy="2797175"/>
          </a:xfrm>
          <a:prstGeom prst="rect">
            <a:avLst/>
          </a:prstGeom>
          <a:noFill/>
        </p:spPr>
        <p:txBody>
          <a:bodyPr wrap="square" rtlCol="0" anchor="t">
            <a:spAutoFit/>
          </a:bodyPr>
          <a:lstStyle/>
          <a:p>
            <a:pPr algn="l" defTabSz="685800">
              <a:lnSpc>
                <a:spcPct val="110000"/>
              </a:lnSpc>
              <a:buClrTx/>
              <a:buSzTx/>
              <a:buFontTx/>
              <a:defRPr/>
            </a:pPr>
            <a:r>
              <a:rPr lang="en-US" altLang="zh-CN" sz="3200" b="1" noProof="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3200" b="1" noProof="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老子还以极其精练的语言向我们阐释了人的主观意志和客观规律之间存在的矛盾，进而举出自己的看法：</a:t>
            </a:r>
            <a:r>
              <a:rPr lang="zh-CN" altLang="en-US" sz="32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人们只有遵循自然大道，依照客观规律行事，才能取得好的收益，才能避免自己的行为和结果过于对立。</a:t>
            </a:r>
          </a:p>
        </p:txBody>
      </p:sp>
      <p:sp>
        <p:nvSpPr>
          <p:cNvPr id="9" name="标题 8"/>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3" name="文本框 2"/>
          <p:cNvSpPr txBox="1"/>
          <p:nvPr>
            <p:custDataLst>
              <p:tags r:id="rId3"/>
            </p:custDataLst>
          </p:nvPr>
        </p:nvSpPr>
        <p:spPr>
          <a:xfrm>
            <a:off x="4859655" y="1142365"/>
            <a:ext cx="3027680" cy="583565"/>
          </a:xfrm>
          <a:prstGeom prst="rect">
            <a:avLst/>
          </a:prstGeom>
          <a:noFill/>
        </p:spPr>
        <p:txBody>
          <a:bodyPr wrap="none" rtlCol="0" anchor="t">
            <a:spAutoFit/>
          </a:bodyPr>
          <a:lstStyle/>
          <a:p>
            <a:r>
              <a:rPr lang="zh-CN" altLang="en-US" sz="3200" kern="100">
                <a:solidFill>
                  <a:srgbClr val="FF0000"/>
                </a:solidFill>
                <a:latin typeface="方正隶书简体" panose="03000509000000000000" charset="-122"/>
                <a:ea typeface="方正隶书简体" panose="03000509000000000000" charset="-122"/>
                <a:cs typeface="方正隶书简体" panose="03000509000000000000" charset="-122"/>
                <a:sym typeface="+mn-ea"/>
              </a:rPr>
              <a:t>第二十四章解析</a:t>
            </a: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文本框 10"/>
          <p:cNvSpPr/>
          <p:nvPr>
            <p:custDataLst>
              <p:tags r:id="rId1"/>
            </p:custDataLst>
          </p:nvPr>
        </p:nvSpPr>
        <p:spPr>
          <a:xfrm>
            <a:off x="1454150" y="1713865"/>
            <a:ext cx="9369425" cy="1383665"/>
          </a:xfrm>
          <a:prstGeom prst="rect">
            <a:avLst/>
          </a:prstGeom>
          <a:solidFill>
            <a:schemeClr val="bg1"/>
          </a:solidFill>
          <a:ln w="9525">
            <a:noFill/>
          </a:ln>
        </p:spPr>
        <p:txBody>
          <a:bodyPr wrap="square">
            <a:spAutoFit/>
          </a:bodyPr>
          <a:lstStyle/>
          <a:p>
            <a:pPr>
              <a:lnSpc>
                <a:spcPct val="150000"/>
              </a:lnSpc>
            </a:pPr>
            <a:r>
              <a:rPr lang="zh-CN" altLang="en-US" sz="2800">
                <a:latin typeface="汉仪中隶书简" panose="02010609000101010101" charset="-122"/>
                <a:ea typeface="汉仪中隶书简" panose="02010609000101010101" charset="-122"/>
                <a:cs typeface="汉仪中隶书简" panose="02010609000101010101" charset="-122"/>
              </a:rPr>
              <a:t>“企者不立</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物或恶之”这段话</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运用了什么手法</a:t>
            </a:r>
            <a:r>
              <a:rPr lang="zh-CN" altLang="en-US" sz="2800">
                <a:latin typeface="汉仪中隶书简" panose="02010609000101010101" charset="-122"/>
                <a:ea typeface="汉仪中隶书简" panose="02010609000101010101" charset="-122"/>
                <a:cs typeface="汉仪中隶书简" panose="02010609000101010101" charset="-122"/>
              </a:rPr>
              <a:t>，写了什么内容？</a:t>
            </a:r>
          </a:p>
        </p:txBody>
      </p:sp>
      <p:sp>
        <p:nvSpPr>
          <p:cNvPr id="24579" name="文本框 12"/>
          <p:cNvSpPr/>
          <p:nvPr>
            <p:custDataLst>
              <p:tags r:id="rId2"/>
            </p:custDataLst>
          </p:nvPr>
        </p:nvSpPr>
        <p:spPr>
          <a:xfrm>
            <a:off x="1367790" y="3067050"/>
            <a:ext cx="9455785" cy="2030095"/>
          </a:xfrm>
          <a:prstGeom prst="rect">
            <a:avLst/>
          </a:prstGeom>
          <a:solidFill>
            <a:schemeClr val="bg1">
              <a:lumMod val="95000"/>
            </a:schemeClr>
          </a:solidFill>
          <a:ln w="9525">
            <a:noFill/>
          </a:ln>
        </p:spPr>
        <p:txBody>
          <a:bodyPr wrap="square">
            <a:spAutoFit/>
          </a:bodyPr>
          <a:lstStyle/>
          <a:p>
            <a:pPr fontAlgn="ctr">
              <a:lnSpc>
                <a:spcPct val="15000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从反面运用</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排比、比喻的手法</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列举并剖析了四种人生态度及其后果。</a:t>
            </a:r>
          </a:p>
          <a:p>
            <a:pPr fontAlgn="ctr">
              <a:lnSpc>
                <a:spcPct val="150000"/>
              </a:lnSpc>
            </a:pP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文本框 10"/>
          <p:cNvSpPr/>
          <p:nvPr>
            <p:custDataLst>
              <p:tags r:id="rId1"/>
            </p:custDataLst>
          </p:nvPr>
        </p:nvSpPr>
        <p:spPr>
          <a:xfrm>
            <a:off x="1052195" y="772160"/>
            <a:ext cx="10229850" cy="737235"/>
          </a:xfrm>
          <a:prstGeom prst="rect">
            <a:avLst/>
          </a:prstGeom>
          <a:solidFill>
            <a:schemeClr val="bg1"/>
          </a:solidFill>
          <a:ln w="9525">
            <a:solidFill>
              <a:srgbClr val="FFFF00"/>
            </a:solidFill>
          </a:ln>
        </p:spPr>
        <p:txBody>
          <a:bodyPr wrap="square">
            <a:spAutoFit/>
          </a:bodyPr>
          <a:lstStyle/>
          <a:p>
            <a:pPr>
              <a:lnSpc>
                <a:spcPct val="150000"/>
              </a:lnSpc>
            </a:pPr>
            <a:r>
              <a:rPr lang="zh-CN" altLang="en-US" sz="2800">
                <a:latin typeface="汉仪中隶书简" panose="02010609000101010101" charset="-122"/>
                <a:ea typeface="汉仪中隶书简" panose="02010609000101010101" charset="-122"/>
                <a:cs typeface="汉仪中隶书简" panose="02010609000101010101" charset="-122"/>
              </a:rPr>
              <a:t>怎样理解</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老子</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第二十四章中“企者不立，跨者不行”的</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含义</a:t>
            </a:r>
            <a:r>
              <a:rPr lang="zh-CN" altLang="en-US" sz="2800">
                <a:latin typeface="汉仪中隶书简" panose="02010609000101010101" charset="-122"/>
                <a:ea typeface="汉仪中隶书简" panose="02010609000101010101" charset="-122"/>
                <a:cs typeface="汉仪中隶书简" panose="02010609000101010101" charset="-122"/>
              </a:rPr>
              <a:t>？</a:t>
            </a:r>
          </a:p>
        </p:txBody>
      </p:sp>
      <p:sp>
        <p:nvSpPr>
          <p:cNvPr id="34819" name="内容占位符 2"/>
          <p:cNvSpPr>
            <a:spLocks noGrp="1"/>
          </p:cNvSpPr>
          <p:nvPr>
            <p:ph idx="4294967295"/>
            <p:custDataLst>
              <p:tags r:id="rId2"/>
            </p:custDataLst>
          </p:nvPr>
        </p:nvSpPr>
        <p:spPr>
          <a:xfrm>
            <a:off x="1052830" y="1554480"/>
            <a:ext cx="10154920" cy="5389245"/>
          </a:xfrm>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30000"/>
              </a:lnSpc>
            </a:pP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老子以辩证的观点告诫人们应如何修身养性。</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老子用“企者不立，跨者不行”的现象作比喻，说明“自见”“自是”“自伐” “自矜”的后果都是不好的，不足取的。这些轻浮、急躁的举动都是反自然的，短暂而不能持久。</a:t>
            </a: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急躁冒进、自我炫耀，反而达不到自己的目的。</a:t>
            </a:r>
          </a:p>
          <a:p>
            <a:pPr marL="228600" marR="0" lvl="0" indent="-228600" eaLnBrk="1" hangingPunct="1">
              <a:lnSpc>
                <a:spcPct val="130000"/>
              </a:lnSpc>
            </a:pPr>
            <a:endPar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endParaRP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34819">
                                            <p:txEl>
                                              <p:pRg st="0" end="0"/>
                                            </p:txEl>
                                          </p:spTgt>
                                        </p:tgtEl>
                                        <p:attrNameLst>
                                          <p:attrName>style.visibility</p:attrName>
                                        </p:attrNameLst>
                                      </p:cBhvr>
                                      <p:to>
                                        <p:strVal val="visible"/>
                                      </p:to>
                                    </p:set>
                                    <p:animEffect transition="in" filter="blinds(horizontal)">
                                      <p:cBhvr additive="base">
                                        <p:cTn id="7" dur="500"/>
                                        <p:tgtEl>
                                          <p:spTgt spid="348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文本框 10"/>
          <p:cNvSpPr/>
          <p:nvPr>
            <p:custDataLst>
              <p:tags r:id="rId1"/>
            </p:custDataLst>
          </p:nvPr>
        </p:nvSpPr>
        <p:spPr>
          <a:xfrm>
            <a:off x="1066165" y="987425"/>
            <a:ext cx="10137140" cy="1383665"/>
          </a:xfrm>
          <a:prstGeom prst="rect">
            <a:avLst/>
          </a:prstGeom>
          <a:solidFill>
            <a:schemeClr val="bg1"/>
          </a:solidFill>
          <a:ln w="9525">
            <a:solidFill>
              <a:srgbClr val="FFFF00"/>
            </a:solidFill>
          </a:ln>
        </p:spPr>
        <p:txBody>
          <a:bodyPr wrap="square">
            <a:spAutoFit/>
          </a:bodyPr>
          <a:lstStyle/>
          <a:p>
            <a:pPr>
              <a:lnSpc>
                <a:spcPct val="150000"/>
              </a:lnSpc>
            </a:pPr>
            <a:r>
              <a:rPr lang="zh-CN" altLang="en-US" sz="2800">
                <a:latin typeface="汉仪中隶书简" panose="02010609000101010101" charset="-122"/>
                <a:ea typeface="汉仪中隶书简" panose="02010609000101010101" charset="-122"/>
                <a:cs typeface="汉仪中隶书简" panose="02010609000101010101" charset="-122"/>
              </a:rPr>
              <a:t>怎样理解</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老子</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第二十四章中“自见者不明，自是者不彰”的</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含义</a:t>
            </a:r>
            <a:r>
              <a:rPr lang="zh-CN" altLang="en-US" sz="2800">
                <a:latin typeface="汉仪中隶书简" panose="02010609000101010101" charset="-122"/>
                <a:ea typeface="汉仪中隶书简" panose="02010609000101010101" charset="-122"/>
                <a:cs typeface="汉仪中隶书简" panose="02010609000101010101" charset="-122"/>
              </a:rPr>
              <a:t>？</a:t>
            </a:r>
          </a:p>
        </p:txBody>
      </p:sp>
      <p:sp>
        <p:nvSpPr>
          <p:cNvPr id="28675" name="文本框 12"/>
          <p:cNvSpPr/>
          <p:nvPr>
            <p:custDataLst>
              <p:tags r:id="rId2"/>
            </p:custDataLst>
          </p:nvPr>
        </p:nvSpPr>
        <p:spPr>
          <a:xfrm>
            <a:off x="1027430" y="2242185"/>
            <a:ext cx="10137775" cy="4615815"/>
          </a:xfrm>
          <a:prstGeom prst="rect">
            <a:avLst/>
          </a:prstGeom>
          <a:solidFill>
            <a:schemeClr val="bg1">
              <a:lumMod val="95000"/>
            </a:schemeClr>
          </a:solidFill>
          <a:ln w="9525">
            <a:solidFill>
              <a:srgbClr val="FFFF00"/>
            </a:solidFill>
          </a:ln>
        </p:spPr>
        <p:txBody>
          <a:bodyPr wrap="square">
            <a:spAutoFit/>
          </a:bodyPr>
          <a:lstStyle/>
          <a:p>
            <a:pPr fontAlgn="ctr">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自见者不明，自是者不彰”是说偏执己见的人反而不能明察，自以为是的人反而不能明辨是非。因为“自见”“自是”都是认为自己是对的，别人是错的，他们只以自我为中心，只关注自我，只依赖自我，所以就会局限于自己狭隘的小范围和狭隘的主观意识，导致他们不能明白真相，常被假象蒙蔽，使真相得不到彰明。</a:t>
            </a:r>
          </a:p>
          <a:p>
            <a:pPr fontAlgn="ctr">
              <a:lnSpc>
                <a:spcPct val="150000"/>
              </a:lnSpc>
            </a:pP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文本框 10"/>
          <p:cNvSpPr/>
          <p:nvPr>
            <p:custDataLst>
              <p:tags r:id="rId1"/>
            </p:custDataLst>
          </p:nvPr>
        </p:nvSpPr>
        <p:spPr>
          <a:xfrm>
            <a:off x="1066165" y="1119505"/>
            <a:ext cx="9886950" cy="1383665"/>
          </a:xfrm>
          <a:prstGeom prst="rect">
            <a:avLst/>
          </a:prstGeom>
          <a:solidFill>
            <a:schemeClr val="bg1"/>
          </a:solidFill>
          <a:ln w="9525">
            <a:noFill/>
          </a:ln>
        </p:spPr>
        <p:txBody>
          <a:bodyPr wrap="square">
            <a:spAutoFit/>
          </a:bodyPr>
          <a:lstStyle/>
          <a:p>
            <a:pPr>
              <a:lnSpc>
                <a:spcPct val="150000"/>
              </a:lnSpc>
            </a:pPr>
            <a:r>
              <a:rPr lang="zh-CN" altLang="en-US" sz="2800">
                <a:latin typeface="汉仪中隶书简" panose="02010609000101010101" charset="-122"/>
                <a:ea typeface="汉仪中隶书简" panose="02010609000101010101" charset="-122"/>
                <a:cs typeface="汉仪中隶书简" panose="02010609000101010101" charset="-122"/>
              </a:rPr>
              <a:t>怎样理解</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老子</a:t>
            </a:r>
            <a:r>
              <a:rPr lang="en-US" altLang="zh-CN" sz="2800">
                <a:latin typeface="汉仪中隶书简" panose="02010609000101010101" charset="-122"/>
                <a:ea typeface="汉仪中隶书简" panose="02010609000101010101" charset="-122"/>
                <a:cs typeface="汉仪中隶书简" panose="02010609000101010101" charset="-122"/>
              </a:rPr>
              <a:t>》</a:t>
            </a:r>
            <a:r>
              <a:rPr lang="zh-CN" altLang="en-US" sz="2800">
                <a:latin typeface="汉仪中隶书简" panose="02010609000101010101" charset="-122"/>
                <a:ea typeface="汉仪中隶书简" panose="02010609000101010101" charset="-122"/>
                <a:cs typeface="汉仪中隶书简" panose="02010609000101010101" charset="-122"/>
              </a:rPr>
              <a:t>第二十四章中“自伐者无功，自矜者不长”的</a:t>
            </a:r>
            <a:r>
              <a:rPr lang="zh-CN" altLang="en-US" sz="2800">
                <a:solidFill>
                  <a:srgbClr val="FF0000"/>
                </a:solidFill>
                <a:latin typeface="汉仪中隶书简" panose="02010609000101010101" charset="-122"/>
                <a:ea typeface="汉仪中隶书简" panose="02010609000101010101" charset="-122"/>
                <a:cs typeface="汉仪中隶书简" panose="02010609000101010101" charset="-122"/>
              </a:rPr>
              <a:t>含义</a:t>
            </a:r>
            <a:r>
              <a:rPr lang="zh-CN" altLang="en-US" sz="2800">
                <a:latin typeface="汉仪中隶书简" panose="02010609000101010101" charset="-122"/>
                <a:ea typeface="汉仪中隶书简" panose="02010609000101010101" charset="-122"/>
                <a:cs typeface="汉仪中隶书简" panose="02010609000101010101" charset="-122"/>
              </a:rPr>
              <a:t>？</a:t>
            </a:r>
          </a:p>
        </p:txBody>
      </p:sp>
      <p:sp>
        <p:nvSpPr>
          <p:cNvPr id="30723" name="文本框 12"/>
          <p:cNvSpPr/>
          <p:nvPr>
            <p:custDataLst>
              <p:tags r:id="rId2"/>
            </p:custDataLst>
          </p:nvPr>
        </p:nvSpPr>
        <p:spPr>
          <a:xfrm>
            <a:off x="1066165" y="2850515"/>
            <a:ext cx="9886315" cy="2676525"/>
          </a:xfrm>
          <a:prstGeom prst="rect">
            <a:avLst/>
          </a:prstGeom>
          <a:solidFill>
            <a:schemeClr val="bg1">
              <a:lumMod val="95000"/>
            </a:schemeClr>
          </a:solidFill>
          <a:ln w="9525">
            <a:noFill/>
          </a:ln>
        </p:spPr>
        <p:txBody>
          <a:bodyPr wrap="square">
            <a:spAutoFit/>
          </a:bodyPr>
          <a:lstStyle/>
          <a:p>
            <a:pPr fontAlgn="ctr">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“自伐”自衿”，是</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自夸自己的功劳，认为自己最能干，好胜好强，好大喜功，一有点成绩就自鸣得意，这样的人，到最后终究为大家所抛弃，连性命都可能被丢掉。</a:t>
            </a:r>
          </a:p>
          <a:p>
            <a:pPr fontAlgn="ctr">
              <a:lnSpc>
                <a:spcPct val="150000"/>
              </a:lnSpc>
            </a:pPr>
            <a:endPar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endParaRP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11" name="文本框 10"/>
          <p:cNvSpPr txBox="1"/>
          <p:nvPr>
            <p:custDataLst>
              <p:tags r:id="rId2"/>
            </p:custDataLst>
          </p:nvPr>
        </p:nvSpPr>
        <p:spPr>
          <a:xfrm>
            <a:off x="1283335" y="1144905"/>
            <a:ext cx="9722485" cy="3538220"/>
          </a:xfrm>
          <a:prstGeom prst="rect">
            <a:avLst/>
          </a:prstGeom>
          <a:noFill/>
        </p:spPr>
        <p:txBody>
          <a:bodyPr wrap="square">
            <a:spAutoFit/>
          </a:bodyPr>
          <a:lstStyle/>
          <a:p>
            <a:pPr indent="0" fontAlgn="ctr">
              <a:lnSpc>
                <a:spcPct val="100000"/>
              </a:lnSpc>
            </a:pPr>
            <a:r>
              <a:rPr kumimoji="0" lang="en-US" altLang="zh-CN" sz="2800" b="1" i="0" u="none" strike="noStrike" kern="1200" cap="none" spc="0" normalizeH="0" baseline="0" noProof="0" smtClean="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rPr>
              <a:t>                      </a:t>
            </a:r>
            <a:r>
              <a:rPr kumimoji="0" lang="en-US" altLang="zh-CN" sz="2800" b="1" i="0" u="none" strike="noStrike" kern="1200" cap="none" spc="0" normalizeH="0" baseline="0"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rPr>
              <a:t>  </a:t>
            </a:r>
            <a:r>
              <a:rPr kumimoji="0" lang="zh-CN" altLang="en-US" sz="2800" b="1" i="0" u="none" strike="noStrike" kern="1200" cap="none" spc="0" normalizeH="0" baseline="0"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rPr>
              <a:t>第三十三章</a:t>
            </a:r>
            <a:r>
              <a:rPr lang="zh-CN" altLang="en-US" sz="2800" b="1" noProof="0">
                <a:solidFill>
                  <a:srgbClr val="FF0000"/>
                </a:solidFill>
                <a:latin typeface="方正北魏楷书简体" panose="03000509000000000000" charset="-122"/>
                <a:ea typeface="方正北魏楷书简体" panose="03000509000000000000" charset="-122"/>
                <a:cs typeface="方正北魏楷书简体" panose="03000509000000000000" charset="-122"/>
              </a:rPr>
              <a:t>解析</a:t>
            </a:r>
            <a:r>
              <a:rPr kumimoji="0" lang="en-US" altLang="zh-CN" sz="2800" b="1" i="0" u="none" strike="noStrike" kern="1200" cap="none" spc="0" normalizeH="0" baseline="0"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rPr>
              <a:t/>
            </a:r>
            <a:br>
              <a:rPr kumimoji="0" lang="en-US" altLang="zh-CN" sz="2800" b="1" i="0" u="none" strike="noStrike" kern="1200" cap="none" spc="0" normalizeH="0" baseline="0"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rPr>
            </a:br>
            <a:r>
              <a:rPr kumimoji="0" lang="en-US" altLang="zh-CN" sz="2800" b="1" i="0" u="none" strike="noStrike" kern="1200" cap="none" spc="0" normalizeH="0" baseline="0" noProof="0">
                <a:ln>
                  <a:noFill/>
                </a:ln>
                <a:solidFill>
                  <a:prstClr val="black"/>
                </a:solidFill>
                <a:effectLst/>
                <a:uLnTx/>
                <a:uFillTx/>
                <a:latin typeface="方正北魏楷书简体" panose="03000509000000000000" charset="-122"/>
                <a:ea typeface="方正北魏楷书简体" panose="03000509000000000000" charset="-122"/>
                <a:cs typeface="方正北魏楷书简体" panose="03000509000000000000" charset="-122"/>
              </a:rPr>
              <a:t>        </a:t>
            </a:r>
            <a:r>
              <a:rPr lang="zh-CN" altLang="en-US" sz="2800" kern="100">
                <a:latin typeface="方正北魏楷书简体" panose="03000509000000000000" charset="-122"/>
                <a:ea typeface="方正北魏楷书简体" panose="03000509000000000000" charset="-122"/>
                <a:cs typeface="方正北魏楷书简体" panose="03000509000000000000" charset="-122"/>
                <a:sym typeface="+mn-ea"/>
              </a:rPr>
              <a:t>老子认为，</a:t>
            </a:r>
            <a:r>
              <a:rPr lang="zh-CN" altLang="en-US" sz="2800"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个人品行修养，重在修身</a:t>
            </a:r>
            <a:r>
              <a:rPr lang="zh-CN" altLang="en-US" sz="2800" kern="100">
                <a:latin typeface="方正北魏楷书简体" panose="03000509000000000000" charset="-122"/>
                <a:ea typeface="方正北魏楷书简体" panose="03000509000000000000" charset="-122"/>
                <a:cs typeface="方正北魏楷书简体" panose="03000509000000000000" charset="-122"/>
                <a:sym typeface="+mn-ea"/>
              </a:rPr>
              <a:t>。对外的“知人”“胜人”固然可贵，对内的“自知”“自胜”更为重要，更符合大道。</a:t>
            </a:r>
            <a:endParaRPr lang="zh-CN" altLang="en-US" sz="2800" kern="100">
              <a:latin typeface="方正北魏楷书简体" panose="03000509000000000000" charset="-122"/>
              <a:ea typeface="方正北魏楷书简体" panose="03000509000000000000" charset="-122"/>
              <a:cs typeface="方正北魏楷书简体" panose="03000509000000000000" charset="-122"/>
            </a:endParaRPr>
          </a:p>
          <a:p>
            <a:pPr indent="0" fontAlgn="ctr">
              <a:lnSpc>
                <a:spcPct val="100000"/>
              </a:lnSpc>
            </a:pPr>
            <a:r>
              <a:rPr lang="zh-CN" altLang="en-US" sz="2800" kern="100">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2800"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知人者智，自知者明</a:t>
            </a:r>
            <a:r>
              <a:rPr lang="zh-CN" altLang="en-US" sz="2800" kern="100">
                <a:latin typeface="方正北魏楷书简体" panose="03000509000000000000" charset="-122"/>
                <a:ea typeface="方正北魏楷书简体" panose="03000509000000000000" charset="-122"/>
                <a:cs typeface="方正北魏楷书简体" panose="03000509000000000000" charset="-122"/>
                <a:sym typeface="+mn-ea"/>
              </a:rPr>
              <a:t>”是让我们不但要向外探求，了解他人，更要多和自己对话，了解自己。了解自己内心真正的需求与热爱，人生才有方向；</a:t>
            </a:r>
            <a:r>
              <a:rPr lang="zh-CN" altLang="en-US" sz="2800"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看清自己的优点和缺点，才能给人生以合理定位</a:t>
            </a:r>
            <a:r>
              <a:rPr lang="zh-CN" altLang="en-US" sz="2800" kern="100">
                <a:latin typeface="方正北魏楷书简体" panose="03000509000000000000" charset="-122"/>
                <a:ea typeface="方正北魏楷书简体" panose="03000509000000000000" charset="-122"/>
                <a:cs typeface="方正北魏楷书简体" panose="03000509000000000000" charset="-122"/>
                <a:sym typeface="+mn-ea"/>
              </a:rPr>
              <a:t>。 </a:t>
            </a:r>
            <a:endParaRPr kumimoji="0" lang="zh-CN" altLang="en-US" sz="2800" i="0" u="none" strike="noStrike" kern="100" cap="none" spc="0" normalizeH="0" baseline="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445635" y="1111885"/>
            <a:ext cx="2685415" cy="953135"/>
          </a:xfrm>
          <a:prstGeom prst="rect">
            <a:avLst/>
          </a:prstGeom>
          <a:noFill/>
        </p:spPr>
        <p:txBody>
          <a:bodyPr wrap="none" rtlCol="0" anchor="t">
            <a:spAutoFit/>
          </a:bodyPr>
          <a:lstStyle/>
          <a:p>
            <a:r>
              <a:rPr lang="zh-CN" altLang="en-US" sz="2800" b="1"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第三十三章</a:t>
            </a:r>
            <a:r>
              <a:rPr lang="zh-CN" altLang="en-US" sz="2800" b="1" noProof="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解析</a:t>
            </a:r>
            <a:r>
              <a:rPr lang="en-US" altLang="zh-CN" sz="28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
            </a:r>
            <a:br>
              <a:rPr lang="en-US" altLang="zh-CN" sz="28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br>
            <a:endParaRPr lang="zh-CN" altLang="en-US" sz="2800"/>
          </a:p>
        </p:txBody>
      </p:sp>
      <p:sp>
        <p:nvSpPr>
          <p:cNvPr id="3" name="文本框 2"/>
          <p:cNvSpPr txBox="1"/>
          <p:nvPr>
            <p:custDataLst>
              <p:tags r:id="rId2"/>
            </p:custDataLst>
          </p:nvPr>
        </p:nvSpPr>
        <p:spPr>
          <a:xfrm>
            <a:off x="1245870" y="1615440"/>
            <a:ext cx="9688195" cy="4078605"/>
          </a:xfrm>
          <a:prstGeom prst="rect">
            <a:avLst/>
          </a:prstGeom>
          <a:noFill/>
        </p:spPr>
        <p:txBody>
          <a:bodyPr wrap="square" rtlCol="0" anchor="t">
            <a:spAutoFit/>
          </a:bodyPr>
          <a:lstStyle/>
          <a:p>
            <a:pPr algn="l" defTabSz="685800" fontAlgn="ctr">
              <a:lnSpc>
                <a:spcPct val="90000"/>
              </a:lnSpc>
            </a:pPr>
            <a:r>
              <a:rPr lang="en-US" altLang="zh-CN" sz="2800" kern="100">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3200"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胜人者有力，自胜者强</a:t>
            </a: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”是说一个人最难战胜的是自己。</a:t>
            </a:r>
            <a:r>
              <a:rPr lang="zh-CN" altLang="en-US" sz="3200"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一个能够战胜自己、超越自我的人，才是真正的强者。</a:t>
            </a:r>
            <a:endParaRPr kumimoji="0" lang="zh-CN" altLang="en-US" sz="3200" i="0" u="none" strike="noStrike" kern="100" cap="none" spc="0" normalizeH="0" baseline="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endParaRPr>
          </a:p>
          <a:p>
            <a:pPr algn="l" defTabSz="685800" fontAlgn="ctr">
              <a:lnSpc>
                <a:spcPct val="90000"/>
              </a:lnSpc>
            </a:pP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3200"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知足者富</a:t>
            </a: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”是说财富没有边界，一味地追逐财富，永不知足”，就永远不会满足，</a:t>
            </a:r>
            <a:r>
              <a:rPr lang="zh-CN" altLang="en-US" sz="3200"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懂得“知足”，才是一种真正的富足</a:t>
            </a: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a:t>
            </a:r>
            <a:endParaRPr lang="zh-CN" altLang="en-US" sz="3200" kern="100">
              <a:latin typeface="方正北魏楷书简体" panose="03000509000000000000" charset="-122"/>
              <a:ea typeface="方正北魏楷书简体" panose="03000509000000000000" charset="-122"/>
              <a:cs typeface="方正北魏楷书简体" panose="03000509000000000000" charset="-122"/>
            </a:endParaRPr>
          </a:p>
          <a:p>
            <a:pPr algn="l" defTabSz="685800" fontAlgn="ctr">
              <a:lnSpc>
                <a:spcPct val="90000"/>
              </a:lnSpc>
            </a:pP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   “</a:t>
            </a:r>
            <a:r>
              <a:rPr lang="zh-CN" altLang="en-US" sz="3200"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强行者有志</a:t>
            </a: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”讲的是，唯有</a:t>
            </a:r>
            <a:r>
              <a:rPr lang="zh-CN" altLang="en-US" sz="3200"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心怀大志者，方能坚持不懈</a:t>
            </a:r>
            <a:r>
              <a:rPr lang="zh-CN" altLang="en-US" sz="3200" kern="100">
                <a:latin typeface="方正北魏楷书简体" panose="03000509000000000000" charset="-122"/>
                <a:ea typeface="方正北魏楷书简体" panose="03000509000000000000" charset="-122"/>
                <a:cs typeface="方正北魏楷书简体" panose="03000509000000000000" charset="-122"/>
                <a:sym typeface="+mn-ea"/>
              </a:rPr>
              <a:t>。一个人的志向越远大，越强烈，就越能够坚持下去。反之，志向越弱，行动越不能持久。</a:t>
            </a:r>
            <a:endParaRPr lang="zh-CN" altLang="en-US" sz="3200">
              <a:latin typeface="方正北魏楷书简体" panose="03000509000000000000" charset="-122"/>
              <a:ea typeface="方正北魏楷书简体" panose="03000509000000000000" charset="-122"/>
              <a:cs typeface="方正北魏楷书简体" panose="03000509000000000000" charset="-122"/>
            </a:endParaRP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4445635" y="1111885"/>
            <a:ext cx="2685415" cy="953135"/>
          </a:xfrm>
          <a:prstGeom prst="rect">
            <a:avLst/>
          </a:prstGeom>
          <a:noFill/>
        </p:spPr>
        <p:txBody>
          <a:bodyPr wrap="none" rtlCol="0" anchor="t">
            <a:spAutoFit/>
          </a:bodyPr>
          <a:lstStyle/>
          <a:p>
            <a:r>
              <a:rPr lang="zh-CN" altLang="en-US" sz="2800" b="1"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第三十三章</a:t>
            </a:r>
            <a:r>
              <a:rPr lang="zh-CN" altLang="en-US" sz="2800" b="1" noProof="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解析</a:t>
            </a:r>
            <a:r>
              <a:rPr lang="en-US" altLang="zh-CN" sz="28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
            </a:r>
            <a:br>
              <a:rPr lang="en-US" altLang="zh-CN" sz="2800" b="1" noProof="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br>
            <a:endParaRPr lang="zh-CN" altLang="en-US" sz="2800"/>
          </a:p>
        </p:txBody>
      </p:sp>
      <p:sp>
        <p:nvSpPr>
          <p:cNvPr id="3" name="文本框 2"/>
          <p:cNvSpPr txBox="1"/>
          <p:nvPr>
            <p:custDataLst>
              <p:tags r:id="rId2"/>
            </p:custDataLst>
          </p:nvPr>
        </p:nvSpPr>
        <p:spPr>
          <a:xfrm>
            <a:off x="1225550" y="1579245"/>
            <a:ext cx="9719310" cy="3046095"/>
          </a:xfrm>
          <a:prstGeom prst="rect">
            <a:avLst/>
          </a:prstGeom>
          <a:noFill/>
        </p:spPr>
        <p:txBody>
          <a:bodyPr wrap="square" rtlCol="0" anchor="t">
            <a:spAutoFit/>
          </a:bodyPr>
          <a:lstStyle/>
          <a:p>
            <a:r>
              <a:rPr lang="en-US" altLang="zh-CN" sz="3200" kern="100">
                <a:latin typeface="方正北魏楷书简体" panose="03000509000000000000" charset="-122"/>
                <a:ea typeface="方正北魏楷书简体" panose="03000509000000000000" charset="-122"/>
                <a:cs typeface="方正北魏楷书简体" panose="03000509000000000000" charset="-122"/>
              </a:rPr>
              <a:t>    </a:t>
            </a:r>
            <a:r>
              <a:rPr lang="zh-CN" altLang="en-US" sz="3200" kern="100">
                <a:latin typeface="方正北魏楷书简体" panose="03000509000000000000" charset="-122"/>
                <a:ea typeface="方正北魏楷书简体" panose="03000509000000000000" charset="-122"/>
                <a:cs typeface="方正北魏楷书简体" panose="03000509000000000000" charset="-122"/>
              </a:rPr>
              <a:t>清末民初的著名思想家梁启超曾说，人的肉体寿命不过区区数十载，</a:t>
            </a:r>
            <a:r>
              <a:rPr lang="zh-CN" altLang="en-US" sz="3200" kern="100">
                <a:solidFill>
                  <a:srgbClr val="2635FE"/>
                </a:solidFill>
                <a:latin typeface="方正北魏楷书简体" panose="03000509000000000000" charset="-122"/>
                <a:ea typeface="方正北魏楷书简体" panose="03000509000000000000" charset="-122"/>
                <a:cs typeface="方正北魏楷书简体" panose="03000509000000000000" charset="-122"/>
              </a:rPr>
              <a:t>人不可能长生不老，但人的精神则可以永垂不朽，因为他的肉体虽然消失了，但他的学说、思想及精神却能够长期影响当代及后代的人们。从这个意义上说，人完全可以做到“死而不亡”。</a:t>
            </a:r>
            <a:r>
              <a:rPr lang="zh-CN" altLang="en-US" sz="3200" kern="100">
                <a:latin typeface="方正北魏楷书简体" panose="03000509000000000000" charset="-122"/>
                <a:ea typeface="方正北魏楷书简体" panose="03000509000000000000" charset="-122"/>
                <a:cs typeface="方正北魏楷书简体" panose="03000509000000000000" charset="-122"/>
              </a:rPr>
              <a:t>梁启超的这种观点，主要就是受了老子思想的影响。 </a:t>
            </a: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custDataLst>
              <p:tags r:id="rId1"/>
            </p:custDataLst>
          </p:nvPr>
        </p:nvSpPr>
        <p:spPr>
          <a:xfrm>
            <a:off x="1593215" y="378460"/>
            <a:ext cx="2506980" cy="583565"/>
          </a:xfrm>
          <a:prstGeom prst="rect">
            <a:avLst/>
          </a:prstGeom>
          <a:solidFill>
            <a:schemeClr val="accent2"/>
          </a:solidFill>
        </p:spPr>
        <p:txBody>
          <a:bodyPr wrap="square" rtlCol="0">
            <a:spAutoFit/>
          </a:bodyPr>
          <a:lstStyle/>
          <a:p>
            <a:r>
              <a:rPr lang="zh-CN" sz="3200">
                <a:latin typeface="汉仪中隶书简" panose="02010609000101010101" charset="-122"/>
                <a:ea typeface="汉仪中隶书简" panose="02010609000101010101" charset="-122"/>
              </a:rPr>
              <a:t>学</a:t>
            </a:r>
            <a:r>
              <a:rPr lang="en-US" altLang="zh-CN" sz="3200">
                <a:latin typeface="汉仪中隶书简" panose="02010609000101010101" charset="-122"/>
                <a:ea typeface="汉仪中隶书简" panose="02010609000101010101" charset="-122"/>
              </a:rPr>
              <a:t> </a:t>
            </a:r>
            <a:r>
              <a:rPr lang="zh-CN" sz="3200">
                <a:latin typeface="汉仪中隶书简" panose="02010609000101010101" charset="-122"/>
                <a:ea typeface="汉仪中隶书简" panose="02010609000101010101" charset="-122"/>
              </a:rPr>
              <a:t>习</a:t>
            </a:r>
            <a:r>
              <a:rPr lang="en-US" altLang="zh-CN" sz="3200">
                <a:latin typeface="汉仪中隶书简" panose="02010609000101010101" charset="-122"/>
                <a:ea typeface="汉仪中隶书简" panose="02010609000101010101" charset="-122"/>
              </a:rPr>
              <a:t> </a:t>
            </a:r>
            <a:r>
              <a:rPr lang="zh-CN" sz="3200">
                <a:latin typeface="汉仪中隶书简" panose="02010609000101010101" charset="-122"/>
                <a:ea typeface="汉仪中隶书简" panose="02010609000101010101" charset="-122"/>
              </a:rPr>
              <a:t>目</a:t>
            </a:r>
            <a:r>
              <a:rPr lang="en-US" altLang="zh-CN" sz="3200">
                <a:latin typeface="汉仪中隶书简" panose="02010609000101010101" charset="-122"/>
                <a:ea typeface="汉仪中隶书简" panose="02010609000101010101" charset="-122"/>
              </a:rPr>
              <a:t> </a:t>
            </a:r>
            <a:r>
              <a:rPr lang="zh-CN" sz="3200">
                <a:latin typeface="汉仪中隶书简" panose="02010609000101010101" charset="-122"/>
                <a:ea typeface="汉仪中隶书简" panose="02010609000101010101" charset="-122"/>
              </a:rPr>
              <a:t>标</a:t>
            </a:r>
          </a:p>
        </p:txBody>
      </p:sp>
      <p:sp>
        <p:nvSpPr>
          <p:cNvPr id="14" name="文本框 13"/>
          <p:cNvSpPr txBox="1"/>
          <p:nvPr>
            <p:custDataLst>
              <p:tags r:id="rId2"/>
            </p:custDataLst>
          </p:nvPr>
        </p:nvSpPr>
        <p:spPr>
          <a:xfrm>
            <a:off x="2217420" y="1575435"/>
            <a:ext cx="7304405" cy="460375"/>
          </a:xfrm>
          <a:prstGeom prst="rect">
            <a:avLst/>
          </a:prstGeom>
          <a:noFill/>
          <a:ln>
            <a:solidFill>
              <a:schemeClr val="accent1"/>
            </a:solidFill>
          </a:ln>
        </p:spPr>
        <p:txBody>
          <a:bodyPr wrap="square" rtlCol="0" anchor="t">
            <a:spAutoFit/>
          </a:bodyPr>
          <a:lstStyle/>
          <a:p>
            <a:r>
              <a:rPr lang="en-US" altLang="zh-CN" sz="2400">
                <a:latin typeface="方正隶书简体" panose="03000509000000000000" charset="-122"/>
                <a:ea typeface="方正隶书简体" panose="03000509000000000000" charset="-122"/>
                <a:cs typeface="方正隶书简体" panose="03000509000000000000" charset="-122"/>
              </a:rPr>
              <a:t>01.</a:t>
            </a:r>
            <a:r>
              <a:rPr lang="zh-CN" altLang="en-US" sz="2400">
                <a:latin typeface="方正隶书简体" panose="03000509000000000000" charset="-122"/>
                <a:ea typeface="方正隶书简体" panose="03000509000000000000" charset="-122"/>
                <a:cs typeface="方正隶书简体" panose="03000509000000000000" charset="-122"/>
              </a:rPr>
              <a:t>了解老子及其作品《道德经》。</a:t>
            </a:r>
          </a:p>
        </p:txBody>
      </p:sp>
      <p:sp>
        <p:nvSpPr>
          <p:cNvPr id="15" name="文本框 14"/>
          <p:cNvSpPr txBox="1"/>
          <p:nvPr>
            <p:custDataLst>
              <p:tags r:id="rId3"/>
            </p:custDataLst>
          </p:nvPr>
        </p:nvSpPr>
        <p:spPr>
          <a:xfrm>
            <a:off x="2218055" y="2213610"/>
            <a:ext cx="7303770" cy="829945"/>
          </a:xfrm>
          <a:prstGeom prst="rect">
            <a:avLst/>
          </a:prstGeom>
          <a:noFill/>
          <a:ln>
            <a:solidFill>
              <a:schemeClr val="accent1"/>
            </a:solidFill>
          </a:ln>
        </p:spPr>
        <p:txBody>
          <a:bodyPr wrap="square" rtlCol="0" anchor="t">
            <a:spAutoFit/>
          </a:bodyPr>
          <a:lstStyle/>
          <a:p>
            <a:r>
              <a:rPr lang="en-US" altLang="zh-CN" sz="2400">
                <a:latin typeface="方正隶书简体" panose="03000509000000000000" charset="-122"/>
                <a:ea typeface="方正隶书简体" panose="03000509000000000000" charset="-122"/>
                <a:cs typeface="方正隶书简体" panose="03000509000000000000" charset="-122"/>
              </a:rPr>
              <a:t>0</a:t>
            </a:r>
            <a:r>
              <a:rPr lang="zh-CN" altLang="en-US" sz="2400">
                <a:latin typeface="方正隶书简体" panose="03000509000000000000" charset="-122"/>
                <a:ea typeface="方正隶书简体" panose="03000509000000000000" charset="-122"/>
                <a:cs typeface="方正隶书简体" panose="03000509000000000000" charset="-122"/>
              </a:rPr>
              <a:t>2.掌握文中重要的文言词语和特殊句式，理解并背诵课文。</a:t>
            </a:r>
          </a:p>
        </p:txBody>
      </p:sp>
      <p:sp>
        <p:nvSpPr>
          <p:cNvPr id="16" name="文本框 15"/>
          <p:cNvSpPr txBox="1"/>
          <p:nvPr>
            <p:custDataLst>
              <p:tags r:id="rId4"/>
            </p:custDataLst>
          </p:nvPr>
        </p:nvSpPr>
        <p:spPr>
          <a:xfrm>
            <a:off x="2217420" y="3221355"/>
            <a:ext cx="7303770" cy="460375"/>
          </a:xfrm>
          <a:prstGeom prst="rect">
            <a:avLst/>
          </a:prstGeom>
          <a:noFill/>
          <a:ln>
            <a:solidFill>
              <a:schemeClr val="accent1"/>
            </a:solidFill>
          </a:ln>
        </p:spPr>
        <p:txBody>
          <a:bodyPr wrap="square" rtlCol="0" anchor="t">
            <a:spAutoFit/>
          </a:bodyPr>
          <a:lstStyle/>
          <a:p>
            <a:r>
              <a:rPr lang="en-US" altLang="zh-CN" sz="2400">
                <a:latin typeface="方正隶书简体" panose="03000509000000000000" charset="-122"/>
                <a:ea typeface="方正隶书简体" panose="03000509000000000000" charset="-122"/>
                <a:cs typeface="方正隶书简体" panose="03000509000000000000" charset="-122"/>
              </a:rPr>
              <a:t>0</a:t>
            </a:r>
            <a:r>
              <a:rPr lang="zh-CN" altLang="en-US" sz="2400">
                <a:latin typeface="方正隶书简体" panose="03000509000000000000" charset="-122"/>
                <a:ea typeface="方正隶书简体" panose="03000509000000000000" charset="-122"/>
                <a:cs typeface="方正隶书简体" panose="03000509000000000000" charset="-122"/>
              </a:rPr>
              <a:t>3.分析本文使用的论证方法，概括本文的艺术特色。 </a:t>
            </a:r>
          </a:p>
        </p:txBody>
      </p:sp>
      <p:sp>
        <p:nvSpPr>
          <p:cNvPr id="17" name="文本框 16"/>
          <p:cNvSpPr txBox="1"/>
          <p:nvPr>
            <p:custDataLst>
              <p:tags r:id="rId5"/>
            </p:custDataLst>
          </p:nvPr>
        </p:nvSpPr>
        <p:spPr>
          <a:xfrm>
            <a:off x="2218055" y="3859530"/>
            <a:ext cx="8295640" cy="829945"/>
          </a:xfrm>
          <a:prstGeom prst="rect">
            <a:avLst/>
          </a:prstGeom>
          <a:noFill/>
          <a:ln>
            <a:solidFill>
              <a:schemeClr val="accent1"/>
            </a:solidFill>
          </a:ln>
        </p:spPr>
        <p:txBody>
          <a:bodyPr wrap="square" rtlCol="0" anchor="t">
            <a:spAutoFit/>
          </a:bodyPr>
          <a:lstStyle/>
          <a:p>
            <a:r>
              <a:rPr lang="en-US" altLang="zh-CN" sz="2400">
                <a:latin typeface="方正隶书简体" panose="03000509000000000000" charset="-122"/>
                <a:ea typeface="方正隶书简体" panose="03000509000000000000" charset="-122"/>
                <a:cs typeface="方正隶书简体" panose="03000509000000000000" charset="-122"/>
              </a:rPr>
              <a:t>04.</a:t>
            </a:r>
            <a:r>
              <a:rPr lang="zh-CN" altLang="en-US" sz="2400">
                <a:latin typeface="方正隶书简体" panose="03000509000000000000" charset="-122"/>
                <a:ea typeface="方正隶书简体" panose="03000509000000000000" charset="-122"/>
                <a:cs typeface="方正隶书简体" panose="03000509000000000000" charset="-122"/>
              </a:rPr>
              <a:t>理解老子的辩证思想，把握《老子》当中的人生智慧及其启示意义。 </a:t>
            </a:r>
          </a:p>
        </p:txBody>
      </p:sp>
      <p:pic>
        <p:nvPicPr>
          <p:cNvPr id="101" name="图片 100"/>
          <p:cNvPicPr/>
          <p:nvPr>
            <p:custDataLst>
              <p:tags r:id="rId6"/>
            </p:custDataLst>
          </p:nvPr>
        </p:nvPicPr>
        <p:blipFill>
          <a:blip r:embed="rId9"/>
          <a:stretch>
            <a:fillRect/>
          </a:stretch>
        </p:blipFill>
        <p:spPr>
          <a:xfrm>
            <a:off x="9083993" y="3810"/>
            <a:ext cx="2238375" cy="220980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标题 1"/>
          <p:cNvSpPr>
            <a:spLocks noGrp="1"/>
          </p:cNvSpPr>
          <p:nvPr>
            <p:ph type="title" idx="4294967295"/>
            <p:custDataLst>
              <p:tags r:id="rId1"/>
            </p:custDataLst>
          </p:nvPr>
        </p:nvSpPr>
        <p:spPr>
          <a:xfrm>
            <a:off x="1264920" y="833755"/>
            <a:ext cx="9681845" cy="442595"/>
          </a:xfrm>
          <a:solidFill>
            <a:schemeClr val="bg1"/>
          </a:solidFill>
        </p:spPr>
        <p:txBody>
          <a:bodyPr vert="horz" wrap="square" lIns="100800" tIns="39600" rIns="75600" bIns="39600" numCol="1" rtlCol="0" anchor="t" anchorCtr="0" compatLnSpc="1">
            <a:normAutofit fontScale="90000"/>
          </a:bodyPr>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100000"/>
              </a:lnSpc>
            </a:pPr>
            <a:r>
              <a:rPr lang="en-US" altLang="en-US" sz="3200">
                <a:solidFill>
                  <a:srgbClr val="FF0000"/>
                </a:solidFill>
                <a:latin typeface="汉仪中隶书简" panose="02010609000101010101" charset="-122"/>
                <a:ea typeface="汉仪中隶书简" panose="02010609000101010101" charset="-122"/>
                <a:cs typeface="汉仪中隶书简" panose="02010609000101010101" charset="-122"/>
                <a:sym typeface="+mn-ea"/>
              </a:rPr>
              <a:t>作者为什么说“知人者智，自知者明”？</a:t>
            </a:r>
          </a:p>
        </p:txBody>
      </p:sp>
      <p:sp>
        <p:nvSpPr>
          <p:cNvPr id="36867" name="内容占位符 2"/>
          <p:cNvSpPr>
            <a:spLocks noGrp="1"/>
          </p:cNvSpPr>
          <p:nvPr>
            <p:custDataLst>
              <p:tags r:id="rId2"/>
            </p:custDataLst>
          </p:nvPr>
        </p:nvSpPr>
        <p:spPr>
          <a:xfrm>
            <a:off x="1017270" y="1692910"/>
            <a:ext cx="9930130" cy="4808220"/>
          </a:xfrm>
          <a:prstGeom prst="rect">
            <a:avLst/>
          </a:prstGeom>
          <a:solidFill>
            <a:schemeClr val="bg1">
              <a:lumMod val="95000"/>
            </a:schemeClr>
          </a:solidFill>
          <a:ln w="9525">
            <a:noFill/>
            <a:miter lim="800000"/>
          </a:ln>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10000"/>
              </a:lnSpc>
            </a:pPr>
            <a:r>
              <a:rPr lang="en-US" altLang="en-US" sz="2400" b="1">
                <a:latin typeface="方正北魏楷书简体" panose="03000509000000000000" charset="-122"/>
                <a:ea typeface="方正北魏楷书简体" panose="03000509000000000000" charset="-122"/>
                <a:cs typeface="方正北魏楷书简体" panose="03000509000000000000" charset="-122"/>
                <a:sym typeface="+mn-ea"/>
              </a:rPr>
              <a:t>“知人”就是了解别人，“自知”就是了解自己。老子认为了解别人的人是聪明，了解自己的人则是高明、圣明。这是一个极富人生哲理的判断，</a:t>
            </a:r>
            <a:r>
              <a:rPr lang="en-US" altLang="en-US" sz="24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因为在现实生活中，自知实际上更为困难，一般人的毛病都在于不自知。</a:t>
            </a:r>
            <a:endParaRPr lang="en-US" altLang="zh-CN" sz="24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endParaRPr>
          </a:p>
          <a:p>
            <a:pPr marL="228600" marR="0" lvl="0" indent="-228600" eaLnBrk="1" hangingPunct="1">
              <a:lnSpc>
                <a:spcPct val="110000"/>
              </a:lnSpc>
            </a:pPr>
            <a:r>
              <a:rPr lang="en-US" altLang="en-US" sz="24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智，是自我之智。明，是心灵之明。“知人者”，知于外；</a:t>
            </a:r>
            <a:r>
              <a:rPr lang="en-US" altLang="zh-CN" sz="24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a:t>
            </a:r>
            <a:r>
              <a:rPr lang="en-US" altLang="en-US" sz="24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自知者”，明于道。智者，知人不知己，知外不知内；明者，知己知人，内外皆明</a:t>
            </a:r>
            <a:r>
              <a:rPr lang="en-US" altLang="en-US" sz="2400" b="1">
                <a:latin typeface="方正北魏楷书简体" panose="03000509000000000000" charset="-122"/>
                <a:ea typeface="方正北魏楷书简体" panose="03000509000000000000" charset="-122"/>
                <a:cs typeface="方正北魏楷书简体" panose="03000509000000000000" charset="-122"/>
                <a:sym typeface="+mn-ea"/>
              </a:rPr>
              <a:t>。智是显意识，形成于后天，来源于外部世界，是对表面现象的理解和认识，具有局限性和主观片面性；明，是对世界本质的认识，具有无限性和客观全面性。</a:t>
            </a:r>
            <a:r>
              <a:rPr lang="en-US" altLang="en-US" sz="24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欲求真知灼见，必返求于道。只有自知之人，才是真正的觉悟者。</a:t>
            </a:r>
          </a:p>
        </p:txBody>
      </p:sp>
      <p:sp>
        <p:nvSpPr>
          <p:cNvPr id="9" name="标题 8"/>
          <p:cNvSpPr>
            <a:spLocks noGrp="1"/>
          </p:cNvSpPr>
          <p:nvPr>
            <p:custDataLst>
              <p:tags r:id="rId3"/>
            </p:custDataLst>
          </p:nvPr>
        </p:nvSpPr>
        <p:spPr>
          <a:xfrm>
            <a:off x="195580" y="106045"/>
            <a:ext cx="4370705"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36867">
                                            <p:txEl>
                                              <p:pRg st="0" end="0"/>
                                            </p:txEl>
                                          </p:spTgt>
                                        </p:tgtEl>
                                        <p:attrNameLst>
                                          <p:attrName>style.visibility</p:attrName>
                                        </p:attrNameLst>
                                      </p:cBhvr>
                                      <p:to>
                                        <p:strVal val="visible"/>
                                      </p:to>
                                    </p:set>
                                    <p:animEffect transition="in" filter="blinds(horizontal)">
                                      <p:cBhvr additive="base">
                                        <p:cTn id="7" dur="500"/>
                                        <p:tgtEl>
                                          <p:spTgt spid="36867">
                                            <p:txEl>
                                              <p:pRg st="0" end="0"/>
                                            </p:txEl>
                                          </p:spTgt>
                                        </p:tgtEl>
                                      </p:cBhvr>
                                    </p:animEffect>
                                  </p:childTnLst>
                                </p:cTn>
                              </p:par>
                              <p:par>
                                <p:cTn id="8" presetID="3" presetClass="entr" presetSubtype="10" fill="hold" nodeType="withEffect">
                                  <p:stCondLst>
                                    <p:cond delay="0"/>
                                  </p:stCondLst>
                                  <p:childTnLst>
                                    <p:set>
                                      <p:cBhvr additive="base">
                                        <p:cTn id="9" dur="1" fill="hold">
                                          <p:stCondLst>
                                            <p:cond delay="0"/>
                                          </p:stCondLst>
                                        </p:cTn>
                                        <p:tgtEl>
                                          <p:spTgt spid="36867">
                                            <p:txEl>
                                              <p:pRg st="1" end="1"/>
                                            </p:txEl>
                                          </p:spTgt>
                                        </p:tgtEl>
                                        <p:attrNameLst>
                                          <p:attrName>style.visibility</p:attrName>
                                        </p:attrNameLst>
                                      </p:cBhvr>
                                      <p:to>
                                        <p:strVal val="visible"/>
                                      </p:to>
                                    </p:set>
                                    <p:animEffect transition="in" filter="blinds(horizontal)">
                                      <p:cBhvr additive="base">
                                        <p:cTn id="10" dur="500"/>
                                        <p:tgtEl>
                                          <p:spTgt spid="3686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文本框 10"/>
          <p:cNvSpPr/>
          <p:nvPr>
            <p:custDataLst>
              <p:tags r:id="rId1"/>
            </p:custDataLst>
          </p:nvPr>
        </p:nvSpPr>
        <p:spPr>
          <a:xfrm>
            <a:off x="1316990" y="1179830"/>
            <a:ext cx="9264650" cy="1383665"/>
          </a:xfrm>
          <a:prstGeom prst="rect">
            <a:avLst/>
          </a:prstGeom>
          <a:solidFill>
            <a:schemeClr val="bg1"/>
          </a:solidFill>
          <a:ln w="9525">
            <a:noFill/>
          </a:ln>
        </p:spPr>
        <p:txBody>
          <a:bodyPr wrap="square">
            <a:spAutoFit/>
          </a:bodyPr>
          <a:lstStyle/>
          <a:p>
            <a:pPr>
              <a:lnSpc>
                <a:spcPct val="150000"/>
              </a:lnSpc>
            </a:pPr>
            <a:r>
              <a:rPr lang="zh-CN" altLang="en-US" sz="2800">
                <a:latin typeface="汉仪中隶书简" panose="02010609000101010101" charset="-122"/>
                <a:ea typeface="汉仪中隶书简" panose="02010609000101010101" charset="-122"/>
                <a:cs typeface="汉仪中隶书简" panose="02010609000101010101" charset="-122"/>
              </a:rPr>
              <a:t>通过“不失其所者久，死而不亡者寿”这句话，老子告诉大家要做一个什么样的人？本章强调的重点是什么？</a:t>
            </a:r>
          </a:p>
        </p:txBody>
      </p:sp>
      <p:sp>
        <p:nvSpPr>
          <p:cNvPr id="38915" name="文本框 12"/>
          <p:cNvSpPr/>
          <p:nvPr>
            <p:custDataLst>
              <p:tags r:id="rId2"/>
            </p:custDataLst>
          </p:nvPr>
        </p:nvSpPr>
        <p:spPr>
          <a:xfrm>
            <a:off x="1316990" y="2757805"/>
            <a:ext cx="9700260" cy="2030095"/>
          </a:xfrm>
          <a:prstGeom prst="rect">
            <a:avLst/>
          </a:prstGeom>
          <a:solidFill>
            <a:schemeClr val="bg1">
              <a:lumMod val="95000"/>
            </a:schemeClr>
          </a:solidFill>
          <a:ln w="9525">
            <a:noFill/>
          </a:ln>
        </p:spPr>
        <p:txBody>
          <a:bodyPr wrap="square">
            <a:spAutoFit/>
          </a:bodyPr>
          <a:lstStyle/>
          <a:p>
            <a:pPr fontAlgn="ctr">
              <a:lnSpc>
                <a:spcPct val="15000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要做自知、自胜、知足、强行的人。</a:t>
            </a:r>
          </a:p>
          <a:p>
            <a:pPr fontAlgn="ctr">
              <a:lnSpc>
                <a:spcPct val="150000"/>
              </a:lnSpc>
            </a:pPr>
            <a:r>
              <a:rPr lang="zh-CN" altLang="en-US" sz="2800" b="1">
                <a:latin typeface="方正北魏楷书简体" panose="03000509000000000000" charset="-122"/>
                <a:ea typeface="方正北魏楷书简体" panose="03000509000000000000" charset="-122"/>
                <a:cs typeface="方正北魏楷书简体" panose="03000509000000000000" charset="-122"/>
              </a:rPr>
              <a:t>     本章强调人要自知、自胜、知足、强行，加强自我修养。</a:t>
            </a:r>
          </a:p>
          <a:p>
            <a:pPr fontAlgn="ctr">
              <a:lnSpc>
                <a:spcPct val="150000"/>
              </a:lnSpc>
            </a:pP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11" name="文本框 10"/>
          <p:cNvSpPr txBox="1"/>
          <p:nvPr>
            <p:custDataLst>
              <p:tags r:id="rId2"/>
            </p:custDataLst>
          </p:nvPr>
        </p:nvSpPr>
        <p:spPr>
          <a:xfrm>
            <a:off x="1334135" y="1050290"/>
            <a:ext cx="9599930" cy="3661410"/>
          </a:xfrm>
          <a:prstGeom prst="rect">
            <a:avLst/>
          </a:prstGeom>
          <a:noFill/>
        </p:spPr>
        <p:txBody>
          <a:bodyPr wrap="square">
            <a:spAutoFit/>
          </a:bodyPr>
          <a:lstStyle/>
          <a:p>
            <a:pPr fontAlgn="auto">
              <a:defRPr/>
            </a:pPr>
            <a:r>
              <a:rPr lang="en-US" altLang="zh-CN" sz="3200" b="1" smtClean="0">
                <a:solidFill>
                  <a:prstClr val="black"/>
                </a:solidFill>
                <a:latin typeface="楷体" panose="02010609060101010101" charset="-122"/>
                <a:ea typeface="楷体" panose="02010609060101010101" charset="-122"/>
                <a:cs typeface="楷体" panose="02010609060101010101" charset="-122"/>
              </a:rPr>
              <a:t>              </a:t>
            </a:r>
            <a:r>
              <a:rPr lang="zh-CN" altLang="en-US" sz="3200" b="1" smtClean="0">
                <a:solidFill>
                  <a:srgbClr val="FF0000"/>
                </a:solidFill>
                <a:latin typeface="方正隶书简体" panose="03000509000000000000" charset="-122"/>
                <a:ea typeface="方正隶书简体" panose="03000509000000000000" charset="-122"/>
                <a:cs typeface="楷体" panose="02010609060101010101" charset="-122"/>
              </a:rPr>
              <a:t>第六十四章</a:t>
            </a:r>
            <a:r>
              <a:rPr lang="zh-CN" altLang="en-US" sz="3200" b="1">
                <a:solidFill>
                  <a:srgbClr val="FF0000"/>
                </a:solidFill>
                <a:latin typeface="方正隶书简体" panose="03000509000000000000" charset="-122"/>
                <a:ea typeface="方正隶书简体" panose="03000509000000000000" charset="-122"/>
                <a:cs typeface="楷体" panose="02010609060101010101" charset="-122"/>
              </a:rPr>
              <a:t>解析</a:t>
            </a:r>
            <a:endParaRPr lang="en-US" altLang="zh-CN" sz="3200" b="1">
              <a:solidFill>
                <a:prstClr val="black"/>
              </a:solidFill>
              <a:latin typeface="方正隶书简体" panose="03000509000000000000" charset="-122"/>
              <a:ea typeface="方正隶书简体" panose="03000509000000000000" charset="-122"/>
              <a:cs typeface="楷体" panose="02010609060101010101" charset="-122"/>
            </a:endParaRPr>
          </a:p>
          <a:p>
            <a:pPr fontAlgn="auto">
              <a:defRPr/>
            </a:pPr>
            <a:r>
              <a:rPr lang="en-US" altLang="zh-CN" sz="3200" b="1">
                <a:solidFill>
                  <a:prstClr val="black"/>
                </a:solidFill>
                <a:latin typeface="楷体" panose="02010609060101010101" charset="-122"/>
                <a:ea typeface="楷体" panose="02010609060101010101" charset="-122"/>
                <a:cs typeface="楷体" panose="02010609060101010101" charset="-122"/>
              </a:rPr>
              <a:t> </a:t>
            </a:r>
            <a:r>
              <a:rPr lang="zh-CN" altLang="en-US" sz="2800" b="1">
                <a:solidFill>
                  <a:prstClr val="black"/>
                </a:solidFill>
                <a:latin typeface="方正北魏楷书简体" panose="03000509000000000000" charset="-122"/>
                <a:ea typeface="方正北魏楷书简体" panose="03000509000000000000" charset="-122"/>
                <a:cs typeface="方正北魏楷书简体" panose="03000509000000000000" charset="-122"/>
              </a:rPr>
              <a:t>本章重点提出了物理与人理相结合的理论，这一理论不但蕴含着丰富的哲理，还包含着富有实际意义的行动技巧和生活智慧，这些后来都成为中国人修身行事的标准</a:t>
            </a:r>
            <a:r>
              <a:rPr lang="zh-CN" altLang="en-US" sz="2800" b="1" smtClean="0">
                <a:solidFill>
                  <a:prstClr val="black"/>
                </a:solidFill>
                <a:latin typeface="方正北魏楷书简体" panose="03000509000000000000" charset="-122"/>
                <a:ea typeface="方正北魏楷书简体" panose="03000509000000000000" charset="-122"/>
                <a:cs typeface="方正北魏楷书简体" panose="03000509000000000000" charset="-122"/>
              </a:rPr>
              <a:t>。老子</a:t>
            </a:r>
            <a:r>
              <a:rPr lang="zh-CN" altLang="en-US" sz="2800" b="1">
                <a:solidFill>
                  <a:prstClr val="black"/>
                </a:solidFill>
                <a:latin typeface="方正北魏楷书简体" panose="03000509000000000000" charset="-122"/>
                <a:ea typeface="方正北魏楷书简体" panose="03000509000000000000" charset="-122"/>
                <a:cs typeface="方正北魏楷书简体" panose="03000509000000000000" charset="-122"/>
              </a:rPr>
              <a:t>的提示对于人类具有深刻的启发意义，</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首先</a:t>
            </a:r>
            <a:r>
              <a:rPr lang="zh-CN" altLang="en-US" sz="2800" b="1"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连用“其安”“其未”“其脆”“其微”四句</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，形成排比，</a:t>
            </a:r>
            <a:r>
              <a:rPr lang="zh-CN" altLang="en-US" sz="2800" b="1"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强调事物处于萌芽状态时容易解决问题。</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再以“为之于未有治之于未乱”</a:t>
            </a:r>
            <a:r>
              <a:rPr lang="zh-CN" altLang="en-US" sz="2800" b="1" kern="100">
                <a:solidFill>
                  <a:srgbClr val="2635FE"/>
                </a:solidFill>
                <a:latin typeface="方正北魏楷书简体" panose="03000509000000000000" charset="-122"/>
                <a:ea typeface="方正北魏楷书简体" panose="03000509000000000000" charset="-122"/>
                <a:cs typeface="方正北魏楷书简体" panose="03000509000000000000" charset="-122"/>
                <a:sym typeface="+mn-ea"/>
              </a:rPr>
              <a:t>作总结</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强调防患于未然的重要性</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a:t>
            </a:r>
            <a:endParaRPr lang="zh-CN" altLang="en-US" sz="2800" b="1">
              <a:solidFill>
                <a:prstClr val="black"/>
              </a:solidFill>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2" name="文本框 1"/>
          <p:cNvSpPr txBox="1"/>
          <p:nvPr>
            <p:custDataLst>
              <p:tags r:id="rId2"/>
            </p:custDataLst>
          </p:nvPr>
        </p:nvSpPr>
        <p:spPr>
          <a:xfrm>
            <a:off x="1313180" y="1478915"/>
            <a:ext cx="9641205" cy="3538220"/>
          </a:xfrm>
          <a:prstGeom prst="rect">
            <a:avLst/>
          </a:prstGeom>
          <a:noFill/>
        </p:spPr>
        <p:txBody>
          <a:bodyPr wrap="square" rtlCol="0" anchor="t">
            <a:spAutoFit/>
          </a:bodyPr>
          <a:lstStyle/>
          <a:p>
            <a:pPr algn="l" defTabSz="685800" fontAlgn="ctr"/>
            <a:r>
              <a:rPr lang="zh-CN" altLang="en-US" sz="2800" b="1">
                <a:solidFill>
                  <a:prstClr val="black"/>
                </a:solidFill>
                <a:latin typeface="方正北魏楷书简体" panose="03000509000000000000" charset="-122"/>
                <a:ea typeface="方正北魏楷书简体" panose="03000509000000000000" charset="-122"/>
                <a:cs typeface="楷体" panose="02010609060101010101" charset="-122"/>
                <a:sym typeface="+mn-ea"/>
              </a:rPr>
              <a:t>老子强调了</a:t>
            </a:r>
            <a:r>
              <a:rPr lang="zh-CN" altLang="en-US" sz="2800" b="1">
                <a:solidFill>
                  <a:srgbClr val="FF0000"/>
                </a:solidFill>
                <a:latin typeface="方正北魏楷书简体" panose="03000509000000000000" charset="-122"/>
                <a:ea typeface="方正北魏楷书简体" panose="03000509000000000000" charset="-122"/>
                <a:cs typeface="楷体" panose="02010609060101010101" charset="-122"/>
                <a:sym typeface="+mn-ea"/>
              </a:rPr>
              <a:t>一切灾难和祸患都因有所作为和心理偏执而起，</a:t>
            </a:r>
            <a:r>
              <a:rPr lang="zh-CN" altLang="en-US" sz="2800" b="1">
                <a:solidFill>
                  <a:prstClr val="black"/>
                </a:solidFill>
                <a:latin typeface="方正北魏楷书简体" panose="03000509000000000000" charset="-122"/>
                <a:ea typeface="方正北魏楷书简体" panose="03000509000000000000" charset="-122"/>
                <a:cs typeface="楷体" panose="02010609060101010101" charset="-122"/>
                <a:sym typeface="+mn-ea"/>
              </a:rPr>
              <a:t>他认为：</a:t>
            </a:r>
            <a:r>
              <a:rPr lang="zh-CN" altLang="en-US" sz="2800" b="1" kern="100">
                <a:latin typeface="方正北魏楷书简体" panose="03000509000000000000" charset="-122"/>
                <a:ea typeface="方正北魏楷书简体" panose="03000509000000000000" charset="-122"/>
                <a:cs typeface="楷体" panose="02010609060101010101" charset="-122"/>
                <a:sym typeface="+mn-ea"/>
              </a:rPr>
              <a:t>①圣人无为、无执，虽有欲望但并不渴求，因此对难得的东西自然就不会特别强求。</a:t>
            </a:r>
            <a:endParaRPr lang="zh-CN" altLang="en-US" sz="2800" b="1" kern="100">
              <a:latin typeface="方正北魏楷书简体" panose="03000509000000000000" charset="-122"/>
              <a:ea typeface="方正北魏楷书简体" panose="03000509000000000000" charset="-122"/>
              <a:cs typeface="楷体" panose="02010609060101010101" charset="-122"/>
            </a:endParaRPr>
          </a:p>
          <a:p>
            <a:pPr algn="l" defTabSz="685800" fontAlgn="ctr"/>
            <a:r>
              <a:rPr lang="zh-CN" altLang="en-US" sz="2800" b="1" kern="100">
                <a:latin typeface="方正北魏楷书简体" panose="03000509000000000000" charset="-122"/>
                <a:ea typeface="方正北魏楷书简体" panose="03000509000000000000" charset="-122"/>
                <a:cs typeface="楷体" panose="02010609060101010101" charset="-122"/>
                <a:sym typeface="+mn-ea"/>
              </a:rPr>
              <a:t>②圣人要慎始慎终，坚持始终如一。</a:t>
            </a:r>
            <a:endParaRPr lang="zh-CN" altLang="en-US" sz="2800" b="1" kern="100">
              <a:latin typeface="方正北魏楷书简体" panose="03000509000000000000" charset="-122"/>
              <a:ea typeface="方正北魏楷书简体" panose="03000509000000000000" charset="-122"/>
              <a:cs typeface="楷体" panose="02010609060101010101" charset="-122"/>
            </a:endParaRPr>
          </a:p>
          <a:p>
            <a:pPr algn="l" defTabSz="685800" fontAlgn="ctr"/>
            <a:r>
              <a:rPr lang="zh-CN" altLang="en-US" sz="2800" b="1" kern="100">
                <a:latin typeface="方正北魏楷书简体" panose="03000509000000000000" charset="-122"/>
                <a:ea typeface="方正北魏楷书简体" panose="03000509000000000000" charset="-122"/>
                <a:cs typeface="楷体" panose="02010609060101010101" charset="-122"/>
                <a:sym typeface="+mn-ea"/>
              </a:rPr>
              <a:t>③圣人以不言之教来教化民众，但他从不教育人们必须执行哪些教条。</a:t>
            </a:r>
            <a:endParaRPr lang="zh-CN" altLang="en-US" sz="2800" b="1" kern="100">
              <a:latin typeface="方正北魏楷书简体" panose="03000509000000000000" charset="-122"/>
              <a:ea typeface="方正北魏楷书简体" panose="03000509000000000000" charset="-122"/>
              <a:cs typeface="楷体" panose="02010609060101010101" charset="-122"/>
            </a:endParaRPr>
          </a:p>
          <a:p>
            <a:pPr algn="l" defTabSz="685800" fontAlgn="ctr"/>
            <a:r>
              <a:rPr lang="zh-CN" altLang="en-US" sz="2800" b="1" kern="100">
                <a:latin typeface="方正北魏楷书简体" panose="03000509000000000000" charset="-122"/>
                <a:ea typeface="方正北魏楷书简体" panose="03000509000000000000" charset="-122"/>
                <a:cs typeface="楷体" panose="02010609060101010101" charset="-122"/>
                <a:sym typeface="+mn-ea"/>
              </a:rPr>
              <a:t>④圣人只是默默地补救众人所犯的过错，他以实际行动来使人们幡然醒悟，并得以悔过自新。</a:t>
            </a:r>
            <a:endParaRPr lang="zh-CN" altLang="en-US" sz="2800">
              <a:latin typeface="方正北魏楷书简体" panose="03000509000000000000" charset="-122"/>
              <a:ea typeface="方正北魏楷书简体" panose="03000509000000000000" charset="-122"/>
            </a:endParaRPr>
          </a:p>
        </p:txBody>
      </p:sp>
      <p:sp>
        <p:nvSpPr>
          <p:cNvPr id="3" name="文本框 2"/>
          <p:cNvSpPr txBox="1"/>
          <p:nvPr>
            <p:custDataLst>
              <p:tags r:id="rId3"/>
            </p:custDataLst>
          </p:nvPr>
        </p:nvSpPr>
        <p:spPr>
          <a:xfrm>
            <a:off x="4704080" y="895350"/>
            <a:ext cx="3041015" cy="583565"/>
          </a:xfrm>
          <a:prstGeom prst="rect">
            <a:avLst/>
          </a:prstGeom>
          <a:noFill/>
        </p:spPr>
        <p:txBody>
          <a:bodyPr wrap="none" rtlCol="0" anchor="t">
            <a:spAutoFit/>
          </a:bodyPr>
          <a:lstStyle/>
          <a:p>
            <a:r>
              <a:rPr lang="zh-CN" altLang="en-US" sz="3200" b="1" smtClean="0">
                <a:solidFill>
                  <a:srgbClr val="FF0000"/>
                </a:solidFill>
                <a:latin typeface="方正隶书简体" panose="03000509000000000000" charset="-122"/>
                <a:ea typeface="方正隶书简体" panose="03000509000000000000" charset="-122"/>
                <a:cs typeface="楷体" panose="02010609060101010101" charset="-122"/>
                <a:sym typeface="+mn-ea"/>
              </a:rPr>
              <a:t>第六十四章</a:t>
            </a:r>
            <a:r>
              <a:rPr lang="zh-CN" altLang="en-US" sz="3200" b="1">
                <a:solidFill>
                  <a:srgbClr val="FF0000"/>
                </a:solidFill>
                <a:latin typeface="方正隶书简体" panose="03000509000000000000" charset="-122"/>
                <a:ea typeface="方正隶书简体" panose="03000509000000000000" charset="-122"/>
                <a:cs typeface="楷体" panose="02010609060101010101" charset="-122"/>
                <a:sym typeface="+mn-ea"/>
              </a:rPr>
              <a:t>解析</a:t>
            </a:r>
            <a:endParaRPr lang="zh-CN" altLang="en-US" sz="3200"/>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
        <p:nvSpPr>
          <p:cNvPr id="43009" name="内容占位符 2"/>
          <p:cNvSpPr>
            <a:spLocks noGrp="1"/>
          </p:cNvSpPr>
          <p:nvPr>
            <p:ph type="subTitle" idx="1"/>
            <p:custDataLst>
              <p:tags r:id="rId2"/>
            </p:custDataLst>
          </p:nvPr>
        </p:nvSpPr>
        <p:spPr>
          <a:xfrm>
            <a:off x="951865" y="1496695"/>
            <a:ext cx="9894570" cy="3514090"/>
          </a:xfrm>
        </p:spPr>
        <p:txBody>
          <a:bodyPr vert="horz" lIns="91440" tIns="45720" rIns="91440" bIns="45720" rtlCol="0">
            <a:normAutofit fontScale="70000"/>
          </a:bodyPr>
          <a:lstStyle/>
          <a:p>
            <a:pPr marL="342900" marR="0" lvl="0" indent="-342900" algn="l" defTabSz="914400" rtl="0" eaLnBrk="1" fontAlgn="auto" latinLnBrk="0" hangingPunct="1">
              <a:lnSpc>
                <a:spcPct val="120000"/>
              </a:lnSpc>
              <a:spcBef>
                <a:spcPct val="20000"/>
              </a:spcBef>
              <a:spcAft>
                <a:spcPct val="0"/>
              </a:spcAft>
              <a:buClrTx/>
              <a:buSzTx/>
              <a:buFont typeface="Arial" panose="020B0604020202020204" pitchFamily="34" charset="0"/>
              <a:buChar char="•"/>
              <a:defRPr/>
            </a:pPr>
            <a:r>
              <a:rPr kumimoji="0" lang="en-US" altLang="zh-CN" sz="5600"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微软雅黑" panose="020B0503020204020204" pitchFamily="34" charset="-122"/>
              </a:rPr>
              <a:t>       </a:t>
            </a:r>
            <a:r>
              <a:rPr kumimoji="0" lang="zh-CN" altLang="en-US" sz="5600"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微软雅黑" panose="020B0503020204020204" pitchFamily="34" charset="-122"/>
              </a:rPr>
              <a:t>本章的中心句是什么？</a:t>
            </a:r>
          </a:p>
          <a:p>
            <a:pPr marL="342900" marR="0" lvl="0" indent="-342900" algn="l" defTabSz="914400" rtl="0" eaLnBrk="1" fontAlgn="auto" latinLnBrk="0" hangingPunct="1">
              <a:lnSpc>
                <a:spcPct val="120000"/>
              </a:lnSpc>
              <a:spcBef>
                <a:spcPct val="20000"/>
              </a:spcBef>
              <a:spcAft>
                <a:spcPct val="0"/>
              </a:spcAft>
              <a:buClrTx/>
              <a:buSzTx/>
              <a:buFont typeface="Arial" panose="020B0604020202020204" pitchFamily="34" charset="0"/>
              <a:buChar char="•"/>
              <a:defRPr/>
            </a:pPr>
            <a:r>
              <a:rPr lang="zh-CN" altLang="en-US" sz="4445" b="1" strike="noStrike" noProof="0" smtClean="0">
                <a:ln>
                  <a:noFill/>
                </a:ln>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是以圣人</a:t>
            </a:r>
            <a:r>
              <a:rPr lang="zh-CN" altLang="en-US" sz="4445" b="1"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欲不欲</a:t>
            </a:r>
            <a:r>
              <a:rPr lang="zh-CN" altLang="en-US" sz="4445" b="1" strike="noStrike" noProof="0" smtClean="0">
                <a:ln>
                  <a:noFill/>
                </a:ln>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，不</a:t>
            </a:r>
            <a:r>
              <a:rPr lang="zh-CN" altLang="en-US" sz="4445" b="1"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贵</a:t>
            </a:r>
            <a:r>
              <a:rPr lang="zh-CN" altLang="en-US" sz="4445" b="1" strike="noStrike" noProof="0" smtClean="0">
                <a:ln>
                  <a:noFill/>
                </a:ln>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难得之货；</a:t>
            </a:r>
            <a:r>
              <a:rPr lang="zh-CN" altLang="en-US" sz="4445" b="1"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学不学</a:t>
            </a:r>
            <a:r>
              <a:rPr lang="zh-CN" altLang="en-US" sz="4445" b="1" strike="noStrike" noProof="0" smtClean="0">
                <a:ln>
                  <a:noFill/>
                </a:ln>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a:t>
            </a:r>
            <a:r>
              <a:rPr lang="zh-CN" altLang="en-US" sz="4445" b="1"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复</a:t>
            </a:r>
            <a:r>
              <a:rPr lang="zh-CN" altLang="en-US" sz="4445" b="1" strike="noStrike" noProof="0" smtClean="0">
                <a:ln>
                  <a:noFill/>
                </a:ln>
                <a:effectLst/>
                <a:uLnTx/>
                <a:uFillTx/>
                <a:latin typeface="方正北魏楷书简体" panose="03000509000000000000" charset="-122"/>
                <a:ea typeface="方正北魏楷书简体" panose="03000509000000000000" charset="-122"/>
                <a:cs typeface="微软雅黑" panose="020B0503020204020204" pitchFamily="34" charset="-122"/>
                <a:sym typeface="+mn-ea"/>
              </a:rPr>
              <a:t>众人之所过，以辅万物之自然，而不敢为。</a:t>
            </a:r>
            <a:r>
              <a:rPr lang="zh-CN" altLang="en-US" sz="4445" noProof="0" smtClean="0">
                <a:ln>
                  <a:noFill/>
                </a:ln>
                <a:effectLst/>
                <a:uLnTx/>
                <a:uFillTx/>
                <a:sym typeface="+mn-ea"/>
              </a:rPr>
              <a:t/>
            </a:r>
            <a:br>
              <a:rPr lang="zh-CN" altLang="en-US" sz="4445" noProof="0" smtClean="0">
                <a:ln>
                  <a:noFill/>
                </a:ln>
                <a:effectLst/>
                <a:uLnTx/>
                <a:uFillTx/>
                <a:sym typeface="+mn-ea"/>
              </a:rPr>
            </a:br>
            <a:r>
              <a:rPr kumimoji="0" lang="zh-CN" altLang="en-US" sz="4445" b="0" i="0" u="none" strike="noStrike" kern="1200" cap="none" spc="0" normalizeH="0" baseline="0" noProof="0" smtClean="0">
                <a:ln>
                  <a:noFill/>
                </a:ln>
                <a:solidFill>
                  <a:schemeClr val="tx1"/>
                </a:solidFill>
                <a:effectLst/>
                <a:uLnTx/>
                <a:uFillTx/>
                <a:latin typeface="+mn-lt"/>
                <a:ea typeface="+mn-ea"/>
                <a:cs typeface="+mn-cs"/>
              </a:rPr>
              <a:t/>
            </a:r>
            <a:br>
              <a:rPr kumimoji="0" lang="zh-CN" altLang="en-US" sz="4445" b="0" i="0" u="none" strike="noStrike" kern="1200" cap="none" spc="0" normalizeH="0" baseline="0" noProof="0" smtClean="0">
                <a:ln>
                  <a:noFill/>
                </a:ln>
                <a:solidFill>
                  <a:schemeClr val="tx1"/>
                </a:solidFill>
                <a:effectLst/>
                <a:uLnTx/>
                <a:uFillTx/>
                <a:latin typeface="+mn-lt"/>
                <a:ea typeface="+mn-ea"/>
                <a:cs typeface="+mn-cs"/>
              </a:rPr>
            </a:br>
            <a:endParaRPr kumimoji="0" lang="zh-CN" altLang="en-US" sz="4445"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ct val="0"/>
              </a:spcAft>
              <a:buClrTx/>
              <a:buSzTx/>
              <a:buFont typeface="Arial" panose="020B0604020202020204" pitchFamily="34" charset="0"/>
              <a:buChar char="•"/>
              <a:defRPr/>
            </a:pPr>
            <a:endParaRPr kumimoji="0" lang="en-US" altLang="zh-CN" sz="4445" b="1" i="0" u="none" strike="noStrike" kern="1200" cap="none" spc="0" normalizeH="0" baseline="0" noProof="0" smtClean="0">
              <a:ln>
                <a:noFill/>
              </a:ln>
              <a:gradFill>
                <a:gsLst>
                  <a:gs pos="0">
                    <a:srgbClr val="007BD3"/>
                  </a:gs>
                  <a:gs pos="100000">
                    <a:srgbClr val="034373"/>
                  </a:gs>
                </a:gsLst>
                <a:lin scaled="0"/>
              </a:gradFill>
              <a:effectLst/>
              <a:uLnTx/>
              <a:uFillTx/>
              <a:latin typeface="+mn-lt"/>
              <a:ea typeface="+mn-ea"/>
              <a:cs typeface="+mn-cs"/>
            </a:endParaRP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内容占位符 2"/>
          <p:cNvSpPr>
            <a:spLocks noGrp="1"/>
          </p:cNvSpPr>
          <p:nvPr>
            <p:ph idx="1"/>
            <p:custDataLst>
              <p:tags r:id="rId1"/>
            </p:custDataLst>
          </p:nvPr>
        </p:nvSpPr>
        <p:spPr>
          <a:xfrm>
            <a:off x="833120" y="327025"/>
            <a:ext cx="10335895" cy="5516880"/>
          </a:xfrm>
          <a:solidFill>
            <a:schemeClr val="bg1">
              <a:lumMod val="95000"/>
            </a:schemeClr>
          </a:solidFill>
        </p:spPr>
        <p:txBody>
          <a:bodyPr vert="horz" lIns="91440" tIns="45720" rIns="91440" bIns="45720" rtlCol="0">
            <a:noAutofit/>
          </a:bodyPr>
          <a:lstStyle/>
          <a:p>
            <a:pPr marL="0" marR="0" lvl="0" indent="0" algn="l" defTabSz="914400" rtl="0" eaLnBrk="1" fontAlgn="auto" latinLnBrk="0" hangingPunct="1">
              <a:lnSpc>
                <a:spcPct val="120000"/>
              </a:lnSpc>
              <a:spcBef>
                <a:spcPct val="20000"/>
              </a:spcBef>
              <a:spcAft>
                <a:spcPct val="0"/>
              </a:spcAft>
              <a:buClrTx/>
              <a:buSzTx/>
              <a:buFont typeface="Arial" panose="020B0604020202020204" pitchFamily="34" charset="0"/>
              <a:buNone/>
              <a:defRPr/>
            </a:pPr>
            <a:r>
              <a:rPr kumimoji="0" lang="zh-CN" altLang="en-US" sz="19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r>
            <a:br>
              <a:rPr kumimoji="0" lang="zh-CN" altLang="en-US" sz="1900" b="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br>
            <a:endParaRPr kumimoji="0" lang="zh-CN" altLang="en-US" sz="1900" b="0" i="0" u="none" strike="noStrike" kern="1200" cap="none" spc="0" normalizeH="0" baseline="0" noProof="0" smtClean="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20000"/>
              </a:lnSpc>
              <a:spcBef>
                <a:spcPct val="20000"/>
              </a:spcBef>
              <a:spcAft>
                <a:spcPct val="0"/>
              </a:spcAft>
              <a:buClrTx/>
              <a:buSzTx/>
              <a:buFont typeface="Arial" panose="020B0604020202020204" pitchFamily="34" charset="0"/>
              <a:buNone/>
              <a:defRPr/>
            </a:pPr>
            <a:r>
              <a:rPr kumimoji="0" lang="zh-CN" altLang="en-US" sz="1900" b="0" i="0" u="none" strike="noStrike" kern="1200" cap="none" spc="0" normalizeH="0" baseline="0" noProof="0" smtClean="0">
                <a:ln>
                  <a:noFill/>
                </a:ln>
                <a:solidFill>
                  <a:schemeClr val="tx1"/>
                </a:solidFill>
                <a:effectLst/>
                <a:uLnTx/>
                <a:uFillTx/>
                <a:latin typeface="+mn-lt"/>
                <a:ea typeface="+mn-ea"/>
                <a:cs typeface="+mn-cs"/>
              </a:rPr>
              <a:t>     </a:t>
            </a:r>
            <a:r>
              <a:rPr kumimoji="0" lang="zh-CN" altLang="en-US"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圣人</a:t>
            </a:r>
            <a:r>
              <a:rPr kumimoji="0" lang="en-US" altLang="zh-CN"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a:t>
            </a:r>
            <a:r>
              <a:rPr kumimoji="0" lang="zh-CN" altLang="en-US"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想望</a:t>
            </a:r>
            <a:r>
              <a:rPr kumimoji="0" lang="en-US" altLang="zh-CN"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a:t>
            </a:r>
            <a:r>
              <a:rPr kumimoji="0" lang="zh-CN" altLang="en-US"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a:t>
            </a:r>
            <a:r>
              <a:rPr kumimoji="0" lang="en-US" altLang="zh-CN"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a:t>
            </a:r>
            <a:r>
              <a:rPr kumimoji="0" lang="zh-CN" altLang="en-US"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学习</a:t>
            </a:r>
            <a:r>
              <a:rPr kumimoji="0" lang="en-US" altLang="zh-CN"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a:t>
            </a:r>
            <a:r>
              <a:rPr kumimoji="0" lang="zh-CN" altLang="en-US" i="0" u="none" strike="noStrike" kern="1200" cap="none" spc="0" normalizeH="0" baseline="0" noProof="0" smtClean="0">
                <a:ln>
                  <a:noFill/>
                </a:ln>
                <a:solidFill>
                  <a:schemeClr val="tx1"/>
                </a:solidFill>
                <a:effectLst/>
                <a:uLnTx/>
                <a:uFillTx/>
                <a:latin typeface="汉仪中隶书简" panose="02010609000101010101" charset="-122"/>
                <a:ea typeface="汉仪中隶书简" panose="02010609000101010101" charset="-122"/>
                <a:cs typeface="汉仪中隶书简" panose="02010609000101010101" charset="-122"/>
              </a:rPr>
              <a:t>的是什么？圣人这样做的目的是什么？</a:t>
            </a:r>
          </a:p>
          <a:p>
            <a:pPr marL="0" marR="0" lvl="0" indent="0" algn="l" defTabSz="914400" rtl="0" eaLnBrk="1" fontAlgn="auto" latinLnBrk="0" hangingPunct="1">
              <a:lnSpc>
                <a:spcPct val="120000"/>
              </a:lnSpc>
              <a:spcBef>
                <a:spcPct val="20000"/>
              </a:spcBef>
              <a:spcAft>
                <a:spcPct val="0"/>
              </a:spcAft>
              <a:buClrTx/>
              <a:buSzTx/>
              <a:buFont typeface="Arial" panose="020B0604020202020204" pitchFamily="34" charset="0"/>
              <a:buNone/>
              <a:defRPr/>
            </a:pPr>
            <a:r>
              <a:rPr kumimoji="0" lang="en-US" altLang="zh-CN" sz="1900" i="0" u="none" strike="noStrike" kern="1200" cap="none" spc="0" normalizeH="0" baseline="0" noProof="0" smtClean="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i="0" u="none" strike="noStrike" kern="1200" cap="none" spc="0" normalizeH="0" baseline="0"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rPr>
              <a:t>万事万物的客观规律。</a:t>
            </a:r>
            <a:r>
              <a:rPr kumimoji="0" lang="zh-CN" altLang="en-US" i="0" u="none" strike="noStrike" kern="1200" cap="none" spc="0" normalizeH="0" baseline="0"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rPr>
              <a:t>如</a:t>
            </a:r>
            <a:r>
              <a:rPr kumimoji="0" lang="zh-CN" altLang="en-US" i="0" u="none" strike="noStrike" kern="1200" cap="none" spc="0" normalizeH="0" baseline="0"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rPr>
              <a:t>要</a:t>
            </a:r>
            <a:r>
              <a:rPr lang="zh-CN" altLang="en-US" strike="noStrike"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未雨绸缪，防微杜渐，把问题消灭在萌芽状态。</a:t>
            </a:r>
            <a:r>
              <a:rPr lang="zh-CN" altLang="en-US"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如</a:t>
            </a:r>
            <a:r>
              <a:rPr lang="zh-CN" altLang="en-US" strike="noStrike"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要获得成功就必须注重点滴的积累，坚持不懈</a:t>
            </a:r>
            <a:r>
              <a:rPr lang="zh-CN" altLang="en-US" strike="noStrike" noProof="0" smtClean="0">
                <a:ln>
                  <a:noFill/>
                </a:ln>
                <a:gradFill>
                  <a:gsLst>
                    <a:gs pos="0">
                      <a:srgbClr val="007BD3"/>
                    </a:gs>
                    <a:gs pos="100000">
                      <a:srgbClr val="034373"/>
                    </a:gs>
                  </a:gsLst>
                  <a:lin scaled="0"/>
                </a:gra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trike="noStrike"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持之以恒。</a:t>
            </a:r>
            <a:r>
              <a:rPr lang="zh-CN" altLang="en-US"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如</a:t>
            </a:r>
            <a:r>
              <a:rPr lang="zh-CN" altLang="en-US" strike="noStrike"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无为，顺其自然。</a:t>
            </a:r>
            <a:r>
              <a:rPr lang="zh-CN" altLang="en-US"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如</a:t>
            </a:r>
            <a:r>
              <a:rPr lang="zh-CN" altLang="en-US" strike="noStrike" noProof="0" smtClean="0">
                <a:ln>
                  <a:noFill/>
                </a:ln>
                <a:solidFill>
                  <a:schemeClr val="tx1"/>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做事要慎始慎终</a:t>
            </a:r>
            <a:r>
              <a:rPr lang="zh-CN" altLang="en-US" strike="noStrike" noProof="0" smtClean="0">
                <a:ln>
                  <a:noFill/>
                </a:ln>
                <a:gradFill>
                  <a:gsLst>
                    <a:gs pos="0">
                      <a:srgbClr val="007BD3"/>
                    </a:gs>
                    <a:gs pos="100000">
                      <a:srgbClr val="034373"/>
                    </a:gs>
                  </a:gsLst>
                  <a:lin scaled="0"/>
                </a:gra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。一句话，</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圣人</a:t>
            </a:r>
            <a:r>
              <a:rPr lang="en-US" altLang="zh-CN"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想望</a:t>
            </a:r>
            <a:r>
              <a:rPr lang="en-US" altLang="zh-CN"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en-US" altLang="zh-CN"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学习</a:t>
            </a:r>
            <a:r>
              <a:rPr lang="en-US" altLang="zh-CN"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，正是因为众人在这些方面出了问题。</a:t>
            </a:r>
            <a:endParaRPr lang="zh-CN" altLang="en-US" strike="noStrike" noProof="0" smtClean="0">
              <a:ln>
                <a:noFill/>
              </a:ln>
              <a:gradFill>
                <a:gsLst>
                  <a:gs pos="0">
                    <a:srgbClr val="007BD3"/>
                  </a:gs>
                  <a:gs pos="100000">
                    <a:srgbClr val="034373"/>
                  </a:gs>
                </a:gsLst>
                <a:lin scaled="0"/>
              </a:gra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endParaRPr>
          </a:p>
          <a:p>
            <a:pPr marL="0" marR="0" lvl="0" indent="0" algn="l" defTabSz="914400" rtl="0" eaLnBrk="1" fontAlgn="auto" latinLnBrk="0" hangingPunct="1">
              <a:lnSpc>
                <a:spcPct val="120000"/>
              </a:lnSpc>
              <a:spcBef>
                <a:spcPct val="20000"/>
              </a:spcBef>
              <a:spcAft>
                <a:spcPct val="0"/>
              </a:spcAft>
              <a:buClrTx/>
              <a:buSzTx/>
              <a:buFont typeface="Arial" panose="020B0604020202020204" pitchFamily="34" charset="0"/>
              <a:buNone/>
              <a:defRPr/>
            </a:pPr>
            <a:r>
              <a:rPr lang="en-US" altLang="zh-CN" strike="noStrike" noProof="0" smtClean="0">
                <a:ln>
                  <a:noFill/>
                </a:ln>
                <a:gradFill>
                  <a:gsLst>
                    <a:gs pos="0">
                      <a:srgbClr val="007BD3"/>
                    </a:gs>
                    <a:gs pos="100000">
                      <a:srgbClr val="034373"/>
                    </a:gs>
                  </a:gsLst>
                  <a:lin scaled="0"/>
                </a:gra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复</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众人之所过，以辅万物之自然（</a:t>
            </a:r>
            <a:r>
              <a:rPr lang="zh-CN" altLang="en-US" strike="noStrike" noProof="0" smtClean="0">
                <a:ln>
                  <a:noFill/>
                </a:ln>
                <a:solidFill>
                  <a:srgbClr val="FF0000"/>
                </a:soli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补救</a:t>
            </a:r>
            <a:r>
              <a:rPr lang="zh-CN" altLang="en-US" strike="noStrike" noProof="0" smtClean="0">
                <a:ln>
                  <a:noFill/>
                </a:ln>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众人所犯的过错，以此来辅助万物回归自然），即他们在用自己的思想和行动引领众人回归正道，按客观规律办事，也就是他们所强调的道法自然。</a:t>
            </a:r>
            <a:r>
              <a:rPr lang="zh-CN" altLang="en-US" noProof="0" smtClean="0">
                <a:ln>
                  <a:noFill/>
                </a:ln>
                <a:gradFill>
                  <a:gsLst>
                    <a:gs pos="0">
                      <a:srgbClr val="007BD3"/>
                    </a:gs>
                    <a:gs pos="100000">
                      <a:srgbClr val="034373"/>
                    </a:gs>
                  </a:gsLst>
                  <a:lin scaled="0"/>
                </a:gra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t/>
            </a:r>
            <a:br>
              <a:rPr lang="zh-CN" altLang="en-US" noProof="0" smtClean="0">
                <a:ln>
                  <a:noFill/>
                </a:ln>
                <a:gradFill>
                  <a:gsLst>
                    <a:gs pos="0">
                      <a:srgbClr val="007BD3"/>
                    </a:gs>
                    <a:gs pos="100000">
                      <a:srgbClr val="034373"/>
                    </a:gs>
                  </a:gsLst>
                  <a:lin scaled="0"/>
                </a:gradFill>
                <a:effectLst/>
                <a:uLnTx/>
                <a:uFillTx/>
                <a:latin typeface="方正北魏楷书简体" panose="03000509000000000000" charset="-122"/>
                <a:ea typeface="方正北魏楷书简体" panose="03000509000000000000" charset="-122"/>
                <a:cs typeface="方正北魏楷书简体" panose="03000509000000000000" charset="-122"/>
                <a:sym typeface="+mn-ea"/>
              </a:rPr>
            </a:br>
            <a:r>
              <a:rPr kumimoji="0" lang="zh-CN" altLang="en-US" sz="1900" b="0" i="0" u="none" strike="noStrike" kern="1200" cap="none" spc="0" normalizeH="0" baseline="0" noProof="0" smtClean="0">
                <a:ln>
                  <a:noFill/>
                </a:ln>
                <a:solidFill>
                  <a:schemeClr val="tx1"/>
                </a:solidFill>
                <a:effectLst/>
                <a:uLnTx/>
                <a:uFillTx/>
                <a:latin typeface="+mn-lt"/>
                <a:ea typeface="+mn-ea"/>
                <a:cs typeface="+mn-cs"/>
              </a:rPr>
              <a:t/>
            </a:r>
            <a:br>
              <a:rPr kumimoji="0" lang="zh-CN" altLang="en-US" sz="1900" b="0" i="0" u="none" strike="noStrike" kern="1200" cap="none" spc="0" normalizeH="0" baseline="0" noProof="0" smtClean="0">
                <a:ln>
                  <a:noFill/>
                </a:ln>
                <a:solidFill>
                  <a:schemeClr val="tx1"/>
                </a:solidFill>
                <a:effectLst/>
                <a:uLnTx/>
                <a:uFillTx/>
                <a:latin typeface="+mn-lt"/>
                <a:ea typeface="+mn-ea"/>
                <a:cs typeface="+mn-cs"/>
              </a:rPr>
            </a:br>
            <a:endParaRPr kumimoji="0" lang="zh-CN" altLang="en-US" sz="1900" b="0" i="0" u="none" strike="noStrike" kern="1200" cap="none" spc="0" normalizeH="0" baseline="0" noProof="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20000"/>
              </a:lnSpc>
              <a:spcBef>
                <a:spcPct val="20000"/>
              </a:spcBef>
              <a:spcAft>
                <a:spcPct val="0"/>
              </a:spcAft>
              <a:buClrTx/>
              <a:buSzTx/>
              <a:buFont typeface="Arial" panose="020B0604020202020204" pitchFamily="34" charset="0"/>
              <a:buChar char="•"/>
              <a:defRPr/>
            </a:pPr>
            <a:endParaRPr kumimoji="0" lang="zh-CN" altLang="en-US" sz="500" b="0" i="0" u="none" strike="noStrike" kern="1200" cap="none" spc="0" normalizeH="0" baseline="0" noProof="0" smtClean="0">
              <a:ln>
                <a:noFill/>
              </a:ln>
              <a:solidFill>
                <a:schemeClr val="tx1"/>
              </a:solidFill>
              <a:effectLst/>
              <a:uLnTx/>
              <a:uFillTx/>
              <a:latin typeface="+mn-lt"/>
              <a:ea typeface="+mn-ea"/>
              <a:cs typeface="+mn-cs"/>
            </a:endParaRPr>
          </a:p>
        </p:txBody>
      </p:sp>
      <p:sp>
        <p:nvSpPr>
          <p:cNvPr id="9" name="标题 8"/>
          <p:cNvSpPr>
            <a:spLocks noGrp="1"/>
          </p:cNvSpPr>
          <p:nvPr>
            <p:ph type="title"/>
            <p:custDataLst>
              <p:tags r:id="rId2"/>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custDataLst>
              <p:tags r:id="rId1"/>
            </p:custDataLst>
          </p:nvPr>
        </p:nvCxnSpPr>
        <p:spPr>
          <a:xfrm>
            <a:off x="4680572" y="1748757"/>
            <a:ext cx="2830856"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custDataLst>
              <p:tags r:id="rId2"/>
            </p:custDataLst>
          </p:nvPr>
        </p:nvCxnSpPr>
        <p:spPr>
          <a:xfrm>
            <a:off x="4680571" y="2228851"/>
            <a:ext cx="2830857"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9938" name="标题 1"/>
          <p:cNvSpPr>
            <a:spLocks noGrp="1"/>
          </p:cNvSpPr>
          <p:nvPr>
            <p:ph type="title" idx="4294967295"/>
            <p:custDataLst>
              <p:tags r:id="rId3"/>
            </p:custDataLst>
          </p:nvPr>
        </p:nvSpPr>
        <p:spPr>
          <a:xfrm>
            <a:off x="1168400" y="1001395"/>
            <a:ext cx="9722485" cy="441325"/>
          </a:xfrm>
        </p:spPr>
        <p:txBody>
          <a:bodyPr vert="horz" wrap="square" lIns="100800" tIns="39600" rIns="75600" bIns="39600" numCol="1" rtlCol="0" anchor="t" anchorCtr="0" compatLnSpc="1">
            <a:normAutofit fontScale="90000"/>
          </a:bodyPr>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100000"/>
              </a:lnSpc>
            </a:pPr>
            <a:r>
              <a:rPr lang="en-US" altLang="en-US" sz="3200">
                <a:solidFill>
                  <a:schemeClr val="tx1"/>
                </a:solidFill>
                <a:sym typeface="+mn-ea"/>
              </a:rPr>
              <a:t>“民之从事，常于几成而败之。慎终如始，则无败事”给你哪些启示？</a:t>
            </a:r>
          </a:p>
        </p:txBody>
      </p:sp>
      <p:sp>
        <p:nvSpPr>
          <p:cNvPr id="39939" name="内容占位符 2"/>
          <p:cNvSpPr>
            <a:spLocks noGrp="1"/>
          </p:cNvSpPr>
          <p:nvPr>
            <p:custDataLst>
              <p:tags r:id="rId4"/>
            </p:custDataLst>
          </p:nvPr>
        </p:nvSpPr>
        <p:spPr>
          <a:xfrm>
            <a:off x="1287145" y="1964690"/>
            <a:ext cx="9377045" cy="4270375"/>
          </a:xfrm>
          <a:prstGeom prst="rect">
            <a:avLst/>
          </a:prstGeom>
          <a:noFill/>
          <a:ln w="9525">
            <a:noFill/>
            <a:miter lim="800000"/>
          </a:ln>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30000"/>
              </a:lnSpc>
            </a:pP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a:t>
            </a:r>
            <a:r>
              <a:rPr lang="en-US" altLang="zh-CN"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1</a:t>
            </a: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）防患于未然。</a:t>
            </a:r>
            <a:endParaRPr lang="en-US" altLang="zh-CN"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endParaRPr>
          </a:p>
          <a:p>
            <a:pPr marL="228600" marR="0" lvl="0" indent="-228600" eaLnBrk="1" hangingPunct="1">
              <a:lnSpc>
                <a:spcPct val="130000"/>
              </a:lnSpc>
            </a:pP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a:t>
            </a:r>
            <a:r>
              <a:rPr lang="en-US" altLang="zh-CN"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2</a:t>
            </a: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）慎重如始。</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就是要始终保持开始时的态度，对待工作要有强烈的目标意识，要制定能实现目标的计划措施，并在做事时运筹帷幄，时刻保持清醒的认识，并做到全力以赴，这样事情就会容易成功。</a:t>
            </a:r>
          </a:p>
        </p:txBody>
      </p:sp>
      <p:sp>
        <p:nvSpPr>
          <p:cNvPr id="9" name="标题 8"/>
          <p:cNvSpPr>
            <a:spLocks noGrp="1"/>
          </p:cNvSpPr>
          <p:nvPr>
            <p:custDataLst>
              <p:tags r:id="rId5"/>
            </p:custDataLst>
          </p:nvPr>
        </p:nvSpPr>
        <p:spPr>
          <a:xfrm>
            <a:off x="195580" y="106045"/>
            <a:ext cx="4370705"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par>
                                <p:cTn id="8" presetID="22" presetClass="entr" presetSubtype="2" fill="hold" nodeType="withEffect">
                                  <p:stCondLst>
                                    <p:cond delay="25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1000"/>
                                        <p:tgtEl>
                                          <p:spTgt spid="4"/>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4" presetClass="entr" presetSubtype="16" fill="hold" nodeType="clickEffect">
                                  <p:stCondLst>
                                    <p:cond delay="0"/>
                                  </p:stCondLst>
                                  <p:childTnLst>
                                    <p:set>
                                      <p:cBhvr additive="base">
                                        <p:cTn id="14" dur="1" fill="hold">
                                          <p:stCondLst>
                                            <p:cond delay="0"/>
                                          </p:stCondLst>
                                        </p:cTn>
                                        <p:tgtEl>
                                          <p:spTgt spid="39939">
                                            <p:txEl>
                                              <p:pRg st="0" end="0"/>
                                            </p:txEl>
                                          </p:spTgt>
                                        </p:tgtEl>
                                        <p:attrNameLst>
                                          <p:attrName>style.visibility</p:attrName>
                                        </p:attrNameLst>
                                      </p:cBhvr>
                                      <p:to>
                                        <p:strVal val="visible"/>
                                      </p:to>
                                    </p:set>
                                    <p:animEffect transition="in" filter="box(in)">
                                      <p:cBhvr additive="base">
                                        <p:cTn id="15" dur="500"/>
                                        <p:tgtEl>
                                          <p:spTgt spid="39939">
                                            <p:txEl>
                                              <p:pRg st="0" end="0"/>
                                            </p:txEl>
                                          </p:spTgt>
                                        </p:tgtEl>
                                      </p:cBhvr>
                                    </p:animEffect>
                                  </p:childTnLst>
                                </p:cTn>
                              </p:par>
                              <p:par>
                                <p:cTn id="16" presetID="4" presetClass="entr" presetSubtype="16" fill="hold" nodeType="withEffect">
                                  <p:stCondLst>
                                    <p:cond delay="0"/>
                                  </p:stCondLst>
                                  <p:childTnLst>
                                    <p:set>
                                      <p:cBhvr additive="base">
                                        <p:cTn id="17" dur="1" fill="hold">
                                          <p:stCondLst>
                                            <p:cond delay="0"/>
                                          </p:stCondLst>
                                        </p:cTn>
                                        <p:tgtEl>
                                          <p:spTgt spid="39939">
                                            <p:txEl>
                                              <p:pRg st="1" end="1"/>
                                            </p:txEl>
                                          </p:spTgt>
                                        </p:tgtEl>
                                        <p:attrNameLst>
                                          <p:attrName>style.visibility</p:attrName>
                                        </p:attrNameLst>
                                      </p:cBhvr>
                                      <p:to>
                                        <p:strVal val="visible"/>
                                      </p:to>
                                    </p:set>
                                    <p:animEffect transition="in" filter="box(in)">
                                      <p:cBhvr additive="base">
                                        <p:cTn id="18" dur="500"/>
                                        <p:tgtEl>
                                          <p:spTgt spid="3993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9848215" y="213995"/>
            <a:ext cx="1799590" cy="2651125"/>
          </a:xfrm>
          <a:prstGeom prst="rect">
            <a:avLst/>
          </a:prstGeom>
        </p:spPr>
      </p:pic>
      <p:sp>
        <p:nvSpPr>
          <p:cNvPr id="40962" name="标题 1"/>
          <p:cNvSpPr>
            <a:spLocks noGrp="1"/>
          </p:cNvSpPr>
          <p:nvPr>
            <p:ph type="title" idx="4294967295"/>
            <p:custDataLst>
              <p:tags r:id="rId2"/>
            </p:custDataLst>
          </p:nvPr>
        </p:nvSpPr>
        <p:spPr>
          <a:xfrm>
            <a:off x="1079500" y="1043940"/>
            <a:ext cx="9690735" cy="441325"/>
          </a:xfrm>
        </p:spPr>
        <p:txBody>
          <a:bodyPr vert="horz" wrap="square" lIns="100800" tIns="39600" rIns="75600" bIns="39600" numCol="1" rtlCol="0" anchor="t" anchorCtr="0" compatLnSpc="1">
            <a:normAutofit fontScale="90000"/>
          </a:bodyPr>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100000"/>
              </a:lnSpc>
            </a:pPr>
            <a:r>
              <a:rPr lang="en-US" altLang="en-US" sz="3200">
                <a:solidFill>
                  <a:srgbClr val="FF0000"/>
                </a:solidFill>
                <a:latin typeface="汉仪中隶书简" panose="02010609000101010101" charset="-122"/>
                <a:ea typeface="汉仪中隶书简" panose="02010609000101010101" charset="-122"/>
                <a:cs typeface="汉仪中隶书简" panose="02010609000101010101" charset="-122"/>
                <a:sym typeface="+mn-ea"/>
              </a:rPr>
              <a:t>“合抱之木，生于毫末；九层之台，起于累土；千里之行，始于足下”这段话体现了老子的什么主张？</a:t>
            </a:r>
          </a:p>
        </p:txBody>
      </p:sp>
      <p:sp>
        <p:nvSpPr>
          <p:cNvPr id="40963" name="内容占位符 2"/>
          <p:cNvSpPr>
            <a:spLocks noGrp="1"/>
          </p:cNvSpPr>
          <p:nvPr>
            <p:custDataLst>
              <p:tags r:id="rId3"/>
            </p:custDataLst>
          </p:nvPr>
        </p:nvSpPr>
        <p:spPr>
          <a:xfrm>
            <a:off x="1109980" y="2115820"/>
            <a:ext cx="9971405" cy="5000625"/>
          </a:xfrm>
          <a:prstGeom prst="rect">
            <a:avLst/>
          </a:prstGeom>
          <a:noFill/>
          <a:ln w="9525">
            <a:noFill/>
            <a:miter lim="800000"/>
          </a:ln>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30000"/>
              </a:lnSpc>
            </a:pP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从“大生于小”的观点出发</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，老子阐述了事物发展变化的规律，说明事物都是从“生于毫末”“起于累土”“始于足下”为开端的，形象地说明了大的东西无不从细小的东西发展而来的道理，</a:t>
            </a:r>
            <a:r>
              <a:rPr lang="en-US" altLang="en-US" sz="28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同时告诫人们，</a:t>
            </a: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无论做什么事情，都必须有坚强的毅力，从小事做起，才能成就大事业。</a:t>
            </a:r>
          </a:p>
        </p:txBody>
      </p:sp>
      <p:sp>
        <p:nvSpPr>
          <p:cNvPr id="9" name="标题 8"/>
          <p:cNvSpPr>
            <a:spLocks noGrp="1"/>
          </p:cNvSpPr>
          <p:nvPr>
            <p:custDataLst>
              <p:tags r:id="rId4"/>
            </p:custDataLst>
          </p:nvPr>
        </p:nvSpPr>
        <p:spPr>
          <a:xfrm>
            <a:off x="195580" y="106045"/>
            <a:ext cx="4370705"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additive="base">
                                        <p:cTn id="6" dur="1" fill="hold">
                                          <p:stCondLst>
                                            <p:cond delay="0"/>
                                          </p:stCondLst>
                                        </p:cTn>
                                        <p:tgtEl>
                                          <p:spTgt spid="40963">
                                            <p:txEl>
                                              <p:pRg st="0" end="0"/>
                                            </p:txEl>
                                          </p:spTgt>
                                        </p:tgtEl>
                                        <p:attrNameLst>
                                          <p:attrName>style.visibility</p:attrName>
                                        </p:attrNameLst>
                                      </p:cBhvr>
                                      <p:to>
                                        <p:strVal val="visible"/>
                                      </p:to>
                                    </p:set>
                                    <p:animEffect transition="in" filter="box(in)">
                                      <p:cBhvr additive="base">
                                        <p:cTn id="7" dur="500"/>
                                        <p:tgtEl>
                                          <p:spTgt spid="4096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9492615" y="106045"/>
            <a:ext cx="2608580" cy="4467860"/>
          </a:xfrm>
          <a:prstGeom prst="rect">
            <a:avLst/>
          </a:prstGeom>
        </p:spPr>
      </p:pic>
      <p:sp>
        <p:nvSpPr>
          <p:cNvPr id="2" name="文本框 1"/>
          <p:cNvSpPr txBox="1"/>
          <p:nvPr>
            <p:custDataLst>
              <p:tags r:id="rId2"/>
            </p:custDataLst>
          </p:nvPr>
        </p:nvSpPr>
        <p:spPr>
          <a:xfrm>
            <a:off x="1380490" y="2050415"/>
            <a:ext cx="9431020" cy="1814830"/>
          </a:xfrm>
          <a:prstGeom prst="rect">
            <a:avLst/>
          </a:prstGeom>
          <a:noFill/>
        </p:spPr>
        <p:txBody>
          <a:bodyPr wrap="square" rtlCol="0" anchor="t">
            <a:spAutoFit/>
          </a:bodyPr>
          <a:lstStyle/>
          <a:p>
            <a:r>
              <a:rPr lang="en-US" altLang="zh-CN" sz="2800">
                <a:latin typeface="汉仪中隶书简" panose="02010609000101010101" charset="-122"/>
                <a:ea typeface="汉仪中隶书简" panose="02010609000101010101" charset="-122"/>
                <a:cs typeface="汉仪中隶书简" panose="02010609000101010101" charset="-122"/>
              </a:rPr>
              <a:t>    </a:t>
            </a:r>
            <a:r>
              <a:rPr lang="zh-CN" altLang="en-US" sz="2800">
                <a:latin typeface="汉仪中隶书简" panose="02010609000101010101" charset="-122"/>
                <a:ea typeface="汉仪中隶书简" panose="02010609000101010101" charset="-122"/>
                <a:cs typeface="汉仪中隶书简" panose="02010609000101010101" charset="-122"/>
              </a:rPr>
              <a:t>《老子》第六十四章中提到“合抱之木，生于毫未；九层之台，起于累土；千里之行，始于足下”，荀子《劝学》中有“积土成山”“积水成渊”“故不积跬步，无以至千里；不积小流，无以成江海”。</a:t>
            </a:r>
            <a:r>
              <a:rPr lang="zh-CN" altLang="en-US" sz="2800">
                <a:solidFill>
                  <a:srgbClr val="2635FE"/>
                </a:solidFill>
                <a:latin typeface="汉仪中隶书简" panose="02010609000101010101" charset="-122"/>
                <a:ea typeface="汉仪中隶书简" panose="02010609000101010101" charset="-122"/>
                <a:cs typeface="汉仪中隶书简" panose="02010609000101010101" charset="-122"/>
              </a:rPr>
              <a:t>两者有什么不同？</a:t>
            </a:r>
          </a:p>
        </p:txBody>
      </p:sp>
      <p:sp>
        <p:nvSpPr>
          <p:cNvPr id="9" name="标题 8"/>
          <p:cNvSpPr>
            <a:spLocks noGrp="1"/>
          </p:cNvSpPr>
          <p:nvPr>
            <p:ph type="title"/>
            <p:custDataLst>
              <p:tags r:id="rId3"/>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p:nvPr>
            <p:custDataLst>
              <p:tags r:id="rId1"/>
            </p:custDataLst>
          </p:nvPr>
        </p:nvCxnSpPr>
        <p:spPr>
          <a:xfrm>
            <a:off x="3795823" y="2090293"/>
            <a:ext cx="2830856"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custDataLst>
              <p:tags r:id="rId2"/>
            </p:custDataLst>
          </p:nvPr>
        </p:nvCxnSpPr>
        <p:spPr>
          <a:xfrm>
            <a:off x="3795822" y="2570387"/>
            <a:ext cx="2830857" cy="0"/>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custDataLst>
              <p:tags r:id="rId3"/>
            </p:custDataLst>
          </p:nvPr>
        </p:nvPicPr>
        <p:blipFill>
          <a:blip r:embed="rId8">
            <a:extLst>
              <a:ext uri="{28A0092B-C50C-407E-A947-70E740481C1C}">
                <a14:useLocalDpi xmlns:a14="http://schemas.microsoft.com/office/drawing/2010/main" val="0"/>
              </a:ext>
            </a:extLst>
          </a:blip>
          <a:stretch>
            <a:fillRect/>
          </a:stretch>
        </p:blipFill>
        <p:spPr>
          <a:xfrm>
            <a:off x="-115961" y="4485711"/>
            <a:ext cx="4717469" cy="2372475"/>
          </a:xfrm>
          <a:prstGeom prst="rect">
            <a:avLst/>
          </a:prstGeom>
          <a:effectLst>
            <a:outerShdw blurRad="88900" dist="63500" dir="2700000" algn="tl" rotWithShape="0">
              <a:prstClr val="black">
                <a:alpha val="40000"/>
              </a:prstClr>
            </a:outerShdw>
          </a:effectLst>
        </p:spPr>
      </p:pic>
      <p:sp>
        <p:nvSpPr>
          <p:cNvPr id="13" name="文本框 12"/>
          <p:cNvSpPr txBox="1"/>
          <p:nvPr>
            <p:custDataLst>
              <p:tags r:id="rId4"/>
            </p:custDataLst>
          </p:nvPr>
        </p:nvSpPr>
        <p:spPr>
          <a:xfrm>
            <a:off x="1343025" y="1595120"/>
            <a:ext cx="9506585" cy="3408045"/>
          </a:xfrm>
          <a:prstGeom prst="rect">
            <a:avLst/>
          </a:prstGeom>
          <a:noFill/>
        </p:spPr>
        <p:txBody>
          <a:bodyPr wrap="square">
            <a:spAutoFit/>
          </a:bodyPr>
          <a:lstStyle/>
          <a:p>
            <a:pPr fontAlgn="ctr">
              <a:lnSpc>
                <a:spcPct val="110000"/>
              </a:lnSpc>
            </a:pPr>
            <a:r>
              <a:rPr lang="zh-CN" altLang="en-US" sz="2800" b="1" kern="100">
                <a:solidFill>
                  <a:srgbClr val="2635FE"/>
                </a:solidFill>
                <a:latin typeface="方正北魏楷书简体" panose="03000509000000000000" charset="-122"/>
                <a:ea typeface="方正北魏楷书简体" panose="03000509000000000000" charset="-122"/>
                <a:cs typeface="方正北魏楷书简体" panose="03000509000000000000" charset="-122"/>
              </a:rPr>
              <a:t>结论不同。</a:t>
            </a:r>
            <a:endParaRPr lang="zh-CN" altLang="en-US" sz="2800" b="1" kern="100">
              <a:latin typeface="方正北魏楷书简体" panose="03000509000000000000" charset="-122"/>
              <a:ea typeface="方正北魏楷书简体" panose="03000509000000000000" charset="-122"/>
              <a:cs typeface="方正北魏楷书简体" panose="03000509000000000000" charset="-122"/>
            </a:endParaRPr>
          </a:p>
          <a:p>
            <a:pPr fontAlgn="ctr">
              <a:lnSpc>
                <a:spcPct val="110000"/>
              </a:lnSpc>
            </a:pPr>
            <a:r>
              <a:rPr lang="zh-CN" altLang="en-US" sz="2800" b="1" kern="100">
                <a:latin typeface="方正北魏楷书简体" panose="03000509000000000000" charset="-122"/>
                <a:ea typeface="方正北魏楷书简体" panose="03000509000000000000" charset="-122"/>
                <a:cs typeface="方正北魏楷书简体" panose="03000509000000000000" charset="-122"/>
              </a:rPr>
              <a:t>      荀子说“锲而不舍，金石可镂”，人要像蚯蚓那样“用心一也”，虽然“无爪牙之利，筋骨之强”，也要“上食埃土，下饮黄泉”，</a:t>
            </a:r>
            <a:r>
              <a:rPr lang="zh-CN" altLang="en-US" sz="2800" b="1" kern="100">
                <a:solidFill>
                  <a:srgbClr val="FF0000"/>
                </a:solidFill>
                <a:latin typeface="方正北魏楷书简体" panose="03000509000000000000" charset="-122"/>
                <a:ea typeface="方正北魏楷书简体" panose="03000509000000000000" charset="-122"/>
                <a:cs typeface="方正北魏楷书简体" panose="03000509000000000000" charset="-122"/>
              </a:rPr>
              <a:t>提出了积极进取的主张</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rPr>
              <a:t>。</a:t>
            </a:r>
          </a:p>
          <a:p>
            <a:pPr fontAlgn="ctr">
              <a:lnSpc>
                <a:spcPct val="110000"/>
              </a:lnSpc>
            </a:pPr>
            <a:r>
              <a:rPr lang="zh-CN" altLang="en-US" sz="2800" b="1" kern="100">
                <a:latin typeface="方正北魏楷书简体" panose="03000509000000000000" charset="-122"/>
                <a:ea typeface="方正北魏楷书简体" panose="03000509000000000000" charset="-122"/>
                <a:cs typeface="方正北魏楷书简体" panose="03000509000000000000" charset="-122"/>
              </a:rPr>
              <a:t>      老子则主张“无为”“无执”，实际上是</a:t>
            </a:r>
            <a:r>
              <a:rPr lang="zh-CN" altLang="en-US" sz="2800" b="1" kern="100">
                <a:solidFill>
                  <a:srgbClr val="FF0000"/>
                </a:solidFill>
                <a:latin typeface="方正北魏楷书简体" panose="03000509000000000000" charset="-122"/>
                <a:ea typeface="方正北魏楷书简体" panose="03000509000000000000" charset="-122"/>
                <a:cs typeface="方正北魏楷书简体" panose="03000509000000000000" charset="-122"/>
              </a:rPr>
              <a:t>让人们依照自然规律办事，树立必胜的信心和坚强的毅力，耐心地一点一滴去完成</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rPr>
              <a:t>，稍有松懈，常会造成前功尽弃、功亏一篑的结局。</a:t>
            </a:r>
          </a:p>
        </p:txBody>
      </p:sp>
      <p:sp>
        <p:nvSpPr>
          <p:cNvPr id="9" name="标题 8"/>
          <p:cNvSpPr>
            <a:spLocks noGrp="1"/>
          </p:cNvSpPr>
          <p:nvPr>
            <p:ph type="title"/>
            <p:custDataLst>
              <p:tags r:id="rId5"/>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品读文章、研习探究</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2750" fill="hold"/>
                                        <p:tgtEl>
                                          <p:spTgt spid="6"/>
                                        </p:tgtEl>
                                        <p:attrNameLst>
                                          <p:attrName>ppt_x</p:attrName>
                                        </p:attrNameLst>
                                      </p:cBhvr>
                                      <p:tavLst>
                                        <p:tav tm="0">
                                          <p:val>
                                            <p:strVal val="#ppt_x"/>
                                          </p:val>
                                        </p:tav>
                                        <p:tav tm="100000">
                                          <p:val>
                                            <p:strVal val="#ppt_x"/>
                                          </p:val>
                                        </p:tav>
                                      </p:tavLst>
                                    </p:anim>
                                    <p:anim calcmode="lin" valueType="num">
                                      <p:cBhvr additive="base">
                                        <p:cTn id="8" dur="2750" fill="hold"/>
                                        <p:tgtEl>
                                          <p:spTgt spid="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2750"/>
                            </p:stCondLst>
                            <p:childTnLst>
                              <p:par>
                                <p:cTn id="10" presetID="22" presetClass="entr" presetSubtype="8"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1000"/>
                                        <p:tgtEl>
                                          <p:spTgt spid="4"/>
                                        </p:tgtEl>
                                      </p:cBhvr>
                                    </p:animEffect>
                                  </p:childTnLst>
                                </p:cTn>
                              </p:par>
                              <p:par>
                                <p:cTn id="13" presetID="2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000"/>
                                        <p:tgtEl>
                                          <p:spTgt spid="5"/>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3">
                                            <p:txEl>
                                              <p:pRg st="2" end="2"/>
                                            </p:txEl>
                                          </p:spTgt>
                                        </p:tgtEl>
                                        <p:attrNameLst>
                                          <p:attrName>style.visibility</p:attrName>
                                        </p:attrNameLst>
                                      </p:cBhvr>
                                      <p:to>
                                        <p:strVal val="visible"/>
                                      </p:to>
                                    </p:set>
                                    <p:anim calcmode="lin" valueType="num">
                                      <p:cBhvr additive="base">
                                        <p:cTn id="20"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12">
            <a:extLst>
              <a:ext uri="{28A0092B-C50C-407E-A947-70E740481C1C}">
                <a14:useLocalDpi xmlns:a14="http://schemas.microsoft.com/office/drawing/2010/main" val="0"/>
              </a:ext>
            </a:extLst>
          </a:blip>
          <a:stretch>
            <a:fillRect/>
          </a:stretch>
        </p:blipFill>
        <p:spPr>
          <a:xfrm>
            <a:off x="0" y="3039110"/>
            <a:ext cx="3361690" cy="3818890"/>
          </a:xfrm>
          <a:prstGeom prst="rect">
            <a:avLst/>
          </a:prstGeom>
        </p:spPr>
      </p:pic>
      <p:pic>
        <p:nvPicPr>
          <p:cNvPr id="101" name="图片 100"/>
          <p:cNvPicPr/>
          <p:nvPr>
            <p:custDataLst>
              <p:tags r:id="rId2"/>
            </p:custDataLst>
          </p:nvPr>
        </p:nvPicPr>
        <p:blipFill>
          <a:blip r:embed="rId13"/>
          <a:stretch>
            <a:fillRect/>
          </a:stretch>
        </p:blipFill>
        <p:spPr>
          <a:xfrm>
            <a:off x="9062403" y="114300"/>
            <a:ext cx="2238375" cy="2209800"/>
          </a:xfrm>
          <a:prstGeom prst="rect">
            <a:avLst/>
          </a:prstGeom>
          <a:noFill/>
          <a:ln w="9525">
            <a:noFill/>
          </a:ln>
        </p:spPr>
      </p:pic>
      <p:sp>
        <p:nvSpPr>
          <p:cNvPr id="2" name="文本框 1"/>
          <p:cNvSpPr txBox="1"/>
          <p:nvPr>
            <p:custDataLst>
              <p:tags r:id="rId3"/>
            </p:custDataLst>
          </p:nvPr>
        </p:nvSpPr>
        <p:spPr>
          <a:xfrm>
            <a:off x="1473200" y="1355725"/>
            <a:ext cx="6809105" cy="521970"/>
          </a:xfrm>
          <a:prstGeom prst="rect">
            <a:avLst/>
          </a:prstGeom>
          <a:noFill/>
        </p:spPr>
        <p:txBody>
          <a:bodyPr wrap="square" rtlCol="0" anchor="t">
            <a:spAutoFit/>
          </a:bodyPr>
          <a:lstStyle/>
          <a:p>
            <a:r>
              <a:rPr lang="zh-CN" altLang="en-US" sz="2800" b="1">
                <a:latin typeface="方正北魏楷书简体" panose="03000509000000000000" charset="-122"/>
                <a:ea typeface="方正北魏楷书简体" panose="03000509000000000000" charset="-122"/>
                <a:cs typeface="方正北魏楷书简体" panose="03000509000000000000" charset="-122"/>
              </a:rPr>
              <a:t>1、祸兮，福之所倚；福兮，祸之所伏。</a:t>
            </a:r>
          </a:p>
        </p:txBody>
      </p:sp>
      <p:sp>
        <p:nvSpPr>
          <p:cNvPr id="6" name="文本框 5"/>
          <p:cNvSpPr txBox="1"/>
          <p:nvPr>
            <p:custDataLst>
              <p:tags r:id="rId4"/>
            </p:custDataLst>
          </p:nvPr>
        </p:nvSpPr>
        <p:spPr>
          <a:xfrm>
            <a:off x="1473835" y="1877695"/>
            <a:ext cx="7024370" cy="521970"/>
          </a:xfrm>
          <a:prstGeom prst="rect">
            <a:avLst/>
          </a:prstGeom>
          <a:noFill/>
        </p:spPr>
        <p:txBody>
          <a:bodyPr wrap="square" rtlCol="0" anchor="t">
            <a:spAutoFit/>
          </a:bodyPr>
          <a:lstStyle/>
          <a:p>
            <a:r>
              <a:rPr lang="en-US" altLang="zh-CN" sz="2800" b="1">
                <a:latin typeface="方正北魏楷书简体" panose="03000509000000000000" charset="-122"/>
                <a:ea typeface="方正北魏楷书简体" panose="03000509000000000000" charset="-122"/>
                <a:cs typeface="方正北魏楷书简体" panose="03000509000000000000" charset="-122"/>
              </a:rPr>
              <a:t>2</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、人法地，地法天，天法道，道法自然。</a:t>
            </a:r>
          </a:p>
        </p:txBody>
      </p:sp>
      <p:sp>
        <p:nvSpPr>
          <p:cNvPr id="7" name="文本框 6"/>
          <p:cNvSpPr txBox="1"/>
          <p:nvPr>
            <p:custDataLst>
              <p:tags r:id="rId5"/>
            </p:custDataLst>
          </p:nvPr>
        </p:nvSpPr>
        <p:spPr>
          <a:xfrm>
            <a:off x="1473835" y="2399665"/>
            <a:ext cx="7918450" cy="521970"/>
          </a:xfrm>
          <a:prstGeom prst="rect">
            <a:avLst/>
          </a:prstGeom>
          <a:noFill/>
        </p:spPr>
        <p:txBody>
          <a:bodyPr wrap="square" rtlCol="0" anchor="t">
            <a:spAutoFit/>
          </a:bodyPr>
          <a:lstStyle/>
          <a:p>
            <a:r>
              <a:rPr lang="en-US" altLang="zh-CN" sz="2800" b="1">
                <a:latin typeface="方正北魏楷书简体" panose="03000509000000000000" charset="-122"/>
                <a:ea typeface="方正北魏楷书简体" panose="03000509000000000000" charset="-122"/>
                <a:cs typeface="方正北魏楷书简体" panose="03000509000000000000" charset="-122"/>
              </a:rPr>
              <a:t>3</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、天下难事，必作于易；天下大事，必作于细。</a:t>
            </a:r>
          </a:p>
        </p:txBody>
      </p:sp>
      <p:sp>
        <p:nvSpPr>
          <p:cNvPr id="8" name="文本框 7"/>
          <p:cNvSpPr txBox="1"/>
          <p:nvPr>
            <p:custDataLst>
              <p:tags r:id="rId6"/>
            </p:custDataLst>
          </p:nvPr>
        </p:nvSpPr>
        <p:spPr>
          <a:xfrm>
            <a:off x="1473835" y="2921635"/>
            <a:ext cx="8781415" cy="953135"/>
          </a:xfrm>
          <a:prstGeom prst="rect">
            <a:avLst/>
          </a:prstGeom>
          <a:noFill/>
        </p:spPr>
        <p:txBody>
          <a:bodyPr wrap="square" rtlCol="0" anchor="t">
            <a:spAutoFit/>
          </a:bodyPr>
          <a:lstStyle/>
          <a:p>
            <a:r>
              <a:rPr lang="en-US" altLang="zh-CN" sz="2800" b="1">
                <a:latin typeface="方正北魏楷书简体" panose="03000509000000000000" charset="-122"/>
                <a:ea typeface="方正北魏楷书简体" panose="03000509000000000000" charset="-122"/>
                <a:cs typeface="方正北魏楷书简体" panose="03000509000000000000" charset="-122"/>
              </a:rPr>
              <a:t>4</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、合抱之木，生于毫末；九层之台，起于累土；千里之行，始于足下。</a:t>
            </a:r>
          </a:p>
        </p:txBody>
      </p:sp>
      <p:sp>
        <p:nvSpPr>
          <p:cNvPr id="9" name="文本框 8"/>
          <p:cNvSpPr txBox="1"/>
          <p:nvPr>
            <p:custDataLst>
              <p:tags r:id="rId7"/>
            </p:custDataLst>
          </p:nvPr>
        </p:nvSpPr>
        <p:spPr>
          <a:xfrm>
            <a:off x="1576070" y="3808730"/>
            <a:ext cx="9040495" cy="953135"/>
          </a:xfrm>
          <a:prstGeom prst="rect">
            <a:avLst/>
          </a:prstGeom>
          <a:noFill/>
        </p:spPr>
        <p:txBody>
          <a:bodyPr wrap="square" rtlCol="0" anchor="t">
            <a:spAutoFit/>
          </a:bodyPr>
          <a:lstStyle/>
          <a:p>
            <a:r>
              <a:rPr lang="en-US" altLang="zh-CN" sz="2800" b="1">
                <a:latin typeface="方正北魏楷书简体" panose="03000509000000000000" charset="-122"/>
                <a:ea typeface="方正北魏楷书简体" panose="03000509000000000000" charset="-122"/>
                <a:cs typeface="方正北魏楷书简体" panose="03000509000000000000" charset="-122"/>
              </a:rPr>
              <a:t>5</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、故道大，天大，地大，人亦大。域中有四大，而人居其一焉。</a:t>
            </a:r>
          </a:p>
        </p:txBody>
      </p:sp>
      <p:sp>
        <p:nvSpPr>
          <p:cNvPr id="10" name="文本框 9"/>
          <p:cNvSpPr txBox="1"/>
          <p:nvPr>
            <p:custDataLst>
              <p:tags r:id="rId8"/>
            </p:custDataLst>
          </p:nvPr>
        </p:nvSpPr>
        <p:spPr>
          <a:xfrm>
            <a:off x="1576070" y="4617085"/>
            <a:ext cx="9007475" cy="953135"/>
          </a:xfrm>
          <a:prstGeom prst="rect">
            <a:avLst/>
          </a:prstGeom>
          <a:noFill/>
        </p:spPr>
        <p:txBody>
          <a:bodyPr wrap="square" rtlCol="0" anchor="t">
            <a:spAutoFit/>
          </a:bodyPr>
          <a:lstStyle/>
          <a:p>
            <a:r>
              <a:rPr lang="en-US" altLang="zh-CN" sz="2800" b="1">
                <a:latin typeface="方正北魏楷书简体" panose="03000509000000000000" charset="-122"/>
                <a:ea typeface="方正北魏楷书简体" panose="03000509000000000000" charset="-122"/>
                <a:cs typeface="方正北魏楷书简体" panose="03000509000000000000" charset="-122"/>
              </a:rPr>
              <a:t>6</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、大方无隅，大器晚成，大音希声，大象无形。</a:t>
            </a:r>
          </a:p>
          <a:p>
            <a:r>
              <a:rPr lang="en-US" altLang="zh-CN" sz="2800" b="1">
                <a:latin typeface="方正北魏楷书简体" panose="03000509000000000000" charset="-122"/>
                <a:ea typeface="方正北魏楷书简体" panose="03000509000000000000" charset="-122"/>
                <a:cs typeface="方正北魏楷书简体" panose="03000509000000000000" charset="-122"/>
              </a:rPr>
              <a:t>7</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、天下万物生于有，有生于无。</a:t>
            </a:r>
          </a:p>
        </p:txBody>
      </p:sp>
      <p:sp>
        <p:nvSpPr>
          <p:cNvPr id="11" name="标题 10"/>
          <p:cNvSpPr>
            <a:spLocks noGrp="1"/>
          </p:cNvSpPr>
          <p:nvPr>
            <p:ph type="title"/>
            <p:custDataLst>
              <p:tags r:id="rId9"/>
            </p:custDataLst>
          </p:nvPr>
        </p:nvSpPr>
        <p:spPr>
          <a:xfrm>
            <a:off x="838200" y="365125"/>
            <a:ext cx="3251835" cy="666115"/>
          </a:xfrm>
          <a:solidFill>
            <a:schemeClr val="accent2"/>
          </a:solidFill>
        </p:spPr>
        <p:txBody>
          <a:bodyPr/>
          <a:lstStyle/>
          <a:p>
            <a:r>
              <a:rPr lang="zh-CN" altLang="en-US" sz="3600" smtClean="0">
                <a:latin typeface="方正隶书简体" panose="03000509000000000000" charset="-122"/>
                <a:ea typeface="方正隶书简体" panose="03000509000000000000" charset="-122"/>
              </a:rPr>
              <a:t>老子名言警句</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rot="3300000">
            <a:off x="9250045" y="-240665"/>
            <a:ext cx="3169285" cy="4509770"/>
          </a:xfrm>
          <a:prstGeom prst="rect">
            <a:avLst/>
          </a:prstGeom>
        </p:spPr>
      </p:pic>
      <p:pic>
        <p:nvPicPr>
          <p:cNvPr id="15" name="图片 14"/>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89862" y="3839263"/>
            <a:ext cx="3543300" cy="1419225"/>
          </a:xfrm>
          <a:prstGeom prst="rect">
            <a:avLst/>
          </a:prstGeom>
        </p:spPr>
      </p:pic>
      <p:sp>
        <p:nvSpPr>
          <p:cNvPr id="16" name="文本框 15"/>
          <p:cNvSpPr txBox="1"/>
          <p:nvPr>
            <p:custDataLst>
              <p:tags r:id="rId3"/>
            </p:custDataLst>
          </p:nvPr>
        </p:nvSpPr>
        <p:spPr>
          <a:xfrm>
            <a:off x="2065020" y="1017905"/>
            <a:ext cx="8923020" cy="583565"/>
          </a:xfrm>
          <a:prstGeom prst="rect">
            <a:avLst/>
          </a:prstGeom>
          <a:noFill/>
        </p:spPr>
        <p:txBody>
          <a:bodyPr wrap="square" rtlCol="0" anchor="t">
            <a:spAutoFit/>
          </a:bodyPr>
          <a:lstStyle/>
          <a:p>
            <a:r>
              <a:rPr lang="zh-CN" altLang="en-US" sz="3200">
                <a:latin typeface="汉仪中隶书简" panose="02010609000101010101" charset="-122"/>
                <a:ea typeface="汉仪中隶书简" panose="02010609000101010101" charset="-122"/>
              </a:rPr>
              <a:t>分析《老子》在论述上的风格特点</a:t>
            </a:r>
          </a:p>
        </p:txBody>
      </p:sp>
      <p:sp>
        <p:nvSpPr>
          <p:cNvPr id="17" name="标题 16"/>
          <p:cNvSpPr>
            <a:spLocks noGrp="1"/>
          </p:cNvSpPr>
          <p:nvPr>
            <p:ph type="title"/>
            <p:custDataLst>
              <p:tags r:id="rId4"/>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研习老子论述风格</a:t>
            </a:r>
          </a:p>
        </p:txBody>
      </p:sp>
      <p:sp>
        <p:nvSpPr>
          <p:cNvPr id="18" name="文本框 17"/>
          <p:cNvSpPr txBox="1"/>
          <p:nvPr>
            <p:custDataLst>
              <p:tags r:id="rId5"/>
            </p:custDataLst>
          </p:nvPr>
        </p:nvSpPr>
        <p:spPr>
          <a:xfrm>
            <a:off x="1254125" y="1601470"/>
            <a:ext cx="9561195" cy="2245360"/>
          </a:xfrm>
          <a:prstGeom prst="rect">
            <a:avLst/>
          </a:prstGeom>
          <a:noFill/>
        </p:spPr>
        <p:txBody>
          <a:bodyPr wrap="square" rtlCol="0" anchor="t">
            <a:spAutoFit/>
          </a:bodyPr>
          <a:lstStyle/>
          <a:p>
            <a:r>
              <a:rPr lang="zh-CN" altLang="en-US" sz="2800" b="1">
                <a:latin typeface="方正北魏楷书简体" panose="03000509000000000000" charset="-122"/>
                <a:ea typeface="方正北魏楷书简体" panose="03000509000000000000" charset="-122"/>
                <a:cs typeface="方正北魏楷书简体" panose="03000509000000000000" charset="-122"/>
              </a:rPr>
              <a:t>①</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善于通过观察自然现象和社会现象，从具体事物中概括抽象的哲理。</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善用辩证对立的双方来说理。如课文节选部分，作者连举生活中的三个例子，用车毂、陶器和房屋说明世间万物无不存在“有”和“无”的对立统一。“有”与“无”相互依存相互作用。</a:t>
            </a:r>
          </a:p>
        </p:txBody>
      </p:sp>
      <p:sp>
        <p:nvSpPr>
          <p:cNvPr id="19" name="文本框 18"/>
          <p:cNvSpPr txBox="1"/>
          <p:nvPr>
            <p:custDataLst>
              <p:tags r:id="rId6"/>
            </p:custDataLst>
          </p:nvPr>
        </p:nvSpPr>
        <p:spPr>
          <a:xfrm>
            <a:off x="1254760" y="3839210"/>
            <a:ext cx="9872345" cy="1383665"/>
          </a:xfrm>
          <a:prstGeom prst="rect">
            <a:avLst/>
          </a:prstGeom>
          <a:noFill/>
        </p:spPr>
        <p:txBody>
          <a:bodyPr wrap="square" rtlCol="0" anchor="t">
            <a:spAutoFit/>
          </a:bodyPr>
          <a:lstStyle/>
          <a:p>
            <a:pPr fontAlgn="ctr">
              <a:lnSpc>
                <a:spcPct val="100000"/>
              </a:lnSpc>
            </a:pP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②</a:t>
            </a:r>
            <a:r>
              <a:rPr lang="zh-CN" altLang="en-US" sz="2800" b="1"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善用逆向思维，具有意想不到的开创性</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。这一特点是指善于从常人思维的反面提出问题从而达到正面领悟的效果。如老子所说的“千里之行，始于足下”，就是其逆向思维的体现。</a:t>
            </a:r>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withEffect">
                                  <p:stCondLst>
                                    <p:cond delay="100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2750" fill="hold"/>
                                        <p:tgtEl>
                                          <p:spTgt spid="14"/>
                                        </p:tgtEl>
                                        <p:attrNameLst>
                                          <p:attrName>ppt_x</p:attrName>
                                        </p:attrNameLst>
                                      </p:cBhvr>
                                      <p:tavLst>
                                        <p:tav tm="0">
                                          <p:val>
                                            <p:strVal val="#ppt_x"/>
                                          </p:val>
                                        </p:tav>
                                        <p:tav tm="100000">
                                          <p:val>
                                            <p:strVal val="#ppt_x"/>
                                          </p:val>
                                        </p:tav>
                                      </p:tavLst>
                                    </p:anim>
                                    <p:anim calcmode="lin" valueType="num">
                                      <p:cBhvr additive="base">
                                        <p:cTn id="8" dur="2750" fill="hold"/>
                                        <p:tgtEl>
                                          <p:spTgt spid="14"/>
                                        </p:tgtEl>
                                        <p:attrNameLst>
                                          <p:attrName>ppt_y</p:attrName>
                                        </p:attrNameLst>
                                      </p:cBhvr>
                                      <p:tavLst>
                                        <p:tav tm="0">
                                          <p:val>
                                            <p:strVal val="0-#ppt_h/2"/>
                                          </p:val>
                                        </p:tav>
                                        <p:tav tm="100000">
                                          <p:val>
                                            <p:strVal val="#ppt_y"/>
                                          </p:val>
                                        </p:tav>
                                      </p:tavLst>
                                    </p:anim>
                                  </p:childTnLst>
                                </p:cTn>
                              </p:par>
                            </p:childTnLst>
                          </p:cTn>
                        </p:par>
                        <p:par>
                          <p:cTn id="9" fill="hold" nodeType="afterGroup">
                            <p:stCondLst>
                              <p:cond delay="3750"/>
                            </p:stCondLst>
                            <p:childTnLst>
                              <p:par>
                                <p:cTn id="10" presetID="10" presetClass="entr" presetSubtype="0" fill="hold"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2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custDataLst>
              <p:tags r:id="rId1"/>
            </p:custDataLst>
          </p:nvPr>
        </p:nvSpPr>
        <p:spPr>
          <a:xfrm>
            <a:off x="195580" y="106045"/>
            <a:ext cx="4370705" cy="666115"/>
          </a:xfrm>
          <a:solidFill>
            <a:schemeClr val="accent2"/>
          </a:solidFill>
        </p:spPr>
        <p:txBody>
          <a:bodyPr>
            <a:normAutofit/>
          </a:bodyPr>
          <a:lstStyle/>
          <a:p>
            <a:r>
              <a:rPr lang="zh-CN" sz="3600" smtClean="0">
                <a:latin typeface="方正隶书简体" panose="03000509000000000000" charset="-122"/>
                <a:ea typeface="方正隶书简体" panose="03000509000000000000" charset="-122"/>
              </a:rPr>
              <a:t>研习老子论述风格</a:t>
            </a:r>
          </a:p>
        </p:txBody>
      </p:sp>
      <p:sp>
        <p:nvSpPr>
          <p:cNvPr id="10" name="文本框 9"/>
          <p:cNvSpPr txBox="1"/>
          <p:nvPr>
            <p:custDataLst>
              <p:tags r:id="rId2"/>
            </p:custDataLst>
          </p:nvPr>
        </p:nvSpPr>
        <p:spPr>
          <a:xfrm>
            <a:off x="1503680" y="1738630"/>
            <a:ext cx="9226550" cy="2245360"/>
          </a:xfrm>
          <a:prstGeom prst="rect">
            <a:avLst/>
          </a:prstGeom>
          <a:noFill/>
        </p:spPr>
        <p:txBody>
          <a:bodyPr wrap="square" rtlCol="0" anchor="t">
            <a:spAutoFit/>
          </a:bodyPr>
          <a:lstStyle/>
          <a:p>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③</a:t>
            </a:r>
            <a:r>
              <a:rPr lang="zh-CN" altLang="en-US" sz="2800" b="1" kern="100">
                <a:solidFill>
                  <a:srgbClr val="FF0000"/>
                </a:solidFill>
                <a:latin typeface="方正北魏楷书简体" panose="03000509000000000000" charset="-122"/>
                <a:ea typeface="方正北魏楷书简体" panose="03000509000000000000" charset="-122"/>
                <a:cs typeface="方正北魏楷书简体" panose="03000509000000000000" charset="-122"/>
                <a:sym typeface="+mn-ea"/>
              </a:rPr>
              <a:t>行文简洁凝练，句句精警，如歌如诗，显出独特的魅力</a:t>
            </a:r>
            <a:r>
              <a:rPr lang="zh-CN" altLang="en-US" sz="2800" b="1" kern="100">
                <a:latin typeface="方正北魏楷书简体" panose="03000509000000000000" charset="-122"/>
                <a:ea typeface="方正北魏楷书简体" panose="03000509000000000000" charset="-122"/>
                <a:cs typeface="方正北魏楷书简体" panose="03000509000000000000" charset="-122"/>
                <a:sym typeface="+mn-ea"/>
              </a:rPr>
              <a:t>。如“知人者智，自知者明”“合抱之木，生于毫末；九层之台，起于累土；千里之行，始于足下”等，寥寥数语，即从平凡的现象中反映出深刻的哲理。</a:t>
            </a:r>
            <a:endParaRPr lang="zh-CN" altLang="en-US" sz="2800" b="1" kern="100">
              <a:latin typeface="方正北魏楷书简体" panose="03000509000000000000" charset="-122"/>
              <a:ea typeface="方正北魏楷书简体" panose="03000509000000000000" charset="-122"/>
              <a:cs typeface="方正北魏楷书简体" panose="03000509000000000000" charset="-122"/>
            </a:endParaRPr>
          </a:p>
          <a:p>
            <a:endParaRPr lang="zh-CN" altLang="en-US" sz="2800" b="1">
              <a:latin typeface="方正北魏楷书简体" panose="03000509000000000000" charset="-122"/>
              <a:ea typeface="方正北魏楷书简体" panose="03000509000000000000" charset="-122"/>
              <a:cs typeface="方正北魏楷书简体" panose="03000509000000000000" charset="-122"/>
            </a:endParaRPr>
          </a:p>
        </p:txBody>
      </p:sp>
      <p:sp>
        <p:nvSpPr>
          <p:cNvPr id="16" name="文本框 15"/>
          <p:cNvSpPr txBox="1"/>
          <p:nvPr>
            <p:custDataLst>
              <p:tags r:id="rId3"/>
            </p:custDataLst>
          </p:nvPr>
        </p:nvSpPr>
        <p:spPr>
          <a:xfrm>
            <a:off x="2065020" y="1017905"/>
            <a:ext cx="8923020" cy="583565"/>
          </a:xfrm>
          <a:prstGeom prst="rect">
            <a:avLst/>
          </a:prstGeom>
          <a:noFill/>
        </p:spPr>
        <p:txBody>
          <a:bodyPr wrap="square" rtlCol="0" anchor="t">
            <a:spAutoFit/>
          </a:bodyPr>
          <a:lstStyle/>
          <a:p>
            <a:r>
              <a:rPr lang="zh-CN" altLang="en-US" sz="3200">
                <a:latin typeface="汉仪中隶书简" panose="02010609000101010101" charset="-122"/>
                <a:ea typeface="汉仪中隶书简" panose="02010609000101010101" charset="-122"/>
              </a:rPr>
              <a:t>分析《老子》在论述上的风格特点</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250825" y="4106545"/>
            <a:ext cx="2349500" cy="2898775"/>
          </a:xfrm>
          <a:prstGeom prst="rect">
            <a:avLst/>
          </a:prstGeom>
          <a:effectLst>
            <a:outerShdw blurRad="76200" dist="50800" dir="5400000" algn="t" rotWithShape="0">
              <a:prstClr val="black">
                <a:alpha val="40000"/>
              </a:prstClr>
            </a:outerShdw>
          </a:effectLst>
        </p:spPr>
      </p:pic>
      <p:sp>
        <p:nvSpPr>
          <p:cNvPr id="41986" name="标题 1"/>
          <p:cNvSpPr>
            <a:spLocks noGrp="1"/>
          </p:cNvSpPr>
          <p:nvPr>
            <p:ph type="title" idx="4294967295"/>
            <p:custDataLst>
              <p:tags r:id="rId2"/>
            </p:custDataLst>
          </p:nvPr>
        </p:nvSpPr>
        <p:spPr>
          <a:xfrm>
            <a:off x="1582420" y="899795"/>
            <a:ext cx="9140825" cy="441325"/>
          </a:xfrm>
        </p:spPr>
        <p:txBody>
          <a:bodyPr vert="horz" wrap="square" lIns="100800" tIns="39600" rIns="75600" bIns="39600" numCol="1" rtlCol="0" anchor="t" anchorCtr="0" compatLnSpc="1">
            <a:normAutofit fontScale="90000"/>
          </a:bodyPr>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100000"/>
              </a:lnSpc>
            </a:pPr>
            <a:r>
              <a:rPr lang="en-US" altLang="en-US" sz="3200">
                <a:solidFill>
                  <a:srgbClr val="FF0000"/>
                </a:solidFill>
                <a:sym typeface="+mn-ea"/>
              </a:rPr>
              <a:t>本文在语言表达和道理阐释方面有哪些鲜明的特点？</a:t>
            </a:r>
            <a:endParaRPr lang="en-US" altLang="en-US" sz="2200">
              <a:solidFill>
                <a:srgbClr val="FF0000"/>
              </a:solidFill>
              <a:sym typeface="+mn-ea"/>
            </a:endParaRPr>
          </a:p>
        </p:txBody>
      </p:sp>
      <p:sp>
        <p:nvSpPr>
          <p:cNvPr id="19" name="标题 16"/>
          <p:cNvSpPr>
            <a:spLocks noGrp="1"/>
          </p:cNvSpPr>
          <p:nvPr>
            <p:custDataLst>
              <p:tags r:id="rId3"/>
            </p:custDataLst>
          </p:nvPr>
        </p:nvSpPr>
        <p:spPr>
          <a:xfrm>
            <a:off x="195580" y="106045"/>
            <a:ext cx="4370705"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研习老子语言特点</a:t>
            </a:r>
          </a:p>
        </p:txBody>
      </p:sp>
      <p:sp>
        <p:nvSpPr>
          <p:cNvPr id="41987" name="内容占位符 2"/>
          <p:cNvSpPr>
            <a:spLocks noGrp="1"/>
          </p:cNvSpPr>
          <p:nvPr>
            <p:custDataLst>
              <p:tags r:id="rId4"/>
            </p:custDataLst>
          </p:nvPr>
        </p:nvSpPr>
        <p:spPr>
          <a:xfrm>
            <a:off x="1318260" y="1341120"/>
            <a:ext cx="9669145" cy="5389245"/>
          </a:xfrm>
          <a:prstGeom prst="rect">
            <a:avLst/>
          </a:prstGeom>
          <a:noFill/>
          <a:ln w="9525">
            <a:noFill/>
            <a:miter lim="800000"/>
          </a:ln>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30000"/>
              </a:lnSpc>
            </a:pP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a:t>
            </a:r>
            <a:r>
              <a:rPr lang="en-US" altLang="zh-CN"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1</a:t>
            </a: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）行文凝练畅达，采用大量的韵语。</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排比和对偶，像诗，也像歌谣，语言简短精炼又充满哲理，像格言。</a:t>
            </a:r>
            <a:endPar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endParaRPr>
          </a:p>
          <a:p>
            <a:pPr marL="228600" marR="0" lvl="0" indent="-228600" eaLnBrk="1" hangingPunct="1">
              <a:lnSpc>
                <a:spcPct val="130000"/>
              </a:lnSpc>
            </a:pP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a:t>
            </a:r>
            <a:r>
              <a:rPr lang="en-US" altLang="zh-CN"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2</a:t>
            </a:r>
            <a:r>
              <a:rPr lang="en-US" altLang="en-US" sz="2800" b="1">
                <a:solidFill>
                  <a:srgbClr val="0033CC"/>
                </a:solidFill>
                <a:latin typeface="方正北魏楷书简体" panose="03000509000000000000" charset="-122"/>
                <a:ea typeface="方正北魏楷书简体" panose="03000509000000000000" charset="-122"/>
                <a:cs typeface="方正北魏楷书简体" panose="03000509000000000000" charset="-122"/>
                <a:sym typeface="+mn-ea"/>
              </a:rPr>
              <a:t>）设喻生动形象，使抽象的道理浅显易懂。</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如第</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11</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章以“车”“器”“室”设喻，形象阐明了对一切事物其决定作用的是“无”的道理；第</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64</a:t>
            </a:r>
            <a:r>
              <a:rPr lang="en-US" altLang="en-US" sz="2800" b="1">
                <a:latin typeface="方正北魏楷书简体" panose="03000509000000000000" charset="-122"/>
                <a:ea typeface="方正北魏楷书简体" panose="03000509000000000000" charset="-122"/>
                <a:cs typeface="方正北魏楷书简体" panose="03000509000000000000" charset="-122"/>
                <a:sym typeface="+mn-ea"/>
              </a:rPr>
              <a:t>章以“合抱之木”“九层之台”“千里之行”设喻，形象地阐明了任何事情都要从小处积累才能成功的道理。</a:t>
            </a:r>
          </a:p>
          <a:p>
            <a:pPr marL="228600" marR="0" lvl="0" indent="-228600" eaLnBrk="1" hangingPunct="1">
              <a:lnSpc>
                <a:spcPct val="130000"/>
              </a:lnSpc>
            </a:pPr>
            <a:endParaRPr lang="en-US" altLang="en-US" b="1">
              <a:latin typeface="方正北魏楷书简体" panose="03000509000000000000" charset="-122"/>
              <a:ea typeface="方正北魏楷书简体" panose="03000509000000000000" charset="-122"/>
              <a:cs typeface="方正北魏楷书简体" panose="03000509000000000000"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750" fill="hold"/>
                                        <p:tgtEl>
                                          <p:spTgt spid="18"/>
                                        </p:tgtEl>
                                        <p:attrNameLst>
                                          <p:attrName>ppt_x</p:attrName>
                                        </p:attrNameLst>
                                      </p:cBhvr>
                                      <p:tavLst>
                                        <p:tav tm="0">
                                          <p:val>
                                            <p:strVal val="#ppt_x"/>
                                          </p:val>
                                        </p:tav>
                                        <p:tav tm="100000">
                                          <p:val>
                                            <p:strVal val="#ppt_x"/>
                                          </p:val>
                                        </p:tav>
                                      </p:tavLst>
                                    </p:anim>
                                    <p:anim calcmode="lin" valueType="num">
                                      <p:cBhvr additive="base">
                                        <p:cTn id="8" dur="275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4" presetClass="entr" presetSubtype="16" fill="hold" nodeType="clickEffect">
                                  <p:stCondLst>
                                    <p:cond delay="0"/>
                                  </p:stCondLst>
                                  <p:childTnLst>
                                    <p:set>
                                      <p:cBhvr additive="base">
                                        <p:cTn id="12" dur="1" fill="hold">
                                          <p:stCondLst>
                                            <p:cond delay="0"/>
                                          </p:stCondLst>
                                        </p:cTn>
                                        <p:tgtEl>
                                          <p:spTgt spid="41987">
                                            <p:txEl>
                                              <p:pRg st="0" end="0"/>
                                            </p:txEl>
                                          </p:spTgt>
                                        </p:tgtEl>
                                        <p:attrNameLst>
                                          <p:attrName>style.visibility</p:attrName>
                                        </p:attrNameLst>
                                      </p:cBhvr>
                                      <p:to>
                                        <p:strVal val="visible"/>
                                      </p:to>
                                    </p:set>
                                    <p:animEffect transition="in" filter="box(in)">
                                      <p:cBhvr additive="base">
                                        <p:cTn id="13" dur="500"/>
                                        <p:tgtEl>
                                          <p:spTgt spid="41987">
                                            <p:txEl>
                                              <p:pRg st="0" end="0"/>
                                            </p:txEl>
                                          </p:spTgt>
                                        </p:tgtEl>
                                      </p:cBhvr>
                                    </p:animEffect>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4" presetClass="entr" presetSubtype="16" fill="hold" nodeType="clickEffect">
                                  <p:stCondLst>
                                    <p:cond delay="0"/>
                                  </p:stCondLst>
                                  <p:childTnLst>
                                    <p:set>
                                      <p:cBhvr additive="base">
                                        <p:cTn id="17" dur="1" fill="hold">
                                          <p:stCondLst>
                                            <p:cond delay="0"/>
                                          </p:stCondLst>
                                        </p:cTn>
                                        <p:tgtEl>
                                          <p:spTgt spid="41987">
                                            <p:txEl>
                                              <p:pRg st="1" end="1"/>
                                            </p:txEl>
                                          </p:spTgt>
                                        </p:tgtEl>
                                        <p:attrNameLst>
                                          <p:attrName>style.visibility</p:attrName>
                                        </p:attrNameLst>
                                      </p:cBhvr>
                                      <p:to>
                                        <p:strVal val="visible"/>
                                      </p:to>
                                    </p:set>
                                    <p:animEffect transition="in" filter="box(in)">
                                      <p:cBhvr additive="base">
                                        <p:cTn id="18" dur="500"/>
                                        <p:tgtEl>
                                          <p:spTgt spid="419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3"/>
          <p:cNvSpPr>
            <a:spLocks noGrp="1" noChangeArrowheads="1"/>
          </p:cNvSpPr>
          <p:nvPr>
            <p:ph type="body" idx="4294967295"/>
            <p:custDataLst>
              <p:tags r:id="rId1"/>
            </p:custDataLst>
          </p:nvPr>
        </p:nvSpPr>
        <p:spPr>
          <a:xfrm>
            <a:off x="1257935" y="357505"/>
            <a:ext cx="9822815" cy="5666105"/>
          </a:xfrm>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buFontTx/>
              <a:buNone/>
            </a:pPr>
            <a:r>
              <a:rPr lang="en-US" altLang="en-US" sz="1500" b="1">
                <a:solidFill>
                  <a:schemeClr val="accent2"/>
                </a:solidFill>
                <a:ea typeface="黑体" panose="02010609060101010101" charset="-122"/>
                <a:sym typeface="+mn-ea"/>
              </a:rPr>
              <a:t>   </a:t>
            </a:r>
            <a:endParaRPr lang="en-US" altLang="en-US" sz="2600" b="1">
              <a:solidFill>
                <a:schemeClr val="accent2"/>
              </a:solidFill>
              <a:latin typeface="华文仿宋" panose="02010600040101010101" charset="-122"/>
              <a:ea typeface="华文仿宋" panose="02010600040101010101" charset="-122"/>
              <a:sym typeface="+mn-ea"/>
            </a:endParaRPr>
          </a:p>
          <a:p>
            <a:pPr marL="228600" marR="0" lvl="0" indent="-228600" eaLnBrk="1" hangingPunct="1">
              <a:buFontTx/>
              <a:buNone/>
            </a:pPr>
            <a:r>
              <a:rPr lang="en-US" altLang="en-US" sz="3200" b="1">
                <a:solidFill>
                  <a:srgbClr val="000099"/>
                </a:solidFill>
                <a:latin typeface="华文仿宋" panose="02010600040101010101" charset="-122"/>
                <a:ea typeface="华文仿宋" panose="02010600040101010101" charset="-122"/>
                <a:sym typeface="+mn-ea"/>
              </a:rPr>
              <a:t>                   </a:t>
            </a:r>
            <a:r>
              <a:rPr lang="en-US" altLang="en-US" sz="3200" b="1">
                <a:solidFill>
                  <a:srgbClr val="000099"/>
                </a:solidFill>
                <a:latin typeface="方正隶书简体" panose="03000509000000000000" charset="-122"/>
                <a:ea typeface="方正隶书简体" panose="03000509000000000000" charset="-122"/>
                <a:sym typeface="+mn-ea"/>
              </a:rPr>
              <a:t>儒道互补体现在何处？</a:t>
            </a:r>
          </a:p>
          <a:p>
            <a:pPr marL="228600" marR="0" lvl="0" indent="-228600" eaLnBrk="1" hangingPunct="1">
              <a:buFontTx/>
              <a:buNone/>
            </a:pPr>
            <a:r>
              <a:rPr lang="en-US" altLang="en-US" sz="2600" b="1">
                <a:solidFill>
                  <a:srgbClr val="FF0066"/>
                </a:solidFill>
                <a:latin typeface="华文仿宋" panose="02010600040101010101" charset="-122"/>
                <a:ea typeface="华文仿宋" panose="02010600040101010101" charset="-122"/>
                <a:sym typeface="+mn-ea"/>
              </a:rPr>
              <a:t>   </a:t>
            </a: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儒家：</a:t>
            </a:r>
          </a:p>
          <a:p>
            <a:pPr marL="228600" marR="0" lvl="0" indent="-228600" eaLnBrk="1" hangingPunct="1">
              <a:buFontTx/>
              <a:buNone/>
            </a:pP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   孔子：道德上主张“仁”，政治上主张“礼治”</a:t>
            </a:r>
          </a:p>
          <a:p>
            <a:pPr marL="228600" marR="0" lvl="0" indent="-228600" eaLnBrk="1" hangingPunct="1">
              <a:buFontTx/>
              <a:buNone/>
            </a:pP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   孟子：主张“仁政”</a:t>
            </a:r>
          </a:p>
          <a:p>
            <a:pPr marL="228600" marR="0" lvl="0" indent="-228600" eaLnBrk="1" hangingPunct="1">
              <a:buFontTx/>
              <a:buNone/>
            </a:pP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   道家：</a:t>
            </a:r>
          </a:p>
          <a:p>
            <a:pPr marL="228600" marR="0" lvl="0" indent="-228600" eaLnBrk="1" hangingPunct="1">
              <a:buFontTx/>
              <a:buNone/>
            </a:pP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   老子：强调“道”，主张“无为而治”</a:t>
            </a:r>
          </a:p>
          <a:p>
            <a:pPr marL="228600" marR="0" lvl="0" indent="-228600" eaLnBrk="1" hangingPunct="1">
              <a:buFontTx/>
              <a:buNone/>
            </a:pP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   庄子：主要思想有“天道无为”，主张无为而治</a:t>
            </a:r>
          </a:p>
          <a:p>
            <a:pPr marL="228600" marR="0" lvl="0" indent="-228600" eaLnBrk="1" hangingPunct="1">
              <a:buFontTx/>
              <a:buNone/>
            </a:pPr>
            <a:r>
              <a:rPr lang="en-US" altLang="en-US" sz="2600" b="1">
                <a:solidFill>
                  <a:schemeClr val="tx1"/>
                </a:solidFill>
                <a:latin typeface="方正北魏楷书简体" panose="03000509000000000000" charset="-122"/>
                <a:ea typeface="方正北魏楷书简体" panose="03000509000000000000" charset="-122"/>
                <a:cs typeface="方正北魏楷书简体" panose="03000509000000000000" charset="-122"/>
                <a:sym typeface="+mn-ea"/>
              </a:rPr>
              <a:t>               生活态度是：一切顺应自然，安时而处 </a:t>
            </a:r>
          </a:p>
        </p:txBody>
      </p:sp>
      <p:sp>
        <p:nvSpPr>
          <p:cNvPr id="19" name="标题 16"/>
          <p:cNvSpPr>
            <a:spLocks noGrp="1"/>
          </p:cNvSpPr>
          <p:nvPr>
            <p:custDataLst>
              <p:tags r:id="rId2"/>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4034">
                                            <p:txEl>
                                              <p:pRg st="3" end="3"/>
                                            </p:txEl>
                                          </p:spTgt>
                                        </p:tgtEl>
                                        <p:attrNameLst>
                                          <p:attrName>style.visibility</p:attrName>
                                        </p:attrNameLst>
                                      </p:cBhvr>
                                      <p:to>
                                        <p:strVal val="visible"/>
                                      </p:to>
                                    </p:set>
                                    <p:animEffect transition="in" filter="blinds(horizontal)">
                                      <p:cBhvr additive="base">
                                        <p:cTn id="7" dur="500" fill="hold"/>
                                        <p:tgtEl>
                                          <p:spTgt spid="44034">
                                            <p:txEl>
                                              <p:pRg st="3" end="3"/>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44034">
                                            <p:txEl>
                                              <p:pRg st="4" end="4"/>
                                            </p:txEl>
                                          </p:spTgt>
                                        </p:tgtEl>
                                        <p:attrNameLst>
                                          <p:attrName>style.visibility</p:attrName>
                                        </p:attrNameLst>
                                      </p:cBhvr>
                                      <p:to>
                                        <p:strVal val="visible"/>
                                      </p:to>
                                    </p:set>
                                    <p:animEffect transition="in" filter="blinds(horizontal)">
                                      <p:cBhvr additive="base">
                                        <p:cTn id="12" dur="500" fill="hold"/>
                                        <p:tgtEl>
                                          <p:spTgt spid="44034">
                                            <p:txEl>
                                              <p:pRg st="4" end="4"/>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additive="base">
                                        <p:cTn id="16" dur="1" fill="hold">
                                          <p:stCondLst>
                                            <p:cond delay="0"/>
                                          </p:stCondLst>
                                        </p:cTn>
                                        <p:tgtEl>
                                          <p:spTgt spid="44034">
                                            <p:txEl>
                                              <p:pRg st="6" end="6"/>
                                            </p:txEl>
                                          </p:spTgt>
                                        </p:tgtEl>
                                        <p:attrNameLst>
                                          <p:attrName>style.visibility</p:attrName>
                                        </p:attrNameLst>
                                      </p:cBhvr>
                                      <p:to>
                                        <p:strVal val="visible"/>
                                      </p:to>
                                    </p:set>
                                    <p:animEffect transition="in" filter="blinds(horizontal)">
                                      <p:cBhvr additive="base">
                                        <p:cTn id="17" dur="500" fill="hold"/>
                                        <p:tgtEl>
                                          <p:spTgt spid="44034">
                                            <p:txEl>
                                              <p:pRg st="6" end="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additive="base">
                                        <p:cTn id="21" dur="1" fill="hold">
                                          <p:stCondLst>
                                            <p:cond delay="0"/>
                                          </p:stCondLst>
                                        </p:cTn>
                                        <p:tgtEl>
                                          <p:spTgt spid="44034">
                                            <p:txEl>
                                              <p:pRg st="7" end="7"/>
                                            </p:txEl>
                                          </p:spTgt>
                                        </p:tgtEl>
                                        <p:attrNameLst>
                                          <p:attrName>style.visibility</p:attrName>
                                        </p:attrNameLst>
                                      </p:cBhvr>
                                      <p:to>
                                        <p:strVal val="visible"/>
                                      </p:to>
                                    </p:set>
                                    <p:animEffect transition="in" filter="blinds(horizontal)">
                                      <p:cBhvr additive="base">
                                        <p:cTn id="22" dur="500" fill="hold"/>
                                        <p:tgtEl>
                                          <p:spTgt spid="44034">
                                            <p:txEl>
                                              <p:pRg st="7" end="7"/>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additive="base">
                                        <p:cTn id="26" dur="1" fill="hold">
                                          <p:stCondLst>
                                            <p:cond delay="0"/>
                                          </p:stCondLst>
                                        </p:cTn>
                                        <p:tgtEl>
                                          <p:spTgt spid="44034">
                                            <p:txEl>
                                              <p:pRg st="8" end="8"/>
                                            </p:txEl>
                                          </p:spTgt>
                                        </p:tgtEl>
                                        <p:attrNameLst>
                                          <p:attrName>style.visibility</p:attrName>
                                        </p:attrNameLst>
                                      </p:cBhvr>
                                      <p:to>
                                        <p:strVal val="visible"/>
                                      </p:to>
                                    </p:set>
                                    <p:animEffect transition="in" filter="blinds(horizontal)">
                                      <p:cBhvr additive="base">
                                        <p:cTn id="27" dur="500" fill="hold"/>
                                        <p:tgtEl>
                                          <p:spTgt spid="4403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noChangeArrowheads="1"/>
          </p:cNvSpPr>
          <p:nvPr>
            <p:ph type="body" idx="4294967295"/>
            <p:custDataLst>
              <p:tags r:id="rId1"/>
            </p:custDataLst>
          </p:nvPr>
        </p:nvSpPr>
        <p:spPr>
          <a:xfrm>
            <a:off x="1255395" y="889000"/>
            <a:ext cx="9976485" cy="5835015"/>
          </a:xfrm>
          <a:solidFill>
            <a:schemeClr val="bg1"/>
          </a:solidFill>
          <a:ln>
            <a:solidFill>
              <a:srgbClr val="FFFF00"/>
            </a:solidFill>
          </a:ln>
        </p:spPr>
        <p:txBody>
          <a:bodyPr vert="horz" wrap="square" lIns="100800" tIns="0" rIns="82800" bIns="0" numCol="1" rtlCol="0" anchor="t" anchorCtr="0" compatLnSpc="1">
            <a:scene3d>
              <a:camera prst="orthographicFront"/>
              <a:lightRig rig="threePt" dir="t"/>
            </a:scene3d>
          </a:bodyPr>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儒家：</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A.偏重社会伦理，思考“人与人”的关系，强调道德完善和人格提升，强调积极进取的历史使命感和社会责任心；</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B.侧重</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hlinkClick r:id="" action="ppaction://noaction"/>
              </a:rPr>
              <a:t>人道</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，但同时具有积极用世和</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hlinkClick r:id="" action="ppaction://noaction"/>
              </a:rPr>
              <a:t>超然通达</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心态；</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C.</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hlinkClick r:id="" action="ppaction://noaction"/>
              </a:rPr>
              <a:t>古代知识分子同有儒道思想</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（苏轼、李白、陶渊明）</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D.</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hlinkClick r:id="" action="ppaction://noaction"/>
              </a:rPr>
              <a:t>古代帝王同用儒道思想治国</a:t>
            </a:r>
            <a:endPar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endParaRP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道家：</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A.偏重哲学问题，思考人与自然的关系，突出宁静和谐与超越世俗的观念；</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B.侧重天道，但同时具有</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hlinkClick r:id="" action="ppaction://noaction"/>
              </a:rPr>
              <a:t>积极用世</a:t>
            </a: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和超然通达心态；</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C.古代知识分子同有儒道思想（苏轼、李白、陶渊明）       </a:t>
            </a:r>
          </a:p>
          <a:p>
            <a:pPr marL="228600" marR="0" lvl="0" indent="-228600" eaLnBrk="1" hangingPunct="1">
              <a:lnSpc>
                <a:spcPct val="80000"/>
              </a:lnSpc>
              <a:buFontTx/>
              <a:buNone/>
            </a:pPr>
            <a:r>
              <a:rPr lang="en-US" altLang="en-US" sz="2400" b="1">
                <a:solidFill>
                  <a:schemeClr val="tx1"/>
                </a:solidFill>
                <a:effectLst>
                  <a:outerShdw blurRad="38100" dist="19050" dir="2700000" algn="tl" rotWithShape="0">
                    <a:schemeClr val="dk1">
                      <a:alpha val="40000"/>
                    </a:schemeClr>
                  </a:outerShdw>
                </a:effectLst>
                <a:latin typeface="方正隶书简体" panose="03000509000000000000" charset="-122"/>
                <a:ea typeface="方正隶书简体" panose="03000509000000000000" charset="-122"/>
                <a:cs typeface="方正隶书简体" panose="03000509000000000000" charset="-122"/>
                <a:sym typeface="+mn-ea"/>
              </a:rPr>
              <a:t>         D.古代帝王同用儒道思想治国</a:t>
            </a:r>
          </a:p>
        </p:txBody>
      </p:sp>
      <p:sp>
        <p:nvSpPr>
          <p:cNvPr id="19" name="标题 16"/>
          <p:cNvSpPr>
            <a:spLocks noGrp="1"/>
          </p:cNvSpPr>
          <p:nvPr>
            <p:custDataLst>
              <p:tags r:id="rId2"/>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additive="base">
                                        <p:cTn id="6" dur="1" fill="hold">
                                          <p:stCondLst>
                                            <p:cond delay="0"/>
                                          </p:stCondLst>
                                        </p:cTn>
                                        <p:tgtEl>
                                          <p:spTgt spid="45058">
                                            <p:txEl>
                                              <p:pRg st="1" end="1"/>
                                            </p:txEl>
                                          </p:spTgt>
                                        </p:tgtEl>
                                        <p:attrNameLst>
                                          <p:attrName>style.visibility</p:attrName>
                                        </p:attrNameLst>
                                      </p:cBhvr>
                                      <p:to>
                                        <p:strVal val="visible"/>
                                      </p:to>
                                    </p:set>
                                    <p:animEffect transition="in" filter="blinds(horizontal)">
                                      <p:cBhvr additive="base">
                                        <p:cTn id="7" dur="500" fill="hold"/>
                                        <p:tgtEl>
                                          <p:spTgt spid="45058">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additive="base">
                                        <p:cTn id="11" dur="1" fill="hold">
                                          <p:stCondLst>
                                            <p:cond delay="0"/>
                                          </p:stCondLst>
                                        </p:cTn>
                                        <p:tgtEl>
                                          <p:spTgt spid="45058">
                                            <p:txEl>
                                              <p:pRg st="6" end="6"/>
                                            </p:txEl>
                                          </p:spTgt>
                                        </p:tgtEl>
                                        <p:attrNameLst>
                                          <p:attrName>style.visibility</p:attrName>
                                        </p:attrNameLst>
                                      </p:cBhvr>
                                      <p:to>
                                        <p:strVal val="visible"/>
                                      </p:to>
                                    </p:set>
                                    <p:animEffect transition="in" filter="blinds(horizontal)">
                                      <p:cBhvr additive="base">
                                        <p:cTn id="12" dur="500" fill="hold"/>
                                        <p:tgtEl>
                                          <p:spTgt spid="45058">
                                            <p:txEl>
                                              <p:pRg st="6" end="6"/>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additive="base">
                                        <p:cTn id="16" dur="1" fill="hold">
                                          <p:stCondLst>
                                            <p:cond delay="0"/>
                                          </p:stCondLst>
                                        </p:cTn>
                                        <p:tgtEl>
                                          <p:spTgt spid="45058">
                                            <p:txEl>
                                              <p:pRg st="2" end="2"/>
                                            </p:txEl>
                                          </p:spTgt>
                                        </p:tgtEl>
                                        <p:attrNameLst>
                                          <p:attrName>style.visibility</p:attrName>
                                        </p:attrNameLst>
                                      </p:cBhvr>
                                      <p:to>
                                        <p:strVal val="visible"/>
                                      </p:to>
                                    </p:set>
                                    <p:animEffect transition="in" filter="blinds(horizontal)">
                                      <p:cBhvr additive="base">
                                        <p:cTn id="17" dur="500" fill="hold"/>
                                        <p:tgtEl>
                                          <p:spTgt spid="45058">
                                            <p:txEl>
                                              <p:pRg st="2" end="2"/>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additive="base">
                                        <p:cTn id="21" dur="1" fill="hold">
                                          <p:stCondLst>
                                            <p:cond delay="0"/>
                                          </p:stCondLst>
                                        </p:cTn>
                                        <p:tgtEl>
                                          <p:spTgt spid="45058">
                                            <p:txEl>
                                              <p:pRg st="7" end="7"/>
                                            </p:txEl>
                                          </p:spTgt>
                                        </p:tgtEl>
                                        <p:attrNameLst>
                                          <p:attrName>style.visibility</p:attrName>
                                        </p:attrNameLst>
                                      </p:cBhvr>
                                      <p:to>
                                        <p:strVal val="visible"/>
                                      </p:to>
                                    </p:set>
                                    <p:animEffect transition="in" filter="blinds(horizontal)">
                                      <p:cBhvr additive="base">
                                        <p:cTn id="22" dur="500" fill="hold"/>
                                        <p:tgtEl>
                                          <p:spTgt spid="45058">
                                            <p:txEl>
                                              <p:pRg st="7" end="7"/>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additive="base">
                                        <p:cTn id="26" dur="1" fill="hold">
                                          <p:stCondLst>
                                            <p:cond delay="0"/>
                                          </p:stCondLst>
                                        </p:cTn>
                                        <p:tgtEl>
                                          <p:spTgt spid="45058">
                                            <p:txEl>
                                              <p:pRg st="3" end="3"/>
                                            </p:txEl>
                                          </p:spTgt>
                                        </p:tgtEl>
                                        <p:attrNameLst>
                                          <p:attrName>style.visibility</p:attrName>
                                        </p:attrNameLst>
                                      </p:cBhvr>
                                      <p:to>
                                        <p:strVal val="visible"/>
                                      </p:to>
                                    </p:set>
                                    <p:animEffect transition="in" filter="blinds(horizontal)">
                                      <p:cBhvr additive="base">
                                        <p:cTn id="27" dur="500" fill="hold"/>
                                        <p:tgtEl>
                                          <p:spTgt spid="45058">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additive="base">
                                        <p:cTn id="31" dur="1" fill="hold">
                                          <p:stCondLst>
                                            <p:cond delay="0"/>
                                          </p:stCondLst>
                                        </p:cTn>
                                        <p:tgtEl>
                                          <p:spTgt spid="45058">
                                            <p:txEl>
                                              <p:pRg st="8" end="8"/>
                                            </p:txEl>
                                          </p:spTgt>
                                        </p:tgtEl>
                                        <p:attrNameLst>
                                          <p:attrName>style.visibility</p:attrName>
                                        </p:attrNameLst>
                                      </p:cBhvr>
                                      <p:to>
                                        <p:strVal val="visible"/>
                                      </p:to>
                                    </p:set>
                                    <p:animEffect transition="in" filter="blinds(horizontal)">
                                      <p:cBhvr additive="base">
                                        <p:cTn id="32" dur="500" fill="hold"/>
                                        <p:tgtEl>
                                          <p:spTgt spid="45058">
                                            <p:txEl>
                                              <p:pRg st="8" end="8"/>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additive="base">
                                        <p:cTn id="36" dur="1" fill="hold">
                                          <p:stCondLst>
                                            <p:cond delay="0"/>
                                          </p:stCondLst>
                                        </p:cTn>
                                        <p:tgtEl>
                                          <p:spTgt spid="45058">
                                            <p:txEl>
                                              <p:pRg st="4" end="4"/>
                                            </p:txEl>
                                          </p:spTgt>
                                        </p:tgtEl>
                                        <p:attrNameLst>
                                          <p:attrName>style.visibility</p:attrName>
                                        </p:attrNameLst>
                                      </p:cBhvr>
                                      <p:to>
                                        <p:strVal val="visible"/>
                                      </p:to>
                                    </p:set>
                                    <p:animEffect transition="in" filter="blinds(horizontal)">
                                      <p:cBhvr additive="base">
                                        <p:cTn id="37" dur="500" fill="hold"/>
                                        <p:tgtEl>
                                          <p:spTgt spid="45058">
                                            <p:txEl>
                                              <p:pRg st="4" end="4"/>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additive="base">
                                        <p:cTn id="41" dur="1" fill="hold">
                                          <p:stCondLst>
                                            <p:cond delay="0"/>
                                          </p:stCondLst>
                                        </p:cTn>
                                        <p:tgtEl>
                                          <p:spTgt spid="45058">
                                            <p:txEl>
                                              <p:pRg st="9" end="9"/>
                                            </p:txEl>
                                          </p:spTgt>
                                        </p:tgtEl>
                                        <p:attrNameLst>
                                          <p:attrName>style.visibility</p:attrName>
                                        </p:attrNameLst>
                                      </p:cBhvr>
                                      <p:to>
                                        <p:strVal val="visible"/>
                                      </p:to>
                                    </p:set>
                                    <p:animEffect transition="in" filter="blinds(horizontal)">
                                      <p:cBhvr additive="base">
                                        <p:cTn id="42" dur="500" fill="hold"/>
                                        <p:tgtEl>
                                          <p:spTgt spid="45058">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10">
            <a:extLst>
              <a:ext uri="{28A0092B-C50C-407E-A947-70E740481C1C}">
                <a14:useLocalDpi xmlns:a14="http://schemas.microsoft.com/office/drawing/2010/main" val="0"/>
              </a:ext>
            </a:extLst>
          </a:blip>
          <a:stretch>
            <a:fillRect/>
          </a:stretch>
        </p:blipFill>
        <p:spPr>
          <a:xfrm>
            <a:off x="9990455" y="158750"/>
            <a:ext cx="1504950" cy="787400"/>
          </a:xfrm>
          <a:prstGeom prst="rect">
            <a:avLst/>
          </a:prstGeom>
          <a:effectLst>
            <a:outerShdw blurRad="76200" dist="50800" dir="5400000" algn="t" rotWithShape="0">
              <a:prstClr val="black">
                <a:alpha val="40000"/>
              </a:prstClr>
            </a:outerShdw>
          </a:effectLst>
        </p:spPr>
      </p:pic>
      <p:cxnSp>
        <p:nvCxnSpPr>
          <p:cNvPr id="5" name="直接连接符 4"/>
          <p:cNvCxnSpPr/>
          <p:nvPr>
            <p:custDataLst>
              <p:tags r:id="rId2"/>
            </p:custDataLst>
          </p:nvPr>
        </p:nvCxnSpPr>
        <p:spPr>
          <a:xfrm>
            <a:off x="6595095" y="2019291"/>
            <a:ext cx="2830856"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custDataLst>
              <p:tags r:id="rId3"/>
            </p:custDataLst>
          </p:nvPr>
        </p:nvCxnSpPr>
        <p:spPr>
          <a:xfrm>
            <a:off x="6595094" y="2499385"/>
            <a:ext cx="2830857" cy="0"/>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8" name="矩形 7"/>
          <p:cNvSpPr/>
          <p:nvPr>
            <p:custDataLst>
              <p:tags r:id="rId4"/>
            </p:custDataLst>
          </p:nvPr>
        </p:nvSpPr>
        <p:spPr>
          <a:xfrm>
            <a:off x="154305" y="4932045"/>
            <a:ext cx="1943100" cy="1925955"/>
          </a:xfrm>
          <a:prstGeom prst="rect">
            <a:avLst/>
          </a:prstGeom>
          <a:blipFill>
            <a:blip r:embed="rId1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083" name="Rectangle 3"/>
          <p:cNvSpPr>
            <a:spLocks noGrp="1" noChangeArrowheads="1"/>
          </p:cNvSpPr>
          <p:nvPr>
            <p:ph type="title" idx="4294967295"/>
            <p:custDataLst>
              <p:tags r:id="rId5"/>
            </p:custDataLst>
          </p:nvPr>
        </p:nvSpPr>
        <p:spPr>
          <a:xfrm>
            <a:off x="3243580" y="1020127"/>
            <a:ext cx="3962400" cy="1143000"/>
          </a:xfrm>
          <a:solidFill>
            <a:schemeClr val="accent1"/>
          </a:solidFill>
        </p:spPr>
        <p:txBody>
          <a:bodyPr vert="horz" wrap="square" lIns="100800" tIns="39600" rIns="75600" bIns="39600" numCol="1" rtlCol="0" anchor="t" anchorCtr="0" compatLnSpc="1"/>
          <a:lstStyle>
            <a:lvl1pPr marL="0" indent="0" algn="l" defTabSz="914400" rtl="0" eaLnBrk="0" fontAlgn="base" hangingPunct="0">
              <a:lnSpc>
                <a:spcPct val="120000"/>
              </a:lnSpc>
              <a:spcBef>
                <a:spcPct val="0"/>
              </a:spcBef>
              <a:spcAft>
                <a:spcPct val="0"/>
              </a:spcAft>
              <a:buClrTx/>
              <a:buSzTx/>
              <a:buFontTx/>
              <a:buNone/>
              <a:defRPr kumimoji="0" lang="zh-CN" altLang="en-US" sz="2400" b="1" i="0" u="none" kern="1200" spc="200" baseline="0">
                <a:solidFill>
                  <a:srgbClr val="262626"/>
                </a:solidFill>
                <a:latin typeface="Arial" panose="020B0604020202020204" pitchFamily="34" charset="0"/>
                <a:ea typeface="隶书" panose="02010509060101010101" pitchFamily="49" charset="-122"/>
                <a:cs typeface="+mj-cs"/>
              </a:defRPr>
            </a:lvl1pPr>
            <a:lvl2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2pPr>
            <a:lvl3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3pPr>
            <a:lvl4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4pPr>
            <a:lvl5pPr algn="l" rtl="0" eaLnBrk="0" fontAlgn="base" hangingPunct="0">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5pPr>
            <a:lvl6pPr marL="4572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6pPr>
            <a:lvl7pPr marL="9144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7pPr>
            <a:lvl8pPr marL="13716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8pPr>
            <a:lvl9pPr marL="1828800" algn="l" rtl="0" fontAlgn="base">
              <a:lnSpc>
                <a:spcPct val="120000"/>
              </a:lnSpc>
              <a:spcBef>
                <a:spcPct val="0"/>
              </a:spcBef>
              <a:spcAft>
                <a:spcPct val="0"/>
              </a:spcAft>
              <a:defRPr lang="zh-CN" altLang="en-US" sz="2400" b="1">
                <a:solidFill>
                  <a:srgbClr val="262626"/>
                </a:solidFill>
                <a:latin typeface="Arial" panose="020B0604020202020204" pitchFamily="34" charset="0"/>
                <a:ea typeface="隶书" panose="02010509060101010101" pitchFamily="49" charset="-122"/>
              </a:defRPr>
            </a:lvl9pPr>
          </a:lstStyle>
          <a:p>
            <a:pPr marL="0" marR="0" lvl="0" indent="0" eaLnBrk="1" hangingPunct="1">
              <a:lnSpc>
                <a:spcPct val="100000"/>
              </a:lnSpc>
            </a:pPr>
            <a:r>
              <a:rPr lang="en-US" altLang="en-US" sz="3600">
                <a:solidFill>
                  <a:srgbClr val="FFFF00"/>
                </a:solidFill>
                <a:ea typeface="华文隶书" panose="02010800040101010101" charset="-122"/>
                <a:sym typeface="+mn-ea"/>
              </a:rPr>
              <a:t>儒家论“天道”：</a:t>
            </a:r>
          </a:p>
        </p:txBody>
      </p:sp>
      <p:sp>
        <p:nvSpPr>
          <p:cNvPr id="46084" name="Rectangle 4"/>
          <p:cNvSpPr>
            <a:spLocks noGrp="1" noChangeArrowheads="1"/>
          </p:cNvSpPr>
          <p:nvPr>
            <p:custDataLst>
              <p:tags r:id="rId6"/>
            </p:custDataLst>
          </p:nvPr>
        </p:nvSpPr>
        <p:spPr>
          <a:xfrm>
            <a:off x="1563370" y="2381250"/>
            <a:ext cx="8229600" cy="2095500"/>
          </a:xfrm>
          <a:prstGeom prst="rect">
            <a:avLst/>
          </a:prstGeom>
          <a:noFill/>
          <a:ln w="9525">
            <a:noFill/>
            <a:miter lim="800000"/>
          </a:ln>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buFontTx/>
              <a:buNone/>
            </a:pPr>
            <a:r>
              <a:rPr lang="en-US" altLang="en-US" sz="3700" b="1">
                <a:latin typeface="华文新魏" panose="02010800040101010101" pitchFamily="2" charset="-122"/>
                <a:ea typeface="华文新魏" panose="02010800040101010101" pitchFamily="2" charset="-122"/>
                <a:sym typeface="+mn-ea"/>
              </a:rPr>
              <a:t>    </a:t>
            </a:r>
            <a:r>
              <a:rPr lang="en-US" altLang="en-US" sz="3300" b="1">
                <a:latin typeface="华文仿宋" panose="02010600040101010101" charset="-122"/>
                <a:ea typeface="华文仿宋" panose="02010600040101010101" charset="-122"/>
                <a:sym typeface="+mn-ea"/>
              </a:rPr>
              <a:t>荀子的思想里，也明显吸收了道家思想，如《荀子·天论》篇言： </a:t>
            </a:r>
            <a:r>
              <a:rPr lang="en-US" altLang="en-US" sz="3300" b="1">
                <a:solidFill>
                  <a:srgbClr val="FF0066"/>
                </a:solidFill>
                <a:latin typeface="华文仿宋" panose="02010600040101010101" charset="-122"/>
                <a:ea typeface="华文仿宋" panose="02010600040101010101" charset="-122"/>
                <a:sym typeface="+mn-ea"/>
              </a:rPr>
              <a:t>“天行有常，不为尧存，不为桀亡。”</a:t>
            </a:r>
            <a:r>
              <a:rPr lang="en-US" altLang="en-US" sz="3300" b="1">
                <a:latin typeface="华文仿宋" panose="02010600040101010101" charset="-122"/>
                <a:ea typeface="华文仿宋" panose="02010600040101010101" charset="-122"/>
                <a:sym typeface="+mn-ea"/>
              </a:rPr>
              <a:t> </a:t>
            </a:r>
          </a:p>
          <a:p>
            <a:pPr marL="228600" marR="0" lvl="0" indent="-228600" eaLnBrk="1" hangingPunct="1">
              <a:buFontTx/>
              <a:buNone/>
            </a:pPr>
            <a:endParaRPr lang="en-US" altLang="en-US" sz="3300">
              <a:latin typeface="华文仿宋" panose="02010600040101010101" charset="-122"/>
              <a:ea typeface="华文仿宋" panose="02010600040101010101" charset="-122"/>
              <a:sym typeface="+mn-ea"/>
            </a:endParaRPr>
          </a:p>
        </p:txBody>
      </p:sp>
      <p:sp>
        <p:nvSpPr>
          <p:cNvPr id="19" name="标题 16"/>
          <p:cNvSpPr>
            <a:spLocks noGrp="1"/>
          </p:cNvSpPr>
          <p:nvPr>
            <p:custDataLst>
              <p:tags r:id="rId7"/>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nodeType="withEffect">
                                  <p:stCondLst>
                                    <p:cond delay="25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500" fill="hold"/>
                                        <p:tgtEl>
                                          <p:spTgt spid="2"/>
                                        </p:tgtEl>
                                        <p:attrNameLst>
                                          <p:attrName>ppt_x</p:attrName>
                                        </p:attrNameLst>
                                      </p:cBhvr>
                                      <p:tavLst>
                                        <p:tav tm="0">
                                          <p:val>
                                            <p:strVal val="#ppt_x"/>
                                          </p:val>
                                        </p:tav>
                                        <p:tav tm="100000">
                                          <p:val>
                                            <p:strVal val="#ppt_x"/>
                                          </p:val>
                                        </p:tav>
                                      </p:tavLst>
                                    </p:anim>
                                    <p:anim calcmode="lin" valueType="num">
                                      <p:cBhvr additive="base">
                                        <p:cTn id="8" dur="2500" fill="hold"/>
                                        <p:tgtEl>
                                          <p:spTgt spid="2"/>
                                        </p:tgtEl>
                                        <p:attrNameLst>
                                          <p:attrName>ppt_y</p:attrName>
                                        </p:attrNameLst>
                                      </p:cBhvr>
                                      <p:tavLst>
                                        <p:tav tm="0">
                                          <p:val>
                                            <p:strVal val="1+#ppt_h/2"/>
                                          </p:val>
                                        </p:tav>
                                        <p:tav tm="100000">
                                          <p:val>
                                            <p:strVal val="#ppt_y"/>
                                          </p:val>
                                        </p:tav>
                                      </p:tavLst>
                                    </p:anim>
                                  </p:childTnLst>
                                </p:cTn>
                              </p:par>
                              <p:par>
                                <p:cTn id="9" presetID="10" presetClass="entr" presetSubtype="0" fill="hold" grpId="0" nodeType="withEffect">
                                  <p:stCondLst>
                                    <p:cond delay="200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22" presetClass="entr" presetSubtype="8" fill="hold" nodeType="withEffect">
                                  <p:stCondLst>
                                    <p:cond delay="50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1000"/>
                                        <p:tgtEl>
                                          <p:spTgt spid="5"/>
                                        </p:tgtEl>
                                      </p:cBhvr>
                                    </p:animEffect>
                                  </p:childTnLst>
                                </p:cTn>
                              </p:par>
                              <p:par>
                                <p:cTn id="15" presetID="22" presetClass="entr" presetSubtype="2" fill="hold" nodeType="withEffect">
                                  <p:stCondLst>
                                    <p:cond delay="500"/>
                                  </p:stCondLst>
                                  <p:childTnLst>
                                    <p:set>
                                      <p:cBhvr>
                                        <p:cTn id="16" dur="1" fill="hold">
                                          <p:stCondLst>
                                            <p:cond delay="0"/>
                                          </p:stCondLst>
                                        </p:cTn>
                                        <p:tgtEl>
                                          <p:spTgt spid="6"/>
                                        </p:tgtEl>
                                        <p:attrNameLst>
                                          <p:attrName>style.visibility</p:attrName>
                                        </p:attrNameLst>
                                      </p:cBhvr>
                                      <p:to>
                                        <p:strVal val="visible"/>
                                      </p:to>
                                    </p:set>
                                    <p:animEffect transition="in" filter="wipe(right)">
                                      <p:cBhvr>
                                        <p:cTn id="1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flipH="1">
            <a:off x="1064606" y="1519334"/>
            <a:ext cx="2257291" cy="3650304"/>
          </a:xfrm>
          <a:prstGeom prst="rect">
            <a:avLst/>
          </a:prstGeom>
        </p:spPr>
      </p:pic>
      <p:sp>
        <p:nvSpPr>
          <p:cNvPr id="47107" name="Rectangle 3"/>
          <p:cNvSpPr>
            <a:spLocks noGrp="1" noChangeArrowheads="1"/>
          </p:cNvSpPr>
          <p:nvPr>
            <p:ph type="body" idx="4294967295"/>
            <p:custDataLst>
              <p:tags r:id="rId2"/>
            </p:custDataLst>
          </p:nvPr>
        </p:nvSpPr>
        <p:spPr>
          <a:xfrm>
            <a:off x="3558540" y="703580"/>
            <a:ext cx="7388225" cy="4853305"/>
          </a:xfrm>
          <a:solidFill>
            <a:schemeClr val="bg1">
              <a:lumMod val="95000"/>
            </a:schemeClr>
          </a:solidFill>
          <a:ln>
            <a:solidFill>
              <a:srgbClr val="FFFF00"/>
            </a:solidFill>
          </a:ln>
        </p:spPr>
        <p:txBody>
          <a:bodyPr vert="horz" wrap="square" lIns="100800" tIns="0" rIns="82800" bIns="0" numCol="1" rtlCol="0" anchor="t" anchorCtr="0" compatLnSpc="1">
            <a:normAutofit fontScale="90000"/>
          </a:bodyPr>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10000"/>
              </a:lnSpc>
              <a:buFontTx/>
              <a:buNone/>
            </a:pPr>
            <a:r>
              <a:rPr lang="en-US" altLang="en-US" sz="2700" b="1">
                <a:solidFill>
                  <a:srgbClr val="FF0066"/>
                </a:solidFill>
                <a:latin typeface="华文仿宋" panose="02010600040101010101" charset="-122"/>
                <a:ea typeface="华文仿宋" panose="02010600040101010101" charset="-122"/>
                <a:sym typeface="+mn-ea"/>
              </a:rPr>
              <a:t>     儒家思想中超然通达的一面：</a:t>
            </a:r>
          </a:p>
          <a:p>
            <a:pPr marL="228600" marR="0" lvl="0" indent="-228600" eaLnBrk="1" hangingPunct="1">
              <a:lnSpc>
                <a:spcPct val="110000"/>
              </a:lnSpc>
              <a:buFontTx/>
              <a:buNone/>
            </a:pPr>
            <a:endParaRPr lang="en-US" altLang="en-US" sz="2300" b="1">
              <a:solidFill>
                <a:srgbClr val="FF0066"/>
              </a:solidFill>
              <a:latin typeface="华文仿宋" panose="02010600040101010101" charset="-122"/>
              <a:ea typeface="华文仿宋" panose="02010600040101010101" charset="-122"/>
              <a:sym typeface="+mn-ea"/>
            </a:endParaRPr>
          </a:p>
          <a:p>
            <a:pPr marL="228600" marR="0" lvl="0" indent="-228600" eaLnBrk="1" hangingPunct="1">
              <a:lnSpc>
                <a:spcPct val="110000"/>
              </a:lnSpc>
              <a:buFontTx/>
              <a:buNone/>
            </a:pPr>
            <a:r>
              <a:rPr lang="en-US" altLang="en-US" sz="2500" b="1">
                <a:latin typeface="华文仿宋" panose="02010600040101010101" charset="-122"/>
                <a:ea typeface="华文仿宋" panose="02010600040101010101" charset="-122"/>
                <a:sym typeface="+mn-ea"/>
              </a:rPr>
              <a:t>        （曾皙）曰：“莫春者，春服既成，冠者五六人，童子六七人，浴乎沂，风乎舞雩，咏而归。” </a:t>
            </a:r>
            <a:br>
              <a:rPr lang="en-US" altLang="en-US" sz="2500" b="1">
                <a:latin typeface="华文仿宋" panose="02010600040101010101" charset="-122"/>
                <a:ea typeface="华文仿宋" panose="02010600040101010101" charset="-122"/>
                <a:sym typeface="+mn-ea"/>
              </a:rPr>
            </a:br>
            <a:r>
              <a:rPr lang="en-US" altLang="en-US" sz="2500" b="1">
                <a:latin typeface="华文仿宋" panose="02010600040101010101" charset="-122"/>
                <a:ea typeface="华文仿宋" panose="02010600040101010101" charset="-122"/>
                <a:sym typeface="+mn-ea"/>
              </a:rPr>
              <a:t>      夫子喟然叹曰：“吾与点也！” </a:t>
            </a:r>
          </a:p>
          <a:p>
            <a:pPr marL="228600" marR="0" lvl="0" indent="-228600" eaLnBrk="1" hangingPunct="1">
              <a:lnSpc>
                <a:spcPct val="110000"/>
              </a:lnSpc>
              <a:buFontTx/>
              <a:buNone/>
            </a:pPr>
            <a:r>
              <a:rPr lang="en-US" altLang="en-US" sz="2500" b="1">
                <a:latin typeface="华文仿宋" panose="02010600040101010101" charset="-122"/>
                <a:ea typeface="华文仿宋" panose="02010600040101010101" charset="-122"/>
                <a:sym typeface="+mn-ea"/>
              </a:rPr>
              <a:t>                       </a:t>
            </a:r>
            <a:r>
              <a:rPr lang="en-US" altLang="zh-CN" sz="2500" b="1">
                <a:latin typeface="华文仿宋" panose="02010600040101010101" charset="-122"/>
                <a:ea typeface="华文仿宋" panose="02010600040101010101" charset="-122"/>
                <a:sym typeface="+mn-ea"/>
              </a:rPr>
              <a:t>《</a:t>
            </a:r>
            <a:r>
              <a:rPr lang="en-US" altLang="en-US" sz="2500" b="1">
                <a:latin typeface="华文仿宋" panose="02010600040101010101" charset="-122"/>
                <a:ea typeface="华文仿宋" panose="02010600040101010101" charset="-122"/>
                <a:sym typeface="+mn-ea"/>
              </a:rPr>
              <a:t>子路曾皙冉有公西华侍坐 </a:t>
            </a:r>
            <a:r>
              <a:rPr lang="en-US" altLang="zh-CN" sz="2500" b="1">
                <a:latin typeface="华文仿宋" panose="02010600040101010101" charset="-122"/>
                <a:ea typeface="华文仿宋" panose="02010600040101010101" charset="-122"/>
                <a:sym typeface="+mn-ea"/>
              </a:rPr>
              <a:t>》</a:t>
            </a:r>
          </a:p>
          <a:p>
            <a:pPr marL="228600" marR="0" lvl="0" indent="-228600" eaLnBrk="1" hangingPunct="1">
              <a:lnSpc>
                <a:spcPct val="110000"/>
              </a:lnSpc>
              <a:buFontTx/>
              <a:buNone/>
            </a:pPr>
            <a:r>
              <a:rPr lang="en-US" altLang="zh-CN" sz="2500" b="1">
                <a:latin typeface="华文仿宋" panose="02010600040101010101" charset="-122"/>
                <a:ea typeface="华文仿宋" panose="02010600040101010101" charset="-122"/>
                <a:sym typeface="+mn-ea"/>
              </a:rPr>
              <a:t>          </a:t>
            </a:r>
            <a:r>
              <a:rPr lang="en-US" altLang="en-US" sz="2500" b="1">
                <a:latin typeface="华文仿宋" panose="02010600040101010101" charset="-122"/>
                <a:ea typeface="华文仿宋" panose="02010600040101010101" charset="-122"/>
                <a:sym typeface="+mn-ea"/>
              </a:rPr>
              <a:t>子曰：“天下有道则见，无道则隐。”</a:t>
            </a:r>
          </a:p>
          <a:p>
            <a:pPr marL="228600" marR="0" lvl="0" indent="-228600" eaLnBrk="1" hangingPunct="1">
              <a:lnSpc>
                <a:spcPct val="110000"/>
              </a:lnSpc>
              <a:buFontTx/>
              <a:buNone/>
            </a:pPr>
            <a:r>
              <a:rPr lang="en-US" altLang="en-US" sz="2500" b="1">
                <a:latin typeface="华文仿宋" panose="02010600040101010101" charset="-122"/>
                <a:ea typeface="华文仿宋" panose="02010600040101010101" charset="-122"/>
                <a:sym typeface="+mn-ea"/>
              </a:rPr>
              <a:t>           子曰：“道不行，乘桴浮于海。” </a:t>
            </a:r>
          </a:p>
          <a:p>
            <a:pPr marL="228600" marR="0" lvl="0" indent="-228600" eaLnBrk="1" hangingPunct="1">
              <a:lnSpc>
                <a:spcPct val="110000"/>
              </a:lnSpc>
              <a:buFontTx/>
              <a:buNone/>
            </a:pPr>
            <a:r>
              <a:rPr lang="en-US" altLang="en-US" sz="1700" b="1">
                <a:solidFill>
                  <a:schemeClr val="accent2"/>
                </a:solidFill>
                <a:latin typeface="黑体" panose="02010609060101010101" charset="-122"/>
                <a:ea typeface="黑体" panose="02010609060101010101" charset="-122"/>
                <a:sym typeface="+mn-ea"/>
              </a:rPr>
              <a:t>              </a:t>
            </a:r>
          </a:p>
          <a:p>
            <a:pPr marL="228600" marR="0" lvl="0" indent="-228600" eaLnBrk="1" hangingPunct="1">
              <a:lnSpc>
                <a:spcPct val="110000"/>
              </a:lnSpc>
              <a:buFontTx/>
              <a:buNone/>
            </a:pPr>
            <a:r>
              <a:rPr lang="en-US" altLang="en-US" sz="2000" b="1">
                <a:solidFill>
                  <a:schemeClr val="accent2"/>
                </a:solidFill>
                <a:latin typeface="华文新魏" panose="02010800040101010101" pitchFamily="2" charset="-122"/>
                <a:ea typeface="华文新魏" panose="02010800040101010101" pitchFamily="2" charset="-122"/>
                <a:sym typeface="+mn-ea"/>
              </a:rPr>
              <a:t>          </a:t>
            </a:r>
          </a:p>
        </p:txBody>
      </p:sp>
      <p:sp>
        <p:nvSpPr>
          <p:cNvPr id="19" name="标题 16"/>
          <p:cNvSpPr>
            <a:spLocks noGrp="1"/>
          </p:cNvSpPr>
          <p:nvPr>
            <p:custDataLst>
              <p:tags r:id="rId3"/>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8003540" y="554990"/>
            <a:ext cx="3437255" cy="4551680"/>
          </a:xfrm>
          <a:prstGeom prst="rect">
            <a:avLst/>
          </a:prstGeom>
        </p:spPr>
      </p:pic>
      <p:sp>
        <p:nvSpPr>
          <p:cNvPr id="48131" name="Rectangle 3"/>
          <p:cNvSpPr>
            <a:spLocks noGrp="1" noChangeArrowheads="1"/>
          </p:cNvSpPr>
          <p:nvPr>
            <p:ph type="body" idx="4294967295"/>
            <p:custDataLst>
              <p:tags r:id="rId2"/>
            </p:custDataLst>
          </p:nvPr>
        </p:nvSpPr>
        <p:spPr>
          <a:xfrm>
            <a:off x="904557" y="1097280"/>
            <a:ext cx="7423150" cy="4373562"/>
          </a:xfrm>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buFontTx/>
              <a:buNone/>
            </a:pPr>
            <a:r>
              <a:rPr lang="en-US" altLang="en-US" sz="2600" b="1">
                <a:solidFill>
                  <a:srgbClr val="FF0066"/>
                </a:solidFill>
                <a:latin typeface="华文仿宋" panose="02010600040101010101" charset="-122"/>
                <a:ea typeface="华文仿宋" panose="02010600040101010101" charset="-122"/>
                <a:sym typeface="+mn-ea"/>
              </a:rPr>
              <a:t>道家思想中积极用世的一面：  </a:t>
            </a:r>
          </a:p>
          <a:p>
            <a:pPr marL="228600" marR="0" lvl="0" indent="-228600" eaLnBrk="1" hangingPunct="1">
              <a:buChar char="•"/>
            </a:pPr>
            <a:r>
              <a:rPr lang="en-US" altLang="en-US" sz="2200" b="1">
                <a:latin typeface="华文仿宋" panose="02010600040101010101" charset="-122"/>
                <a:ea typeface="华文仿宋" panose="02010600040101010101" charset="-122"/>
                <a:sym typeface="+mn-ea"/>
              </a:rPr>
              <a:t>绝圣弃智，民利百倍。绝仁弃义，民复孝慈。绝巧弃利，盗贼无有。         （第十九章） </a:t>
            </a:r>
          </a:p>
          <a:p>
            <a:pPr marL="228600" marR="0" lvl="0" indent="-228600" eaLnBrk="1" hangingPunct="1">
              <a:buChar char="•"/>
            </a:pPr>
            <a:r>
              <a:rPr lang="en-US" altLang="en-US" sz="2200" b="1">
                <a:latin typeface="华文仿宋" panose="02010600040101010101" charset="-122"/>
                <a:ea typeface="华文仿宋" panose="02010600040101010101" charset="-122"/>
                <a:sym typeface="+mn-ea"/>
              </a:rPr>
              <a:t>生而不有，为而不恃，功成而不居。  （第二章）                            </a:t>
            </a:r>
          </a:p>
          <a:p>
            <a:pPr marL="228600" marR="0" lvl="0" indent="-228600" eaLnBrk="1" hangingPunct="1">
              <a:buChar char="•"/>
            </a:pPr>
            <a:r>
              <a:rPr lang="en-US" altLang="en-US" sz="2200" b="1">
                <a:latin typeface="华文仿宋" panose="02010600040101010101" charset="-122"/>
                <a:ea typeface="华文仿宋" panose="02010600040101010101" charset="-122"/>
                <a:sym typeface="+mn-ea"/>
              </a:rPr>
              <a:t>受国之垢，是谓社稷主；受国不祥，是为天下王。                       （第七十八章）</a:t>
            </a:r>
          </a:p>
          <a:p>
            <a:pPr marL="228600" marR="0" lvl="0" indent="-228600" eaLnBrk="1" hangingPunct="1">
              <a:buChar char="•"/>
            </a:pPr>
            <a:r>
              <a:rPr lang="en-US" altLang="en-US" sz="2200" b="1">
                <a:latin typeface="华文仿宋" panose="02010600040101010101" charset="-122"/>
                <a:ea typeface="华文仿宋" panose="02010600040101010101" charset="-122"/>
                <a:sym typeface="+mn-ea"/>
              </a:rPr>
              <a:t>修之于身，其德乃真；修之于家，其德乃余；修之于乡，其德乃长；修之于国，其德乃丰；修之于天下，其德乃普。（第五十四章）</a:t>
            </a:r>
            <a:r>
              <a:rPr lang="en-US" altLang="en-US" sz="1500">
                <a:latin typeface="黑体" panose="02010609060101010101" charset="-122"/>
                <a:ea typeface="黑体" panose="02010609060101010101" charset="-122"/>
                <a:sym typeface="+mn-ea"/>
              </a:rPr>
              <a:t> </a:t>
            </a:r>
            <a:r>
              <a:rPr lang="en-US" altLang="en-US" sz="2200" b="1">
                <a:latin typeface="华文仿宋" panose="02010600040101010101" charset="-122"/>
                <a:ea typeface="华文仿宋" panose="02010600040101010101" charset="-122"/>
                <a:sym typeface="+mn-ea"/>
              </a:rPr>
              <a:t>                           </a:t>
            </a:r>
            <a:endParaRPr lang="en-US" altLang="en-US" sz="1500" b="1">
              <a:solidFill>
                <a:schemeClr val="accent2"/>
              </a:solidFill>
              <a:latin typeface="黑体" panose="02010609060101010101" charset="-122"/>
              <a:ea typeface="黑体" panose="02010609060101010101" charset="-122"/>
              <a:sym typeface="+mn-ea"/>
            </a:endParaRPr>
          </a:p>
        </p:txBody>
      </p:sp>
      <p:sp>
        <p:nvSpPr>
          <p:cNvPr id="19" name="标题 16"/>
          <p:cNvSpPr>
            <a:spLocks noGrp="1"/>
          </p:cNvSpPr>
          <p:nvPr>
            <p:custDataLst>
              <p:tags r:id="rId3"/>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4"/>
          <p:cNvSpPr>
            <a:spLocks noGrp="1" noChangeArrowheads="1"/>
          </p:cNvSpPr>
          <p:nvPr>
            <p:ph type="body" idx="4294967295"/>
            <p:custDataLst>
              <p:tags r:id="rId1"/>
            </p:custDataLst>
          </p:nvPr>
        </p:nvSpPr>
        <p:spPr>
          <a:xfrm>
            <a:off x="1480820" y="1386205"/>
            <a:ext cx="9027795" cy="4525645"/>
          </a:xfrm>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lnSpc>
                <a:spcPct val="130000"/>
              </a:lnSpc>
              <a:buFontTx/>
              <a:buNone/>
            </a:pPr>
            <a:r>
              <a:rPr lang="en-US" altLang="zh-CN" sz="4000" b="1">
                <a:latin typeface="方正隶书简体" panose="03000509000000000000" charset="-122"/>
                <a:ea typeface="方正隶书简体" panose="03000509000000000000" charset="-122"/>
                <a:cs typeface="方正隶书简体" panose="03000509000000000000" charset="-122"/>
                <a:sym typeface="+mn-ea"/>
              </a:rPr>
              <a:t>        </a:t>
            </a:r>
            <a:r>
              <a:rPr lang="en-US" altLang="en-US" sz="3600" b="1">
                <a:latin typeface="方正隶书简体" panose="03000509000000000000" charset="-122"/>
                <a:ea typeface="方正隶书简体" panose="03000509000000000000" charset="-122"/>
                <a:cs typeface="方正隶书简体" panose="03000509000000000000" charset="-122"/>
                <a:sym typeface="+mn-ea"/>
              </a:rPr>
              <a:t>在治国、求知、为人、处世等方面，我们可以怎样去实践“儒道互补”呢？</a:t>
            </a:r>
          </a:p>
        </p:txBody>
      </p:sp>
      <p:sp>
        <p:nvSpPr>
          <p:cNvPr id="51205" name="Text Box 5"/>
          <p:cNvSpPr/>
          <p:nvPr>
            <p:custDataLst>
              <p:tags r:id="rId2"/>
            </p:custDataLst>
          </p:nvPr>
        </p:nvSpPr>
        <p:spPr>
          <a:xfrm>
            <a:off x="2179320" y="3289935"/>
            <a:ext cx="6705600" cy="1920875"/>
          </a:xfrm>
          <a:prstGeom prst="rect">
            <a:avLst/>
          </a:prstGeom>
          <a:solidFill>
            <a:srgbClr val="FFFF00"/>
          </a:solid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en-US" altLang="zh-CN" sz="4000" b="1">
                <a:solidFill>
                  <a:srgbClr val="000000"/>
                </a:solidFill>
                <a:ea typeface="华文隶书" panose="02010800040101010101" charset="-122"/>
              </a:rPr>
              <a:t>       入世之态，出世之心：</a:t>
            </a:r>
          </a:p>
          <a:p>
            <a:pPr marL="0" lvl="0" indent="0" eaLnBrk="1" hangingPunct="1"/>
            <a:r>
              <a:rPr lang="zh-CN" altLang="zh-CN" sz="4000" b="1">
                <a:solidFill>
                  <a:srgbClr val="000000"/>
                </a:solidFill>
                <a:ea typeface="华文隶书" panose="02010800040101010101" charset="-122"/>
              </a:rPr>
              <a:t>       “有所为有所不为”</a:t>
            </a:r>
          </a:p>
          <a:p>
            <a:pPr marL="0" lvl="0" indent="0" eaLnBrk="1" hangingPunct="1"/>
            <a:r>
              <a:rPr lang="zh-CN" altLang="zh-CN" sz="4000" b="1">
                <a:solidFill>
                  <a:srgbClr val="000000"/>
                </a:solidFill>
                <a:ea typeface="华文隶书" panose="02010800040101010101" charset="-122"/>
              </a:rPr>
              <a:t>      </a:t>
            </a:r>
            <a:r>
              <a:rPr lang="en-US" altLang="zh-CN" sz="4000" b="1">
                <a:solidFill>
                  <a:srgbClr val="000000"/>
                </a:solidFill>
                <a:ea typeface="华文隶书" panose="02010800040101010101" charset="-122"/>
              </a:rPr>
              <a:t> </a:t>
            </a:r>
            <a:r>
              <a:rPr lang="zh-CN" altLang="zh-CN" sz="4000" b="1">
                <a:solidFill>
                  <a:srgbClr val="000000"/>
                </a:solidFill>
                <a:ea typeface="华文隶书" panose="02010800040101010101" charset="-122"/>
              </a:rPr>
              <a:t>“谋事在人，成事在天”</a:t>
            </a:r>
          </a:p>
        </p:txBody>
      </p:sp>
      <p:sp>
        <p:nvSpPr>
          <p:cNvPr id="19" name="标题 16"/>
          <p:cNvSpPr>
            <a:spLocks noGrp="1"/>
          </p:cNvSpPr>
          <p:nvPr>
            <p:custDataLst>
              <p:tags r:id="rId3"/>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51205"/>
                                        </p:tgtEl>
                                        <p:attrNameLst>
                                          <p:attrName>style.visibility</p:attrName>
                                        </p:attrNameLst>
                                      </p:cBhvr>
                                      <p:to>
                                        <p:strVal val="visible"/>
                                      </p:to>
                                    </p:set>
                                    <p:anim calcmode="lin" valueType="num">
                                      <p:cBhvr additive="base">
                                        <p:cTn id="7" dur="500" fill="hold"/>
                                        <p:tgtEl>
                                          <p:spTgt spid="51205"/>
                                        </p:tgtEl>
                                        <p:attrNameLst>
                                          <p:attrName>ppt_x</p:attrName>
                                        </p:attrNameLst>
                                      </p:cBhvr>
                                      <p:tavLst>
                                        <p:tav tm="0">
                                          <p:val>
                                            <p:strVal val="#ppt_x"/>
                                          </p:val>
                                        </p:tav>
                                        <p:tav tm="100000">
                                          <p:val>
                                            <p:strVal val="#ppt_x"/>
                                          </p:val>
                                        </p:tav>
                                      </p:tavLst>
                                    </p:anim>
                                    <p:anim calcmode="lin" valueType="num">
                                      <p:cBhvr additive="base">
                                        <p:cTn id="8" dur="500" fill="hold"/>
                                        <p:tgtEl>
                                          <p:spTgt spid="512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TextBox 6"/>
          <p:cNvSpPr/>
          <p:nvPr>
            <p:custDataLst>
              <p:tags r:id="rId1"/>
            </p:custDataLst>
          </p:nvPr>
        </p:nvSpPr>
        <p:spPr>
          <a:xfrm>
            <a:off x="2354262" y="277178"/>
            <a:ext cx="5357812" cy="76835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4400" b="1">
                <a:solidFill>
                  <a:schemeClr val="tx1"/>
                </a:solidFill>
                <a:latin typeface="迷你简行书" panose="02010609000101010101" charset="0"/>
                <a:ea typeface="迷你简行书" panose="02010609000101010101" charset="0"/>
              </a:rPr>
              <a:t>儒道智慧，不可或缺</a:t>
            </a:r>
          </a:p>
        </p:txBody>
      </p:sp>
      <p:sp>
        <p:nvSpPr>
          <p:cNvPr id="52229" name="TextBox 7"/>
          <p:cNvSpPr/>
          <p:nvPr>
            <p:custDataLst>
              <p:tags r:id="rId2"/>
            </p:custDataLst>
          </p:nvPr>
        </p:nvSpPr>
        <p:spPr>
          <a:xfrm>
            <a:off x="1857375" y="1428750"/>
            <a:ext cx="6000750"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3600" b="1">
                <a:latin typeface="全新硬笔行书简" panose="02010600040101010101" charset="-122"/>
                <a:ea typeface="全新硬笔行书简" panose="02010600040101010101" charset="-122"/>
              </a:rPr>
              <a:t>孔子教我们高调做事</a:t>
            </a:r>
          </a:p>
        </p:txBody>
      </p:sp>
      <p:sp>
        <p:nvSpPr>
          <p:cNvPr id="52230" name="TextBox 8"/>
          <p:cNvSpPr/>
          <p:nvPr>
            <p:custDataLst>
              <p:tags r:id="rId3"/>
            </p:custDataLst>
          </p:nvPr>
        </p:nvSpPr>
        <p:spPr>
          <a:xfrm>
            <a:off x="1857375" y="2286000"/>
            <a:ext cx="6000750" cy="523875"/>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2800"/>
              <a:t>（</a:t>
            </a:r>
            <a:r>
              <a:rPr lang="zh-CN" altLang="en-US" sz="2800">
                <a:solidFill>
                  <a:srgbClr val="FF0000"/>
                </a:solidFill>
              </a:rPr>
              <a:t>建立功业，轰轰烈烈</a:t>
            </a:r>
            <a:r>
              <a:rPr lang="zh-CN" altLang="en-US" sz="2800"/>
              <a:t>）</a:t>
            </a:r>
          </a:p>
        </p:txBody>
      </p:sp>
      <p:sp>
        <p:nvSpPr>
          <p:cNvPr id="52232" name="TextBox 11"/>
          <p:cNvSpPr/>
          <p:nvPr>
            <p:custDataLst>
              <p:tags r:id="rId4"/>
            </p:custDataLst>
          </p:nvPr>
        </p:nvSpPr>
        <p:spPr>
          <a:xfrm>
            <a:off x="1785938" y="3282950"/>
            <a:ext cx="6000750" cy="645160"/>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3600" b="1">
                <a:latin typeface="全新硬笔行书简" panose="02010600040101010101" charset="-122"/>
                <a:ea typeface="全新硬笔行书简" panose="02010600040101010101" charset="-122"/>
              </a:rPr>
              <a:t>老子教我们低调做人</a:t>
            </a:r>
          </a:p>
        </p:txBody>
      </p:sp>
      <p:sp>
        <p:nvSpPr>
          <p:cNvPr id="52233" name="TextBox 12"/>
          <p:cNvSpPr/>
          <p:nvPr>
            <p:custDataLst>
              <p:tags r:id="rId5"/>
            </p:custDataLst>
          </p:nvPr>
        </p:nvSpPr>
        <p:spPr>
          <a:xfrm>
            <a:off x="1857375" y="4048125"/>
            <a:ext cx="6000750" cy="523875"/>
          </a:xfrm>
          <a:prstGeom prst="rect">
            <a:avLst/>
          </a:prstGeom>
          <a:noFill/>
          <a:ln>
            <a:noFill/>
            <a:miter lim="800000"/>
          </a:ln>
        </p:spPr>
        <p:txBody>
          <a:bodyPr>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lang="zh-CN" altLang="en-US" sz="2800"/>
              <a:t>（</a:t>
            </a:r>
            <a:r>
              <a:rPr lang="zh-CN" altLang="en-US" sz="2800">
                <a:solidFill>
                  <a:srgbClr val="0070C0"/>
                </a:solidFill>
              </a:rPr>
              <a:t>宁静致远，平平淡淡</a:t>
            </a:r>
            <a:r>
              <a:rPr lang="zh-CN" altLang="en-US" sz="2800"/>
              <a:t>）</a:t>
            </a:r>
          </a:p>
        </p:txBody>
      </p:sp>
      <p:sp>
        <p:nvSpPr>
          <p:cNvPr id="52231" name="七角星 10"/>
          <p:cNvSpPr/>
          <p:nvPr>
            <p:custDataLst>
              <p:tags r:id="rId6"/>
            </p:custDataLst>
          </p:nvPr>
        </p:nvSpPr>
        <p:spPr>
          <a:xfrm>
            <a:off x="6786562" y="1214438"/>
            <a:ext cx="1785938" cy="1571625"/>
          </a:xfrm>
          <a:custGeom>
            <a:avLst/>
            <a:gdLst>
              <a:gd name="GT0" fmla="*/ 397409 w 1785937"/>
              <a:gd name="GT1" fmla="+- l GT0 0"/>
              <a:gd name="GT2" fmla="*/ 311281 h 1571625"/>
              <a:gd name="GT3" fmla="+- t GT2 0"/>
              <a:gd name="GT4" fmla="*/ 1388528 w 1785937"/>
              <a:gd name="GT5" fmla="+- l GT4 0"/>
              <a:gd name="GT6" fmla="*/ 1183471 h 1571625"/>
              <a:gd name="GT7" fmla="+- t GT6 0"/>
            </a:gdLst>
            <a:ahLst/>
            <a:cxnLst>
              <a:cxn ang="0">
                <a:pos x="1609075" y="311281"/>
              </a:cxn>
              <a:cxn ang="0">
                <a:pos x="1785942" y="1010722"/>
              </a:cxn>
              <a:cxn ang="0">
                <a:pos x="1290375" y="1571633"/>
              </a:cxn>
              <a:cxn ang="0">
                <a:pos x="495562" y="1571633"/>
              </a:cxn>
              <a:cxn ang="0">
                <a:pos x="-5" y="1010722"/>
              </a:cxn>
              <a:cxn ang="0">
                <a:pos x="176862" y="311281"/>
              </a:cxn>
              <a:cxn ang="0">
                <a:pos x="892969" y="0"/>
              </a:cxn>
            </a:cxnLst>
            <a:rect l="GT1" t="GT3" r="GT5" b="GT7"/>
            <a:pathLst>
              <a:path w="1785936" h="1571625">
                <a:moveTo>
                  <a:pt x="-5" y="1010722"/>
                </a:moveTo>
                <a:lnTo>
                  <a:pt x="275013" y="699443"/>
                </a:lnTo>
                <a:lnTo>
                  <a:pt x="176862" y="311281"/>
                </a:lnTo>
                <a:lnTo>
                  <a:pt x="617955" y="311281"/>
                </a:lnTo>
                <a:lnTo>
                  <a:pt x="892969" y="0"/>
                </a:lnTo>
                <a:lnTo>
                  <a:pt x="1167982" y="311281"/>
                </a:lnTo>
                <a:lnTo>
                  <a:pt x="1609075" y="311281"/>
                </a:lnTo>
                <a:lnTo>
                  <a:pt x="1510924" y="699443"/>
                </a:lnTo>
                <a:lnTo>
                  <a:pt x="1785942" y="1010722"/>
                </a:lnTo>
                <a:lnTo>
                  <a:pt x="1388528" y="1183471"/>
                </a:lnTo>
                <a:lnTo>
                  <a:pt x="1290375" y="1571633"/>
                </a:lnTo>
                <a:lnTo>
                  <a:pt x="892969" y="1398883"/>
                </a:lnTo>
                <a:lnTo>
                  <a:pt x="495562" y="1571633"/>
                </a:lnTo>
                <a:lnTo>
                  <a:pt x="397409" y="1183471"/>
                </a:lnTo>
                <a:close/>
              </a:path>
            </a:pathLst>
          </a:custGeom>
          <a:solidFill>
            <a:srgbClr val="FF0000"/>
          </a:solidFill>
          <a:ln w="12700">
            <a:solidFill>
              <a:srgbClr val="831E17"/>
            </a:solidFill>
            <a:miter lim="800000"/>
          </a:ln>
        </p:spPr>
        <p:txBody>
          <a:bodyPr anchor="ctr" anchorCtr="0"/>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eaLnBrk="1" hangingPunct="1"/>
            <a:r>
              <a:rPr lang="zh-CN" altLang="en-US" sz="4000">
                <a:solidFill>
                  <a:srgbClr val="FFFF00"/>
                </a:solidFill>
                <a:ea typeface="微软雅黑" panose="020B0503020204020204" pitchFamily="34" charset="-122"/>
              </a:rPr>
              <a:t>成就</a:t>
            </a:r>
          </a:p>
        </p:txBody>
      </p:sp>
      <p:sp>
        <p:nvSpPr>
          <p:cNvPr id="52234" name="七角星 13"/>
          <p:cNvSpPr/>
          <p:nvPr>
            <p:custDataLst>
              <p:tags r:id="rId7"/>
            </p:custDataLst>
          </p:nvPr>
        </p:nvSpPr>
        <p:spPr>
          <a:xfrm>
            <a:off x="6786562" y="3214688"/>
            <a:ext cx="1785938" cy="1571625"/>
          </a:xfrm>
          <a:custGeom>
            <a:avLst/>
            <a:gdLst>
              <a:gd name="GT0" fmla="*/ 397409 w 1785937"/>
              <a:gd name="GT1" fmla="+- l GT0 0"/>
              <a:gd name="GT2" fmla="*/ 311281 h 1571625"/>
              <a:gd name="GT3" fmla="+- t GT2 0"/>
              <a:gd name="GT4" fmla="*/ 1388528 w 1785937"/>
              <a:gd name="GT5" fmla="+- l GT4 0"/>
              <a:gd name="GT6" fmla="*/ 1183471 h 1571625"/>
              <a:gd name="GT7" fmla="+- t GT6 0"/>
            </a:gdLst>
            <a:ahLst/>
            <a:cxnLst>
              <a:cxn ang="0">
                <a:pos x="1609075" y="311281"/>
              </a:cxn>
              <a:cxn ang="0">
                <a:pos x="1785942" y="1010722"/>
              </a:cxn>
              <a:cxn ang="0">
                <a:pos x="1290375" y="1571633"/>
              </a:cxn>
              <a:cxn ang="0">
                <a:pos x="495562" y="1571633"/>
              </a:cxn>
              <a:cxn ang="0">
                <a:pos x="-5" y="1010722"/>
              </a:cxn>
              <a:cxn ang="0">
                <a:pos x="176862" y="311281"/>
              </a:cxn>
              <a:cxn ang="0">
                <a:pos x="892969" y="0"/>
              </a:cxn>
            </a:cxnLst>
            <a:rect l="GT1" t="GT3" r="GT5" b="GT7"/>
            <a:pathLst>
              <a:path w="1785936" h="1571625">
                <a:moveTo>
                  <a:pt x="-5" y="1010722"/>
                </a:moveTo>
                <a:lnTo>
                  <a:pt x="275013" y="699443"/>
                </a:lnTo>
                <a:lnTo>
                  <a:pt x="176862" y="311281"/>
                </a:lnTo>
                <a:lnTo>
                  <a:pt x="617955" y="311281"/>
                </a:lnTo>
                <a:lnTo>
                  <a:pt x="892969" y="0"/>
                </a:lnTo>
                <a:lnTo>
                  <a:pt x="1167982" y="311281"/>
                </a:lnTo>
                <a:lnTo>
                  <a:pt x="1609075" y="311281"/>
                </a:lnTo>
                <a:lnTo>
                  <a:pt x="1510924" y="699443"/>
                </a:lnTo>
                <a:lnTo>
                  <a:pt x="1785942" y="1010722"/>
                </a:lnTo>
                <a:lnTo>
                  <a:pt x="1388528" y="1183471"/>
                </a:lnTo>
                <a:lnTo>
                  <a:pt x="1290375" y="1571633"/>
                </a:lnTo>
                <a:lnTo>
                  <a:pt x="892969" y="1398883"/>
                </a:lnTo>
                <a:lnTo>
                  <a:pt x="495562" y="1571633"/>
                </a:lnTo>
                <a:lnTo>
                  <a:pt x="397409" y="1183471"/>
                </a:lnTo>
                <a:close/>
              </a:path>
            </a:pathLst>
          </a:custGeom>
          <a:solidFill>
            <a:schemeClr val="tx1"/>
          </a:solidFill>
          <a:ln w="12700">
            <a:solidFill>
              <a:prstClr val="black"/>
            </a:solidFill>
            <a:miter lim="800000"/>
          </a:ln>
        </p:spPr>
        <p:txBody>
          <a:bodyPr anchor="ctr" anchorCtr="0"/>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marR="0" lvl="0" indent="0" algn="ctr" eaLnBrk="1" hangingPunct="1"/>
            <a:r>
              <a:rPr lang="zh-CN" altLang="en-US" sz="4000">
                <a:solidFill>
                  <a:srgbClr val="FFFF00"/>
                </a:solidFill>
                <a:ea typeface="微软雅黑" panose="020B0503020204020204" pitchFamily="34" charset="-122"/>
              </a:rPr>
              <a:t>境界</a:t>
            </a:r>
          </a:p>
        </p:txBody>
      </p:sp>
      <p:sp>
        <p:nvSpPr>
          <p:cNvPr id="19" name="标题 16"/>
          <p:cNvSpPr>
            <a:spLocks noGrp="1"/>
          </p:cNvSpPr>
          <p:nvPr>
            <p:custDataLst>
              <p:tags r:id="rId8"/>
            </p:custDataLst>
          </p:nvPr>
        </p:nvSpPr>
        <p:spPr>
          <a:xfrm>
            <a:off x="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additive="base">
                                        <p:cTn id="6" dur="1" fill="hold">
                                          <p:stCondLst>
                                            <p:cond delay="0"/>
                                          </p:stCondLst>
                                        </p:cTn>
                                        <p:tgtEl>
                                          <p:spTgt spid="52229"/>
                                        </p:tgtEl>
                                        <p:attrNameLst>
                                          <p:attrName>style.visibility</p:attrName>
                                        </p:attrNameLst>
                                      </p:cBhvr>
                                      <p:to>
                                        <p:strVal val="visible"/>
                                      </p:to>
                                    </p:set>
                                    <p:anim calcmode="lin" valueType="num">
                                      <p:cBhvr additive="base">
                                        <p:cTn id="7" dur="500" fill="hold"/>
                                        <p:tgtEl>
                                          <p:spTgt spid="52229"/>
                                        </p:tgtEl>
                                        <p:attrNameLst>
                                          <p:attrName>ppt_w</p:attrName>
                                        </p:attrNameLst>
                                      </p:cBhvr>
                                      <p:tavLst>
                                        <p:tav tm="0">
                                          <p:val>
                                            <p:fltVal val="0"/>
                                          </p:val>
                                        </p:tav>
                                        <p:tav tm="100000">
                                          <p:val>
                                            <p:strVal val="#ppt_w"/>
                                          </p:val>
                                        </p:tav>
                                      </p:tavLst>
                                    </p:anim>
                                    <p:anim calcmode="lin" valueType="num">
                                      <p:cBhvr additive="base">
                                        <p:cTn id="8" dur="500" fill="hold"/>
                                        <p:tgtEl>
                                          <p:spTgt spid="52229"/>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9" presetClass="entr" presetSubtype="0" fill="hold" grpId="1" nodeType="clickEffect">
                                  <p:stCondLst>
                                    <p:cond delay="0"/>
                                  </p:stCondLst>
                                  <p:childTnLst>
                                    <p:set>
                                      <p:cBhvr additive="base">
                                        <p:cTn id="12" dur="1" fill="hold">
                                          <p:stCondLst>
                                            <p:cond delay="0"/>
                                          </p:stCondLst>
                                        </p:cTn>
                                        <p:tgtEl>
                                          <p:spTgt spid="52230"/>
                                        </p:tgtEl>
                                        <p:attrNameLst>
                                          <p:attrName>style.visibility</p:attrName>
                                        </p:attrNameLst>
                                      </p:cBhvr>
                                      <p:to>
                                        <p:strVal val="visible"/>
                                      </p:to>
                                    </p:set>
                                    <p:animEffect transition="in" filter="dissolve">
                                      <p:cBhvr additive="base">
                                        <p:cTn id="13" dur="500"/>
                                        <p:tgtEl>
                                          <p:spTgt spid="52230"/>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9" presetClass="entr" presetSubtype="0" fill="hold" grpId="3" nodeType="clickEffect">
                                  <p:stCondLst>
                                    <p:cond delay="0"/>
                                  </p:stCondLst>
                                  <p:childTnLst>
                                    <p:set>
                                      <p:cBhvr additive="base">
                                        <p:cTn id="17" dur="1" fill="hold">
                                          <p:stCondLst>
                                            <p:cond delay="0"/>
                                          </p:stCondLst>
                                        </p:cTn>
                                        <p:tgtEl>
                                          <p:spTgt spid="52232"/>
                                        </p:tgtEl>
                                        <p:attrNameLst>
                                          <p:attrName>style.visibility</p:attrName>
                                        </p:attrNameLst>
                                      </p:cBhvr>
                                      <p:to>
                                        <p:strVal val="visible"/>
                                      </p:to>
                                    </p:set>
                                    <p:animEffect transition="in" filter="dissolve">
                                      <p:cBhvr additive="base">
                                        <p:cTn id="18" dur="500"/>
                                        <p:tgtEl>
                                          <p:spTgt spid="52232"/>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3" presetClass="entr" presetSubtype="16" fill="hold" grpId="4" nodeType="clickEffect">
                                  <p:stCondLst>
                                    <p:cond delay="0"/>
                                  </p:stCondLst>
                                  <p:childTnLst>
                                    <p:set>
                                      <p:cBhvr additive="base">
                                        <p:cTn id="22" dur="1" fill="hold">
                                          <p:stCondLst>
                                            <p:cond delay="0"/>
                                          </p:stCondLst>
                                        </p:cTn>
                                        <p:tgtEl>
                                          <p:spTgt spid="52233"/>
                                        </p:tgtEl>
                                        <p:attrNameLst>
                                          <p:attrName>style.visibility</p:attrName>
                                        </p:attrNameLst>
                                      </p:cBhvr>
                                      <p:to>
                                        <p:strVal val="visible"/>
                                      </p:to>
                                    </p:set>
                                    <p:anim calcmode="lin" valueType="num">
                                      <p:cBhvr additive="base">
                                        <p:cTn id="23" dur="500" fill="hold"/>
                                        <p:tgtEl>
                                          <p:spTgt spid="52233"/>
                                        </p:tgtEl>
                                        <p:attrNameLst>
                                          <p:attrName>ppt_w</p:attrName>
                                        </p:attrNameLst>
                                      </p:cBhvr>
                                      <p:tavLst>
                                        <p:tav tm="0">
                                          <p:val>
                                            <p:fltVal val="0"/>
                                          </p:val>
                                        </p:tav>
                                        <p:tav tm="100000">
                                          <p:val>
                                            <p:strVal val="#ppt_w"/>
                                          </p:val>
                                        </p:tav>
                                      </p:tavLst>
                                    </p:anim>
                                    <p:anim calcmode="lin" valueType="num">
                                      <p:cBhvr additive="base">
                                        <p:cTn id="24" dur="500" fill="hold"/>
                                        <p:tgtEl>
                                          <p:spTgt spid="52233"/>
                                        </p:tgtEl>
                                        <p:attrNameLst>
                                          <p:attrName>ppt_h</p:attrName>
                                        </p:attrNameLst>
                                      </p:cBhvr>
                                      <p:tavLst>
                                        <p:tav tm="0">
                                          <p:val>
                                            <p:fltVal val="0"/>
                                          </p:val>
                                        </p:tav>
                                        <p:tav tm="100000">
                                          <p:val>
                                            <p:strVal val="#ppt_h"/>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19" presetClass="entr" presetSubtype="10" fill="hold" grpId="2" nodeType="clickEffect">
                                  <p:stCondLst>
                                    <p:cond delay="0"/>
                                  </p:stCondLst>
                                  <p:childTnLst>
                                    <p:set>
                                      <p:cBhvr additive="base">
                                        <p:cTn id="28" dur="1" fill="hold">
                                          <p:stCondLst>
                                            <p:cond delay="0"/>
                                          </p:stCondLst>
                                        </p:cTn>
                                        <p:tgtEl>
                                          <p:spTgt spid="52231"/>
                                        </p:tgtEl>
                                        <p:attrNameLst>
                                          <p:attrName>style.visibility</p:attrName>
                                        </p:attrNameLst>
                                      </p:cBhvr>
                                      <p:to>
                                        <p:strVal val="visible"/>
                                      </p:to>
                                    </p:set>
                                    <p:anim calcmode="lin" valueType="num">
                                      <p:cBhvr additive="base">
                                        <p:cTn id="29" dur="5000" fill="hold"/>
                                        <p:tgtEl>
                                          <p:spTgt spid="52231"/>
                                        </p:tgtEl>
                                        <p:attrNameLst>
                                          <p:attrName>ppt_w</p:attrName>
                                        </p:attrNameLst>
                                      </p:cBhvr>
                                      <p:tavLst>
                                        <p:tav tm="0" fmla="#ppt_w*sin(2.5*pi*$)">
                                          <p:val>
                                            <p:fltVal val="0"/>
                                          </p:val>
                                        </p:tav>
                                        <p:tav tm="100000">
                                          <p:val>
                                            <p:fltVal val="1"/>
                                          </p:val>
                                        </p:tav>
                                      </p:tavLst>
                                    </p:anim>
                                    <p:anim calcmode="lin" valueType="num">
                                      <p:cBhvr additive="base">
                                        <p:cTn id="30" dur="5000" fill="hold"/>
                                        <p:tgtEl>
                                          <p:spTgt spid="52231"/>
                                        </p:tgtEl>
                                        <p:attrNameLst>
                                          <p:attrName>ppt_h</p:attrName>
                                        </p:attrNameLst>
                                      </p:cBhvr>
                                      <p:tavLst>
                                        <p:tav tm="0">
                                          <p:val>
                                            <p:strVal val="#ppt_h"/>
                                          </p:val>
                                        </p:tav>
                                        <p:tav tm="100000">
                                          <p:val>
                                            <p:strVal val="#ppt_h"/>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19" presetClass="entr" presetSubtype="10" fill="hold" grpId="5" nodeType="clickEffect">
                                  <p:stCondLst>
                                    <p:cond delay="0"/>
                                  </p:stCondLst>
                                  <p:childTnLst>
                                    <p:set>
                                      <p:cBhvr additive="base">
                                        <p:cTn id="34" dur="1" fill="hold">
                                          <p:stCondLst>
                                            <p:cond delay="0"/>
                                          </p:stCondLst>
                                        </p:cTn>
                                        <p:tgtEl>
                                          <p:spTgt spid="52234"/>
                                        </p:tgtEl>
                                        <p:attrNameLst>
                                          <p:attrName>style.visibility</p:attrName>
                                        </p:attrNameLst>
                                      </p:cBhvr>
                                      <p:to>
                                        <p:strVal val="visible"/>
                                      </p:to>
                                    </p:set>
                                    <p:anim calcmode="lin" valueType="num">
                                      <p:cBhvr additive="base">
                                        <p:cTn id="35" dur="5000" fill="hold"/>
                                        <p:tgtEl>
                                          <p:spTgt spid="52234"/>
                                        </p:tgtEl>
                                        <p:attrNameLst>
                                          <p:attrName>ppt_w</p:attrName>
                                        </p:attrNameLst>
                                      </p:cBhvr>
                                      <p:tavLst>
                                        <p:tav tm="0" fmla="#ppt_w*sin(2.5*pi*$)">
                                          <p:val>
                                            <p:fltVal val="0"/>
                                          </p:val>
                                        </p:tav>
                                        <p:tav tm="100000">
                                          <p:val>
                                            <p:fltVal val="1"/>
                                          </p:val>
                                        </p:tav>
                                      </p:tavLst>
                                    </p:anim>
                                    <p:anim calcmode="lin" valueType="num">
                                      <p:cBhvr additive="base">
                                        <p:cTn id="36" dur="5000" fill="hold"/>
                                        <p:tgtEl>
                                          <p:spTgt spid="522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9" grpId="0"/>
      <p:bldP spid="52230" grpId="1"/>
      <p:bldP spid="52232" grpId="3"/>
      <p:bldP spid="52233" grpId="4"/>
      <p:bldP spid="52231" grpId="2" animBg="1"/>
      <p:bldP spid="52234" grpId="5"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custDataLst>
              <p:tags r:id="rId1"/>
            </p:custDataLst>
          </p:nvPr>
        </p:nvPicPr>
        <p:blipFill>
          <a:blip r:embed="rId8"/>
          <a:stretch>
            <a:fillRect/>
          </a:stretch>
        </p:blipFill>
        <p:spPr>
          <a:xfrm rot="9600000" flipH="1">
            <a:off x="9465945" y="-34925"/>
            <a:ext cx="2631440" cy="1752600"/>
          </a:xfrm>
          <a:prstGeom prst="rect">
            <a:avLst/>
          </a:prstGeom>
        </p:spPr>
      </p:pic>
      <p:sp>
        <p:nvSpPr>
          <p:cNvPr id="11" name="标题 10"/>
          <p:cNvSpPr>
            <a:spLocks noGrp="1"/>
          </p:cNvSpPr>
          <p:nvPr>
            <p:ph type="title"/>
            <p:custDataLst>
              <p:tags r:id="rId2"/>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5" name="文本框 4"/>
          <p:cNvSpPr txBox="1"/>
          <p:nvPr>
            <p:custDataLst>
              <p:tags r:id="rId3"/>
            </p:custDataLst>
          </p:nvPr>
        </p:nvSpPr>
        <p:spPr>
          <a:xfrm>
            <a:off x="3284220" y="1875155"/>
            <a:ext cx="7821295" cy="3107690"/>
          </a:xfrm>
          <a:prstGeom prst="rect">
            <a:avLst/>
          </a:prstGeom>
          <a:noFill/>
        </p:spPr>
        <p:txBody>
          <a:bodyPr wrap="square" rtlCol="0" anchor="t">
            <a:spAutoFit/>
          </a:bodyPr>
          <a:lstStyle/>
          <a:p>
            <a:r>
              <a:rPr lang="zh-CN" altLang="en-US" sz="2800">
                <a:latin typeface="方正北魏楷书简体" panose="03000509000000000000" charset="-122"/>
                <a:ea typeface="方正北魏楷书简体" panose="03000509000000000000" charset="-122"/>
                <a:cs typeface="方正北魏楷书简体" panose="03000509000000000000" charset="-122"/>
              </a:rPr>
              <a:t>老子，姓李名耳，字聃，一字伯阳，或曰谥伯阳，春秋末期人。中国古代思想家、哲学家、文学家和史学家，道家学派创始人和主要代表人物，与庄子并称“老庄”。后被道教尊为始祖，称“太上老君”。在唐朝，被追认为李姓始祖。曾被列为世界文化名人，世界百位历史名人之一。</a:t>
            </a:r>
          </a:p>
          <a:p>
            <a:endParaRPr lang="zh-CN" altLang="en-US" sz="2800">
              <a:latin typeface="方正北魏楷书简体" panose="03000509000000000000" charset="-122"/>
              <a:ea typeface="方正北魏楷书简体" panose="03000509000000000000" charset="-122"/>
              <a:cs typeface="方正北魏楷书简体" panose="03000509000000000000" charset="-122"/>
            </a:endParaRPr>
          </a:p>
        </p:txBody>
      </p:sp>
      <p:sp>
        <p:nvSpPr>
          <p:cNvPr id="6" name="文本框 5"/>
          <p:cNvSpPr txBox="1"/>
          <p:nvPr>
            <p:custDataLst>
              <p:tags r:id="rId4"/>
            </p:custDataLst>
          </p:nvPr>
        </p:nvSpPr>
        <p:spPr>
          <a:xfrm>
            <a:off x="4417695" y="250190"/>
            <a:ext cx="2219960" cy="521970"/>
          </a:xfrm>
          <a:prstGeom prst="rect">
            <a:avLst/>
          </a:prstGeom>
          <a:solidFill>
            <a:schemeClr val="bg1"/>
          </a:solidFill>
        </p:spPr>
        <p:txBody>
          <a:bodyPr wrap="square" rtlCol="0">
            <a:spAutoFit/>
          </a:bodyPr>
          <a:lstStyle/>
          <a:p>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者</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品</a:t>
            </a:r>
          </a:p>
        </p:txBody>
      </p:sp>
      <p:pic>
        <p:nvPicPr>
          <p:cNvPr id="102" name="图片 101"/>
          <p:cNvPicPr/>
          <p:nvPr>
            <p:custDataLst>
              <p:tags r:id="rId5"/>
            </p:custDataLst>
          </p:nvPr>
        </p:nvPicPr>
        <p:blipFill>
          <a:blip r:embed="rId9"/>
          <a:stretch>
            <a:fillRect/>
          </a:stretch>
        </p:blipFill>
        <p:spPr>
          <a:xfrm>
            <a:off x="777240" y="1508125"/>
            <a:ext cx="2506980" cy="3589655"/>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750" fill="hold"/>
                                        <p:tgtEl>
                                          <p:spTgt spid="4"/>
                                        </p:tgtEl>
                                        <p:attrNameLst>
                                          <p:attrName>ppt_x</p:attrName>
                                        </p:attrNameLst>
                                      </p:cBhvr>
                                      <p:tavLst>
                                        <p:tav tm="0">
                                          <p:val>
                                            <p:strVal val="0-#ppt_w/2"/>
                                          </p:val>
                                        </p:tav>
                                        <p:tav tm="100000">
                                          <p:val>
                                            <p:strVal val="#ppt_x"/>
                                          </p:val>
                                        </p:tav>
                                      </p:tavLst>
                                    </p:anim>
                                    <p:anim calcmode="lin" valueType="num">
                                      <p:cBhvr additive="base">
                                        <p:cTn id="8" dur="2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4294967295"/>
            <p:custDataLst>
              <p:tags r:id="rId1"/>
            </p:custDataLst>
          </p:nvPr>
        </p:nvSpPr>
        <p:spPr>
          <a:xfrm>
            <a:off x="1348740" y="772160"/>
            <a:ext cx="9640570" cy="3649345"/>
          </a:xfrm>
          <a:solidFill>
            <a:schemeClr val="bg1">
              <a:alpha val="0"/>
            </a:schemeClr>
          </a:solidFill>
        </p:spPr>
        <p:txBody>
          <a:bodyPr vert="horz" wrap="square" lIns="100800" tIns="0" rIns="82800" bIns="0" numCol="1" rtlCol="0" anchor="t" anchorCtr="0" compatLnSpc="1"/>
          <a:lstStyle>
            <a:lvl1pPr marL="228600" indent="-228600" algn="l" defTabSz="914400"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1pPr>
            <a:lvl2pPr marL="742950" indent="-285750" algn="l" rtl="0" eaLnBrk="0" fontAlgn="base" hangingPunct="0">
              <a:lnSpc>
                <a:spcPct val="120000"/>
              </a:lnSpc>
              <a:spcBef>
                <a:spcPct val="0"/>
              </a:spcBef>
              <a:spcAft>
                <a:spcPts val="1000"/>
              </a:spcAft>
              <a:buClrTx/>
              <a:buSzTx/>
              <a:buFont typeface="Arial" panose="020B0604020202020204" pitchFamily="34" charset="0"/>
              <a:buChar char="•"/>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2pPr>
            <a:lvl3pPr marL="11430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3pPr>
            <a:lvl4pPr marL="16002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4pPr>
            <a:lvl5pPr marL="2057400" indent="-228600" algn="l" defTabSz="914400" rtl="0" eaLnBrk="0" fontAlgn="base" hangingPunct="0">
              <a:lnSpc>
                <a:spcPct val="120000"/>
              </a:lnSpc>
              <a:spcBef>
                <a:spcPct val="0"/>
              </a:spcBef>
              <a:spcAft>
                <a:spcPts val="1000"/>
              </a:spcAft>
              <a:buClrTx/>
              <a:buSzTx/>
              <a:buFont typeface="Arial" panose="020B0604020202020204" pitchFamily="34" charset="0"/>
              <a:buChar char="•"/>
              <a:tabLst>
                <a:tab pos="1609725" algn="l"/>
              </a:tabLst>
              <a:defRPr kumimoji="0" lang="zh-CN" altLang="en-US" sz="1600" b="0" i="0" u="none" kern="1200" spc="150" baseline="0">
                <a:solidFill>
                  <a:srgbClr val="262626"/>
                </a:solidFill>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zh-CN" altLang="en-US" sz="1800" kern="1200">
                <a:solidFill>
                  <a:schemeClr val="tx1"/>
                </a:solidFill>
                <a:latin typeface="+mn-lt"/>
                <a:ea typeface="+mn-ea"/>
                <a:cs typeface="+mn-cs"/>
              </a:defRPr>
            </a:lvl9pPr>
          </a:lstStyle>
          <a:p>
            <a:pPr marL="228600" marR="0" lvl="0" indent="-228600" eaLnBrk="1" hangingPunct="1">
              <a:buFontTx/>
              <a:buNone/>
            </a:pPr>
            <a:r>
              <a:rPr lang="en-US" altLang="en-US" sz="3100" b="1">
                <a:latin typeface="方正隶书简体" panose="03000509000000000000" charset="-122"/>
                <a:ea typeface="方正隶书简体" panose="03000509000000000000" charset="-122"/>
                <a:cs typeface="方正隶书简体" panose="03000509000000000000" charset="-122"/>
                <a:sym typeface="+mn-ea"/>
              </a:rPr>
              <a:t>    </a:t>
            </a:r>
            <a:r>
              <a:rPr lang="en-US" altLang="en-US" sz="2600" b="1">
                <a:latin typeface="方正隶书简体" panose="03000509000000000000" charset="-122"/>
                <a:ea typeface="方正隶书简体" panose="03000509000000000000" charset="-122"/>
                <a:cs typeface="方正隶书简体" panose="03000509000000000000" charset="-122"/>
                <a:sym typeface="+mn-ea"/>
              </a:rPr>
              <a:t>我们如果把积极的人生观念和消极的人生观念适度地配起来，我们便能得到一种和谐的中庸哲学，介于动作和静止之间，介于尘世的徒然匆忙和完全逃避现实人生之间；世界上所有的一切哲学中，这一种可说是人类生活上最健全最完美的理想了。      </a:t>
            </a:r>
          </a:p>
          <a:p>
            <a:pPr marL="228600" marR="0" lvl="0" indent="-228600" eaLnBrk="1" hangingPunct="1">
              <a:buFontTx/>
              <a:buNone/>
            </a:pPr>
            <a:r>
              <a:rPr lang="en-US" altLang="en-US" sz="2600" b="1">
                <a:latin typeface="方正隶书简体" panose="03000509000000000000" charset="-122"/>
                <a:ea typeface="方正隶书简体" panose="03000509000000000000" charset="-122"/>
                <a:cs typeface="方正隶书简体" panose="03000509000000000000" charset="-122"/>
                <a:sym typeface="+mn-ea"/>
              </a:rPr>
              <a:t>                                                       ——林语堂 </a:t>
            </a:r>
          </a:p>
        </p:txBody>
      </p:sp>
      <p:sp>
        <p:nvSpPr>
          <p:cNvPr id="53252" name="Text Box 4"/>
          <p:cNvSpPr/>
          <p:nvPr>
            <p:custDataLst>
              <p:tags r:id="rId2"/>
            </p:custDataLst>
          </p:nvPr>
        </p:nvSpPr>
        <p:spPr>
          <a:xfrm>
            <a:off x="3292158" y="3793490"/>
            <a:ext cx="4652962" cy="2101850"/>
          </a:xfrm>
          <a:prstGeom prst="rect">
            <a:avLst/>
          </a:prstGeom>
          <a:noFill/>
          <a:ln>
            <a:noFill/>
            <a:miter lim="800000"/>
          </a:ln>
        </p:spPr>
        <p:txBody>
          <a:bodyPr wrap="none">
            <a:spAutoFit/>
          </a:bodyPr>
          <a:lstStyle>
            <a:lvl1pPr marL="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0" fontAlgn="base" hangingPunct="0">
              <a:lnSpc>
                <a:spcPct val="100000"/>
              </a:lnSpc>
              <a:spcBef>
                <a:spcPct val="0"/>
              </a:spcBef>
              <a:spcAft>
                <a:spcPct val="0"/>
              </a:spcAft>
              <a:buClrTx/>
              <a:buSzTx/>
              <a:buFontTx/>
              <a:buNone/>
              <a:defRPr kumimoji="0" lang="zh-CN" altLang="en-US" sz="1800" b="0" i="0" u="none" baseline="0">
                <a:solidFill>
                  <a:schemeClr val="tx1"/>
                </a:solidFill>
                <a:latin typeface="Arial" panose="020B0604020202020204" pitchFamily="34" charset="0"/>
                <a:ea typeface="宋体" panose="02010600030101010101" pitchFamily="2" charset="-122"/>
              </a:defRPr>
            </a:lvl5pPr>
          </a:lstStyle>
          <a:p>
            <a:pPr marL="0" lvl="0" indent="0" eaLnBrk="1" hangingPunct="1"/>
            <a:r>
              <a:rPr sz="4400" b="1">
                <a:solidFill>
                  <a:schemeClr val="accent2"/>
                </a:solidFill>
                <a:latin typeface="隶书" panose="02010509060101010101" pitchFamily="49" charset="-122"/>
                <a:ea typeface="隶书" panose="02010509060101010101" pitchFamily="49" charset="-122"/>
              </a:rPr>
              <a:t>儒家思想</a:t>
            </a:r>
            <a:r>
              <a:rPr lang="zh-CN" altLang="zh-CN" sz="4400" b="1">
                <a:solidFill>
                  <a:schemeClr val="accent2"/>
                </a:solidFill>
                <a:latin typeface="隶书" panose="02010509060101010101" pitchFamily="49" charset="-122"/>
                <a:ea typeface="隶书" panose="02010509060101010101" pitchFamily="49" charset="-122"/>
              </a:rPr>
              <a:t>——粮店</a:t>
            </a:r>
          </a:p>
          <a:p>
            <a:pPr marL="0" lvl="0" indent="0" eaLnBrk="1" hangingPunct="1"/>
            <a:r>
              <a:rPr lang="zh-CN" altLang="zh-CN" sz="4400" b="1">
                <a:solidFill>
                  <a:schemeClr val="accent2"/>
                </a:solidFill>
                <a:latin typeface="隶书" panose="02010509060101010101" pitchFamily="49" charset="-122"/>
                <a:ea typeface="隶书" panose="02010509060101010101" pitchFamily="49" charset="-122"/>
              </a:rPr>
              <a:t>道家思想——药店</a:t>
            </a:r>
          </a:p>
          <a:p>
            <a:pPr marL="0" lvl="0" indent="0" eaLnBrk="1" hangingPunct="1"/>
            <a:endParaRPr lang="zh-CN" altLang="zh-CN" sz="4400" b="1">
              <a:solidFill>
                <a:schemeClr val="accent2"/>
              </a:solidFill>
              <a:latin typeface="隶书" panose="02010509060101010101" pitchFamily="49" charset="-122"/>
              <a:ea typeface="隶书" panose="02010509060101010101" pitchFamily="49" charset="-122"/>
            </a:endParaRPr>
          </a:p>
        </p:txBody>
      </p:sp>
      <p:sp>
        <p:nvSpPr>
          <p:cNvPr id="19" name="标题 16"/>
          <p:cNvSpPr>
            <a:spLocks noGrp="1"/>
          </p:cNvSpPr>
          <p:nvPr>
            <p:custDataLst>
              <p:tags r:id="rId3"/>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additive="base">
                                        <p:cTn id="6" dur="1" fill="hold">
                                          <p:stCondLst>
                                            <p:cond delay="0"/>
                                          </p:stCondLst>
                                        </p:cTn>
                                        <p:tgtEl>
                                          <p:spTgt spid="53252"/>
                                        </p:tgtEl>
                                        <p:attrNameLst>
                                          <p:attrName>style.visibility</p:attrName>
                                        </p:attrNameLst>
                                      </p:cBhvr>
                                      <p:to>
                                        <p:strVal val="visible"/>
                                      </p:to>
                                    </p:set>
                                    <p:anim calcmode="lin" valueType="num">
                                      <p:cBhvr additive="base">
                                        <p:cTn id="7" dur="500" fill="hold"/>
                                        <p:tgtEl>
                                          <p:spTgt spid="53252"/>
                                        </p:tgtEl>
                                        <p:attrNameLst>
                                          <p:attrName>ppt_x</p:attrName>
                                        </p:attrNameLst>
                                      </p:cBhvr>
                                      <p:tavLst>
                                        <p:tav tm="0">
                                          <p:val>
                                            <p:strVal val="#ppt_x"/>
                                          </p:val>
                                        </p:tav>
                                        <p:tav tm="100000">
                                          <p:val>
                                            <p:strVal val="#ppt_x"/>
                                          </p:val>
                                        </p:tav>
                                      </p:tavLst>
                                    </p:anim>
                                    <p:anim calcmode="lin" valueType="num">
                                      <p:cBhvr additive="base">
                                        <p:cTn id="8" dur="500" fill="hold"/>
                                        <p:tgtEl>
                                          <p:spTgt spid="532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6"/>
          <p:cNvSpPr>
            <a:spLocks noGrp="1"/>
          </p:cNvSpPr>
          <p:nvPr>
            <p:custDataLst>
              <p:tags r:id="rId1"/>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
        <p:nvSpPr>
          <p:cNvPr id="123905" name="内容占位符 2"/>
          <p:cNvSpPr>
            <a:spLocks noGrp="1"/>
          </p:cNvSpPr>
          <p:nvPr>
            <p:ph idx="4294967295"/>
            <p:custDataLst>
              <p:tags r:id="rId2"/>
            </p:custDataLst>
          </p:nvPr>
        </p:nvSpPr>
        <p:spPr>
          <a:xfrm>
            <a:off x="955040" y="771525"/>
            <a:ext cx="10168255" cy="5673090"/>
          </a:xfrm>
          <a:solidFill>
            <a:schemeClr val="bg1"/>
          </a:solidFill>
          <a:ln>
            <a:solidFill>
              <a:srgbClr val="000000"/>
            </a:solidFill>
            <a:miter/>
          </a:ln>
        </p:spPr>
        <p:txBody>
          <a:bodyPr anchor="t" anchorCtr="0">
            <a:normAutofit/>
          </a:bodyPr>
          <a:lstStyle/>
          <a:p>
            <a:pPr marL="0" indent="0">
              <a:buNone/>
            </a:pPr>
            <a:r>
              <a:rPr lang="en-US" altLang="zh-CN"/>
              <a:t>                   </a:t>
            </a:r>
            <a:r>
              <a:rPr lang="en-US" altLang="zh-CN" sz="2400"/>
              <a:t>               </a:t>
            </a:r>
            <a:r>
              <a:rPr lang="zh-CN" altLang="en-US" b="1"/>
              <a:t>习近平谈《道德经》</a:t>
            </a:r>
            <a:endParaRPr lang="zh-CN" altLang="en-US" sz="2400"/>
          </a:p>
          <a:p>
            <a:pPr marL="0" indent="0">
              <a:lnSpc>
                <a:spcPct val="150000"/>
              </a:lnSpc>
              <a:spcBef>
                <a:spcPct val="0"/>
              </a:spcBef>
              <a:buNone/>
            </a:pPr>
            <a:r>
              <a:rPr lang="zh-CN" altLang="en-US" sz="2400"/>
              <a:t>        </a:t>
            </a:r>
            <a:r>
              <a:rPr lang="zh-CN" altLang="en-US" sz="2000">
                <a:latin typeface="微软雅黑" panose="020B0503020204020204" pitchFamily="34" charset="-122"/>
                <a:ea typeface="微软雅黑" panose="020B0503020204020204" pitchFamily="34" charset="-122"/>
              </a:rPr>
              <a:t>2020年1月16日出版的第2期《求是》杂志发表中共中央总书记、国家主席、中央军委主席习近平的重要文章《坚持历史唯物主义不断开辟当代中国马克思主义发展新境界》。</a:t>
            </a:r>
          </a:p>
          <a:p>
            <a:pPr marL="0" indent="0">
              <a:lnSpc>
                <a:spcPct val="150000"/>
              </a:lnSpc>
              <a:spcBef>
                <a:spcPct val="0"/>
              </a:spcBef>
              <a:buNone/>
            </a:pPr>
            <a:r>
              <a:rPr lang="zh-CN" altLang="en-US" sz="2000">
                <a:latin typeface="微软雅黑" panose="020B0503020204020204" pitchFamily="34" charset="-122"/>
                <a:ea typeface="微软雅黑" panose="020B0503020204020204" pitchFamily="34" charset="-122"/>
              </a:rPr>
              <a:t>        习近平在文章中引用了老子《道德经》中的名句，习近平指出，世界上的事物总是有着这样那样的联系，不能孤立地静止地看待事物发展，否则往往会出现盲人摸象、以偏概全的问题。正所谓</a:t>
            </a:r>
            <a:r>
              <a:rPr lang="zh-CN" altLang="en-US" sz="2000">
                <a:solidFill>
                  <a:srgbClr val="FF0000"/>
                </a:solidFill>
                <a:latin typeface="微软雅黑" panose="020B0503020204020204" pitchFamily="34" charset="-122"/>
                <a:ea typeface="微软雅黑" panose="020B0503020204020204" pitchFamily="34" charset="-122"/>
              </a:rPr>
              <a:t>“有无相生，难易相成，长短相形，高下相倾，音声相和，前后相随”。</a:t>
            </a:r>
            <a:r>
              <a:rPr lang="zh-CN" altLang="en-US" sz="2000">
                <a:latin typeface="微软雅黑" panose="020B0503020204020204" pitchFamily="34" charset="-122"/>
                <a:ea typeface="微软雅黑" panose="020B0503020204020204" pitchFamily="34" charset="-122"/>
              </a:rPr>
              <a:t>在观察社会发展时，一定要注意这种决定和被决定、作用和反作用的有机联系。</a:t>
            </a:r>
          </a:p>
          <a:p>
            <a:pPr marL="0" indent="0">
              <a:lnSpc>
                <a:spcPct val="150000"/>
              </a:lnSpc>
              <a:spcBef>
                <a:spcPct val="0"/>
              </a:spcBef>
              <a:buNone/>
            </a:pPr>
            <a:r>
              <a:rPr lang="zh-CN" altLang="en-US" sz="2000">
                <a:latin typeface="微软雅黑" panose="020B0503020204020204" pitchFamily="34" charset="-122"/>
                <a:ea typeface="微软雅黑" panose="020B0503020204020204" pitchFamily="34" charset="-122"/>
              </a:rPr>
              <a:t>       </a:t>
            </a:r>
            <a:r>
              <a:rPr lang="zh-CN" altLang="en-US" sz="2000" u="sng">
                <a:latin typeface="微软雅黑" panose="020B0503020204020204" pitchFamily="34" charset="-122"/>
                <a:ea typeface="微软雅黑" panose="020B0503020204020204" pitchFamily="34" charset="-122"/>
              </a:rPr>
              <a:t>“有无相生，难易相成，长短相形，高下相倾，音声相和，前后相随”出自老子《道德经》，说的是有和无相互生成，难与易相互促成，长和短相互体现，高与下相对共存，音和声相互应和，前与后相互伴随。此句道明了万事万物都相辅相成、相互依存、互为条件、互相转化的道理。</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内容占位符 2"/>
          <p:cNvSpPr>
            <a:spLocks noGrp="1"/>
          </p:cNvSpPr>
          <p:nvPr>
            <p:ph idx="1"/>
            <p:custDataLst>
              <p:tags r:id="rId1"/>
            </p:custDataLst>
          </p:nvPr>
        </p:nvSpPr>
        <p:spPr>
          <a:xfrm>
            <a:off x="864235" y="455295"/>
            <a:ext cx="10411460" cy="6207760"/>
          </a:xfrm>
          <a:solidFill>
            <a:schemeClr val="bg1"/>
          </a:solidFill>
        </p:spPr>
        <p:txBody>
          <a:bodyPr anchor="t" anchorCtr="0">
            <a:normAutofit lnSpcReduction="10000"/>
          </a:bodyPr>
          <a:lstStyle>
            <a:lvl1pPr marL="0" indent="0" algn="l"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3200" kern="1200">
                <a:solidFill>
                  <a:schemeClr val="tx1"/>
                </a:solidFill>
                <a:latin typeface="+mn-lt"/>
                <a:ea typeface="+mn-ea"/>
                <a:cs typeface="+mn-cs"/>
              </a:defRPr>
            </a:lvl1pPr>
            <a:lvl2pPr marL="742950" indent="-28575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800" kern="1200">
                <a:solidFill>
                  <a:schemeClr val="tx1"/>
                </a:solidFill>
                <a:latin typeface="+mn-lt"/>
                <a:ea typeface="+mn-ea"/>
                <a:cs typeface="+mn-cs"/>
              </a:defRPr>
            </a:lvl2pPr>
            <a:lvl3pPr marL="1143000"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400" kern="1200">
                <a:solidFill>
                  <a:schemeClr val="tx1"/>
                </a:solidFill>
                <a:latin typeface="+mn-lt"/>
                <a:ea typeface="+mn-ea"/>
                <a:cs typeface="+mn-cs"/>
              </a:defRPr>
            </a:lvl3pPr>
            <a:lvl4pPr marL="1600200"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4pPr>
            <a:lvl5pPr marL="2057400" indent="-2286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lang="zh-CN" altLang="en-US"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lang="zh-CN" altLang="en-US" sz="20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2400" b="0" i="0" u="none" strike="noStrike" kern="1200" cap="none" spc="0" normalizeH="0" baseline="0" noProof="1">
                <a:solidFill>
                  <a:schemeClr val="tx1"/>
                </a:solidFill>
                <a:latin typeface="+mn-lt"/>
                <a:ea typeface="+mn-ea"/>
                <a:cs typeface="+mn-cs"/>
              </a:rPr>
              <a:t>                         </a:t>
            </a:r>
            <a:r>
              <a:rPr kumimoji="0" lang="zh-CN" altLang="en-US" sz="2400" b="0" i="0" u="none" strike="noStrike" kern="1200" cap="none" spc="0" normalizeH="0" baseline="0" noProof="1">
                <a:solidFill>
                  <a:schemeClr val="tx1"/>
                </a:solidFill>
                <a:latin typeface="+mn-lt"/>
                <a:ea typeface="+mn-ea"/>
                <a:cs typeface="+mn-cs"/>
              </a:rPr>
              <a:t>习近平在讲话和文章中经常引用《道德经》名言。如：</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zh-CN" altLang="en-US" sz="2400" b="1" i="0" u="none" strike="noStrike" kern="1200" cap="none" spc="0" normalizeH="0" baseline="0" noProof="1">
              <a:solidFill>
                <a:srgbClr val="FF0000"/>
              </a:solidFill>
              <a:latin typeface="+mn-lt"/>
              <a:ea typeface="+mn-ea"/>
              <a:cs typeface="+mn-cs"/>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800" b="0" i="0" u="none" strike="noStrike" kern="1200" cap="none" spc="0" normalizeH="0" baseline="0" noProof="1">
                <a:solidFill>
                  <a:srgbClr val="FF0000"/>
                </a:solidFill>
                <a:latin typeface="微软雅黑" panose="020B0503020204020204" pitchFamily="34" charset="-122"/>
                <a:ea typeface="微软雅黑" panose="020B0503020204020204" pitchFamily="34" charset="-122"/>
                <a:cs typeface="+mn-cs"/>
              </a:rPr>
              <a:t>图难于其易，为大于其细。天下难事，必作于易；天下大事，必作于细。</a:t>
            </a:r>
            <a:r>
              <a:rPr kumimoji="0" lang="zh-CN" altLang="en-US" sz="28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rPr>
              <a:t>  </a:t>
            </a:r>
            <a:r>
              <a:rPr kumimoji="0" lang="zh-CN" altLang="en-US" sz="20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rPr>
              <a:t> </a:t>
            </a: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zh-CN" altLang="en-US" sz="20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rPr>
              <a:t>                                                             ——《道德经·第六十三章》</a:t>
            </a:r>
            <a:endParaRPr kumimoji="0" lang="zh-CN" altLang="en-US" sz="2400" b="0" i="0" u="none" strike="noStrike" kern="1200" cap="none" spc="0" normalizeH="0" baseline="0" noProof="1">
              <a:solidFill>
                <a:schemeClr val="tx1"/>
              </a:solidFill>
              <a:latin typeface="+mn-lt"/>
              <a:ea typeface="+mn-ea"/>
              <a:cs typeface="+mn-cs"/>
            </a:endParaRPr>
          </a:p>
          <a:p>
            <a:pPr marL="0" marR="0" lvl="0" indent="-342900" algn="l" defTabSz="914400" rtl="0" eaLnBrk="1" fontAlgn="base" latinLnBrk="0" hangingPunct="1">
              <a:lnSpc>
                <a:spcPct val="150000"/>
              </a:lnSpc>
              <a:spcBef>
                <a:spcPct val="0"/>
              </a:spcBef>
              <a:spcAft>
                <a:spcPct val="0"/>
              </a:spcAft>
              <a:buClrTx/>
              <a:buSzTx/>
              <a:buFont typeface="Arial" panose="020B0604020202020204" pitchFamily="34" charset="0"/>
              <a:buNone/>
            </a:pPr>
            <a:r>
              <a:rPr kumimoji="0" lang="zh-CN" altLang="en-US" sz="2400" b="0" i="0" u="none" strike="noStrike" kern="1200" cap="none" spc="0" normalizeH="0" baseline="0" noProof="1">
                <a:solidFill>
                  <a:schemeClr val="tx1"/>
                </a:solidFill>
                <a:latin typeface="+mn-lt"/>
                <a:ea typeface="+mn-ea"/>
                <a:cs typeface="+mn-cs"/>
              </a:rPr>
              <a:t>        </a:t>
            </a:r>
            <a:r>
              <a:rPr kumimoji="0" lang="zh-CN" altLang="en-US" sz="20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rPr>
              <a:t>老子这段话的意思是说，在容易之时谋求难事，在细微之处成就大事。天下的难事，必须从容易时做起；天下的大事，必须从细微处着手。告诉我们做大事、难事要从小事、易事做起。</a:t>
            </a:r>
          </a:p>
          <a:p>
            <a:pPr marL="0" marR="0" lvl="0" indent="-342900" algn="l" defTabSz="914400" rtl="0" eaLnBrk="1" fontAlgn="base" latinLnBrk="0" hangingPunct="1">
              <a:lnSpc>
                <a:spcPct val="150000"/>
              </a:lnSpc>
              <a:spcBef>
                <a:spcPct val="0"/>
              </a:spcBef>
              <a:spcAft>
                <a:spcPct val="0"/>
              </a:spcAft>
              <a:buClrTx/>
              <a:buSzTx/>
              <a:buFont typeface="Arial" panose="020B0604020202020204" pitchFamily="34" charset="0"/>
              <a:buNone/>
            </a:pPr>
            <a:r>
              <a:rPr kumimoji="0" lang="zh-CN" altLang="en-US" sz="2000" b="0" i="0" u="none" strike="noStrike" kern="1200" cap="none" spc="0" normalizeH="0" baseline="0" noProof="1">
                <a:solidFill>
                  <a:schemeClr val="tx1"/>
                </a:solidFill>
                <a:latin typeface="微软雅黑" panose="020B0503020204020204" pitchFamily="34" charset="-122"/>
                <a:ea typeface="微软雅黑" panose="020B0503020204020204" pitchFamily="34" charset="-122"/>
                <a:cs typeface="+mn-cs"/>
              </a:rPr>
              <a:t>        习近平在讲话文章中6次引用了老子《道德经》的这句名言，体现了他的实干兴邦思想。习近平指出成功的背后永远是艰辛努力。大事全是由小事积累起来的，要把小事当作大事干，一步一个脚印往前走。滴水可以穿石，只要坚韧不拔、百折不挠，就一定能够成功。我们推进改革的原则是胆子要大、步子要稳。对改革进程中已经出现和可能出现的问题，困难要一个一个克服，问题要一个一个解决，既敢于出招又善于应招，做到“蹄疾而步稳”。“蹄疾而步稳”就是对老子“图难于其易，为大于其细”的另类表述。</a:t>
            </a:r>
          </a:p>
        </p:txBody>
      </p:sp>
      <p:sp>
        <p:nvSpPr>
          <p:cNvPr id="19" name="标题 16"/>
          <p:cNvSpPr>
            <a:spLocks noGrp="1"/>
          </p:cNvSpPr>
          <p:nvPr>
            <p:custDataLst>
              <p:tags r:id="rId2"/>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内容占位符 2"/>
          <p:cNvSpPr>
            <a:spLocks noGrp="1"/>
          </p:cNvSpPr>
          <p:nvPr>
            <p:ph idx="4294967295"/>
            <p:custDataLst>
              <p:tags r:id="rId1"/>
            </p:custDataLst>
          </p:nvPr>
        </p:nvSpPr>
        <p:spPr>
          <a:xfrm>
            <a:off x="1229360" y="509905"/>
            <a:ext cx="9840595" cy="5991225"/>
          </a:xfrm>
          <a:solidFill>
            <a:schemeClr val="bg1"/>
          </a:solidFill>
          <a:ln>
            <a:solidFill>
              <a:srgbClr val="000000"/>
            </a:solidFill>
            <a:miter/>
          </a:ln>
        </p:spPr>
        <p:txBody>
          <a:bodyPr anchor="t" anchorCtr="0"/>
          <a:lstStyle/>
          <a:p>
            <a:pPr marL="0" indent="0">
              <a:buNone/>
            </a:pPr>
            <a:r>
              <a:rPr lang="en-US" altLang="zh-CN"/>
              <a:t>                     </a:t>
            </a:r>
            <a:r>
              <a:rPr lang="en-US" altLang="zh-CN" sz="2400"/>
              <a:t>   </a:t>
            </a:r>
            <a:r>
              <a:rPr lang="zh-CN" altLang="en-US" sz="2800">
                <a:solidFill>
                  <a:srgbClr val="FF0000"/>
                </a:solidFill>
                <a:latin typeface="微软雅黑" panose="020B0503020204020204" pitchFamily="34" charset="-122"/>
                <a:ea typeface="微软雅黑" panose="020B0503020204020204" pitchFamily="34" charset="-122"/>
              </a:rPr>
              <a:t>治大国若烹小鲜。</a:t>
            </a:r>
          </a:p>
          <a:p>
            <a:pPr marL="0" indent="0">
              <a:buNone/>
            </a:pPr>
            <a:r>
              <a:rPr lang="zh-CN" altLang="en-US" sz="2400"/>
              <a:t>                                                         </a:t>
            </a:r>
            <a:r>
              <a:rPr lang="zh-CN" altLang="en-US" sz="2400">
                <a:latin typeface="微软雅黑" panose="020B0503020204020204" pitchFamily="34" charset="-122"/>
                <a:ea typeface="微软雅黑" panose="020B0503020204020204" pitchFamily="34" charset="-122"/>
              </a:rPr>
              <a:t>——《道德经·第六十章》</a:t>
            </a:r>
          </a:p>
          <a:p>
            <a:pPr marL="0" indent="0">
              <a:lnSpc>
                <a:spcPct val="150000"/>
              </a:lnSpc>
              <a:spcBef>
                <a:spcPct val="0"/>
              </a:spcBef>
              <a:buNone/>
            </a:pPr>
            <a:r>
              <a:rPr lang="zh-CN" altLang="en-US" sz="2400">
                <a:latin typeface="微软雅黑" panose="020B0503020204020204" pitchFamily="34" charset="-122"/>
                <a:ea typeface="微软雅黑" panose="020B0503020204020204" pitchFamily="34" charset="-122"/>
              </a:rPr>
              <a:t>       </a:t>
            </a:r>
            <a:r>
              <a:rPr lang="zh-CN" altLang="en-US" sz="2000">
                <a:latin typeface="微软雅黑" panose="020B0503020204020204" pitchFamily="34" charset="-122"/>
                <a:ea typeface="微软雅黑" panose="020B0503020204020204" pitchFamily="34" charset="-122"/>
              </a:rPr>
              <a:t> 2013年4月，习近平主席进行了他就任国家主席之后的首次外访。行前，习近平主席接受金砖国家媒体联合采访，在回答巴西记者提问时说：“（领导者）要有‘治大国如烹小鲜’的态度，丝毫不懈怠，不马虎，必须夙夜在公、勤勉工作。”</a:t>
            </a:r>
          </a:p>
          <a:p>
            <a:pPr marL="0" indent="0">
              <a:lnSpc>
                <a:spcPct val="150000"/>
              </a:lnSpc>
              <a:spcBef>
                <a:spcPct val="0"/>
              </a:spcBef>
              <a:buNone/>
            </a:pPr>
            <a:r>
              <a:rPr lang="zh-CN" altLang="en-US" sz="2000">
                <a:latin typeface="微软雅黑" panose="020B0503020204020204" pitchFamily="34" charset="-122"/>
                <a:ea typeface="微软雅黑" panose="020B0503020204020204" pitchFamily="34" charset="-122"/>
              </a:rPr>
              <a:t>        治理大国就像烹制小鱼一样。“小鲜”即小鱼。这是老子基于“无为”理念阐发的治理大国的基本原则。烹制小鱼，必须注意调和好各种佐料，精心掌握好火候，使每条小鱼都入味；同时不能多加搅动，多搅则易烂。与此相类，大国幅员辽阔，人口众多，各地域、阶层的差别大，治国者要精心周到，统筹兼顾，使政策措施惠及每一个人；国家大政方针一旦确立，施政者不要过多干预社会生活。一句话，治理国家必须要有审慎负责的态度。</a:t>
            </a:r>
          </a:p>
        </p:txBody>
      </p:sp>
      <p:sp>
        <p:nvSpPr>
          <p:cNvPr id="19" name="标题 16"/>
          <p:cNvSpPr>
            <a:spLocks noGrp="1"/>
          </p:cNvSpPr>
          <p:nvPr>
            <p:custDataLst>
              <p:tags r:id="rId2"/>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拓展延伸</a:t>
            </a: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标题 16"/>
          <p:cNvSpPr>
            <a:spLocks noGrp="1"/>
          </p:cNvSpPr>
          <p:nvPr>
            <p:custDataLst>
              <p:tags r:id="rId1"/>
            </p:custDataLst>
          </p:nvPr>
        </p:nvSpPr>
        <p:spPr>
          <a:xfrm>
            <a:off x="195580" y="106045"/>
            <a:ext cx="2204720" cy="666115"/>
          </a:xfrm>
          <a:prstGeom prst="rect">
            <a:avLst/>
          </a:prstGeom>
          <a:solidFill>
            <a:schemeClr val="accent2"/>
          </a:solid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sz="3600" smtClean="0">
                <a:latin typeface="方正隶书简体" panose="03000509000000000000" charset="-122"/>
                <a:ea typeface="方正隶书简体" panose="03000509000000000000" charset="-122"/>
              </a:rPr>
              <a:t>布置作业</a:t>
            </a:r>
          </a:p>
        </p:txBody>
      </p:sp>
      <p:sp>
        <p:nvSpPr>
          <p:cNvPr id="2" name="文本框 1"/>
          <p:cNvSpPr txBox="1"/>
          <p:nvPr>
            <p:custDataLst>
              <p:tags r:id="rId2"/>
            </p:custDataLst>
          </p:nvPr>
        </p:nvSpPr>
        <p:spPr>
          <a:xfrm>
            <a:off x="1268730" y="1026795"/>
            <a:ext cx="9976485" cy="4739005"/>
          </a:xfrm>
          <a:prstGeom prst="rect">
            <a:avLst/>
          </a:prstGeom>
          <a:noFill/>
        </p:spPr>
        <p:txBody>
          <a:bodyPr wrap="square" rtlCol="0" anchor="t">
            <a:spAutoFit/>
          </a:bodyPr>
          <a:lstStyle/>
          <a:p>
            <a:r>
              <a:rPr lang="zh-CN" altLang="en-US" sz="3200">
                <a:latin typeface="方正隶书简体" panose="03000509000000000000" charset="-122"/>
                <a:ea typeface="方正隶书简体" panose="03000509000000000000" charset="-122"/>
              </a:rPr>
              <a:t>阅读语段，完成练习</a:t>
            </a:r>
          </a:p>
          <a:p>
            <a:r>
              <a:rPr lang="zh-CN" altLang="en-US" sz="2800"/>
              <a:t>1</a:t>
            </a:r>
            <a:r>
              <a:rPr lang="zh-CN" altLang="en-US" sz="2800">
                <a:latin typeface="汉仪中宋简" panose="02010609000101010101" charset="-122"/>
                <a:ea typeface="汉仪中宋简" panose="02010609000101010101" charset="-122"/>
                <a:cs typeface="汉仪中宋简" panose="02010609000101010101" charset="-122"/>
              </a:rPr>
              <a:t>.子适卫，冉有仆。子曰:“庶矣哉!”冉有曰:“既庶矣,又何加焉?”曰:“富之。”曰:“既富矣,又何加焉?”曰:“教之。(《论语子路》) </a:t>
            </a:r>
          </a:p>
          <a:p>
            <a:endParaRPr lang="zh-CN" altLang="en-US" sz="2800">
              <a:latin typeface="汉仪中宋简" panose="02010609000101010101" charset="-122"/>
              <a:ea typeface="汉仪中宋简" panose="02010609000101010101" charset="-122"/>
              <a:cs typeface="汉仪中宋简" panose="02010609000101010101" charset="-122"/>
            </a:endParaRPr>
          </a:p>
          <a:p>
            <a:r>
              <a:rPr lang="zh-CN" altLang="en-US" sz="2800">
                <a:latin typeface="汉仪中宋简" panose="02010609000101010101" charset="-122"/>
                <a:ea typeface="汉仪中宋简" panose="02010609000101010101" charset="-122"/>
                <a:cs typeface="汉仪中宋简" panose="02010609000101010101" charset="-122"/>
              </a:rPr>
              <a:t>2.是以圣人之治，虚其心，实其腹;弱其志,强其骨;常使民无知无欲，使夫知者不敢为也。为无为，则无不治矣。(《老子第三章》) </a:t>
            </a:r>
          </a:p>
          <a:p>
            <a:endParaRPr lang="zh-CN" altLang="en-US"/>
          </a:p>
          <a:p>
            <a:r>
              <a:rPr lang="zh-CN" altLang="en-US" sz="2800" b="1">
                <a:latin typeface="全新硬笔行书简" panose="02010600040101010101" charset="-122"/>
                <a:ea typeface="全新硬笔行书简" panose="02010600040101010101" charset="-122"/>
                <a:cs typeface="全新硬笔行书简" panose="02010600040101010101" charset="-122"/>
              </a:rPr>
              <a:t>（1）孔子和老子的治民主张有什么不同? </a:t>
            </a:r>
          </a:p>
          <a:p>
            <a:r>
              <a:rPr lang="zh-CN" altLang="en-US" sz="2800" b="1">
                <a:latin typeface="全新硬笔行书简" panose="02010600040101010101" charset="-122"/>
                <a:ea typeface="全新硬笔行书简" panose="02010600040101010101" charset="-122"/>
                <a:cs typeface="全新硬笔行书简" panose="02010600040101010101" charset="-122"/>
              </a:rPr>
              <a:t>（2）你赞成谁的主张?请简述理由。 </a:t>
            </a: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323975" y="662305"/>
            <a:ext cx="9396095" cy="953135"/>
          </a:xfrm>
          <a:prstGeom prst="rect">
            <a:avLst/>
          </a:prstGeom>
          <a:solidFill>
            <a:schemeClr val="bg1">
              <a:lumMod val="95000"/>
            </a:schemeClr>
          </a:solidFill>
        </p:spPr>
        <p:txBody>
          <a:bodyPr wrap="square" rtlCol="0" anchor="t">
            <a:spAutoFit/>
          </a:bodyPr>
          <a:lstStyle/>
          <a:p>
            <a:r>
              <a:rPr lang="en-US" altLang="zh-CN" sz="2800" b="1">
                <a:latin typeface="汉仪中宋简" panose="02010609000101010101" charset="-122"/>
                <a:ea typeface="汉仪中宋简" panose="02010609000101010101" charset="-122"/>
                <a:cs typeface="汉仪中宋简" panose="02010609000101010101" charset="-122"/>
              </a:rPr>
              <a:t>1</a:t>
            </a:r>
            <a:r>
              <a:rPr lang="zh-CN" altLang="en-US" sz="2800" b="1">
                <a:latin typeface="汉仪中宋简" panose="02010609000101010101" charset="-122"/>
                <a:ea typeface="汉仪中宋简" panose="02010609000101010101" charset="-122"/>
                <a:cs typeface="汉仪中宋简" panose="02010609000101010101" charset="-122"/>
              </a:rPr>
              <a:t>、孔子主张先让百姓富裕起来再教育他们，而老子则主张让百姓无知无欲。 </a:t>
            </a:r>
          </a:p>
        </p:txBody>
      </p:sp>
      <p:sp>
        <p:nvSpPr>
          <p:cNvPr id="3" name="文本框 2"/>
          <p:cNvSpPr txBox="1"/>
          <p:nvPr>
            <p:custDataLst>
              <p:tags r:id="rId2"/>
            </p:custDataLst>
          </p:nvPr>
        </p:nvSpPr>
        <p:spPr>
          <a:xfrm>
            <a:off x="1323975" y="1731010"/>
            <a:ext cx="9772650" cy="3538220"/>
          </a:xfrm>
          <a:prstGeom prst="rect">
            <a:avLst/>
          </a:prstGeom>
          <a:noFill/>
        </p:spPr>
        <p:txBody>
          <a:bodyPr wrap="square" rtlCol="0" anchor="t">
            <a:spAutoFit/>
          </a:bodyPr>
          <a:lstStyle/>
          <a:p>
            <a:r>
              <a:rPr lang="en-US" altLang="zh-CN" sz="2800" b="1">
                <a:latin typeface="汉仪中宋简" panose="02010609000101010101" charset="-122"/>
                <a:ea typeface="汉仪中宋简" panose="02010609000101010101" charset="-122"/>
                <a:cs typeface="汉仪中宋简" panose="02010609000101010101" charset="-122"/>
              </a:rPr>
              <a:t>2</a:t>
            </a:r>
            <a:r>
              <a:rPr lang="zh-CN" altLang="en-US" sz="2800" b="1">
                <a:latin typeface="汉仪中宋简" panose="02010609000101010101" charset="-122"/>
                <a:ea typeface="汉仪中宋简" panose="02010609000101010101" charset="-122"/>
                <a:cs typeface="汉仪中宋简" panose="02010609000101010101" charset="-122"/>
              </a:rPr>
              <a:t>、我赞成孔子的主张。孔子把教育问题放在了民生问题之后，突出教化的重要作用是让百姓各安其分，社会和谐有序。 </a:t>
            </a:r>
          </a:p>
          <a:p>
            <a:endParaRPr lang="zh-CN" altLang="en-US" sz="2800" b="1">
              <a:latin typeface="汉仪中宋简" panose="02010609000101010101" charset="-122"/>
              <a:ea typeface="汉仪中宋简" panose="02010609000101010101" charset="-122"/>
              <a:cs typeface="汉仪中宋简" panose="02010609000101010101" charset="-122"/>
            </a:endParaRPr>
          </a:p>
          <a:p>
            <a:r>
              <a:rPr lang="zh-CN" altLang="en-US" sz="2800" b="1">
                <a:latin typeface="汉仪中宋简" panose="02010609000101010101" charset="-122"/>
                <a:ea typeface="汉仪中宋简" panose="02010609000101010101" charset="-122"/>
                <a:cs typeface="汉仪中宋简" panose="02010609000101010101" charset="-122"/>
              </a:rPr>
              <a:t>我赞成老子的主张。“无知无欲”并不是要剥夺人们的生存权利，而是要“虚其心”“弱其志”,就是使百姓没有伪诈之心，没有争强之志;“实其腹”“强其骨”，就是使百姓生活温饱，身体健壮，可以自保自养，没有过多的欲求。这样有利于减少社会矛盾，保障社会的长治久安。</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3402965" y="1581785"/>
            <a:ext cx="7526020" cy="3538220"/>
          </a:xfrm>
          <a:prstGeom prst="rect">
            <a:avLst/>
          </a:prstGeom>
          <a:noFill/>
          <a:ln>
            <a:solidFill>
              <a:schemeClr val="accent1"/>
            </a:solidFill>
          </a:ln>
        </p:spPr>
        <p:txBody>
          <a:bodyPr wrap="square" rtlCol="0" anchor="t">
            <a:spAutoFit/>
          </a:bodyPr>
          <a:lstStyle/>
          <a:p>
            <a:r>
              <a:rPr lang="zh-CN" altLang="en-US" sz="2800">
                <a:latin typeface="方正北魏楷书简体" panose="03000509000000000000" charset="-122"/>
                <a:ea typeface="方正北魏楷书简体" panose="03000509000000000000" charset="-122"/>
                <a:cs typeface="方正北魏楷书简体" panose="03000509000000000000" charset="-122"/>
              </a:rPr>
              <a:t>老子曾担任周朝守藏室之史，以博学而闻名。老子思想对中国哲学发展具有深刻影响，其思想核心是朴素的辩证法。在政治上，主张无为而治、不言之教。在权术上，讲究物极必反之理。在修身方面，讲究虚心实腹、不与人争的修持，是道家性命双修的始祖。</a:t>
            </a:r>
          </a:p>
          <a:p>
            <a:r>
              <a:rPr lang="zh-CN" altLang="en-US" sz="2800">
                <a:latin typeface="方正北魏楷书简体" panose="03000509000000000000" charset="-122"/>
                <a:ea typeface="方正北魏楷书简体" panose="03000509000000000000" charset="-122"/>
                <a:cs typeface="方正北魏楷书简体" panose="03000509000000000000" charset="-122"/>
              </a:rPr>
              <a:t>老子传世作品《道德经》（又称《老子》），是全球文字出版发行量最大的著作之一。 </a:t>
            </a:r>
          </a:p>
        </p:txBody>
      </p:sp>
      <p:sp>
        <p:nvSpPr>
          <p:cNvPr id="12" name="文本框 11"/>
          <p:cNvSpPr txBox="1"/>
          <p:nvPr>
            <p:custDataLst>
              <p:tags r:id="rId2"/>
            </p:custDataLst>
          </p:nvPr>
        </p:nvSpPr>
        <p:spPr>
          <a:xfrm>
            <a:off x="4417695" y="250190"/>
            <a:ext cx="2219960" cy="521970"/>
          </a:xfrm>
          <a:prstGeom prst="rect">
            <a:avLst/>
          </a:prstGeom>
          <a:solidFill>
            <a:schemeClr val="bg1"/>
          </a:solidFill>
        </p:spPr>
        <p:txBody>
          <a:bodyPr wrap="square" rtlCol="0">
            <a:spAutoFit/>
          </a:bodyPr>
          <a:lstStyle/>
          <a:p>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者</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品</a:t>
            </a:r>
          </a:p>
        </p:txBody>
      </p:sp>
      <p:sp>
        <p:nvSpPr>
          <p:cNvPr id="13" name="标题 12"/>
          <p:cNvSpPr>
            <a:spLocks noGrp="1"/>
          </p:cNvSpPr>
          <p:nvPr>
            <p:ph type="title"/>
            <p:custDataLst>
              <p:tags r:id="rId3"/>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pic>
        <p:nvPicPr>
          <p:cNvPr id="103" name="图片 102"/>
          <p:cNvPicPr/>
          <p:nvPr>
            <p:custDataLst>
              <p:tags r:id="rId4"/>
            </p:custDataLst>
          </p:nvPr>
        </p:nvPicPr>
        <p:blipFill>
          <a:blip r:embed="rId7"/>
          <a:stretch>
            <a:fillRect/>
          </a:stretch>
        </p:blipFill>
        <p:spPr>
          <a:xfrm>
            <a:off x="1031240" y="1430655"/>
            <a:ext cx="2371725" cy="3575050"/>
          </a:xfrm>
          <a:prstGeom prst="rect">
            <a:avLst/>
          </a:prstGeom>
          <a:noFill/>
          <a:ln w="9525">
            <a:noFill/>
          </a:ln>
        </p:spPr>
      </p:pic>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a:off x="8681209" y="5122700"/>
            <a:ext cx="2863492" cy="1401955"/>
          </a:xfrm>
          <a:prstGeom prst="rect">
            <a:avLst/>
          </a:prstGeom>
        </p:spPr>
      </p:pic>
      <p:pic>
        <p:nvPicPr>
          <p:cNvPr id="2" name="图片 1"/>
          <p:cNvPicPr>
            <a:picLocks noChangeAspect="1"/>
          </p:cNvPicPr>
          <p:nvPr>
            <p:custDataLst>
              <p:tags r:id="rId2"/>
            </p:custDataLst>
          </p:nvPr>
        </p:nvPicPr>
        <p:blipFill>
          <a:blip r:embed="rId9">
            <a:extLst>
              <a:ext uri="{28A0092B-C50C-407E-A947-70E740481C1C}">
                <a14:useLocalDpi xmlns:a14="http://schemas.microsoft.com/office/drawing/2010/main" val="0"/>
              </a:ext>
            </a:extLst>
          </a:blip>
          <a:srcRect l="34684"/>
          <a:stretch>
            <a:fillRect/>
          </a:stretch>
        </p:blipFill>
        <p:spPr>
          <a:xfrm>
            <a:off x="749935" y="1356995"/>
            <a:ext cx="2650490" cy="3938905"/>
          </a:xfrm>
          <a:prstGeom prst="rect">
            <a:avLst/>
          </a:prstGeom>
        </p:spPr>
      </p:pic>
      <p:sp>
        <p:nvSpPr>
          <p:cNvPr id="13" name="标题 12"/>
          <p:cNvSpPr>
            <a:spLocks noGrp="1"/>
          </p:cNvSpPr>
          <p:nvPr>
            <p:ph type="title"/>
            <p:custDataLst>
              <p:tags r:id="rId3"/>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12" name="文本框 11"/>
          <p:cNvSpPr txBox="1"/>
          <p:nvPr>
            <p:custDataLst>
              <p:tags r:id="rId4"/>
            </p:custDataLst>
          </p:nvPr>
        </p:nvSpPr>
        <p:spPr>
          <a:xfrm>
            <a:off x="4417695" y="250190"/>
            <a:ext cx="2219960" cy="521970"/>
          </a:xfrm>
          <a:prstGeom prst="rect">
            <a:avLst/>
          </a:prstGeom>
          <a:solidFill>
            <a:schemeClr val="bg1"/>
          </a:solidFill>
        </p:spPr>
        <p:txBody>
          <a:bodyPr wrap="square" rtlCol="0">
            <a:spAutoFit/>
          </a:bodyPr>
          <a:lstStyle/>
          <a:p>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者</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品</a:t>
            </a:r>
          </a:p>
        </p:txBody>
      </p:sp>
      <p:sp>
        <p:nvSpPr>
          <p:cNvPr id="11" name="矩形 10"/>
          <p:cNvSpPr/>
          <p:nvPr>
            <p:custDataLst>
              <p:tags r:id="rId5"/>
            </p:custDataLst>
          </p:nvPr>
        </p:nvSpPr>
        <p:spPr>
          <a:xfrm>
            <a:off x="3197225" y="1560830"/>
            <a:ext cx="7991475" cy="5297805"/>
          </a:xfrm>
          <a:prstGeom prst="rect">
            <a:avLst/>
          </a:prstGeom>
        </p:spPr>
        <p:txBody>
          <a:bodyPr wrap="square">
            <a:spAutoFit/>
          </a:bodyPr>
          <a:lstStyle/>
          <a:p>
            <a:pPr indent="812800" fontAlgn="auto">
              <a:lnSpc>
                <a:spcPts val="4060"/>
              </a:lnSpc>
            </a:pP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道德经</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，春秋时期老子的哲学作品，又称</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道德真经</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老子</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五千言</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老子五千文</a:t>
            </a:r>
            <a:r>
              <a:rPr lang="en-US" altLang="zh-CN" sz="2800" b="1">
                <a:latin typeface="方正北魏楷书简体" panose="03000509000000000000" charset="-122"/>
                <a:ea typeface="方正北魏楷书简体" panose="03000509000000000000" charset="-122"/>
                <a:cs typeface="楷体" panose="02010609060101010101" charset="-122"/>
              </a:rPr>
              <a:t>》</a:t>
            </a:r>
            <a:r>
              <a:rPr lang="zh-CN" altLang="en-US" sz="2800" b="1">
                <a:latin typeface="方正北魏楷书简体" panose="03000509000000000000" charset="-122"/>
                <a:ea typeface="方正北魏楷书简体" panose="03000509000000000000" charset="-122"/>
                <a:cs typeface="楷体" panose="02010609060101010101" charset="-122"/>
              </a:rPr>
              <a:t>，是中国古代先秦诸子分家前的一部著作，是道家哲学思想的重要来源。道德经分上下两篇，原</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文上篇</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德经</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、下篇</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道经</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，不分章，后改为</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道经</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》37</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章在前，第</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38</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章之后为</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德经</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，并分为</a:t>
            </a:r>
            <a:r>
              <a:rPr lang="en-US" altLang="zh-CN" sz="2800" b="1">
                <a:latin typeface="方正北魏楷书简体" panose="03000509000000000000" charset="-122"/>
                <a:ea typeface="方正北魏楷书简体" panose="03000509000000000000" charset="-122"/>
                <a:cs typeface="方正北魏楷书简体" panose="03000509000000000000" charset="-122"/>
                <a:sym typeface="+mn-ea"/>
              </a:rPr>
              <a:t>81</a:t>
            </a:r>
            <a:r>
              <a:rPr lang="zh-CN" altLang="en-US" sz="2800" b="1">
                <a:latin typeface="方正北魏楷书简体" panose="03000509000000000000" charset="-122"/>
                <a:ea typeface="方正北魏楷书简体" panose="03000509000000000000" charset="-122"/>
                <a:cs typeface="方正北魏楷书简体" panose="03000509000000000000" charset="-122"/>
                <a:sym typeface="+mn-ea"/>
              </a:rPr>
              <a:t>章。</a:t>
            </a:r>
          </a:p>
          <a:p>
            <a:pPr indent="812800" fontAlgn="auto">
              <a:lnSpc>
                <a:spcPts val="4060"/>
              </a:lnSpc>
            </a:pPr>
            <a:r>
              <a:rPr lang="zh-CN" altLang="en-US" sz="2800">
                <a:solidFill>
                  <a:srgbClr val="FF0000"/>
                </a:solidFill>
                <a:latin typeface="方正隶书简体" panose="03000509000000000000" charset="-122"/>
                <a:ea typeface="方正隶书简体" panose="03000509000000000000" charset="-122"/>
                <a:cs typeface="方正隶书简体" panose="03000509000000000000" charset="-122"/>
                <a:sym typeface="+mn-ea"/>
              </a:rPr>
              <a:t>全书的思想结构是：道是德的“体”，德是道的“用”。上下共五千字左右。</a:t>
            </a:r>
            <a:endParaRPr lang="zh-CN" altLang="en-US" sz="2800">
              <a:solidFill>
                <a:srgbClr val="FF0000"/>
              </a:solidFill>
              <a:latin typeface="方正隶书简体" panose="03000509000000000000" charset="-122"/>
              <a:ea typeface="方正隶书简体" panose="03000509000000000000" charset="-122"/>
              <a:cs typeface="方正隶书简体" panose="03000509000000000000" charset="-122"/>
            </a:endParaRPr>
          </a:p>
          <a:p>
            <a:pPr indent="812800" fontAlgn="auto">
              <a:lnSpc>
                <a:spcPts val="4060"/>
              </a:lnSpc>
            </a:pPr>
            <a:endParaRPr lang="zh-CN" altLang="en-US" sz="2800" b="1">
              <a:solidFill>
                <a:srgbClr val="FF0000"/>
              </a:solidFill>
              <a:latin typeface="方正隶书简体" panose="03000509000000000000" charset="-122"/>
              <a:ea typeface="方正隶书简体" panose="03000509000000000000" charset="-122"/>
              <a:cs typeface="方正隶书简体" panose="03000509000000000000"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p:random/>
      </p:transition>
    </mc:Choice>
    <mc:Fallback xmlns:p159="http://schemas.microsoft.com/office/powerpoint/2015/09/main" xmlns:p15="http://schemas.microsoft.com/office/powerpoint/2012/main" xmlns:a14="http://schemas.microsoft.com/office/drawing/2010/main" xmlns:wp="http://schemas.openxmlformats.org/drawingml/2006/wordprocessingDrawing" xmlns:w="http://schemas.openxmlformats.org/wordprocessingml/2006/main" xmlns:m="http://schemas.openxmlformats.org/officeDocument/2006/math" xmlns="">
      <p:transition spd="slow" advClick="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custDataLst>
              <p:tags r:id="rId1"/>
            </p:custDataLst>
          </p:nvPr>
        </p:nvSpPr>
        <p:spPr>
          <a:xfrm>
            <a:off x="1677035" y="1467485"/>
            <a:ext cx="8837295" cy="3538220"/>
          </a:xfrm>
          <a:prstGeom prst="rect">
            <a:avLst/>
          </a:prstGeom>
        </p:spPr>
        <p:txBody>
          <a:bodyPr wrap="square">
            <a:spAutoFit/>
          </a:bodyPr>
          <a:lstStyle/>
          <a:p>
            <a:pPr indent="0" fontAlgn="auto">
              <a:lnSpc>
                <a:spcPct val="10000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道德经</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文本以哲学意义之“道德”为纲宗，</a:t>
            </a:r>
            <a:r>
              <a:rPr lang="zh-CN" altLang="en-US" sz="2800" b="1">
                <a:solidFill>
                  <a:srgbClr val="FF0000"/>
                </a:solidFill>
                <a:latin typeface="方正北魏楷书简体" panose="03000509000000000000" charset="-122"/>
                <a:ea typeface="方正北魏楷书简体" panose="03000509000000000000" charset="-122"/>
                <a:cs typeface="方正北魏楷书简体" panose="03000509000000000000" charset="-122"/>
              </a:rPr>
              <a:t>论述修身、治国、用兵、养生之道</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，而多以政治为旨归，乃所谓“内圣外王”之学，文意深奥，包涵广博，被誉为万经之王。</a:t>
            </a:r>
            <a:endParaRPr lang="en-US" altLang="zh-CN" sz="2800" b="1">
              <a:latin typeface="方正北魏楷书简体" panose="03000509000000000000" charset="-122"/>
              <a:ea typeface="方正北魏楷书简体" panose="03000509000000000000" charset="-122"/>
              <a:cs typeface="方正北魏楷书简体" panose="03000509000000000000" charset="-122"/>
            </a:endParaRPr>
          </a:p>
          <a:p>
            <a:pPr indent="0" fontAlgn="auto">
              <a:lnSpc>
                <a:spcPct val="100000"/>
              </a:lnSpc>
            </a:pPr>
            <a:r>
              <a:rPr lang="en-US" altLang="zh-CN" sz="2800" b="1">
                <a:latin typeface="方正北魏楷书简体" panose="03000509000000000000" charset="-122"/>
                <a:ea typeface="方正北魏楷书简体" panose="03000509000000000000" charset="-122"/>
                <a:cs typeface="方正北魏楷书简体" panose="03000509000000000000" charset="-122"/>
              </a:rPr>
              <a:t>      《</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道德经</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solidFill>
                  <a:srgbClr val="2635FE"/>
                </a:solidFill>
                <a:latin typeface="方正北魏楷书简体" panose="03000509000000000000" charset="-122"/>
                <a:ea typeface="方正北魏楷书简体" panose="03000509000000000000" charset="-122"/>
                <a:cs typeface="方正北魏楷书简体" panose="03000509000000000000" charset="-122"/>
              </a:rPr>
              <a:t>是中国历史上最伟大的名著之一，对传统哲学、科学、政治、宗教等产生了深刻影响</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 。据联合国教科文组织统计，</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道德经</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是除了</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圣经</a:t>
            </a:r>
            <a:r>
              <a:rPr lang="en-US" altLang="zh-CN" sz="2800" b="1">
                <a:latin typeface="方正北魏楷书简体" panose="03000509000000000000" charset="-122"/>
                <a:ea typeface="方正北魏楷书简体" panose="03000509000000000000" charset="-122"/>
                <a:cs typeface="方正北魏楷书简体" panose="03000509000000000000" charset="-122"/>
              </a:rPr>
              <a:t>》</a:t>
            </a:r>
            <a:r>
              <a:rPr lang="zh-CN" altLang="en-US" sz="2800" b="1">
                <a:latin typeface="方正北魏楷书简体" panose="03000509000000000000" charset="-122"/>
                <a:ea typeface="方正北魏楷书简体" panose="03000509000000000000" charset="-122"/>
                <a:cs typeface="方正北魏楷书简体" panose="03000509000000000000" charset="-122"/>
              </a:rPr>
              <a:t>以外被译成外国文字发布量最多的文化名著。</a:t>
            </a:r>
          </a:p>
        </p:txBody>
      </p:sp>
      <p:sp>
        <p:nvSpPr>
          <p:cNvPr id="13" name="标题 12"/>
          <p:cNvSpPr>
            <a:spLocks noGrp="1"/>
          </p:cNvSpPr>
          <p:nvPr>
            <p:ph type="title"/>
            <p:custDataLst>
              <p:tags r:id="rId2"/>
            </p:custDataLst>
          </p:nvPr>
        </p:nvSpPr>
        <p:spPr>
          <a:xfrm>
            <a:off x="622935" y="106045"/>
            <a:ext cx="2239010" cy="666115"/>
          </a:xfrm>
          <a:solidFill>
            <a:schemeClr val="accent2"/>
          </a:solidFill>
        </p:spPr>
        <p:txBody>
          <a:bodyPr>
            <a:normAutofit fontScale="90000"/>
          </a:bodyPr>
          <a:lstStyle/>
          <a:p>
            <a:r>
              <a:rPr lang="zh-CN" altLang="en-US" sz="3600" smtClean="0">
                <a:latin typeface="方正隶书简体" panose="03000509000000000000" charset="-122"/>
                <a:ea typeface="方正隶书简体" panose="03000509000000000000" charset="-122"/>
              </a:rPr>
              <a:t>知</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论</a:t>
            </a:r>
            <a:r>
              <a:rPr lang="en-US" altLang="zh-CN" sz="3600" smtClean="0">
                <a:latin typeface="方正隶书简体" panose="03000509000000000000" charset="-122"/>
                <a:ea typeface="方正隶书简体" panose="03000509000000000000" charset="-122"/>
              </a:rPr>
              <a:t> </a:t>
            </a:r>
            <a:r>
              <a:rPr lang="zh-CN" altLang="en-US" sz="3600" smtClean="0">
                <a:latin typeface="方正隶书简体" panose="03000509000000000000" charset="-122"/>
                <a:ea typeface="方正隶书简体" panose="03000509000000000000" charset="-122"/>
              </a:rPr>
              <a:t>世</a:t>
            </a:r>
          </a:p>
        </p:txBody>
      </p:sp>
      <p:sp>
        <p:nvSpPr>
          <p:cNvPr id="12" name="文本框 11"/>
          <p:cNvSpPr txBox="1"/>
          <p:nvPr>
            <p:custDataLst>
              <p:tags r:id="rId3"/>
            </p:custDataLst>
          </p:nvPr>
        </p:nvSpPr>
        <p:spPr>
          <a:xfrm>
            <a:off x="4417695" y="250190"/>
            <a:ext cx="2219960" cy="521970"/>
          </a:xfrm>
          <a:prstGeom prst="rect">
            <a:avLst/>
          </a:prstGeom>
          <a:solidFill>
            <a:schemeClr val="bg1"/>
          </a:solidFill>
        </p:spPr>
        <p:txBody>
          <a:bodyPr wrap="square" rtlCol="0">
            <a:spAutoFit/>
          </a:bodyPr>
          <a:lstStyle/>
          <a:p>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者</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作</a:t>
            </a:r>
            <a:r>
              <a:rPr lang="en-US" altLang="zh-CN" sz="2800" b="1">
                <a:latin typeface="方正粗活意简体" panose="03000509000000000000" charset="-122"/>
                <a:ea typeface="方正粗活意简体" panose="03000509000000000000" charset="-122"/>
                <a:cs typeface="方正粗活意简体" panose="03000509000000000000" charset="-122"/>
              </a:rPr>
              <a:t> </a:t>
            </a:r>
            <a:r>
              <a:rPr lang="zh-CN" altLang="en-US" sz="2800" b="1">
                <a:latin typeface="方正粗活意简体" panose="03000509000000000000" charset="-122"/>
                <a:ea typeface="方正粗活意简体" panose="03000509000000000000" charset="-122"/>
                <a:cs typeface="方正粗活意简体" panose="03000509000000000000" charset="-122"/>
              </a:rPr>
              <a:t>品</a:t>
            </a:r>
          </a:p>
        </p:txBody>
      </p:sp>
      <p:pic>
        <p:nvPicPr>
          <p:cNvPr id="7" name="图片 6"/>
          <p:cNvPicPr>
            <a:picLocks noChangeAspect="1"/>
          </p:cNvPicPr>
          <p:nvPr>
            <p:custDataLst>
              <p:tags r:id="rId4"/>
            </p:custDataLst>
          </p:nvPr>
        </p:nvPicPr>
        <p:blipFill>
          <a:blip r:embed="rId6"/>
          <a:stretch>
            <a:fillRect/>
          </a:stretch>
        </p:blipFill>
        <p:spPr>
          <a:xfrm>
            <a:off x="8681209" y="5122700"/>
            <a:ext cx="2863492" cy="140195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373"/>
</p:tagLst>
</file>

<file path=ppt/tags/tag100.xml><?xml version="1.0" encoding="utf-8"?>
<p:tagLst xmlns:a="http://schemas.openxmlformats.org/drawingml/2006/main" xmlns:r="http://schemas.openxmlformats.org/officeDocument/2006/relationships" xmlns:p="http://schemas.openxmlformats.org/presentationml/2006/main">
  <p:tag name="AS_UNIQUEID" val="10"/>
</p:tagLst>
</file>

<file path=ppt/tags/tag101.xml><?xml version="1.0" encoding="utf-8"?>
<p:tagLst xmlns:a="http://schemas.openxmlformats.org/drawingml/2006/main" xmlns:r="http://schemas.openxmlformats.org/officeDocument/2006/relationships" xmlns:p="http://schemas.openxmlformats.org/presentationml/2006/main">
  <p:tag name="AS_UNIQUEID" val="11"/>
</p:tagLst>
</file>

<file path=ppt/tags/tag102.xml><?xml version="1.0" encoding="utf-8"?>
<p:tagLst xmlns:a="http://schemas.openxmlformats.org/drawingml/2006/main" xmlns:r="http://schemas.openxmlformats.org/officeDocument/2006/relationships" xmlns:p="http://schemas.openxmlformats.org/presentationml/2006/main">
  <p:tag name="AS_UNIQUEID" val="24"/>
</p:tagLst>
</file>

<file path=ppt/tags/tag103.xml><?xml version="1.0" encoding="utf-8"?>
<p:tagLst xmlns:a="http://schemas.openxmlformats.org/drawingml/2006/main" xmlns:r="http://schemas.openxmlformats.org/officeDocument/2006/relationships" xmlns:p="http://schemas.openxmlformats.org/presentationml/2006/main">
  <p:tag name="AS_UNIQUEID" val="25"/>
</p:tagLst>
</file>

<file path=ppt/tags/tag104.xml><?xml version="1.0" encoding="utf-8"?>
<p:tagLst xmlns:a="http://schemas.openxmlformats.org/drawingml/2006/main" xmlns:r="http://schemas.openxmlformats.org/officeDocument/2006/relationships" xmlns:p="http://schemas.openxmlformats.org/presentationml/2006/main">
  <p:tag name="AS_UNIQUEID" val="26"/>
</p:tagLst>
</file>

<file path=ppt/tags/tag105.xml><?xml version="1.0" encoding="utf-8"?>
<p:tagLst xmlns:a="http://schemas.openxmlformats.org/drawingml/2006/main" xmlns:r="http://schemas.openxmlformats.org/officeDocument/2006/relationships" xmlns:p="http://schemas.openxmlformats.org/presentationml/2006/main">
  <p:tag name="AS_UNIQUEID" val="27"/>
</p:tagLst>
</file>

<file path=ppt/tags/tag106.xml><?xml version="1.0" encoding="utf-8"?>
<p:tagLst xmlns:a="http://schemas.openxmlformats.org/drawingml/2006/main" xmlns:r="http://schemas.openxmlformats.org/officeDocument/2006/relationships" xmlns:p="http://schemas.openxmlformats.org/presentationml/2006/main">
  <p:tag name="AS_UNIQUEID" val="28"/>
</p:tagLst>
</file>

<file path=ppt/tags/tag107.xml><?xml version="1.0" encoding="utf-8"?>
<p:tagLst xmlns:a="http://schemas.openxmlformats.org/drawingml/2006/main" xmlns:r="http://schemas.openxmlformats.org/officeDocument/2006/relationships" xmlns:p="http://schemas.openxmlformats.org/presentationml/2006/main">
  <p:tag name="AS_UNIQUEID" val="29"/>
</p:tagLst>
</file>

<file path=ppt/tags/tag108.xml><?xml version="1.0" encoding="utf-8"?>
<p:tagLst xmlns:a="http://schemas.openxmlformats.org/drawingml/2006/main" xmlns:r="http://schemas.openxmlformats.org/officeDocument/2006/relationships" xmlns:p="http://schemas.openxmlformats.org/presentationml/2006/main">
  <p:tag name="AS_UNIQUEID" val="30"/>
</p:tagLst>
</file>

<file path=ppt/tags/tag109.xml><?xml version="1.0" encoding="utf-8"?>
<p:tagLst xmlns:a="http://schemas.openxmlformats.org/drawingml/2006/main" xmlns:r="http://schemas.openxmlformats.org/officeDocument/2006/relationships" xmlns:p="http://schemas.openxmlformats.org/presentationml/2006/main">
  <p:tag name="AS_UNIQUEID" val="31"/>
</p:tagLst>
</file>

<file path=ppt/tags/tag11.xml><?xml version="1.0" encoding="utf-8"?>
<p:tagLst xmlns:a="http://schemas.openxmlformats.org/drawingml/2006/main" xmlns:r="http://schemas.openxmlformats.org/officeDocument/2006/relationships" xmlns:p="http://schemas.openxmlformats.org/presentationml/2006/main">
  <p:tag name="AS_UNIQUEID" val="374"/>
</p:tagLst>
</file>

<file path=ppt/tags/tag110.xml><?xml version="1.0" encoding="utf-8"?>
<p:tagLst xmlns:a="http://schemas.openxmlformats.org/drawingml/2006/main" xmlns:r="http://schemas.openxmlformats.org/officeDocument/2006/relationships" xmlns:p="http://schemas.openxmlformats.org/presentationml/2006/main">
  <p:tag name="AS_UNIQUEID" val="32"/>
</p:tagLst>
</file>

<file path=ppt/tags/tag111.xml><?xml version="1.0" encoding="utf-8"?>
<p:tagLst xmlns:a="http://schemas.openxmlformats.org/drawingml/2006/main" xmlns:r="http://schemas.openxmlformats.org/officeDocument/2006/relationships" xmlns:p="http://schemas.openxmlformats.org/presentationml/2006/main">
  <p:tag name="AS_UNIQUEID" val="20"/>
</p:tagLst>
</file>

<file path=ppt/tags/tag112.xml><?xml version="1.0" encoding="utf-8"?>
<p:tagLst xmlns:a="http://schemas.openxmlformats.org/drawingml/2006/main" xmlns:r="http://schemas.openxmlformats.org/officeDocument/2006/relationships" xmlns:p="http://schemas.openxmlformats.org/presentationml/2006/main">
  <p:tag name="AS_UNIQUEID" val="21"/>
</p:tagLst>
</file>

<file path=ppt/tags/tag113.xml><?xml version="1.0" encoding="utf-8"?>
<p:tagLst xmlns:a="http://schemas.openxmlformats.org/drawingml/2006/main" xmlns:r="http://schemas.openxmlformats.org/officeDocument/2006/relationships" xmlns:p="http://schemas.openxmlformats.org/presentationml/2006/main">
  <p:tag name="AS_UNIQUEID" val="22"/>
</p:tagLst>
</file>

<file path=ppt/tags/tag114.xml><?xml version="1.0" encoding="utf-8"?>
<p:tagLst xmlns:a="http://schemas.openxmlformats.org/drawingml/2006/main" xmlns:r="http://schemas.openxmlformats.org/officeDocument/2006/relationships" xmlns:p="http://schemas.openxmlformats.org/presentationml/2006/main">
  <p:tag name="AS_UNIQUEID" val="38"/>
</p:tagLst>
</file>

<file path=ppt/tags/tag115.xml><?xml version="1.0" encoding="utf-8"?>
<p:tagLst xmlns:a="http://schemas.openxmlformats.org/drawingml/2006/main" xmlns:r="http://schemas.openxmlformats.org/officeDocument/2006/relationships" xmlns:p="http://schemas.openxmlformats.org/presentationml/2006/main">
  <p:tag name="AS_UNIQUEID" val="39"/>
</p:tagLst>
</file>

<file path=ppt/tags/tag116.xml><?xml version="1.0" encoding="utf-8"?>
<p:tagLst xmlns:a="http://schemas.openxmlformats.org/drawingml/2006/main" xmlns:r="http://schemas.openxmlformats.org/officeDocument/2006/relationships" xmlns:p="http://schemas.openxmlformats.org/presentationml/2006/main">
  <p:tag name="AS_UNIQUEID" val="40"/>
</p:tagLst>
</file>

<file path=ppt/tags/tag117.xml><?xml version="1.0" encoding="utf-8"?>
<p:tagLst xmlns:a="http://schemas.openxmlformats.org/drawingml/2006/main" xmlns:r="http://schemas.openxmlformats.org/officeDocument/2006/relationships" xmlns:p="http://schemas.openxmlformats.org/presentationml/2006/main">
  <p:tag name="AS_UNIQUEID" val="41"/>
</p:tagLst>
</file>

<file path=ppt/tags/tag118.xml><?xml version="1.0" encoding="utf-8"?>
<p:tagLst xmlns:a="http://schemas.openxmlformats.org/drawingml/2006/main" xmlns:r="http://schemas.openxmlformats.org/officeDocument/2006/relationships" xmlns:p="http://schemas.openxmlformats.org/presentationml/2006/main">
  <p:tag name="AS_UNIQUEID" val="42"/>
</p:tagLst>
</file>

<file path=ppt/tags/tag119.xml><?xml version="1.0" encoding="utf-8"?>
<p:tagLst xmlns:a="http://schemas.openxmlformats.org/drawingml/2006/main" xmlns:r="http://schemas.openxmlformats.org/officeDocument/2006/relationships" xmlns:p="http://schemas.openxmlformats.org/presentationml/2006/main">
  <p:tag name="AS_UNIQUEID" val="34"/>
</p:tagLst>
</file>

<file path=ppt/tags/tag12.xml><?xml version="1.0" encoding="utf-8"?>
<p:tagLst xmlns:a="http://schemas.openxmlformats.org/drawingml/2006/main" xmlns:r="http://schemas.openxmlformats.org/officeDocument/2006/relationships" xmlns:p="http://schemas.openxmlformats.org/presentationml/2006/main">
  <p:tag name="AS_UNIQUEID" val="375"/>
</p:tagLst>
</file>

<file path=ppt/tags/tag120.xml><?xml version="1.0" encoding="utf-8"?>
<p:tagLst xmlns:a="http://schemas.openxmlformats.org/drawingml/2006/main" xmlns:r="http://schemas.openxmlformats.org/officeDocument/2006/relationships" xmlns:p="http://schemas.openxmlformats.org/presentationml/2006/main">
  <p:tag name="AS_UNIQUEID" val="35"/>
</p:tagLst>
</file>

<file path=ppt/tags/tag121.xml><?xml version="1.0" encoding="utf-8"?>
<p:tagLst xmlns:a="http://schemas.openxmlformats.org/drawingml/2006/main" xmlns:r="http://schemas.openxmlformats.org/officeDocument/2006/relationships" xmlns:p="http://schemas.openxmlformats.org/presentationml/2006/main">
  <p:tag name="AS_UNIQUEID" val="36"/>
</p:tagLst>
</file>

<file path=ppt/tags/tag122.xml><?xml version="1.0" encoding="utf-8"?>
<p:tagLst xmlns:a="http://schemas.openxmlformats.org/drawingml/2006/main" xmlns:r="http://schemas.openxmlformats.org/officeDocument/2006/relationships" xmlns:p="http://schemas.openxmlformats.org/presentationml/2006/main">
  <p:tag name="AS_UNIQUEID" val="48"/>
</p:tagLst>
</file>

<file path=ppt/tags/tag123.xml><?xml version="1.0" encoding="utf-8"?>
<p:tagLst xmlns:a="http://schemas.openxmlformats.org/drawingml/2006/main" xmlns:r="http://schemas.openxmlformats.org/officeDocument/2006/relationships" xmlns:p="http://schemas.openxmlformats.org/presentationml/2006/main">
  <p:tag name="AS_UNIQUEID" val="49"/>
</p:tagLst>
</file>

<file path=ppt/tags/tag124.xml><?xml version="1.0" encoding="utf-8"?>
<p:tagLst xmlns:a="http://schemas.openxmlformats.org/drawingml/2006/main" xmlns:r="http://schemas.openxmlformats.org/officeDocument/2006/relationships" xmlns:p="http://schemas.openxmlformats.org/presentationml/2006/main">
  <p:tag name="AS_UNIQUEID" val="50"/>
</p:tagLst>
</file>

<file path=ppt/tags/tag125.xml><?xml version="1.0" encoding="utf-8"?>
<p:tagLst xmlns:a="http://schemas.openxmlformats.org/drawingml/2006/main" xmlns:r="http://schemas.openxmlformats.org/officeDocument/2006/relationships" xmlns:p="http://schemas.openxmlformats.org/presentationml/2006/main">
  <p:tag name="AS_UNIQUEID" val="51"/>
</p:tagLst>
</file>

<file path=ppt/tags/tag126.xml><?xml version="1.0" encoding="utf-8"?>
<p:tagLst xmlns:a="http://schemas.openxmlformats.org/drawingml/2006/main" xmlns:r="http://schemas.openxmlformats.org/officeDocument/2006/relationships" xmlns:p="http://schemas.openxmlformats.org/presentationml/2006/main">
  <p:tag name="AS_UNIQUEID" val="44"/>
</p:tagLst>
</file>

<file path=ppt/tags/tag127.xml><?xml version="1.0" encoding="utf-8"?>
<p:tagLst xmlns:a="http://schemas.openxmlformats.org/drawingml/2006/main" xmlns:r="http://schemas.openxmlformats.org/officeDocument/2006/relationships" xmlns:p="http://schemas.openxmlformats.org/presentationml/2006/main">
  <p:tag name="AS_UNIQUEID" val="45"/>
</p:tagLst>
</file>

<file path=ppt/tags/tag128.xml><?xml version="1.0" encoding="utf-8"?>
<p:tagLst xmlns:a="http://schemas.openxmlformats.org/drawingml/2006/main" xmlns:r="http://schemas.openxmlformats.org/officeDocument/2006/relationships" xmlns:p="http://schemas.openxmlformats.org/presentationml/2006/main">
  <p:tag name="AS_UNIQUEID" val="46"/>
</p:tagLst>
</file>

<file path=ppt/tags/tag129.xml><?xml version="1.0" encoding="utf-8"?>
<p:tagLst xmlns:a="http://schemas.openxmlformats.org/drawingml/2006/main" xmlns:r="http://schemas.openxmlformats.org/officeDocument/2006/relationships" xmlns:p="http://schemas.openxmlformats.org/presentationml/2006/main">
  <p:tag name="AS_UNIQUEID" val="57"/>
</p:tagLst>
</file>

<file path=ppt/tags/tag13.xml><?xml version="1.0" encoding="utf-8"?>
<p:tagLst xmlns:a="http://schemas.openxmlformats.org/drawingml/2006/main" xmlns:r="http://schemas.openxmlformats.org/officeDocument/2006/relationships" xmlns:p="http://schemas.openxmlformats.org/presentationml/2006/main">
  <p:tag name="AS_UNIQUEID" val="377"/>
</p:tagLst>
</file>

<file path=ppt/tags/tag130.xml><?xml version="1.0" encoding="utf-8"?>
<p:tagLst xmlns:a="http://schemas.openxmlformats.org/drawingml/2006/main" xmlns:r="http://schemas.openxmlformats.org/officeDocument/2006/relationships" xmlns:p="http://schemas.openxmlformats.org/presentationml/2006/main">
  <p:tag name="AS_UNIQUEID" val="58"/>
</p:tagLst>
</file>

<file path=ppt/tags/tag131.xml><?xml version="1.0" encoding="utf-8"?>
<p:tagLst xmlns:a="http://schemas.openxmlformats.org/drawingml/2006/main" xmlns:r="http://schemas.openxmlformats.org/officeDocument/2006/relationships" xmlns:p="http://schemas.openxmlformats.org/presentationml/2006/main">
  <p:tag name="AS_UNIQUEID" val="59"/>
</p:tagLst>
</file>

<file path=ppt/tags/tag132.xml><?xml version="1.0" encoding="utf-8"?>
<p:tagLst xmlns:a="http://schemas.openxmlformats.org/drawingml/2006/main" xmlns:r="http://schemas.openxmlformats.org/officeDocument/2006/relationships" xmlns:p="http://schemas.openxmlformats.org/presentationml/2006/main">
  <p:tag name="AS_UNIQUEID" val="60"/>
</p:tagLst>
</file>

<file path=ppt/tags/tag133.xml><?xml version="1.0" encoding="utf-8"?>
<p:tagLst xmlns:a="http://schemas.openxmlformats.org/drawingml/2006/main" xmlns:r="http://schemas.openxmlformats.org/officeDocument/2006/relationships" xmlns:p="http://schemas.openxmlformats.org/presentationml/2006/main">
  <p:tag name="AS_UNIQUEID" val="61"/>
</p:tagLst>
</file>

<file path=ppt/tags/tag134.xml><?xml version="1.0" encoding="utf-8"?>
<p:tagLst xmlns:a="http://schemas.openxmlformats.org/drawingml/2006/main" xmlns:r="http://schemas.openxmlformats.org/officeDocument/2006/relationships" xmlns:p="http://schemas.openxmlformats.org/presentationml/2006/main">
  <p:tag name="AS_UNIQUEID" val="53"/>
</p:tagLst>
</file>

<file path=ppt/tags/tag135.xml><?xml version="1.0" encoding="utf-8"?>
<p:tagLst xmlns:a="http://schemas.openxmlformats.org/drawingml/2006/main" xmlns:r="http://schemas.openxmlformats.org/officeDocument/2006/relationships" xmlns:p="http://schemas.openxmlformats.org/presentationml/2006/main">
  <p:tag name="AS_UNIQUEID" val="54"/>
</p:tagLst>
</file>

<file path=ppt/tags/tag136.xml><?xml version="1.0" encoding="utf-8"?>
<p:tagLst xmlns:a="http://schemas.openxmlformats.org/drawingml/2006/main" xmlns:r="http://schemas.openxmlformats.org/officeDocument/2006/relationships" xmlns:p="http://schemas.openxmlformats.org/presentationml/2006/main">
  <p:tag name="AS_UNIQUEID" val="55"/>
</p:tagLst>
</file>

<file path=ppt/tags/tag137.xml><?xml version="1.0" encoding="utf-8"?>
<p:tagLst xmlns:a="http://schemas.openxmlformats.org/drawingml/2006/main" xmlns:r="http://schemas.openxmlformats.org/officeDocument/2006/relationships" xmlns:p="http://schemas.openxmlformats.org/presentationml/2006/main">
  <p:tag name="AS_UNIQUEID" val="63"/>
</p:tagLst>
</file>

<file path=ppt/tags/tag138.xml><?xml version="1.0" encoding="utf-8"?>
<p:tagLst xmlns:a="http://schemas.openxmlformats.org/drawingml/2006/main" xmlns:r="http://schemas.openxmlformats.org/officeDocument/2006/relationships" xmlns:p="http://schemas.openxmlformats.org/presentationml/2006/main">
  <p:tag name="AS_UNIQUEID" val="64"/>
</p:tagLst>
</file>

<file path=ppt/tags/tag139.xml><?xml version="1.0" encoding="utf-8"?>
<p:tagLst xmlns:a="http://schemas.openxmlformats.org/drawingml/2006/main" xmlns:r="http://schemas.openxmlformats.org/officeDocument/2006/relationships" xmlns:p="http://schemas.openxmlformats.org/presentationml/2006/main">
  <p:tag name="AS_UNIQUEID" val="65"/>
</p:tagLst>
</file>

<file path=ppt/tags/tag14.xml><?xml version="1.0" encoding="utf-8"?>
<p:tagLst xmlns:a="http://schemas.openxmlformats.org/drawingml/2006/main" xmlns:r="http://schemas.openxmlformats.org/officeDocument/2006/relationships" xmlns:p="http://schemas.openxmlformats.org/presentationml/2006/main">
  <p:tag name="AS_UNIQUEID" val="378"/>
</p:tagLst>
</file>

<file path=ppt/tags/tag140.xml><?xml version="1.0" encoding="utf-8"?>
<p:tagLst xmlns:a="http://schemas.openxmlformats.org/drawingml/2006/main" xmlns:r="http://schemas.openxmlformats.org/officeDocument/2006/relationships" xmlns:p="http://schemas.openxmlformats.org/presentationml/2006/main">
  <p:tag name="AS_UNIQUEID" val="66"/>
</p:tagLst>
</file>

<file path=ppt/tags/tag141.xml><?xml version="1.0" encoding="utf-8"?>
<p:tagLst xmlns:a="http://schemas.openxmlformats.org/drawingml/2006/main" xmlns:r="http://schemas.openxmlformats.org/officeDocument/2006/relationships" xmlns:p="http://schemas.openxmlformats.org/presentationml/2006/main">
  <p:tag name="AS_UNIQUEID" val="68"/>
</p:tagLst>
</file>

<file path=ppt/tags/tag142.xml><?xml version="1.0" encoding="utf-8"?>
<p:tagLst xmlns:a="http://schemas.openxmlformats.org/drawingml/2006/main" xmlns:r="http://schemas.openxmlformats.org/officeDocument/2006/relationships" xmlns:p="http://schemas.openxmlformats.org/presentationml/2006/main">
  <p:tag name="AS_UNIQUEID" val="69"/>
</p:tagLst>
</file>

<file path=ppt/tags/tag143.xml><?xml version="1.0" encoding="utf-8"?>
<p:tagLst xmlns:a="http://schemas.openxmlformats.org/drawingml/2006/main" xmlns:r="http://schemas.openxmlformats.org/officeDocument/2006/relationships" xmlns:p="http://schemas.openxmlformats.org/presentationml/2006/main">
  <p:tag name="AS_UNIQUEID" val="70"/>
</p:tagLst>
</file>

<file path=ppt/tags/tag144.xml><?xml version="1.0" encoding="utf-8"?>
<p:tagLst xmlns:a="http://schemas.openxmlformats.org/drawingml/2006/main" xmlns:r="http://schemas.openxmlformats.org/officeDocument/2006/relationships" xmlns:p="http://schemas.openxmlformats.org/presentationml/2006/main">
  <p:tag name="AS_UNIQUEID" val="72"/>
</p:tagLst>
</file>

<file path=ppt/tags/tag145.xml><?xml version="1.0" encoding="utf-8"?>
<p:tagLst xmlns:a="http://schemas.openxmlformats.org/drawingml/2006/main" xmlns:r="http://schemas.openxmlformats.org/officeDocument/2006/relationships" xmlns:p="http://schemas.openxmlformats.org/presentationml/2006/main">
  <p:tag name="AS_UNIQUEID" val="73"/>
</p:tagLst>
</file>

<file path=ppt/tags/tag146.xml><?xml version="1.0" encoding="utf-8"?>
<p:tagLst xmlns:a="http://schemas.openxmlformats.org/drawingml/2006/main" xmlns:r="http://schemas.openxmlformats.org/officeDocument/2006/relationships" xmlns:p="http://schemas.openxmlformats.org/presentationml/2006/main">
  <p:tag name="AS_UNIQUEID" val="74"/>
</p:tagLst>
</file>

<file path=ppt/tags/tag147.xml><?xml version="1.0" encoding="utf-8"?>
<p:tagLst xmlns:a="http://schemas.openxmlformats.org/drawingml/2006/main" xmlns:r="http://schemas.openxmlformats.org/officeDocument/2006/relationships" xmlns:p="http://schemas.openxmlformats.org/presentationml/2006/main">
  <p:tag name="AS_UNIQUEID" val="76"/>
</p:tagLst>
</file>

<file path=ppt/tags/tag148.xml><?xml version="1.0" encoding="utf-8"?>
<p:tagLst xmlns:a="http://schemas.openxmlformats.org/drawingml/2006/main" xmlns:r="http://schemas.openxmlformats.org/officeDocument/2006/relationships" xmlns:p="http://schemas.openxmlformats.org/presentationml/2006/main">
  <p:tag name="AS_UNIQUEID" val="77"/>
</p:tagLst>
</file>

<file path=ppt/tags/tag149.xml><?xml version="1.0" encoding="utf-8"?>
<p:tagLst xmlns:a="http://schemas.openxmlformats.org/drawingml/2006/main" xmlns:r="http://schemas.openxmlformats.org/officeDocument/2006/relationships" xmlns:p="http://schemas.openxmlformats.org/presentationml/2006/main">
  <p:tag name="AS_UNIQUEID" val="78"/>
</p:tagLst>
</file>

<file path=ppt/tags/tag15.xml><?xml version="1.0" encoding="utf-8"?>
<p:tagLst xmlns:a="http://schemas.openxmlformats.org/drawingml/2006/main" xmlns:r="http://schemas.openxmlformats.org/officeDocument/2006/relationships" xmlns:p="http://schemas.openxmlformats.org/presentationml/2006/main">
  <p:tag name="AS_UNIQUEID" val="379"/>
</p:tagLst>
</file>

<file path=ppt/tags/tag150.xml><?xml version="1.0" encoding="utf-8"?>
<p:tagLst xmlns:a="http://schemas.openxmlformats.org/drawingml/2006/main" xmlns:r="http://schemas.openxmlformats.org/officeDocument/2006/relationships" xmlns:p="http://schemas.openxmlformats.org/presentationml/2006/main">
  <p:tag name="AS_UNIQUEID" val="80"/>
</p:tagLst>
</file>

<file path=ppt/tags/tag151.xml><?xml version="1.0" encoding="utf-8"?>
<p:tagLst xmlns:a="http://schemas.openxmlformats.org/drawingml/2006/main" xmlns:r="http://schemas.openxmlformats.org/officeDocument/2006/relationships" xmlns:p="http://schemas.openxmlformats.org/presentationml/2006/main">
  <p:tag name="AS_UNIQUEID" val="81"/>
</p:tagLst>
</file>

<file path=ppt/tags/tag152.xml><?xml version="1.0" encoding="utf-8"?>
<p:tagLst xmlns:a="http://schemas.openxmlformats.org/drawingml/2006/main" xmlns:r="http://schemas.openxmlformats.org/officeDocument/2006/relationships" xmlns:p="http://schemas.openxmlformats.org/presentationml/2006/main">
  <p:tag name="AS_UNIQUEID" val="82"/>
</p:tagLst>
</file>

<file path=ppt/tags/tag153.xml><?xml version="1.0" encoding="utf-8"?>
<p:tagLst xmlns:a="http://schemas.openxmlformats.org/drawingml/2006/main" xmlns:r="http://schemas.openxmlformats.org/officeDocument/2006/relationships" xmlns:p="http://schemas.openxmlformats.org/presentationml/2006/main">
  <p:tag name="AS_UNIQUEID" val="88"/>
</p:tagLst>
</file>

<file path=ppt/tags/tag154.xml><?xml version="1.0" encoding="utf-8"?>
<p:tagLst xmlns:a="http://schemas.openxmlformats.org/drawingml/2006/main" xmlns:r="http://schemas.openxmlformats.org/officeDocument/2006/relationships" xmlns:p="http://schemas.openxmlformats.org/presentationml/2006/main">
  <p:tag name="AS_UNIQUEID" val="89"/>
</p:tagLst>
</file>

<file path=ppt/tags/tag155.xml><?xml version="1.0" encoding="utf-8"?>
<p:tagLst xmlns:a="http://schemas.openxmlformats.org/drawingml/2006/main" xmlns:r="http://schemas.openxmlformats.org/officeDocument/2006/relationships" xmlns:p="http://schemas.openxmlformats.org/presentationml/2006/main">
  <p:tag name="AS_UNIQUEID" val="90"/>
</p:tagLst>
</file>

<file path=ppt/tags/tag156.xml><?xml version="1.0" encoding="utf-8"?>
<p:tagLst xmlns:a="http://schemas.openxmlformats.org/drawingml/2006/main" xmlns:r="http://schemas.openxmlformats.org/officeDocument/2006/relationships" xmlns:p="http://schemas.openxmlformats.org/presentationml/2006/main">
  <p:tag name="AS_UNIQUEID" val="91"/>
</p:tagLst>
</file>

<file path=ppt/tags/tag157.xml><?xml version="1.0" encoding="utf-8"?>
<p:tagLst xmlns:a="http://schemas.openxmlformats.org/drawingml/2006/main" xmlns:r="http://schemas.openxmlformats.org/officeDocument/2006/relationships" xmlns:p="http://schemas.openxmlformats.org/presentationml/2006/main">
  <p:tag name="AS_UNIQUEID" val="92"/>
</p:tagLst>
</file>

<file path=ppt/tags/tag158.xml><?xml version="1.0" encoding="utf-8"?>
<p:tagLst xmlns:a="http://schemas.openxmlformats.org/drawingml/2006/main" xmlns:r="http://schemas.openxmlformats.org/officeDocument/2006/relationships" xmlns:p="http://schemas.openxmlformats.org/presentationml/2006/main">
  <p:tag name="AS_UNIQUEID" val="93"/>
</p:tagLst>
</file>

<file path=ppt/tags/tag159.xml><?xml version="1.0" encoding="utf-8"?>
<p:tagLst xmlns:a="http://schemas.openxmlformats.org/drawingml/2006/main" xmlns:r="http://schemas.openxmlformats.org/officeDocument/2006/relationships" xmlns:p="http://schemas.openxmlformats.org/presentationml/2006/main">
  <p:tag name="AS_UNIQUEID" val="84"/>
</p:tagLst>
</file>

<file path=ppt/tags/tag16.xml><?xml version="1.0" encoding="utf-8"?>
<p:tagLst xmlns:a="http://schemas.openxmlformats.org/drawingml/2006/main" xmlns:r="http://schemas.openxmlformats.org/officeDocument/2006/relationships" xmlns:p="http://schemas.openxmlformats.org/presentationml/2006/main">
  <p:tag name="AS_UNIQUEID" val="380"/>
</p:tagLst>
</file>

<file path=ppt/tags/tag160.xml><?xml version="1.0" encoding="utf-8"?>
<p:tagLst xmlns:a="http://schemas.openxmlformats.org/drawingml/2006/main" xmlns:r="http://schemas.openxmlformats.org/officeDocument/2006/relationships" xmlns:p="http://schemas.openxmlformats.org/presentationml/2006/main">
  <p:tag name="AS_UNIQUEID" val="85"/>
</p:tagLst>
</file>

<file path=ppt/tags/tag161.xml><?xml version="1.0" encoding="utf-8"?>
<p:tagLst xmlns:a="http://schemas.openxmlformats.org/drawingml/2006/main" xmlns:r="http://schemas.openxmlformats.org/officeDocument/2006/relationships" xmlns:p="http://schemas.openxmlformats.org/presentationml/2006/main">
  <p:tag name="AS_UNIQUEID" val="86"/>
</p:tagLst>
</file>

<file path=ppt/tags/tag162.xml><?xml version="1.0" encoding="utf-8"?>
<p:tagLst xmlns:a="http://schemas.openxmlformats.org/drawingml/2006/main" xmlns:r="http://schemas.openxmlformats.org/officeDocument/2006/relationships" xmlns:p="http://schemas.openxmlformats.org/presentationml/2006/main">
  <p:tag name="AS_UNIQUEID" val="95"/>
</p:tagLst>
</file>

<file path=ppt/tags/tag163.xml><?xml version="1.0" encoding="utf-8"?>
<p:tagLst xmlns:a="http://schemas.openxmlformats.org/drawingml/2006/main" xmlns:r="http://schemas.openxmlformats.org/officeDocument/2006/relationships" xmlns:p="http://schemas.openxmlformats.org/presentationml/2006/main">
  <p:tag name="AS_UNIQUEID" val="96"/>
</p:tagLst>
</file>

<file path=ppt/tags/tag164.xml><?xml version="1.0" encoding="utf-8"?>
<p:tagLst xmlns:a="http://schemas.openxmlformats.org/drawingml/2006/main" xmlns:r="http://schemas.openxmlformats.org/officeDocument/2006/relationships" xmlns:p="http://schemas.openxmlformats.org/presentationml/2006/main">
  <p:tag name="AS_UNIQUEID" val="97"/>
</p:tagLst>
</file>

<file path=ppt/tags/tag165.xml><?xml version="1.0" encoding="utf-8"?>
<p:tagLst xmlns:a="http://schemas.openxmlformats.org/drawingml/2006/main" xmlns:r="http://schemas.openxmlformats.org/officeDocument/2006/relationships" xmlns:p="http://schemas.openxmlformats.org/presentationml/2006/main">
  <p:tag name="AS_UNIQUEID" val="98"/>
</p:tagLst>
</file>

<file path=ppt/tags/tag166.xml><?xml version="1.0" encoding="utf-8"?>
<p:tagLst xmlns:a="http://schemas.openxmlformats.org/drawingml/2006/main" xmlns:r="http://schemas.openxmlformats.org/officeDocument/2006/relationships" xmlns:p="http://schemas.openxmlformats.org/presentationml/2006/main">
  <p:tag name="AS_UNIQUEID" val="99"/>
</p:tagLst>
</file>

<file path=ppt/tags/tag167.xml><?xml version="1.0" encoding="utf-8"?>
<p:tagLst xmlns:a="http://schemas.openxmlformats.org/drawingml/2006/main" xmlns:r="http://schemas.openxmlformats.org/officeDocument/2006/relationships" xmlns:p="http://schemas.openxmlformats.org/presentationml/2006/main">
  <p:tag name="AS_UNIQUEID" val="100"/>
</p:tagLst>
</file>

<file path=ppt/tags/tag168.xml><?xml version="1.0" encoding="utf-8"?>
<p:tagLst xmlns:a="http://schemas.openxmlformats.org/drawingml/2006/main" xmlns:r="http://schemas.openxmlformats.org/officeDocument/2006/relationships" xmlns:p="http://schemas.openxmlformats.org/presentationml/2006/main">
  <p:tag name="AS_UNIQUEID" val="106"/>
</p:tagLst>
</file>

<file path=ppt/tags/tag169.xml><?xml version="1.0" encoding="utf-8"?>
<p:tagLst xmlns:a="http://schemas.openxmlformats.org/drawingml/2006/main" xmlns:r="http://schemas.openxmlformats.org/officeDocument/2006/relationships" xmlns:p="http://schemas.openxmlformats.org/presentationml/2006/main">
  <p:tag name="AS_UNIQUEID" val="107"/>
</p:tagLst>
</file>

<file path=ppt/tags/tag17.xml><?xml version="1.0" encoding="utf-8"?>
<p:tagLst xmlns:a="http://schemas.openxmlformats.org/drawingml/2006/main" xmlns:r="http://schemas.openxmlformats.org/officeDocument/2006/relationships" xmlns:p="http://schemas.openxmlformats.org/presentationml/2006/main">
  <p:tag name="AS_UNIQUEID" val="381"/>
</p:tagLst>
</file>

<file path=ppt/tags/tag170.xml><?xml version="1.0" encoding="utf-8"?>
<p:tagLst xmlns:a="http://schemas.openxmlformats.org/drawingml/2006/main" xmlns:r="http://schemas.openxmlformats.org/officeDocument/2006/relationships" xmlns:p="http://schemas.openxmlformats.org/presentationml/2006/main">
  <p:tag name="AS_UNIQUEID" val="108"/>
</p:tagLst>
</file>

<file path=ppt/tags/tag171.xml><?xml version="1.0" encoding="utf-8"?>
<p:tagLst xmlns:a="http://schemas.openxmlformats.org/drawingml/2006/main" xmlns:r="http://schemas.openxmlformats.org/officeDocument/2006/relationships" xmlns:p="http://schemas.openxmlformats.org/presentationml/2006/main">
  <p:tag name="AS_UNIQUEID" val="102"/>
</p:tagLst>
</file>

<file path=ppt/tags/tag172.xml><?xml version="1.0" encoding="utf-8"?>
<p:tagLst xmlns:a="http://schemas.openxmlformats.org/drawingml/2006/main" xmlns:r="http://schemas.openxmlformats.org/officeDocument/2006/relationships" xmlns:p="http://schemas.openxmlformats.org/presentationml/2006/main">
  <p:tag name="AS_UNIQUEID" val="103"/>
</p:tagLst>
</file>

<file path=ppt/tags/tag173.xml><?xml version="1.0" encoding="utf-8"?>
<p:tagLst xmlns:a="http://schemas.openxmlformats.org/drawingml/2006/main" xmlns:r="http://schemas.openxmlformats.org/officeDocument/2006/relationships" xmlns:p="http://schemas.openxmlformats.org/presentationml/2006/main">
  <p:tag name="AS_UNIQUEID" val="104"/>
</p:tagLst>
</file>

<file path=ppt/tags/tag174.xml><?xml version="1.0" encoding="utf-8"?>
<p:tagLst xmlns:a="http://schemas.openxmlformats.org/drawingml/2006/main" xmlns:r="http://schemas.openxmlformats.org/officeDocument/2006/relationships" xmlns:p="http://schemas.openxmlformats.org/presentationml/2006/main">
  <p:tag name="AS_UNIQUEID" val="110"/>
</p:tagLst>
</file>

<file path=ppt/tags/tag175.xml><?xml version="1.0" encoding="utf-8"?>
<p:tagLst xmlns:a="http://schemas.openxmlformats.org/drawingml/2006/main" xmlns:r="http://schemas.openxmlformats.org/officeDocument/2006/relationships" xmlns:p="http://schemas.openxmlformats.org/presentationml/2006/main">
  <p:tag name="AS_UNIQUEID" val="111"/>
</p:tagLst>
</file>

<file path=ppt/tags/tag176.xml><?xml version="1.0" encoding="utf-8"?>
<p:tagLst xmlns:a="http://schemas.openxmlformats.org/drawingml/2006/main" xmlns:r="http://schemas.openxmlformats.org/officeDocument/2006/relationships" xmlns:p="http://schemas.openxmlformats.org/presentationml/2006/main">
  <p:tag name="AS_UNIQUEID" val="117"/>
</p:tagLst>
</file>

<file path=ppt/tags/tag177.xml><?xml version="1.0" encoding="utf-8"?>
<p:tagLst xmlns:a="http://schemas.openxmlformats.org/drawingml/2006/main" xmlns:r="http://schemas.openxmlformats.org/officeDocument/2006/relationships" xmlns:p="http://schemas.openxmlformats.org/presentationml/2006/main">
  <p:tag name="AS_UNIQUEID" val="118"/>
</p:tagLst>
</file>

<file path=ppt/tags/tag178.xml><?xml version="1.0" encoding="utf-8"?>
<p:tagLst xmlns:a="http://schemas.openxmlformats.org/drawingml/2006/main" xmlns:r="http://schemas.openxmlformats.org/officeDocument/2006/relationships" xmlns:p="http://schemas.openxmlformats.org/presentationml/2006/main">
  <p:tag name="AS_UNIQUEID" val="119"/>
</p:tagLst>
</file>

<file path=ppt/tags/tag179.xml><?xml version="1.0" encoding="utf-8"?>
<p:tagLst xmlns:a="http://schemas.openxmlformats.org/drawingml/2006/main" xmlns:r="http://schemas.openxmlformats.org/officeDocument/2006/relationships" xmlns:p="http://schemas.openxmlformats.org/presentationml/2006/main">
  <p:tag name="AS_UNIQUEID" val="120"/>
</p:tagLst>
</file>

<file path=ppt/tags/tag18.xml><?xml version="1.0" encoding="utf-8"?>
<p:tagLst xmlns:a="http://schemas.openxmlformats.org/drawingml/2006/main" xmlns:r="http://schemas.openxmlformats.org/officeDocument/2006/relationships" xmlns:p="http://schemas.openxmlformats.org/presentationml/2006/main">
  <p:tag name="AS_UNIQUEID" val="383"/>
</p:tagLst>
</file>

<file path=ppt/tags/tag180.xml><?xml version="1.0" encoding="utf-8"?>
<p:tagLst xmlns:a="http://schemas.openxmlformats.org/drawingml/2006/main" xmlns:r="http://schemas.openxmlformats.org/officeDocument/2006/relationships" xmlns:p="http://schemas.openxmlformats.org/presentationml/2006/main">
  <p:tag name="AS_UNIQUEID" val="113"/>
</p:tagLst>
</file>

<file path=ppt/tags/tag181.xml><?xml version="1.0" encoding="utf-8"?>
<p:tagLst xmlns:a="http://schemas.openxmlformats.org/drawingml/2006/main" xmlns:r="http://schemas.openxmlformats.org/officeDocument/2006/relationships" xmlns:p="http://schemas.openxmlformats.org/presentationml/2006/main">
  <p:tag name="AS_UNIQUEID" val="114"/>
</p:tagLst>
</file>

<file path=ppt/tags/tag182.xml><?xml version="1.0" encoding="utf-8"?>
<p:tagLst xmlns:a="http://schemas.openxmlformats.org/drawingml/2006/main" xmlns:r="http://schemas.openxmlformats.org/officeDocument/2006/relationships" xmlns:p="http://schemas.openxmlformats.org/presentationml/2006/main">
  <p:tag name="AS_UNIQUEID" val="115"/>
</p:tagLst>
</file>

<file path=ppt/tags/tag183.xml><?xml version="1.0" encoding="utf-8"?>
<p:tagLst xmlns:a="http://schemas.openxmlformats.org/drawingml/2006/main" xmlns:r="http://schemas.openxmlformats.org/officeDocument/2006/relationships" xmlns:p="http://schemas.openxmlformats.org/presentationml/2006/main">
  <p:tag name="AS_UNIQUEID" val="122"/>
</p:tagLst>
</file>

<file path=ppt/tags/tag184.xml><?xml version="1.0" encoding="utf-8"?>
<p:tagLst xmlns:a="http://schemas.openxmlformats.org/drawingml/2006/main" xmlns:r="http://schemas.openxmlformats.org/officeDocument/2006/relationships" xmlns:p="http://schemas.openxmlformats.org/presentationml/2006/main">
  <p:tag name="AS_UNIQUEID" val="123"/>
</p:tagLst>
</file>

<file path=ppt/tags/tag185.xml><?xml version="1.0" encoding="utf-8"?>
<p:tagLst xmlns:a="http://schemas.openxmlformats.org/drawingml/2006/main" xmlns:r="http://schemas.openxmlformats.org/officeDocument/2006/relationships" xmlns:p="http://schemas.openxmlformats.org/presentationml/2006/main">
  <p:tag name="AS_UNIQUEID" val="125"/>
</p:tagLst>
</file>

<file path=ppt/tags/tag186.xml><?xml version="1.0" encoding="utf-8"?>
<p:tagLst xmlns:a="http://schemas.openxmlformats.org/drawingml/2006/main" xmlns:r="http://schemas.openxmlformats.org/officeDocument/2006/relationships" xmlns:p="http://schemas.openxmlformats.org/presentationml/2006/main">
  <p:tag name="AS_UNIQUEID" val="126"/>
</p:tagLst>
</file>

<file path=ppt/tags/tag187.xml><?xml version="1.0" encoding="utf-8"?>
<p:tagLst xmlns:a="http://schemas.openxmlformats.org/drawingml/2006/main" xmlns:r="http://schemas.openxmlformats.org/officeDocument/2006/relationships" xmlns:p="http://schemas.openxmlformats.org/presentationml/2006/main">
  <p:tag name="AS_UNIQUEID" val="127"/>
</p:tagLst>
</file>

<file path=ppt/tags/tag188.xml><?xml version="1.0" encoding="utf-8"?>
<p:tagLst xmlns:a="http://schemas.openxmlformats.org/drawingml/2006/main" xmlns:r="http://schemas.openxmlformats.org/officeDocument/2006/relationships" xmlns:p="http://schemas.openxmlformats.org/presentationml/2006/main">
  <p:tag name="AS_UNIQUEID" val="129"/>
</p:tagLst>
</file>

<file path=ppt/tags/tag189.xml><?xml version="1.0" encoding="utf-8"?>
<p:tagLst xmlns:a="http://schemas.openxmlformats.org/drawingml/2006/main" xmlns:r="http://schemas.openxmlformats.org/officeDocument/2006/relationships" xmlns:p="http://schemas.openxmlformats.org/presentationml/2006/main">
  <p:tag name="AS_UNIQUEID" val="130"/>
</p:tagLst>
</file>

<file path=ppt/tags/tag19.xml><?xml version="1.0" encoding="utf-8"?>
<p:tagLst xmlns:a="http://schemas.openxmlformats.org/drawingml/2006/main" xmlns:r="http://schemas.openxmlformats.org/officeDocument/2006/relationships" xmlns:p="http://schemas.openxmlformats.org/presentationml/2006/main">
  <p:tag name="AS_UNIQUEID" val="384"/>
</p:tagLst>
</file>

<file path=ppt/tags/tag190.xml><?xml version="1.0" encoding="utf-8"?>
<p:tagLst xmlns:a="http://schemas.openxmlformats.org/drawingml/2006/main" xmlns:r="http://schemas.openxmlformats.org/officeDocument/2006/relationships" xmlns:p="http://schemas.openxmlformats.org/presentationml/2006/main">
  <p:tag name="AS_UNIQUEID" val="132"/>
</p:tagLst>
</file>

<file path=ppt/tags/tag191.xml><?xml version="1.0" encoding="utf-8"?>
<p:tagLst xmlns:a="http://schemas.openxmlformats.org/drawingml/2006/main" xmlns:r="http://schemas.openxmlformats.org/officeDocument/2006/relationships" xmlns:p="http://schemas.openxmlformats.org/presentationml/2006/main">
  <p:tag name="AS_UNIQUEID" val="133"/>
</p:tagLst>
</file>

<file path=ppt/tags/tag192.xml><?xml version="1.0" encoding="utf-8"?>
<p:tagLst xmlns:a="http://schemas.openxmlformats.org/drawingml/2006/main" xmlns:r="http://schemas.openxmlformats.org/officeDocument/2006/relationships" xmlns:p="http://schemas.openxmlformats.org/presentationml/2006/main">
  <p:tag name="AS_UNIQUEID" val="134"/>
</p:tagLst>
</file>

<file path=ppt/tags/tag193.xml><?xml version="1.0" encoding="utf-8"?>
<p:tagLst xmlns:a="http://schemas.openxmlformats.org/drawingml/2006/main" xmlns:r="http://schemas.openxmlformats.org/officeDocument/2006/relationships" xmlns:p="http://schemas.openxmlformats.org/presentationml/2006/main">
  <p:tag name="AS_UNIQUEID" val="136"/>
</p:tagLst>
</file>

<file path=ppt/tags/tag194.xml><?xml version="1.0" encoding="utf-8"?>
<p:tagLst xmlns:a="http://schemas.openxmlformats.org/drawingml/2006/main" xmlns:r="http://schemas.openxmlformats.org/officeDocument/2006/relationships" xmlns:p="http://schemas.openxmlformats.org/presentationml/2006/main">
  <p:tag name="AS_UNIQUEID" val="137"/>
</p:tagLst>
</file>

<file path=ppt/tags/tag195.xml><?xml version="1.0" encoding="utf-8"?>
<p:tagLst xmlns:a="http://schemas.openxmlformats.org/drawingml/2006/main" xmlns:r="http://schemas.openxmlformats.org/officeDocument/2006/relationships" xmlns:p="http://schemas.openxmlformats.org/presentationml/2006/main">
  <p:tag name="AS_UNIQUEID" val="139"/>
</p:tagLst>
</file>

<file path=ppt/tags/tag196.xml><?xml version="1.0" encoding="utf-8"?>
<p:tagLst xmlns:a="http://schemas.openxmlformats.org/drawingml/2006/main" xmlns:r="http://schemas.openxmlformats.org/officeDocument/2006/relationships" xmlns:p="http://schemas.openxmlformats.org/presentationml/2006/main">
  <p:tag name="AS_UNIQUEID" val="140"/>
</p:tagLst>
</file>

<file path=ppt/tags/tag197.xml><?xml version="1.0" encoding="utf-8"?>
<p:tagLst xmlns:a="http://schemas.openxmlformats.org/drawingml/2006/main" xmlns:r="http://schemas.openxmlformats.org/officeDocument/2006/relationships" xmlns:p="http://schemas.openxmlformats.org/presentationml/2006/main">
  <p:tag name="AS_UNIQUEID" val="142"/>
</p:tagLst>
</file>

<file path=ppt/tags/tag198.xml><?xml version="1.0" encoding="utf-8"?>
<p:tagLst xmlns:a="http://schemas.openxmlformats.org/drawingml/2006/main" xmlns:r="http://schemas.openxmlformats.org/officeDocument/2006/relationships" xmlns:p="http://schemas.openxmlformats.org/presentationml/2006/main">
  <p:tag name="AS_UNIQUEID" val="143"/>
</p:tagLst>
</file>

<file path=ppt/tags/tag199.xml><?xml version="1.0" encoding="utf-8"?>
<p:tagLst xmlns:a="http://schemas.openxmlformats.org/drawingml/2006/main" xmlns:r="http://schemas.openxmlformats.org/officeDocument/2006/relationships" xmlns:p="http://schemas.openxmlformats.org/presentationml/2006/main">
  <p:tag name="AS_UNIQUEID" val="144"/>
</p:tagLst>
</file>

<file path=ppt/tags/tag2.xml><?xml version="1.0" encoding="utf-8"?>
<p:tagLst xmlns:a="http://schemas.openxmlformats.org/drawingml/2006/main" xmlns:r="http://schemas.openxmlformats.org/officeDocument/2006/relationships" xmlns:p="http://schemas.openxmlformats.org/presentationml/2006/main">
  <p:tag name="AS_UNIQUEID" val="437"/>
</p:tagLst>
</file>

<file path=ppt/tags/tag20.xml><?xml version="1.0" encoding="utf-8"?>
<p:tagLst xmlns:a="http://schemas.openxmlformats.org/drawingml/2006/main" xmlns:r="http://schemas.openxmlformats.org/officeDocument/2006/relationships" xmlns:p="http://schemas.openxmlformats.org/presentationml/2006/main">
  <p:tag name="AS_UNIQUEID" val="385"/>
</p:tagLst>
</file>

<file path=ppt/tags/tag200.xml><?xml version="1.0" encoding="utf-8"?>
<p:tagLst xmlns:a="http://schemas.openxmlformats.org/drawingml/2006/main" xmlns:r="http://schemas.openxmlformats.org/officeDocument/2006/relationships" xmlns:p="http://schemas.openxmlformats.org/presentationml/2006/main">
  <p:tag name="AS_UNIQUEID" val="145"/>
</p:tagLst>
</file>

<file path=ppt/tags/tag201.xml><?xml version="1.0" encoding="utf-8"?>
<p:tagLst xmlns:a="http://schemas.openxmlformats.org/drawingml/2006/main" xmlns:r="http://schemas.openxmlformats.org/officeDocument/2006/relationships" xmlns:p="http://schemas.openxmlformats.org/presentationml/2006/main">
  <p:tag name="AS_UNIQUEID" val="147"/>
</p:tagLst>
</file>

<file path=ppt/tags/tag202.xml><?xml version="1.0" encoding="utf-8"?>
<p:tagLst xmlns:a="http://schemas.openxmlformats.org/drawingml/2006/main" xmlns:r="http://schemas.openxmlformats.org/officeDocument/2006/relationships" xmlns:p="http://schemas.openxmlformats.org/presentationml/2006/main">
  <p:tag name="AS_UNIQUEID" val="148"/>
</p:tagLst>
</file>

<file path=ppt/tags/tag203.xml><?xml version="1.0" encoding="utf-8"?>
<p:tagLst xmlns:a="http://schemas.openxmlformats.org/drawingml/2006/main" xmlns:r="http://schemas.openxmlformats.org/officeDocument/2006/relationships" xmlns:p="http://schemas.openxmlformats.org/presentationml/2006/main">
  <p:tag name="AS_UNIQUEID" val="150"/>
</p:tagLst>
</file>

<file path=ppt/tags/tag204.xml><?xml version="1.0" encoding="utf-8"?>
<p:tagLst xmlns:a="http://schemas.openxmlformats.org/drawingml/2006/main" xmlns:r="http://schemas.openxmlformats.org/officeDocument/2006/relationships" xmlns:p="http://schemas.openxmlformats.org/presentationml/2006/main">
  <p:tag name="AS_UNIQUEID" val="151"/>
</p:tagLst>
</file>

<file path=ppt/tags/tag205.xml><?xml version="1.0" encoding="utf-8"?>
<p:tagLst xmlns:a="http://schemas.openxmlformats.org/drawingml/2006/main" xmlns:r="http://schemas.openxmlformats.org/officeDocument/2006/relationships" xmlns:p="http://schemas.openxmlformats.org/presentationml/2006/main">
  <p:tag name="AS_UNIQUEID" val="157"/>
</p:tagLst>
</file>

<file path=ppt/tags/tag206.xml><?xml version="1.0" encoding="utf-8"?>
<p:tagLst xmlns:a="http://schemas.openxmlformats.org/drawingml/2006/main" xmlns:r="http://schemas.openxmlformats.org/officeDocument/2006/relationships" xmlns:p="http://schemas.openxmlformats.org/presentationml/2006/main">
  <p:tag name="AS_UNIQUEID" val="158"/>
</p:tagLst>
</file>

<file path=ppt/tags/tag207.xml><?xml version="1.0" encoding="utf-8"?>
<p:tagLst xmlns:a="http://schemas.openxmlformats.org/drawingml/2006/main" xmlns:r="http://schemas.openxmlformats.org/officeDocument/2006/relationships" xmlns:p="http://schemas.openxmlformats.org/presentationml/2006/main">
  <p:tag name="AS_UNIQUEID" val="159"/>
</p:tagLst>
</file>

<file path=ppt/tags/tag208.xml><?xml version="1.0" encoding="utf-8"?>
<p:tagLst xmlns:a="http://schemas.openxmlformats.org/drawingml/2006/main" xmlns:r="http://schemas.openxmlformats.org/officeDocument/2006/relationships" xmlns:p="http://schemas.openxmlformats.org/presentationml/2006/main">
  <p:tag name="AS_UNIQUEID" val="160"/>
</p:tagLst>
</file>

<file path=ppt/tags/tag209.xml><?xml version="1.0" encoding="utf-8"?>
<p:tagLst xmlns:a="http://schemas.openxmlformats.org/drawingml/2006/main" xmlns:r="http://schemas.openxmlformats.org/officeDocument/2006/relationships" xmlns:p="http://schemas.openxmlformats.org/presentationml/2006/main">
  <p:tag name="AS_UNIQUEID" val="153"/>
</p:tagLst>
</file>

<file path=ppt/tags/tag21.xml><?xml version="1.0" encoding="utf-8"?>
<p:tagLst xmlns:a="http://schemas.openxmlformats.org/drawingml/2006/main" xmlns:r="http://schemas.openxmlformats.org/officeDocument/2006/relationships" xmlns:p="http://schemas.openxmlformats.org/presentationml/2006/main">
  <p:tag name="AS_UNIQUEID" val="386"/>
</p:tagLst>
</file>

<file path=ppt/tags/tag210.xml><?xml version="1.0" encoding="utf-8"?>
<p:tagLst xmlns:a="http://schemas.openxmlformats.org/drawingml/2006/main" xmlns:r="http://schemas.openxmlformats.org/officeDocument/2006/relationships" xmlns:p="http://schemas.openxmlformats.org/presentationml/2006/main">
  <p:tag name="AS_UNIQUEID" val="154"/>
</p:tagLst>
</file>

<file path=ppt/tags/tag211.xml><?xml version="1.0" encoding="utf-8"?>
<p:tagLst xmlns:a="http://schemas.openxmlformats.org/drawingml/2006/main" xmlns:r="http://schemas.openxmlformats.org/officeDocument/2006/relationships" xmlns:p="http://schemas.openxmlformats.org/presentationml/2006/main">
  <p:tag name="AS_UNIQUEID" val="155"/>
</p:tagLst>
</file>

<file path=ppt/tags/tag212.xml><?xml version="1.0" encoding="utf-8"?>
<p:tagLst xmlns:a="http://schemas.openxmlformats.org/drawingml/2006/main" xmlns:r="http://schemas.openxmlformats.org/officeDocument/2006/relationships" xmlns:p="http://schemas.openxmlformats.org/presentationml/2006/main">
  <p:tag name="AS_UNIQUEID" val="162"/>
</p:tagLst>
</file>

<file path=ppt/tags/tag213.xml><?xml version="1.0" encoding="utf-8"?>
<p:tagLst xmlns:a="http://schemas.openxmlformats.org/drawingml/2006/main" xmlns:r="http://schemas.openxmlformats.org/officeDocument/2006/relationships" xmlns:p="http://schemas.openxmlformats.org/presentationml/2006/main">
  <p:tag name="AS_UNIQUEID" val="163"/>
</p:tagLst>
</file>

<file path=ppt/tags/tag214.xml><?xml version="1.0" encoding="utf-8"?>
<p:tagLst xmlns:a="http://schemas.openxmlformats.org/drawingml/2006/main" xmlns:r="http://schemas.openxmlformats.org/officeDocument/2006/relationships" xmlns:p="http://schemas.openxmlformats.org/presentationml/2006/main">
  <p:tag name="AS_UNIQUEID" val="164"/>
</p:tagLst>
</file>

<file path=ppt/tags/tag215.xml><?xml version="1.0" encoding="utf-8"?>
<p:tagLst xmlns:a="http://schemas.openxmlformats.org/drawingml/2006/main" xmlns:r="http://schemas.openxmlformats.org/officeDocument/2006/relationships" xmlns:p="http://schemas.openxmlformats.org/presentationml/2006/main">
  <p:tag name="AS_UNIQUEID" val="166"/>
</p:tagLst>
</file>

<file path=ppt/tags/tag216.xml><?xml version="1.0" encoding="utf-8"?>
<p:tagLst xmlns:a="http://schemas.openxmlformats.org/drawingml/2006/main" xmlns:r="http://schemas.openxmlformats.org/officeDocument/2006/relationships" xmlns:p="http://schemas.openxmlformats.org/presentationml/2006/main">
  <p:tag name="AS_UNIQUEID" val="167"/>
</p:tagLst>
</file>

<file path=ppt/tags/tag217.xml><?xml version="1.0" encoding="utf-8"?>
<p:tagLst xmlns:a="http://schemas.openxmlformats.org/drawingml/2006/main" xmlns:r="http://schemas.openxmlformats.org/officeDocument/2006/relationships" xmlns:p="http://schemas.openxmlformats.org/presentationml/2006/main">
  <p:tag name="AS_UNIQUEID" val="169"/>
</p:tagLst>
</file>

<file path=ppt/tags/tag218.xml><?xml version="1.0" encoding="utf-8"?>
<p:tagLst xmlns:a="http://schemas.openxmlformats.org/drawingml/2006/main" xmlns:r="http://schemas.openxmlformats.org/officeDocument/2006/relationships" xmlns:p="http://schemas.openxmlformats.org/presentationml/2006/main">
  <p:tag name="AS_UNIQUEID" val="170"/>
</p:tagLst>
</file>

<file path=ppt/tags/tag219.xml><?xml version="1.0" encoding="utf-8"?>
<p:tagLst xmlns:a="http://schemas.openxmlformats.org/drawingml/2006/main" xmlns:r="http://schemas.openxmlformats.org/officeDocument/2006/relationships" xmlns:p="http://schemas.openxmlformats.org/presentationml/2006/main">
  <p:tag name="AS_UNIQUEID" val="171"/>
</p:tagLst>
</file>

<file path=ppt/tags/tag22.xml><?xml version="1.0" encoding="utf-8"?>
<p:tagLst xmlns:a="http://schemas.openxmlformats.org/drawingml/2006/main" xmlns:r="http://schemas.openxmlformats.org/officeDocument/2006/relationships" xmlns:p="http://schemas.openxmlformats.org/presentationml/2006/main">
  <p:tag name="AS_UNIQUEID" val="387"/>
</p:tagLst>
</file>

<file path=ppt/tags/tag220.xml><?xml version="1.0" encoding="utf-8"?>
<p:tagLst xmlns:a="http://schemas.openxmlformats.org/drawingml/2006/main" xmlns:r="http://schemas.openxmlformats.org/officeDocument/2006/relationships" xmlns:p="http://schemas.openxmlformats.org/presentationml/2006/main">
  <p:tag name="AS_UNIQUEID" val="173"/>
</p:tagLst>
</file>

<file path=ppt/tags/tag221.xml><?xml version="1.0" encoding="utf-8"?>
<p:tagLst xmlns:a="http://schemas.openxmlformats.org/drawingml/2006/main" xmlns:r="http://schemas.openxmlformats.org/officeDocument/2006/relationships" xmlns:p="http://schemas.openxmlformats.org/presentationml/2006/main">
  <p:tag name="AS_UNIQUEID" val="174"/>
</p:tagLst>
</file>

<file path=ppt/tags/tag222.xml><?xml version="1.0" encoding="utf-8"?>
<p:tagLst xmlns:a="http://schemas.openxmlformats.org/drawingml/2006/main" xmlns:r="http://schemas.openxmlformats.org/officeDocument/2006/relationships" xmlns:p="http://schemas.openxmlformats.org/presentationml/2006/main">
  <p:tag name="AS_UNIQUEID" val="175"/>
</p:tagLst>
</file>

<file path=ppt/tags/tag223.xml><?xml version="1.0" encoding="utf-8"?>
<p:tagLst xmlns:a="http://schemas.openxmlformats.org/drawingml/2006/main" xmlns:r="http://schemas.openxmlformats.org/officeDocument/2006/relationships" xmlns:p="http://schemas.openxmlformats.org/presentationml/2006/main">
  <p:tag name="AS_UNIQUEID" val="177"/>
</p:tagLst>
</file>

<file path=ppt/tags/tag224.xml><?xml version="1.0" encoding="utf-8"?>
<p:tagLst xmlns:a="http://schemas.openxmlformats.org/drawingml/2006/main" xmlns:r="http://schemas.openxmlformats.org/officeDocument/2006/relationships" xmlns:p="http://schemas.openxmlformats.org/presentationml/2006/main">
  <p:tag name="AS_UNIQUEID" val="178"/>
</p:tagLst>
</file>

<file path=ppt/tags/tag225.xml><?xml version="1.0" encoding="utf-8"?>
<p:tagLst xmlns:a="http://schemas.openxmlformats.org/drawingml/2006/main" xmlns:r="http://schemas.openxmlformats.org/officeDocument/2006/relationships" xmlns:p="http://schemas.openxmlformats.org/presentationml/2006/main">
  <p:tag name="AS_UNIQUEID" val="179"/>
</p:tagLst>
</file>

<file path=ppt/tags/tag226.xml><?xml version="1.0" encoding="utf-8"?>
<p:tagLst xmlns:a="http://schemas.openxmlformats.org/drawingml/2006/main" xmlns:r="http://schemas.openxmlformats.org/officeDocument/2006/relationships" xmlns:p="http://schemas.openxmlformats.org/presentationml/2006/main">
  <p:tag name="AS_UNIQUEID" val="181"/>
</p:tagLst>
</file>

<file path=ppt/tags/tag227.xml><?xml version="1.0" encoding="utf-8"?>
<p:tagLst xmlns:a="http://schemas.openxmlformats.org/drawingml/2006/main" xmlns:r="http://schemas.openxmlformats.org/officeDocument/2006/relationships" xmlns:p="http://schemas.openxmlformats.org/presentationml/2006/main">
  <p:tag name="AS_UNIQUEID" val="182"/>
</p:tagLst>
</file>

<file path=ppt/tags/tag228.xml><?xml version="1.0" encoding="utf-8"?>
<p:tagLst xmlns:a="http://schemas.openxmlformats.org/drawingml/2006/main" xmlns:r="http://schemas.openxmlformats.org/officeDocument/2006/relationships" xmlns:p="http://schemas.openxmlformats.org/presentationml/2006/main">
  <p:tag name="AS_UNIQUEID" val="183"/>
</p:tagLst>
</file>

<file path=ppt/tags/tag229.xml><?xml version="1.0" encoding="utf-8"?>
<p:tagLst xmlns:a="http://schemas.openxmlformats.org/drawingml/2006/main" xmlns:r="http://schemas.openxmlformats.org/officeDocument/2006/relationships" xmlns:p="http://schemas.openxmlformats.org/presentationml/2006/main">
  <p:tag name="AS_UNIQUEID" val="185"/>
</p:tagLst>
</file>

<file path=ppt/tags/tag23.xml><?xml version="1.0" encoding="utf-8"?>
<p:tagLst xmlns:a="http://schemas.openxmlformats.org/drawingml/2006/main" xmlns:r="http://schemas.openxmlformats.org/officeDocument/2006/relationships" xmlns:p="http://schemas.openxmlformats.org/presentationml/2006/main">
  <p:tag name="AS_UNIQUEID" val="389"/>
</p:tagLst>
</file>

<file path=ppt/tags/tag230.xml><?xml version="1.0" encoding="utf-8"?>
<p:tagLst xmlns:a="http://schemas.openxmlformats.org/drawingml/2006/main" xmlns:r="http://schemas.openxmlformats.org/officeDocument/2006/relationships" xmlns:p="http://schemas.openxmlformats.org/presentationml/2006/main">
  <p:tag name="AS_UNIQUEID" val="186"/>
</p:tagLst>
</file>

<file path=ppt/tags/tag231.xml><?xml version="1.0" encoding="utf-8"?>
<p:tagLst xmlns:a="http://schemas.openxmlformats.org/drawingml/2006/main" xmlns:r="http://schemas.openxmlformats.org/officeDocument/2006/relationships" xmlns:p="http://schemas.openxmlformats.org/presentationml/2006/main">
  <p:tag name="AS_UNIQUEID" val="187"/>
</p:tagLst>
</file>

<file path=ppt/tags/tag232.xml><?xml version="1.0" encoding="utf-8"?>
<p:tagLst xmlns:a="http://schemas.openxmlformats.org/drawingml/2006/main" xmlns:r="http://schemas.openxmlformats.org/officeDocument/2006/relationships" xmlns:p="http://schemas.openxmlformats.org/presentationml/2006/main">
  <p:tag name="AS_UNIQUEID" val="189"/>
</p:tagLst>
</file>

<file path=ppt/tags/tag233.xml><?xml version="1.0" encoding="utf-8"?>
<p:tagLst xmlns:a="http://schemas.openxmlformats.org/drawingml/2006/main" xmlns:r="http://schemas.openxmlformats.org/officeDocument/2006/relationships" xmlns:p="http://schemas.openxmlformats.org/presentationml/2006/main">
  <p:tag name="AS_UNIQUEID" val="190"/>
</p:tagLst>
</file>

<file path=ppt/tags/tag234.xml><?xml version="1.0" encoding="utf-8"?>
<p:tagLst xmlns:a="http://schemas.openxmlformats.org/drawingml/2006/main" xmlns:r="http://schemas.openxmlformats.org/officeDocument/2006/relationships" xmlns:p="http://schemas.openxmlformats.org/presentationml/2006/main">
  <p:tag name="AS_UNIQUEID" val="191"/>
</p:tagLst>
</file>

<file path=ppt/tags/tag235.xml><?xml version="1.0" encoding="utf-8"?>
<p:tagLst xmlns:a="http://schemas.openxmlformats.org/drawingml/2006/main" xmlns:r="http://schemas.openxmlformats.org/officeDocument/2006/relationships" xmlns:p="http://schemas.openxmlformats.org/presentationml/2006/main">
  <p:tag name="AS_UNIQUEID" val="193"/>
</p:tagLst>
</file>

<file path=ppt/tags/tag236.xml><?xml version="1.0" encoding="utf-8"?>
<p:tagLst xmlns:a="http://schemas.openxmlformats.org/drawingml/2006/main" xmlns:r="http://schemas.openxmlformats.org/officeDocument/2006/relationships" xmlns:p="http://schemas.openxmlformats.org/presentationml/2006/main">
  <p:tag name="AS_UNIQUEID" val="194"/>
</p:tagLst>
</file>

<file path=ppt/tags/tag237.xml><?xml version="1.0" encoding="utf-8"?>
<p:tagLst xmlns:a="http://schemas.openxmlformats.org/drawingml/2006/main" xmlns:r="http://schemas.openxmlformats.org/officeDocument/2006/relationships" xmlns:p="http://schemas.openxmlformats.org/presentationml/2006/main">
  <p:tag name="AS_UNIQUEID" val="196"/>
</p:tagLst>
</file>

<file path=ppt/tags/tag238.xml><?xml version="1.0" encoding="utf-8"?>
<p:tagLst xmlns:a="http://schemas.openxmlformats.org/drawingml/2006/main" xmlns:r="http://schemas.openxmlformats.org/officeDocument/2006/relationships" xmlns:p="http://schemas.openxmlformats.org/presentationml/2006/main">
  <p:tag name="AS_UNIQUEID" val="197"/>
</p:tagLst>
</file>

<file path=ppt/tags/tag239.xml><?xml version="1.0" encoding="utf-8"?>
<p:tagLst xmlns:a="http://schemas.openxmlformats.org/drawingml/2006/main" xmlns:r="http://schemas.openxmlformats.org/officeDocument/2006/relationships" xmlns:p="http://schemas.openxmlformats.org/presentationml/2006/main">
  <p:tag name="AS_UNIQUEID" val="198"/>
</p:tagLst>
</file>

<file path=ppt/tags/tag24.xml><?xml version="1.0" encoding="utf-8"?>
<p:tagLst xmlns:a="http://schemas.openxmlformats.org/drawingml/2006/main" xmlns:r="http://schemas.openxmlformats.org/officeDocument/2006/relationships" xmlns:p="http://schemas.openxmlformats.org/presentationml/2006/main">
  <p:tag name="AS_UNIQUEID" val="390"/>
</p:tagLst>
</file>

<file path=ppt/tags/tag240.xml><?xml version="1.0" encoding="utf-8"?>
<p:tagLst xmlns:a="http://schemas.openxmlformats.org/drawingml/2006/main" xmlns:r="http://schemas.openxmlformats.org/officeDocument/2006/relationships" xmlns:p="http://schemas.openxmlformats.org/presentationml/2006/main">
  <p:tag name="AS_UNIQUEID" val="200"/>
</p:tagLst>
</file>

<file path=ppt/tags/tag241.xml><?xml version="1.0" encoding="utf-8"?>
<p:tagLst xmlns:a="http://schemas.openxmlformats.org/drawingml/2006/main" xmlns:r="http://schemas.openxmlformats.org/officeDocument/2006/relationships" xmlns:p="http://schemas.openxmlformats.org/presentationml/2006/main">
  <p:tag name="AS_UNIQUEID" val="201"/>
</p:tagLst>
</file>

<file path=ppt/tags/tag242.xml><?xml version="1.0" encoding="utf-8"?>
<p:tagLst xmlns:a="http://schemas.openxmlformats.org/drawingml/2006/main" xmlns:r="http://schemas.openxmlformats.org/officeDocument/2006/relationships" xmlns:p="http://schemas.openxmlformats.org/presentationml/2006/main">
  <p:tag name="AS_UNIQUEID" val="202"/>
</p:tagLst>
</file>

<file path=ppt/tags/tag243.xml><?xml version="1.0" encoding="utf-8"?>
<p:tagLst xmlns:a="http://schemas.openxmlformats.org/drawingml/2006/main" xmlns:r="http://schemas.openxmlformats.org/officeDocument/2006/relationships" xmlns:p="http://schemas.openxmlformats.org/presentationml/2006/main">
  <p:tag name="AS_UNIQUEID" val="204"/>
</p:tagLst>
</file>

<file path=ppt/tags/tag244.xml><?xml version="1.0" encoding="utf-8"?>
<p:tagLst xmlns:a="http://schemas.openxmlformats.org/drawingml/2006/main" xmlns:r="http://schemas.openxmlformats.org/officeDocument/2006/relationships" xmlns:p="http://schemas.openxmlformats.org/presentationml/2006/main">
  <p:tag name="AS_UNIQUEID" val="205"/>
</p:tagLst>
</file>

<file path=ppt/tags/tag245.xml><?xml version="1.0" encoding="utf-8"?>
<p:tagLst xmlns:a="http://schemas.openxmlformats.org/drawingml/2006/main" xmlns:r="http://schemas.openxmlformats.org/officeDocument/2006/relationships" xmlns:p="http://schemas.openxmlformats.org/presentationml/2006/main">
  <p:tag name="AS_UNIQUEID" val="206"/>
</p:tagLst>
</file>

<file path=ppt/tags/tag246.xml><?xml version="1.0" encoding="utf-8"?>
<p:tagLst xmlns:a="http://schemas.openxmlformats.org/drawingml/2006/main" xmlns:r="http://schemas.openxmlformats.org/officeDocument/2006/relationships" xmlns:p="http://schemas.openxmlformats.org/presentationml/2006/main">
  <p:tag name="AS_UNIQUEID" val="208"/>
</p:tagLst>
</file>

<file path=ppt/tags/tag247.xml><?xml version="1.0" encoding="utf-8"?>
<p:tagLst xmlns:a="http://schemas.openxmlformats.org/drawingml/2006/main" xmlns:r="http://schemas.openxmlformats.org/officeDocument/2006/relationships" xmlns:p="http://schemas.openxmlformats.org/presentationml/2006/main">
  <p:tag name="AS_UNIQUEID" val="209"/>
</p:tagLst>
</file>

<file path=ppt/tags/tag248.xml><?xml version="1.0" encoding="utf-8"?>
<p:tagLst xmlns:a="http://schemas.openxmlformats.org/drawingml/2006/main" xmlns:r="http://schemas.openxmlformats.org/officeDocument/2006/relationships" xmlns:p="http://schemas.openxmlformats.org/presentationml/2006/main">
  <p:tag name="AS_UNIQUEID" val="210"/>
</p:tagLst>
</file>

<file path=ppt/tags/tag249.xml><?xml version="1.0" encoding="utf-8"?>
<p:tagLst xmlns:a="http://schemas.openxmlformats.org/drawingml/2006/main" xmlns:r="http://schemas.openxmlformats.org/officeDocument/2006/relationships" xmlns:p="http://schemas.openxmlformats.org/presentationml/2006/main">
  <p:tag name="AS_UNIQUEID" val="212"/>
</p:tagLst>
</file>

<file path=ppt/tags/tag25.xml><?xml version="1.0" encoding="utf-8"?>
<p:tagLst xmlns:a="http://schemas.openxmlformats.org/drawingml/2006/main" xmlns:r="http://schemas.openxmlformats.org/officeDocument/2006/relationships" xmlns:p="http://schemas.openxmlformats.org/presentationml/2006/main">
  <p:tag name="AS_UNIQUEID" val="391"/>
</p:tagLst>
</file>

<file path=ppt/tags/tag250.xml><?xml version="1.0" encoding="utf-8"?>
<p:tagLst xmlns:a="http://schemas.openxmlformats.org/drawingml/2006/main" xmlns:r="http://schemas.openxmlformats.org/officeDocument/2006/relationships" xmlns:p="http://schemas.openxmlformats.org/presentationml/2006/main">
  <p:tag name="AS_UNIQUEID" val="213"/>
</p:tagLst>
</file>

<file path=ppt/tags/tag251.xml><?xml version="1.0" encoding="utf-8"?>
<p:tagLst xmlns:a="http://schemas.openxmlformats.org/drawingml/2006/main" xmlns:r="http://schemas.openxmlformats.org/officeDocument/2006/relationships" xmlns:p="http://schemas.openxmlformats.org/presentationml/2006/main">
  <p:tag name="AS_UNIQUEID" val="215"/>
</p:tagLst>
</file>

<file path=ppt/tags/tag252.xml><?xml version="1.0" encoding="utf-8"?>
<p:tagLst xmlns:a="http://schemas.openxmlformats.org/drawingml/2006/main" xmlns:r="http://schemas.openxmlformats.org/officeDocument/2006/relationships" xmlns:p="http://schemas.openxmlformats.org/presentationml/2006/main">
  <p:tag name="AS_UNIQUEID" val="216"/>
</p:tagLst>
</file>

<file path=ppt/tags/tag253.xml><?xml version="1.0" encoding="utf-8"?>
<p:tagLst xmlns:a="http://schemas.openxmlformats.org/drawingml/2006/main" xmlns:r="http://schemas.openxmlformats.org/officeDocument/2006/relationships" xmlns:p="http://schemas.openxmlformats.org/presentationml/2006/main">
  <p:tag name="AS_UNIQUEID" val="217"/>
</p:tagLst>
</file>

<file path=ppt/tags/tag254.xml><?xml version="1.0" encoding="utf-8"?>
<p:tagLst xmlns:a="http://schemas.openxmlformats.org/drawingml/2006/main" xmlns:r="http://schemas.openxmlformats.org/officeDocument/2006/relationships" xmlns:p="http://schemas.openxmlformats.org/presentationml/2006/main">
  <p:tag name="AS_UNIQUEID" val="219"/>
</p:tagLst>
</file>

<file path=ppt/tags/tag255.xml><?xml version="1.0" encoding="utf-8"?>
<p:tagLst xmlns:a="http://schemas.openxmlformats.org/drawingml/2006/main" xmlns:r="http://schemas.openxmlformats.org/officeDocument/2006/relationships" xmlns:p="http://schemas.openxmlformats.org/presentationml/2006/main">
  <p:tag name="AS_UNIQUEID" val="220"/>
</p:tagLst>
</file>

<file path=ppt/tags/tag256.xml><?xml version="1.0" encoding="utf-8"?>
<p:tagLst xmlns:a="http://schemas.openxmlformats.org/drawingml/2006/main" xmlns:r="http://schemas.openxmlformats.org/officeDocument/2006/relationships" xmlns:p="http://schemas.openxmlformats.org/presentationml/2006/main">
  <p:tag name="AS_UNIQUEID" val="222"/>
</p:tagLst>
</file>

<file path=ppt/tags/tag257.xml><?xml version="1.0" encoding="utf-8"?>
<p:tagLst xmlns:a="http://schemas.openxmlformats.org/drawingml/2006/main" xmlns:r="http://schemas.openxmlformats.org/officeDocument/2006/relationships" xmlns:p="http://schemas.openxmlformats.org/presentationml/2006/main">
  <p:tag name="AS_UNIQUEID" val="223"/>
</p:tagLst>
</file>

<file path=ppt/tags/tag258.xml><?xml version="1.0" encoding="utf-8"?>
<p:tagLst xmlns:a="http://schemas.openxmlformats.org/drawingml/2006/main" xmlns:r="http://schemas.openxmlformats.org/officeDocument/2006/relationships" xmlns:p="http://schemas.openxmlformats.org/presentationml/2006/main">
  <p:tag name="AS_UNIQUEID" val="229"/>
</p:tagLst>
</file>

<file path=ppt/tags/tag259.xml><?xml version="1.0" encoding="utf-8"?>
<p:tagLst xmlns:a="http://schemas.openxmlformats.org/drawingml/2006/main" xmlns:r="http://schemas.openxmlformats.org/officeDocument/2006/relationships" xmlns:p="http://schemas.openxmlformats.org/presentationml/2006/main">
  <p:tag name="AS_UNIQUEID" val="230"/>
</p:tagLst>
</file>

<file path=ppt/tags/tag26.xml><?xml version="1.0" encoding="utf-8"?>
<p:tagLst xmlns:a="http://schemas.openxmlformats.org/drawingml/2006/main" xmlns:r="http://schemas.openxmlformats.org/officeDocument/2006/relationships" xmlns:p="http://schemas.openxmlformats.org/presentationml/2006/main">
  <p:tag name="AS_UNIQUEID" val="392"/>
</p:tagLst>
</file>

<file path=ppt/tags/tag260.xml><?xml version="1.0" encoding="utf-8"?>
<p:tagLst xmlns:a="http://schemas.openxmlformats.org/drawingml/2006/main" xmlns:r="http://schemas.openxmlformats.org/officeDocument/2006/relationships" xmlns:p="http://schemas.openxmlformats.org/presentationml/2006/main">
  <p:tag name="AS_UNIQUEID" val="231"/>
</p:tagLst>
</file>

<file path=ppt/tags/tag261.xml><?xml version="1.0" encoding="utf-8"?>
<p:tagLst xmlns:a="http://schemas.openxmlformats.org/drawingml/2006/main" xmlns:r="http://schemas.openxmlformats.org/officeDocument/2006/relationships" xmlns:p="http://schemas.openxmlformats.org/presentationml/2006/main">
  <p:tag name="AS_UNIQUEID" val="232"/>
</p:tagLst>
</file>

<file path=ppt/tags/tag262.xml><?xml version="1.0" encoding="utf-8"?>
<p:tagLst xmlns:a="http://schemas.openxmlformats.org/drawingml/2006/main" xmlns:r="http://schemas.openxmlformats.org/officeDocument/2006/relationships" xmlns:p="http://schemas.openxmlformats.org/presentationml/2006/main">
  <p:tag name="AS_UNIQUEID" val="233"/>
</p:tagLst>
</file>

<file path=ppt/tags/tag263.xml><?xml version="1.0" encoding="utf-8"?>
<p:tagLst xmlns:a="http://schemas.openxmlformats.org/drawingml/2006/main" xmlns:r="http://schemas.openxmlformats.org/officeDocument/2006/relationships" xmlns:p="http://schemas.openxmlformats.org/presentationml/2006/main">
  <p:tag name="AS_UNIQUEID" val="225"/>
</p:tagLst>
</file>

<file path=ppt/tags/tag264.xml><?xml version="1.0" encoding="utf-8"?>
<p:tagLst xmlns:a="http://schemas.openxmlformats.org/drawingml/2006/main" xmlns:r="http://schemas.openxmlformats.org/officeDocument/2006/relationships" xmlns:p="http://schemas.openxmlformats.org/presentationml/2006/main">
  <p:tag name="AS_UNIQUEID" val="226"/>
</p:tagLst>
</file>

<file path=ppt/tags/tag265.xml><?xml version="1.0" encoding="utf-8"?>
<p:tagLst xmlns:a="http://schemas.openxmlformats.org/drawingml/2006/main" xmlns:r="http://schemas.openxmlformats.org/officeDocument/2006/relationships" xmlns:p="http://schemas.openxmlformats.org/presentationml/2006/main">
  <p:tag name="AS_UNIQUEID" val="227"/>
</p:tagLst>
</file>

<file path=ppt/tags/tag266.xml><?xml version="1.0" encoding="utf-8"?>
<p:tagLst xmlns:a="http://schemas.openxmlformats.org/drawingml/2006/main" xmlns:r="http://schemas.openxmlformats.org/officeDocument/2006/relationships" xmlns:p="http://schemas.openxmlformats.org/presentationml/2006/main">
  <p:tag name="AS_UNIQUEID" val="239"/>
</p:tagLst>
</file>

<file path=ppt/tags/tag267.xml><?xml version="1.0" encoding="utf-8"?>
<p:tagLst xmlns:a="http://schemas.openxmlformats.org/drawingml/2006/main" xmlns:r="http://schemas.openxmlformats.org/officeDocument/2006/relationships" xmlns:p="http://schemas.openxmlformats.org/presentationml/2006/main">
  <p:tag name="AS_UNIQUEID" val="240"/>
</p:tagLst>
</file>

<file path=ppt/tags/tag268.xml><?xml version="1.0" encoding="utf-8"?>
<p:tagLst xmlns:a="http://schemas.openxmlformats.org/drawingml/2006/main" xmlns:r="http://schemas.openxmlformats.org/officeDocument/2006/relationships" xmlns:p="http://schemas.openxmlformats.org/presentationml/2006/main">
  <p:tag name="AS_UNIQUEID" val="241"/>
</p:tagLst>
</file>

<file path=ppt/tags/tag269.xml><?xml version="1.0" encoding="utf-8"?>
<p:tagLst xmlns:a="http://schemas.openxmlformats.org/drawingml/2006/main" xmlns:r="http://schemas.openxmlformats.org/officeDocument/2006/relationships" xmlns:p="http://schemas.openxmlformats.org/presentationml/2006/main">
  <p:tag name="AS_UNIQUEID" val="242"/>
</p:tagLst>
</file>

<file path=ppt/tags/tag27.xml><?xml version="1.0" encoding="utf-8"?>
<p:tagLst xmlns:a="http://schemas.openxmlformats.org/drawingml/2006/main" xmlns:r="http://schemas.openxmlformats.org/officeDocument/2006/relationships" xmlns:p="http://schemas.openxmlformats.org/presentationml/2006/main">
  <p:tag name="AS_UNIQUEID" val="393"/>
</p:tagLst>
</file>

<file path=ppt/tags/tag270.xml><?xml version="1.0" encoding="utf-8"?>
<p:tagLst xmlns:a="http://schemas.openxmlformats.org/drawingml/2006/main" xmlns:r="http://schemas.openxmlformats.org/officeDocument/2006/relationships" xmlns:p="http://schemas.openxmlformats.org/presentationml/2006/main">
  <p:tag name="AS_UNIQUEID" val="235"/>
</p:tagLst>
</file>

<file path=ppt/tags/tag271.xml><?xml version="1.0" encoding="utf-8"?>
<p:tagLst xmlns:a="http://schemas.openxmlformats.org/drawingml/2006/main" xmlns:r="http://schemas.openxmlformats.org/officeDocument/2006/relationships" xmlns:p="http://schemas.openxmlformats.org/presentationml/2006/main">
  <p:tag name="AS_UNIQUEID" val="236"/>
</p:tagLst>
</file>

<file path=ppt/tags/tag272.xml><?xml version="1.0" encoding="utf-8"?>
<p:tagLst xmlns:a="http://schemas.openxmlformats.org/drawingml/2006/main" xmlns:r="http://schemas.openxmlformats.org/officeDocument/2006/relationships" xmlns:p="http://schemas.openxmlformats.org/presentationml/2006/main">
  <p:tag name="AS_UNIQUEID" val="237"/>
</p:tagLst>
</file>

<file path=ppt/tags/tag273.xml><?xml version="1.0" encoding="utf-8"?>
<p:tagLst xmlns:a="http://schemas.openxmlformats.org/drawingml/2006/main" xmlns:r="http://schemas.openxmlformats.org/officeDocument/2006/relationships" xmlns:p="http://schemas.openxmlformats.org/presentationml/2006/main">
  <p:tag name="AS_UNIQUEID" val="248"/>
</p:tagLst>
</file>

<file path=ppt/tags/tag274.xml><?xml version="1.0" encoding="utf-8"?>
<p:tagLst xmlns:a="http://schemas.openxmlformats.org/drawingml/2006/main" xmlns:r="http://schemas.openxmlformats.org/officeDocument/2006/relationships" xmlns:p="http://schemas.openxmlformats.org/presentationml/2006/main">
  <p:tag name="AS_UNIQUEID" val="249"/>
</p:tagLst>
</file>

<file path=ppt/tags/tag275.xml><?xml version="1.0" encoding="utf-8"?>
<p:tagLst xmlns:a="http://schemas.openxmlformats.org/drawingml/2006/main" xmlns:r="http://schemas.openxmlformats.org/officeDocument/2006/relationships" xmlns:p="http://schemas.openxmlformats.org/presentationml/2006/main">
  <p:tag name="AS_UNIQUEID" val="250"/>
</p:tagLst>
</file>

<file path=ppt/tags/tag276.xml><?xml version="1.0" encoding="utf-8"?>
<p:tagLst xmlns:a="http://schemas.openxmlformats.org/drawingml/2006/main" xmlns:r="http://schemas.openxmlformats.org/officeDocument/2006/relationships" xmlns:p="http://schemas.openxmlformats.org/presentationml/2006/main">
  <p:tag name="AS_UNIQUEID" val="244"/>
</p:tagLst>
</file>

<file path=ppt/tags/tag277.xml><?xml version="1.0" encoding="utf-8"?>
<p:tagLst xmlns:a="http://schemas.openxmlformats.org/drawingml/2006/main" xmlns:r="http://schemas.openxmlformats.org/officeDocument/2006/relationships" xmlns:p="http://schemas.openxmlformats.org/presentationml/2006/main">
  <p:tag name="AS_UNIQUEID" val="245"/>
</p:tagLst>
</file>

<file path=ppt/tags/tag278.xml><?xml version="1.0" encoding="utf-8"?>
<p:tagLst xmlns:a="http://schemas.openxmlformats.org/drawingml/2006/main" xmlns:r="http://schemas.openxmlformats.org/officeDocument/2006/relationships" xmlns:p="http://schemas.openxmlformats.org/presentationml/2006/main">
  <p:tag name="AS_UNIQUEID" val="246"/>
</p:tagLst>
</file>

<file path=ppt/tags/tag279.xml><?xml version="1.0" encoding="utf-8"?>
<p:tagLst xmlns:a="http://schemas.openxmlformats.org/drawingml/2006/main" xmlns:r="http://schemas.openxmlformats.org/officeDocument/2006/relationships" xmlns:p="http://schemas.openxmlformats.org/presentationml/2006/main">
  <p:tag name="AS_UNIQUEID" val="256"/>
</p:tagLst>
</file>

<file path=ppt/tags/tag28.xml><?xml version="1.0" encoding="utf-8"?>
<p:tagLst xmlns:a="http://schemas.openxmlformats.org/drawingml/2006/main" xmlns:r="http://schemas.openxmlformats.org/officeDocument/2006/relationships" xmlns:p="http://schemas.openxmlformats.org/presentationml/2006/main">
  <p:tag name="AS_UNIQUEID" val="394"/>
</p:tagLst>
</file>

<file path=ppt/tags/tag280.xml><?xml version="1.0" encoding="utf-8"?>
<p:tagLst xmlns:a="http://schemas.openxmlformats.org/drawingml/2006/main" xmlns:r="http://schemas.openxmlformats.org/officeDocument/2006/relationships" xmlns:p="http://schemas.openxmlformats.org/presentationml/2006/main">
  <p:tag name="AS_UNIQUEID" val="257"/>
</p:tagLst>
</file>

<file path=ppt/tags/tag281.xml><?xml version="1.0" encoding="utf-8"?>
<p:tagLst xmlns:a="http://schemas.openxmlformats.org/drawingml/2006/main" xmlns:r="http://schemas.openxmlformats.org/officeDocument/2006/relationships" xmlns:p="http://schemas.openxmlformats.org/presentationml/2006/main">
  <p:tag name="AS_UNIQUEID" val="258"/>
</p:tagLst>
</file>

<file path=ppt/tags/tag282.xml><?xml version="1.0" encoding="utf-8"?>
<p:tagLst xmlns:a="http://schemas.openxmlformats.org/drawingml/2006/main" xmlns:r="http://schemas.openxmlformats.org/officeDocument/2006/relationships" xmlns:p="http://schemas.openxmlformats.org/presentationml/2006/main">
  <p:tag name="AS_UNIQUEID" val="259"/>
</p:tagLst>
</file>

<file path=ppt/tags/tag283.xml><?xml version="1.0" encoding="utf-8"?>
<p:tagLst xmlns:a="http://schemas.openxmlformats.org/drawingml/2006/main" xmlns:r="http://schemas.openxmlformats.org/officeDocument/2006/relationships" xmlns:p="http://schemas.openxmlformats.org/presentationml/2006/main">
  <p:tag name="AS_UNIQUEID" val="260"/>
</p:tagLst>
</file>

<file path=ppt/tags/tag284.xml><?xml version="1.0" encoding="utf-8"?>
<p:tagLst xmlns:a="http://schemas.openxmlformats.org/drawingml/2006/main" xmlns:r="http://schemas.openxmlformats.org/officeDocument/2006/relationships" xmlns:p="http://schemas.openxmlformats.org/presentationml/2006/main">
  <p:tag name="AS_UNIQUEID" val="252"/>
</p:tagLst>
</file>

<file path=ppt/tags/tag285.xml><?xml version="1.0" encoding="utf-8"?>
<p:tagLst xmlns:a="http://schemas.openxmlformats.org/drawingml/2006/main" xmlns:r="http://schemas.openxmlformats.org/officeDocument/2006/relationships" xmlns:p="http://schemas.openxmlformats.org/presentationml/2006/main">
  <p:tag name="AS_UNIQUEID" val="253"/>
</p:tagLst>
</file>

<file path=ppt/tags/tag286.xml><?xml version="1.0" encoding="utf-8"?>
<p:tagLst xmlns:a="http://schemas.openxmlformats.org/drawingml/2006/main" xmlns:r="http://schemas.openxmlformats.org/officeDocument/2006/relationships" xmlns:p="http://schemas.openxmlformats.org/presentationml/2006/main">
  <p:tag name="AS_UNIQUEID" val="254"/>
</p:tagLst>
</file>

<file path=ppt/tags/tag287.xml><?xml version="1.0" encoding="utf-8"?>
<p:tagLst xmlns:a="http://schemas.openxmlformats.org/drawingml/2006/main" xmlns:r="http://schemas.openxmlformats.org/officeDocument/2006/relationships" xmlns:p="http://schemas.openxmlformats.org/presentationml/2006/main">
  <p:tag name="AS_UNIQUEID" val="266"/>
</p:tagLst>
</file>

<file path=ppt/tags/tag288.xml><?xml version="1.0" encoding="utf-8"?>
<p:tagLst xmlns:a="http://schemas.openxmlformats.org/drawingml/2006/main" xmlns:r="http://schemas.openxmlformats.org/officeDocument/2006/relationships" xmlns:p="http://schemas.openxmlformats.org/presentationml/2006/main">
  <p:tag name="AS_UNIQUEID" val="267"/>
</p:tagLst>
</file>

<file path=ppt/tags/tag289.xml><?xml version="1.0" encoding="utf-8"?>
<p:tagLst xmlns:a="http://schemas.openxmlformats.org/drawingml/2006/main" xmlns:r="http://schemas.openxmlformats.org/officeDocument/2006/relationships" xmlns:p="http://schemas.openxmlformats.org/presentationml/2006/main">
  <p:tag name="AS_UNIQUEID" val="268"/>
</p:tagLst>
</file>

<file path=ppt/tags/tag29.xml><?xml version="1.0" encoding="utf-8"?>
<p:tagLst xmlns:a="http://schemas.openxmlformats.org/drawingml/2006/main" xmlns:r="http://schemas.openxmlformats.org/officeDocument/2006/relationships" xmlns:p="http://schemas.openxmlformats.org/presentationml/2006/main">
  <p:tag name="AS_UNIQUEID" val="396"/>
</p:tagLst>
</file>

<file path=ppt/tags/tag290.xml><?xml version="1.0" encoding="utf-8"?>
<p:tagLst xmlns:a="http://schemas.openxmlformats.org/drawingml/2006/main" xmlns:r="http://schemas.openxmlformats.org/officeDocument/2006/relationships" xmlns:p="http://schemas.openxmlformats.org/presentationml/2006/main">
  <p:tag name="AS_UNIQUEID" val="269"/>
</p:tagLst>
</file>

<file path=ppt/tags/tag291.xml><?xml version="1.0" encoding="utf-8"?>
<p:tagLst xmlns:a="http://schemas.openxmlformats.org/drawingml/2006/main" xmlns:r="http://schemas.openxmlformats.org/officeDocument/2006/relationships" xmlns:p="http://schemas.openxmlformats.org/presentationml/2006/main">
  <p:tag name="AS_UNIQUEID" val="270"/>
</p:tagLst>
</file>

<file path=ppt/tags/tag292.xml><?xml version="1.0" encoding="utf-8"?>
<p:tagLst xmlns:a="http://schemas.openxmlformats.org/drawingml/2006/main" xmlns:r="http://schemas.openxmlformats.org/officeDocument/2006/relationships" xmlns:p="http://schemas.openxmlformats.org/presentationml/2006/main">
  <p:tag name="AS_UNIQUEID" val="271"/>
</p:tagLst>
</file>

<file path=ppt/tags/tag293.xml><?xml version="1.0" encoding="utf-8"?>
<p:tagLst xmlns:a="http://schemas.openxmlformats.org/drawingml/2006/main" xmlns:r="http://schemas.openxmlformats.org/officeDocument/2006/relationships" xmlns:p="http://schemas.openxmlformats.org/presentationml/2006/main">
  <p:tag name="AS_UNIQUEID" val="262"/>
</p:tagLst>
</file>

<file path=ppt/tags/tag294.xml><?xml version="1.0" encoding="utf-8"?>
<p:tagLst xmlns:a="http://schemas.openxmlformats.org/drawingml/2006/main" xmlns:r="http://schemas.openxmlformats.org/officeDocument/2006/relationships" xmlns:p="http://schemas.openxmlformats.org/presentationml/2006/main">
  <p:tag name="AS_UNIQUEID" val="263"/>
</p:tagLst>
</file>

<file path=ppt/tags/tag295.xml><?xml version="1.0" encoding="utf-8"?>
<p:tagLst xmlns:a="http://schemas.openxmlformats.org/drawingml/2006/main" xmlns:r="http://schemas.openxmlformats.org/officeDocument/2006/relationships" xmlns:p="http://schemas.openxmlformats.org/presentationml/2006/main">
  <p:tag name="AS_UNIQUEID" val="264"/>
</p:tagLst>
</file>

<file path=ppt/tags/tag296.xml><?xml version="1.0" encoding="utf-8"?>
<p:tagLst xmlns:a="http://schemas.openxmlformats.org/drawingml/2006/main" xmlns:r="http://schemas.openxmlformats.org/officeDocument/2006/relationships" xmlns:p="http://schemas.openxmlformats.org/presentationml/2006/main">
  <p:tag name="AS_UNIQUEID" val="273"/>
</p:tagLst>
</file>

<file path=ppt/tags/tag297.xml><?xml version="1.0" encoding="utf-8"?>
<p:tagLst xmlns:a="http://schemas.openxmlformats.org/drawingml/2006/main" xmlns:r="http://schemas.openxmlformats.org/officeDocument/2006/relationships" xmlns:p="http://schemas.openxmlformats.org/presentationml/2006/main">
  <p:tag name="AS_UNIQUEID" val="274"/>
</p:tagLst>
</file>

<file path=ppt/tags/tag298.xml><?xml version="1.0" encoding="utf-8"?>
<p:tagLst xmlns:a="http://schemas.openxmlformats.org/drawingml/2006/main" xmlns:r="http://schemas.openxmlformats.org/officeDocument/2006/relationships" xmlns:p="http://schemas.openxmlformats.org/presentationml/2006/main">
  <p:tag name="AS_UNIQUEID" val="275"/>
</p:tagLst>
</file>

<file path=ppt/tags/tag299.xml><?xml version="1.0" encoding="utf-8"?>
<p:tagLst xmlns:a="http://schemas.openxmlformats.org/drawingml/2006/main" xmlns:r="http://schemas.openxmlformats.org/officeDocument/2006/relationships" xmlns:p="http://schemas.openxmlformats.org/presentationml/2006/main">
  <p:tag name="AS_UNIQUEID" val="281"/>
</p:tagLst>
</file>

<file path=ppt/tags/tag3.xml><?xml version="1.0" encoding="utf-8"?>
<p:tagLst xmlns:a="http://schemas.openxmlformats.org/drawingml/2006/main" xmlns:r="http://schemas.openxmlformats.org/officeDocument/2006/relationships" xmlns:p="http://schemas.openxmlformats.org/presentationml/2006/main">
  <p:tag name="AS_UNIQUEID" val="438"/>
</p:tagLst>
</file>

<file path=ppt/tags/tag30.xml><?xml version="1.0" encoding="utf-8"?>
<p:tagLst xmlns:a="http://schemas.openxmlformats.org/drawingml/2006/main" xmlns:r="http://schemas.openxmlformats.org/officeDocument/2006/relationships" xmlns:p="http://schemas.openxmlformats.org/presentationml/2006/main">
  <p:tag name="AS_UNIQUEID" val="397"/>
</p:tagLst>
</file>

<file path=ppt/tags/tag300.xml><?xml version="1.0" encoding="utf-8"?>
<p:tagLst xmlns:a="http://schemas.openxmlformats.org/drawingml/2006/main" xmlns:r="http://schemas.openxmlformats.org/officeDocument/2006/relationships" xmlns:p="http://schemas.openxmlformats.org/presentationml/2006/main">
  <p:tag name="AS_UNIQUEID" val="282"/>
</p:tagLst>
</file>

<file path=ppt/tags/tag301.xml><?xml version="1.0" encoding="utf-8"?>
<p:tagLst xmlns:a="http://schemas.openxmlformats.org/drawingml/2006/main" xmlns:r="http://schemas.openxmlformats.org/officeDocument/2006/relationships" xmlns:p="http://schemas.openxmlformats.org/presentationml/2006/main">
  <p:tag name="AS_UNIQUEID" val="283"/>
</p:tagLst>
</file>

<file path=ppt/tags/tag302.xml><?xml version="1.0" encoding="utf-8"?>
<p:tagLst xmlns:a="http://schemas.openxmlformats.org/drawingml/2006/main" xmlns:r="http://schemas.openxmlformats.org/officeDocument/2006/relationships" xmlns:p="http://schemas.openxmlformats.org/presentationml/2006/main">
  <p:tag name="AS_UNIQUEID" val="284"/>
</p:tagLst>
</file>

<file path=ppt/tags/tag303.xml><?xml version="1.0" encoding="utf-8"?>
<p:tagLst xmlns:a="http://schemas.openxmlformats.org/drawingml/2006/main" xmlns:r="http://schemas.openxmlformats.org/officeDocument/2006/relationships" xmlns:p="http://schemas.openxmlformats.org/presentationml/2006/main">
  <p:tag name="AS_UNIQUEID" val="277"/>
</p:tagLst>
</file>

<file path=ppt/tags/tag304.xml><?xml version="1.0" encoding="utf-8"?>
<p:tagLst xmlns:a="http://schemas.openxmlformats.org/drawingml/2006/main" xmlns:r="http://schemas.openxmlformats.org/officeDocument/2006/relationships" xmlns:p="http://schemas.openxmlformats.org/presentationml/2006/main">
  <p:tag name="AS_UNIQUEID" val="278"/>
</p:tagLst>
</file>

<file path=ppt/tags/tag305.xml><?xml version="1.0" encoding="utf-8"?>
<p:tagLst xmlns:a="http://schemas.openxmlformats.org/drawingml/2006/main" xmlns:r="http://schemas.openxmlformats.org/officeDocument/2006/relationships" xmlns:p="http://schemas.openxmlformats.org/presentationml/2006/main">
  <p:tag name="AS_UNIQUEID" val="279"/>
</p:tagLst>
</file>

<file path=ppt/tags/tag306.xml><?xml version="1.0" encoding="utf-8"?>
<p:tagLst xmlns:a="http://schemas.openxmlformats.org/drawingml/2006/main" xmlns:r="http://schemas.openxmlformats.org/officeDocument/2006/relationships" xmlns:p="http://schemas.openxmlformats.org/presentationml/2006/main">
  <p:tag name="AS_UNIQUEID" val="290"/>
</p:tagLst>
</file>

<file path=ppt/tags/tag307.xml><?xml version="1.0" encoding="utf-8"?>
<p:tagLst xmlns:a="http://schemas.openxmlformats.org/drawingml/2006/main" xmlns:r="http://schemas.openxmlformats.org/officeDocument/2006/relationships" xmlns:p="http://schemas.openxmlformats.org/presentationml/2006/main">
  <p:tag name="AS_UNIQUEID" val="291"/>
</p:tagLst>
</file>

<file path=ppt/tags/tag308.xml><?xml version="1.0" encoding="utf-8"?>
<p:tagLst xmlns:a="http://schemas.openxmlformats.org/drawingml/2006/main" xmlns:r="http://schemas.openxmlformats.org/officeDocument/2006/relationships" xmlns:p="http://schemas.openxmlformats.org/presentationml/2006/main">
  <p:tag name="AS_UNIQUEID" val="286"/>
</p:tagLst>
</file>

<file path=ppt/tags/tag309.xml><?xml version="1.0" encoding="utf-8"?>
<p:tagLst xmlns:a="http://schemas.openxmlformats.org/drawingml/2006/main" xmlns:r="http://schemas.openxmlformats.org/officeDocument/2006/relationships" xmlns:p="http://schemas.openxmlformats.org/presentationml/2006/main">
  <p:tag name="AS_UNIQUEID" val="287"/>
</p:tagLst>
</file>

<file path=ppt/tags/tag31.xml><?xml version="1.0" encoding="utf-8"?>
<p:tagLst xmlns:a="http://schemas.openxmlformats.org/drawingml/2006/main" xmlns:r="http://schemas.openxmlformats.org/officeDocument/2006/relationships" xmlns:p="http://schemas.openxmlformats.org/presentationml/2006/main">
  <p:tag name="AS_UNIQUEID" val="398"/>
</p:tagLst>
</file>

<file path=ppt/tags/tag310.xml><?xml version="1.0" encoding="utf-8"?>
<p:tagLst xmlns:a="http://schemas.openxmlformats.org/drawingml/2006/main" xmlns:r="http://schemas.openxmlformats.org/officeDocument/2006/relationships" xmlns:p="http://schemas.openxmlformats.org/presentationml/2006/main">
  <p:tag name="AS_UNIQUEID" val="288"/>
</p:tagLst>
</file>

<file path=ppt/tags/tag311.xml><?xml version="1.0" encoding="utf-8"?>
<p:tagLst xmlns:a="http://schemas.openxmlformats.org/drawingml/2006/main" xmlns:r="http://schemas.openxmlformats.org/officeDocument/2006/relationships" xmlns:p="http://schemas.openxmlformats.org/presentationml/2006/main">
  <p:tag name="AS_UNIQUEID" val="297"/>
</p:tagLst>
</file>

<file path=ppt/tags/tag312.xml><?xml version="1.0" encoding="utf-8"?>
<p:tagLst xmlns:a="http://schemas.openxmlformats.org/drawingml/2006/main" xmlns:r="http://schemas.openxmlformats.org/officeDocument/2006/relationships" xmlns:p="http://schemas.openxmlformats.org/presentationml/2006/main">
  <p:tag name="AS_UNIQUEID" val="298"/>
</p:tagLst>
</file>

<file path=ppt/tags/tag313.xml><?xml version="1.0" encoding="utf-8"?>
<p:tagLst xmlns:a="http://schemas.openxmlformats.org/drawingml/2006/main" xmlns:r="http://schemas.openxmlformats.org/officeDocument/2006/relationships" xmlns:p="http://schemas.openxmlformats.org/presentationml/2006/main">
  <p:tag name="AS_UNIQUEID" val="293"/>
</p:tagLst>
</file>

<file path=ppt/tags/tag314.xml><?xml version="1.0" encoding="utf-8"?>
<p:tagLst xmlns:a="http://schemas.openxmlformats.org/drawingml/2006/main" xmlns:r="http://schemas.openxmlformats.org/officeDocument/2006/relationships" xmlns:p="http://schemas.openxmlformats.org/presentationml/2006/main">
  <p:tag name="AS_UNIQUEID" val="294"/>
</p:tagLst>
</file>

<file path=ppt/tags/tag315.xml><?xml version="1.0" encoding="utf-8"?>
<p:tagLst xmlns:a="http://schemas.openxmlformats.org/drawingml/2006/main" xmlns:r="http://schemas.openxmlformats.org/officeDocument/2006/relationships" xmlns:p="http://schemas.openxmlformats.org/presentationml/2006/main">
  <p:tag name="AS_UNIQUEID" val="295"/>
</p:tagLst>
</file>

<file path=ppt/tags/tag316.xml><?xml version="1.0" encoding="utf-8"?>
<p:tagLst xmlns:a="http://schemas.openxmlformats.org/drawingml/2006/main" xmlns:r="http://schemas.openxmlformats.org/officeDocument/2006/relationships" xmlns:p="http://schemas.openxmlformats.org/presentationml/2006/main">
  <p:tag name="AS_UNIQUEID" val="304"/>
</p:tagLst>
</file>

<file path=ppt/tags/tag317.xml><?xml version="1.0" encoding="utf-8"?>
<p:tagLst xmlns:a="http://schemas.openxmlformats.org/drawingml/2006/main" xmlns:r="http://schemas.openxmlformats.org/officeDocument/2006/relationships" xmlns:p="http://schemas.openxmlformats.org/presentationml/2006/main">
  <p:tag name="AS_UNIQUEID" val="305"/>
</p:tagLst>
</file>

<file path=ppt/tags/tag318.xml><?xml version="1.0" encoding="utf-8"?>
<p:tagLst xmlns:a="http://schemas.openxmlformats.org/drawingml/2006/main" xmlns:r="http://schemas.openxmlformats.org/officeDocument/2006/relationships" xmlns:p="http://schemas.openxmlformats.org/presentationml/2006/main">
  <p:tag name="AS_UNIQUEID" val="306"/>
</p:tagLst>
</file>

<file path=ppt/tags/tag319.xml><?xml version="1.0" encoding="utf-8"?>
<p:tagLst xmlns:a="http://schemas.openxmlformats.org/drawingml/2006/main" xmlns:r="http://schemas.openxmlformats.org/officeDocument/2006/relationships" xmlns:p="http://schemas.openxmlformats.org/presentationml/2006/main">
  <p:tag name="AS_UNIQUEID" val="307"/>
</p:tagLst>
</file>

<file path=ppt/tags/tag32.xml><?xml version="1.0" encoding="utf-8"?>
<p:tagLst xmlns:a="http://schemas.openxmlformats.org/drawingml/2006/main" xmlns:r="http://schemas.openxmlformats.org/officeDocument/2006/relationships" xmlns:p="http://schemas.openxmlformats.org/presentationml/2006/main">
  <p:tag name="AS_UNIQUEID" val="399"/>
</p:tagLst>
</file>

<file path=ppt/tags/tag320.xml><?xml version="1.0" encoding="utf-8"?>
<p:tagLst xmlns:a="http://schemas.openxmlformats.org/drawingml/2006/main" xmlns:r="http://schemas.openxmlformats.org/officeDocument/2006/relationships" xmlns:p="http://schemas.openxmlformats.org/presentationml/2006/main">
  <p:tag name="AS_UNIQUEID" val="308"/>
</p:tagLst>
</file>

<file path=ppt/tags/tag321.xml><?xml version="1.0" encoding="utf-8"?>
<p:tagLst xmlns:a="http://schemas.openxmlformats.org/drawingml/2006/main" xmlns:r="http://schemas.openxmlformats.org/officeDocument/2006/relationships" xmlns:p="http://schemas.openxmlformats.org/presentationml/2006/main">
  <p:tag name="AS_UNIQUEID" val="309"/>
</p:tagLst>
</file>

<file path=ppt/tags/tag322.xml><?xml version="1.0" encoding="utf-8"?>
<p:tagLst xmlns:a="http://schemas.openxmlformats.org/drawingml/2006/main" xmlns:r="http://schemas.openxmlformats.org/officeDocument/2006/relationships" xmlns:p="http://schemas.openxmlformats.org/presentationml/2006/main">
  <p:tag name="AS_UNIQUEID" val="310"/>
</p:tagLst>
</file>

<file path=ppt/tags/tag323.xml><?xml version="1.0" encoding="utf-8"?>
<p:tagLst xmlns:a="http://schemas.openxmlformats.org/drawingml/2006/main" xmlns:r="http://schemas.openxmlformats.org/officeDocument/2006/relationships" xmlns:p="http://schemas.openxmlformats.org/presentationml/2006/main">
  <p:tag name="AS_UNIQUEID" val="300"/>
</p:tagLst>
</file>

<file path=ppt/tags/tag324.xml><?xml version="1.0" encoding="utf-8"?>
<p:tagLst xmlns:a="http://schemas.openxmlformats.org/drawingml/2006/main" xmlns:r="http://schemas.openxmlformats.org/officeDocument/2006/relationships" xmlns:p="http://schemas.openxmlformats.org/presentationml/2006/main">
  <p:tag name="AS_UNIQUEID" val="301"/>
</p:tagLst>
</file>

<file path=ppt/tags/tag325.xml><?xml version="1.0" encoding="utf-8"?>
<p:tagLst xmlns:a="http://schemas.openxmlformats.org/drawingml/2006/main" xmlns:r="http://schemas.openxmlformats.org/officeDocument/2006/relationships" xmlns:p="http://schemas.openxmlformats.org/presentationml/2006/main">
  <p:tag name="AS_UNIQUEID" val="302"/>
</p:tagLst>
</file>

<file path=ppt/tags/tag326.xml><?xml version="1.0" encoding="utf-8"?>
<p:tagLst xmlns:a="http://schemas.openxmlformats.org/drawingml/2006/main" xmlns:r="http://schemas.openxmlformats.org/officeDocument/2006/relationships" xmlns:p="http://schemas.openxmlformats.org/presentationml/2006/main">
  <p:tag name="AS_UNIQUEID" val="316"/>
</p:tagLst>
</file>

<file path=ppt/tags/tag327.xml><?xml version="1.0" encoding="utf-8"?>
<p:tagLst xmlns:a="http://schemas.openxmlformats.org/drawingml/2006/main" xmlns:r="http://schemas.openxmlformats.org/officeDocument/2006/relationships" xmlns:p="http://schemas.openxmlformats.org/presentationml/2006/main">
  <p:tag name="AS_UNIQUEID" val="317"/>
</p:tagLst>
</file>

<file path=ppt/tags/tag328.xml><?xml version="1.0" encoding="utf-8"?>
<p:tagLst xmlns:a="http://schemas.openxmlformats.org/drawingml/2006/main" xmlns:r="http://schemas.openxmlformats.org/officeDocument/2006/relationships" xmlns:p="http://schemas.openxmlformats.org/presentationml/2006/main">
  <p:tag name="AS_UNIQUEID" val="318"/>
</p:tagLst>
</file>

<file path=ppt/tags/tag329.xml><?xml version="1.0" encoding="utf-8"?>
<p:tagLst xmlns:a="http://schemas.openxmlformats.org/drawingml/2006/main" xmlns:r="http://schemas.openxmlformats.org/officeDocument/2006/relationships" xmlns:p="http://schemas.openxmlformats.org/presentationml/2006/main">
  <p:tag name="AS_UNIQUEID" val="312"/>
</p:tagLst>
</file>

<file path=ppt/tags/tag33.xml><?xml version="1.0" encoding="utf-8"?>
<p:tagLst xmlns:a="http://schemas.openxmlformats.org/drawingml/2006/main" xmlns:r="http://schemas.openxmlformats.org/officeDocument/2006/relationships" xmlns:p="http://schemas.openxmlformats.org/presentationml/2006/main">
  <p:tag name="AS_UNIQUEID" val="400"/>
</p:tagLst>
</file>

<file path=ppt/tags/tag330.xml><?xml version="1.0" encoding="utf-8"?>
<p:tagLst xmlns:a="http://schemas.openxmlformats.org/drawingml/2006/main" xmlns:r="http://schemas.openxmlformats.org/officeDocument/2006/relationships" xmlns:p="http://schemas.openxmlformats.org/presentationml/2006/main">
  <p:tag name="AS_UNIQUEID" val="313"/>
</p:tagLst>
</file>

<file path=ppt/tags/tag331.xml><?xml version="1.0" encoding="utf-8"?>
<p:tagLst xmlns:a="http://schemas.openxmlformats.org/drawingml/2006/main" xmlns:r="http://schemas.openxmlformats.org/officeDocument/2006/relationships" xmlns:p="http://schemas.openxmlformats.org/presentationml/2006/main">
  <p:tag name="AS_UNIQUEID" val="314"/>
</p:tagLst>
</file>

<file path=ppt/tags/tag332.xml><?xml version="1.0" encoding="utf-8"?>
<p:tagLst xmlns:a="http://schemas.openxmlformats.org/drawingml/2006/main" xmlns:r="http://schemas.openxmlformats.org/officeDocument/2006/relationships" xmlns:p="http://schemas.openxmlformats.org/presentationml/2006/main">
  <p:tag name="AS_UNIQUEID" val="324"/>
</p:tagLst>
</file>

<file path=ppt/tags/tag333.xml><?xml version="1.0" encoding="utf-8"?>
<p:tagLst xmlns:a="http://schemas.openxmlformats.org/drawingml/2006/main" xmlns:r="http://schemas.openxmlformats.org/officeDocument/2006/relationships" xmlns:p="http://schemas.openxmlformats.org/presentationml/2006/main">
  <p:tag name="AS_UNIQUEID" val="325"/>
</p:tagLst>
</file>

<file path=ppt/tags/tag334.xml><?xml version="1.0" encoding="utf-8"?>
<p:tagLst xmlns:a="http://schemas.openxmlformats.org/drawingml/2006/main" xmlns:r="http://schemas.openxmlformats.org/officeDocument/2006/relationships" xmlns:p="http://schemas.openxmlformats.org/presentationml/2006/main">
  <p:tag name="AS_UNIQUEID" val="326"/>
</p:tagLst>
</file>

<file path=ppt/tags/tag335.xml><?xml version="1.0" encoding="utf-8"?>
<p:tagLst xmlns:a="http://schemas.openxmlformats.org/drawingml/2006/main" xmlns:r="http://schemas.openxmlformats.org/officeDocument/2006/relationships" xmlns:p="http://schemas.openxmlformats.org/presentationml/2006/main">
  <p:tag name="AS_UNIQUEID" val="320"/>
</p:tagLst>
</file>

<file path=ppt/tags/tag336.xml><?xml version="1.0" encoding="utf-8"?>
<p:tagLst xmlns:a="http://schemas.openxmlformats.org/drawingml/2006/main" xmlns:r="http://schemas.openxmlformats.org/officeDocument/2006/relationships" xmlns:p="http://schemas.openxmlformats.org/presentationml/2006/main">
  <p:tag name="AS_UNIQUEID" val="321"/>
</p:tagLst>
</file>

<file path=ppt/tags/tag337.xml><?xml version="1.0" encoding="utf-8"?>
<p:tagLst xmlns:a="http://schemas.openxmlformats.org/drawingml/2006/main" xmlns:r="http://schemas.openxmlformats.org/officeDocument/2006/relationships" xmlns:p="http://schemas.openxmlformats.org/presentationml/2006/main">
  <p:tag name="AS_UNIQUEID" val="322"/>
</p:tagLst>
</file>

<file path=ppt/tags/tag338.xml><?xml version="1.0" encoding="utf-8"?>
<p:tagLst xmlns:a="http://schemas.openxmlformats.org/drawingml/2006/main" xmlns:r="http://schemas.openxmlformats.org/officeDocument/2006/relationships" xmlns:p="http://schemas.openxmlformats.org/presentationml/2006/main">
  <p:tag name="AS_UNIQUEID" val="328"/>
</p:tagLst>
</file>

<file path=ppt/tags/tag339.xml><?xml version="1.0" encoding="utf-8"?>
<p:tagLst xmlns:a="http://schemas.openxmlformats.org/drawingml/2006/main" xmlns:r="http://schemas.openxmlformats.org/officeDocument/2006/relationships" xmlns:p="http://schemas.openxmlformats.org/presentationml/2006/main">
  <p:tag name="AS_UNIQUEID" val="329"/>
</p:tagLst>
</file>

<file path=ppt/tags/tag34.xml><?xml version="1.0" encoding="utf-8"?>
<p:tagLst xmlns:a="http://schemas.openxmlformats.org/drawingml/2006/main" xmlns:r="http://schemas.openxmlformats.org/officeDocument/2006/relationships" xmlns:p="http://schemas.openxmlformats.org/presentationml/2006/main">
  <p:tag name="AS_UNIQUEID" val="401"/>
</p:tagLst>
</file>

<file path=ppt/tags/tag340.xml><?xml version="1.0" encoding="utf-8"?>
<p:tagLst xmlns:a="http://schemas.openxmlformats.org/drawingml/2006/main" xmlns:r="http://schemas.openxmlformats.org/officeDocument/2006/relationships" xmlns:p="http://schemas.openxmlformats.org/presentationml/2006/main">
  <p:tag name="AS_UNIQUEID" val="330"/>
</p:tagLst>
</file>

<file path=ppt/tags/tag341.xml><?xml version="1.0" encoding="utf-8"?>
<p:tagLst xmlns:a="http://schemas.openxmlformats.org/drawingml/2006/main" xmlns:r="http://schemas.openxmlformats.org/officeDocument/2006/relationships" xmlns:p="http://schemas.openxmlformats.org/presentationml/2006/main">
  <p:tag name="AS_UNIQUEID" val="332"/>
</p:tagLst>
</file>

<file path=ppt/tags/tag342.xml><?xml version="1.0" encoding="utf-8"?>
<p:tagLst xmlns:a="http://schemas.openxmlformats.org/drawingml/2006/main" xmlns:r="http://schemas.openxmlformats.org/officeDocument/2006/relationships" xmlns:p="http://schemas.openxmlformats.org/presentationml/2006/main">
  <p:tag name="AS_UNIQUEID" val="333"/>
</p:tagLst>
</file>

<file path=ppt/tags/tag343.xml><?xml version="1.0" encoding="utf-8"?>
<p:tagLst xmlns:a="http://schemas.openxmlformats.org/drawingml/2006/main" xmlns:r="http://schemas.openxmlformats.org/officeDocument/2006/relationships" xmlns:p="http://schemas.openxmlformats.org/presentationml/2006/main">
  <p:tag name="AS_UNIQUEID" val="334"/>
</p:tagLst>
</file>

<file path=ppt/tags/tag344.xml><?xml version="1.0" encoding="utf-8"?>
<p:tagLst xmlns:a="http://schemas.openxmlformats.org/drawingml/2006/main" xmlns:r="http://schemas.openxmlformats.org/officeDocument/2006/relationships" xmlns:p="http://schemas.openxmlformats.org/presentationml/2006/main">
  <p:tag name="AS_UNIQUEID" val="335"/>
</p:tagLst>
</file>

<file path=ppt/tags/tag345.xml><?xml version="1.0" encoding="utf-8"?>
<p:tagLst xmlns:a="http://schemas.openxmlformats.org/drawingml/2006/main" xmlns:r="http://schemas.openxmlformats.org/officeDocument/2006/relationships" xmlns:p="http://schemas.openxmlformats.org/presentationml/2006/main">
  <p:tag name="AS_UNIQUEID" val="336"/>
</p:tagLst>
</file>

<file path=ppt/tags/tag346.xml><?xml version="1.0" encoding="utf-8"?>
<p:tagLst xmlns:a="http://schemas.openxmlformats.org/drawingml/2006/main" xmlns:r="http://schemas.openxmlformats.org/officeDocument/2006/relationships" xmlns:p="http://schemas.openxmlformats.org/presentationml/2006/main">
  <p:tag name="AS_UNIQUEID" val="337"/>
</p:tagLst>
</file>

<file path=ppt/tags/tag347.xml><?xml version="1.0" encoding="utf-8"?>
<p:tagLst xmlns:a="http://schemas.openxmlformats.org/drawingml/2006/main" xmlns:r="http://schemas.openxmlformats.org/officeDocument/2006/relationships" xmlns:p="http://schemas.openxmlformats.org/presentationml/2006/main">
  <p:tag name="AS_UNIQUEID" val="338"/>
</p:tagLst>
</file>

<file path=ppt/tags/tag348.xml><?xml version="1.0" encoding="utf-8"?>
<p:tagLst xmlns:a="http://schemas.openxmlformats.org/drawingml/2006/main" xmlns:r="http://schemas.openxmlformats.org/officeDocument/2006/relationships" xmlns:p="http://schemas.openxmlformats.org/presentationml/2006/main">
  <p:tag name="AS_UNIQUEID" val="339"/>
</p:tagLst>
</file>

<file path=ppt/tags/tag349.xml><?xml version="1.0" encoding="utf-8"?>
<p:tagLst xmlns:a="http://schemas.openxmlformats.org/drawingml/2006/main" xmlns:r="http://schemas.openxmlformats.org/officeDocument/2006/relationships" xmlns:p="http://schemas.openxmlformats.org/presentationml/2006/main">
  <p:tag name="AS_UNIQUEID" val="341"/>
</p:tagLst>
</file>

<file path=ppt/tags/tag35.xml><?xml version="1.0" encoding="utf-8"?>
<p:tagLst xmlns:a="http://schemas.openxmlformats.org/drawingml/2006/main" xmlns:r="http://schemas.openxmlformats.org/officeDocument/2006/relationships" xmlns:p="http://schemas.openxmlformats.org/presentationml/2006/main">
  <p:tag name="AS_UNIQUEID" val="402"/>
</p:tagLst>
</file>

<file path=ppt/tags/tag350.xml><?xml version="1.0" encoding="utf-8"?>
<p:tagLst xmlns:a="http://schemas.openxmlformats.org/drawingml/2006/main" xmlns:r="http://schemas.openxmlformats.org/officeDocument/2006/relationships" xmlns:p="http://schemas.openxmlformats.org/presentationml/2006/main">
  <p:tag name="AS_UNIQUEID" val="342"/>
</p:tagLst>
</file>

<file path=ppt/tags/tag351.xml><?xml version="1.0" encoding="utf-8"?>
<p:tagLst xmlns:a="http://schemas.openxmlformats.org/drawingml/2006/main" xmlns:r="http://schemas.openxmlformats.org/officeDocument/2006/relationships" xmlns:p="http://schemas.openxmlformats.org/presentationml/2006/main">
  <p:tag name="AS_UNIQUEID" val="343"/>
</p:tagLst>
</file>

<file path=ppt/tags/tag352.xml><?xml version="1.0" encoding="utf-8"?>
<p:tagLst xmlns:a="http://schemas.openxmlformats.org/drawingml/2006/main" xmlns:r="http://schemas.openxmlformats.org/officeDocument/2006/relationships" xmlns:p="http://schemas.openxmlformats.org/presentationml/2006/main">
  <p:tag name="AS_UNIQUEID" val="345"/>
</p:tagLst>
</file>

<file path=ppt/tags/tag353.xml><?xml version="1.0" encoding="utf-8"?>
<p:tagLst xmlns:a="http://schemas.openxmlformats.org/drawingml/2006/main" xmlns:r="http://schemas.openxmlformats.org/officeDocument/2006/relationships" xmlns:p="http://schemas.openxmlformats.org/presentationml/2006/main">
  <p:tag name="AS_UNIQUEID" val="346"/>
</p:tagLst>
</file>

<file path=ppt/tags/tag354.xml><?xml version="1.0" encoding="utf-8"?>
<p:tagLst xmlns:a="http://schemas.openxmlformats.org/drawingml/2006/main" xmlns:r="http://schemas.openxmlformats.org/officeDocument/2006/relationships" xmlns:p="http://schemas.openxmlformats.org/presentationml/2006/main">
  <p:tag name="AS_UNIQUEID" val="348"/>
</p:tagLst>
</file>

<file path=ppt/tags/tag355.xml><?xml version="1.0" encoding="utf-8"?>
<p:tagLst xmlns:a="http://schemas.openxmlformats.org/drawingml/2006/main" xmlns:r="http://schemas.openxmlformats.org/officeDocument/2006/relationships" xmlns:p="http://schemas.openxmlformats.org/presentationml/2006/main">
  <p:tag name="AS_UNIQUEID" val="349"/>
</p:tagLst>
</file>

<file path=ppt/tags/tag356.xml><?xml version="1.0" encoding="utf-8"?>
<p:tagLst xmlns:a="http://schemas.openxmlformats.org/drawingml/2006/main" xmlns:r="http://schemas.openxmlformats.org/officeDocument/2006/relationships" xmlns:p="http://schemas.openxmlformats.org/presentationml/2006/main">
  <p:tag name="AS_UNIQUEID" val="351"/>
</p:tagLst>
</file>

<file path=ppt/tags/tag357.xml><?xml version="1.0" encoding="utf-8"?>
<p:tagLst xmlns:a="http://schemas.openxmlformats.org/drawingml/2006/main" xmlns:r="http://schemas.openxmlformats.org/officeDocument/2006/relationships" xmlns:p="http://schemas.openxmlformats.org/presentationml/2006/main">
  <p:tag name="AS_UNIQUEID" val="352"/>
</p:tagLst>
</file>

<file path=ppt/tags/tag358.xml><?xml version="1.0" encoding="utf-8"?>
<p:tagLst xmlns:a="http://schemas.openxmlformats.org/drawingml/2006/main" xmlns:r="http://schemas.openxmlformats.org/officeDocument/2006/relationships" xmlns:p="http://schemas.openxmlformats.org/presentationml/2006/main">
  <p:tag name="AS_UNIQUEID" val="354"/>
</p:tagLst>
</file>

<file path=ppt/tags/tag359.xml><?xml version="1.0" encoding="utf-8"?>
<p:tagLst xmlns:a="http://schemas.openxmlformats.org/drawingml/2006/main" xmlns:r="http://schemas.openxmlformats.org/officeDocument/2006/relationships" xmlns:p="http://schemas.openxmlformats.org/presentationml/2006/main">
  <p:tag name="AS_UNIQUEID" val="355"/>
</p:tagLst>
</file>

<file path=ppt/tags/tag36.xml><?xml version="1.0" encoding="utf-8"?>
<p:tagLst xmlns:a="http://schemas.openxmlformats.org/drawingml/2006/main" xmlns:r="http://schemas.openxmlformats.org/officeDocument/2006/relationships" xmlns:p="http://schemas.openxmlformats.org/presentationml/2006/main">
  <p:tag name="AS_UNIQUEID" val="403"/>
</p:tagLst>
</file>

<file path=ppt/tags/tag360.xml><?xml version="1.0" encoding="utf-8"?>
<p:tagLst xmlns:a="http://schemas.openxmlformats.org/drawingml/2006/main" xmlns:r="http://schemas.openxmlformats.org/officeDocument/2006/relationships" xmlns:p="http://schemas.openxmlformats.org/presentationml/2006/main">
  <p:tag name="AS_UNIQUEID" val="357"/>
</p:tagLst>
</file>

<file path=ppt/tags/tag361.xml><?xml version="1.0" encoding="utf-8"?>
<p:tagLst xmlns:a="http://schemas.openxmlformats.org/drawingml/2006/main" xmlns:r="http://schemas.openxmlformats.org/officeDocument/2006/relationships" xmlns:p="http://schemas.openxmlformats.org/presentationml/2006/main">
  <p:tag name="AS_UNIQUEID" val="358"/>
</p:tagLst>
</file>

<file path=ppt/tags/tag37.xml><?xml version="1.0" encoding="utf-8"?>
<p:tagLst xmlns:a="http://schemas.openxmlformats.org/drawingml/2006/main" xmlns:r="http://schemas.openxmlformats.org/officeDocument/2006/relationships" xmlns:p="http://schemas.openxmlformats.org/presentationml/2006/main">
  <p:tag name="AS_UNIQUEID" val="405"/>
</p:tagLst>
</file>

<file path=ppt/tags/tag38.xml><?xml version="1.0" encoding="utf-8"?>
<p:tagLst xmlns:a="http://schemas.openxmlformats.org/drawingml/2006/main" xmlns:r="http://schemas.openxmlformats.org/officeDocument/2006/relationships" xmlns:p="http://schemas.openxmlformats.org/presentationml/2006/main">
  <p:tag name="AS_UNIQUEID" val="407"/>
</p:tagLst>
</file>

<file path=ppt/tags/tag39.xml><?xml version="1.0" encoding="utf-8"?>
<p:tagLst xmlns:a="http://schemas.openxmlformats.org/drawingml/2006/main" xmlns:r="http://schemas.openxmlformats.org/officeDocument/2006/relationships" xmlns:p="http://schemas.openxmlformats.org/presentationml/2006/main">
  <p:tag name="AS_UNIQUEID" val="408"/>
</p:tagLst>
</file>

<file path=ppt/tags/tag4.xml><?xml version="1.0" encoding="utf-8"?>
<p:tagLst xmlns:a="http://schemas.openxmlformats.org/drawingml/2006/main" xmlns:r="http://schemas.openxmlformats.org/officeDocument/2006/relationships" xmlns:p="http://schemas.openxmlformats.org/presentationml/2006/main">
  <p:tag name="AS_UNIQUEID" val="439"/>
</p:tagLst>
</file>

<file path=ppt/tags/tag40.xml><?xml version="1.0" encoding="utf-8"?>
<p:tagLst xmlns:a="http://schemas.openxmlformats.org/drawingml/2006/main" xmlns:r="http://schemas.openxmlformats.org/officeDocument/2006/relationships" xmlns:p="http://schemas.openxmlformats.org/presentationml/2006/main">
  <p:tag name="AS_UNIQUEID" val="409"/>
</p:tagLst>
</file>

<file path=ppt/tags/tag41.xml><?xml version="1.0" encoding="utf-8"?>
<p:tagLst xmlns:a="http://schemas.openxmlformats.org/drawingml/2006/main" xmlns:r="http://schemas.openxmlformats.org/officeDocument/2006/relationships" xmlns:p="http://schemas.openxmlformats.org/presentationml/2006/main">
  <p:tag name="AS_UNIQUEID" val="411"/>
</p:tagLst>
</file>

<file path=ppt/tags/tag42.xml><?xml version="1.0" encoding="utf-8"?>
<p:tagLst xmlns:a="http://schemas.openxmlformats.org/drawingml/2006/main" xmlns:r="http://schemas.openxmlformats.org/officeDocument/2006/relationships" xmlns:p="http://schemas.openxmlformats.org/presentationml/2006/main">
  <p:tag name="AS_UNIQUEID" val="412"/>
</p:tagLst>
</file>

<file path=ppt/tags/tag43.xml><?xml version="1.0" encoding="utf-8"?>
<p:tagLst xmlns:a="http://schemas.openxmlformats.org/drawingml/2006/main" xmlns:r="http://schemas.openxmlformats.org/officeDocument/2006/relationships" xmlns:p="http://schemas.openxmlformats.org/presentationml/2006/main">
  <p:tag name="AS_UNIQUEID" val="413"/>
</p:tagLst>
</file>

<file path=ppt/tags/tag44.xml><?xml version="1.0" encoding="utf-8"?>
<p:tagLst xmlns:a="http://schemas.openxmlformats.org/drawingml/2006/main" xmlns:r="http://schemas.openxmlformats.org/officeDocument/2006/relationships" xmlns:p="http://schemas.openxmlformats.org/presentationml/2006/main">
  <p:tag name="AS_UNIQUEID" val="414"/>
</p:tagLst>
</file>

<file path=ppt/tags/tag45.xml><?xml version="1.0" encoding="utf-8"?>
<p:tagLst xmlns:a="http://schemas.openxmlformats.org/drawingml/2006/main" xmlns:r="http://schemas.openxmlformats.org/officeDocument/2006/relationships" xmlns:p="http://schemas.openxmlformats.org/presentationml/2006/main">
  <p:tag name="AS_UNIQUEID" val="415"/>
</p:tagLst>
</file>

<file path=ppt/tags/tag46.xml><?xml version="1.0" encoding="utf-8"?>
<p:tagLst xmlns:a="http://schemas.openxmlformats.org/drawingml/2006/main" xmlns:r="http://schemas.openxmlformats.org/officeDocument/2006/relationships" xmlns:p="http://schemas.openxmlformats.org/presentationml/2006/main">
  <p:tag name="AS_UNIQUEID" val="416"/>
</p:tagLst>
</file>

<file path=ppt/tags/tag47.xml><?xml version="1.0" encoding="utf-8"?>
<p:tagLst xmlns:a="http://schemas.openxmlformats.org/drawingml/2006/main" xmlns:r="http://schemas.openxmlformats.org/officeDocument/2006/relationships" xmlns:p="http://schemas.openxmlformats.org/presentationml/2006/main">
  <p:tag name="AS_UNIQUEID" val="418"/>
</p:tagLst>
</file>

<file path=ppt/tags/tag48.xml><?xml version="1.0" encoding="utf-8"?>
<p:tagLst xmlns:a="http://schemas.openxmlformats.org/drawingml/2006/main" xmlns:r="http://schemas.openxmlformats.org/officeDocument/2006/relationships" xmlns:p="http://schemas.openxmlformats.org/presentationml/2006/main">
  <p:tag name="AS_UNIQUEID" val="419"/>
</p:tagLst>
</file>

<file path=ppt/tags/tag49.xml><?xml version="1.0" encoding="utf-8"?>
<p:tagLst xmlns:a="http://schemas.openxmlformats.org/drawingml/2006/main" xmlns:r="http://schemas.openxmlformats.org/officeDocument/2006/relationships" xmlns:p="http://schemas.openxmlformats.org/presentationml/2006/main">
  <p:tag name="AS_UNIQUEID" val="420"/>
</p:tagLst>
</file>

<file path=ppt/tags/tag5.xml><?xml version="1.0" encoding="utf-8"?>
<p:tagLst xmlns:a="http://schemas.openxmlformats.org/drawingml/2006/main" xmlns:r="http://schemas.openxmlformats.org/officeDocument/2006/relationships" xmlns:p="http://schemas.openxmlformats.org/presentationml/2006/main">
  <p:tag name="AS_UNIQUEID" val="440"/>
</p:tagLst>
</file>

<file path=ppt/tags/tag50.xml><?xml version="1.0" encoding="utf-8"?>
<p:tagLst xmlns:a="http://schemas.openxmlformats.org/drawingml/2006/main" xmlns:r="http://schemas.openxmlformats.org/officeDocument/2006/relationships" xmlns:p="http://schemas.openxmlformats.org/presentationml/2006/main">
  <p:tag name="AS_UNIQUEID" val="421"/>
</p:tagLst>
</file>

<file path=ppt/tags/tag51.xml><?xml version="1.0" encoding="utf-8"?>
<p:tagLst xmlns:a="http://schemas.openxmlformats.org/drawingml/2006/main" xmlns:r="http://schemas.openxmlformats.org/officeDocument/2006/relationships" xmlns:p="http://schemas.openxmlformats.org/presentationml/2006/main">
  <p:tag name="AS_UNIQUEID" val="422"/>
</p:tagLst>
</file>

<file path=ppt/tags/tag52.xml><?xml version="1.0" encoding="utf-8"?>
<p:tagLst xmlns:a="http://schemas.openxmlformats.org/drawingml/2006/main" xmlns:r="http://schemas.openxmlformats.org/officeDocument/2006/relationships" xmlns:p="http://schemas.openxmlformats.org/presentationml/2006/main">
  <p:tag name="AS_UNIQUEID" val="423"/>
</p:tagLst>
</file>

<file path=ppt/tags/tag53.xml><?xml version="1.0" encoding="utf-8"?>
<p:tagLst xmlns:a="http://schemas.openxmlformats.org/drawingml/2006/main" xmlns:r="http://schemas.openxmlformats.org/officeDocument/2006/relationships" xmlns:p="http://schemas.openxmlformats.org/presentationml/2006/main">
  <p:tag name="AS_UNIQUEID" val="425"/>
</p:tagLst>
</file>

<file path=ppt/tags/tag54.xml><?xml version="1.0" encoding="utf-8"?>
<p:tagLst xmlns:a="http://schemas.openxmlformats.org/drawingml/2006/main" xmlns:r="http://schemas.openxmlformats.org/officeDocument/2006/relationships" xmlns:p="http://schemas.openxmlformats.org/presentationml/2006/main">
  <p:tag name="AS_UNIQUEID" val="426"/>
</p:tagLst>
</file>

<file path=ppt/tags/tag55.xml><?xml version="1.0" encoding="utf-8"?>
<p:tagLst xmlns:a="http://schemas.openxmlformats.org/drawingml/2006/main" xmlns:r="http://schemas.openxmlformats.org/officeDocument/2006/relationships" xmlns:p="http://schemas.openxmlformats.org/presentationml/2006/main">
  <p:tag name="AS_UNIQUEID" val="427"/>
</p:tagLst>
</file>

<file path=ppt/tags/tag56.xml><?xml version="1.0" encoding="utf-8"?>
<p:tagLst xmlns:a="http://schemas.openxmlformats.org/drawingml/2006/main" xmlns:r="http://schemas.openxmlformats.org/officeDocument/2006/relationships" xmlns:p="http://schemas.openxmlformats.org/presentationml/2006/main">
  <p:tag name="AS_UNIQUEID" val="428"/>
</p:tagLst>
</file>

<file path=ppt/tags/tag57.xml><?xml version="1.0" encoding="utf-8"?>
<p:tagLst xmlns:a="http://schemas.openxmlformats.org/drawingml/2006/main" xmlns:r="http://schemas.openxmlformats.org/officeDocument/2006/relationships" xmlns:p="http://schemas.openxmlformats.org/presentationml/2006/main">
  <p:tag name="AS_UNIQUEID" val="429"/>
</p:tagLst>
</file>

<file path=ppt/tags/tag58.xml><?xml version="1.0" encoding="utf-8"?>
<p:tagLst xmlns:a="http://schemas.openxmlformats.org/drawingml/2006/main" xmlns:r="http://schemas.openxmlformats.org/officeDocument/2006/relationships" xmlns:p="http://schemas.openxmlformats.org/presentationml/2006/main">
  <p:tag name="AS_UNIQUEID" val="431"/>
</p:tagLst>
</file>

<file path=ppt/tags/tag59.xml><?xml version="1.0" encoding="utf-8"?>
<p:tagLst xmlns:a="http://schemas.openxmlformats.org/drawingml/2006/main" xmlns:r="http://schemas.openxmlformats.org/officeDocument/2006/relationships" xmlns:p="http://schemas.openxmlformats.org/presentationml/2006/main">
  <p:tag name="AS_UNIQUEID" val="432"/>
</p:tagLst>
</file>

<file path=ppt/tags/tag6.xml><?xml version="1.0" encoding="utf-8"?>
<p:tagLst xmlns:a="http://schemas.openxmlformats.org/drawingml/2006/main" xmlns:r="http://schemas.openxmlformats.org/officeDocument/2006/relationships" xmlns:p="http://schemas.openxmlformats.org/presentationml/2006/main">
  <p:tag name="AS_UNIQUEID" val="441"/>
</p:tagLst>
</file>

<file path=ppt/tags/tag60.xml><?xml version="1.0" encoding="utf-8"?>
<p:tagLst xmlns:a="http://schemas.openxmlformats.org/drawingml/2006/main" xmlns:r="http://schemas.openxmlformats.org/officeDocument/2006/relationships" xmlns:p="http://schemas.openxmlformats.org/presentationml/2006/main">
  <p:tag name="AS_UNIQUEID" val="433"/>
</p:tagLst>
</file>

<file path=ppt/tags/tag61.xml><?xml version="1.0" encoding="utf-8"?>
<p:tagLst xmlns:a="http://schemas.openxmlformats.org/drawingml/2006/main" xmlns:r="http://schemas.openxmlformats.org/officeDocument/2006/relationships" xmlns:p="http://schemas.openxmlformats.org/presentationml/2006/main">
  <p:tag name="AS_UNIQUEID" val="434"/>
</p:tagLst>
</file>

<file path=ppt/tags/tag62.xml><?xml version="1.0" encoding="utf-8"?>
<p:tagLst xmlns:a="http://schemas.openxmlformats.org/drawingml/2006/main" xmlns:r="http://schemas.openxmlformats.org/officeDocument/2006/relationships" xmlns:p="http://schemas.openxmlformats.org/presentationml/2006/main">
  <p:tag name="AS_UNIQUEID" val="435"/>
</p:tagLst>
</file>

<file path=ppt/tags/tag63.xml><?xml version="1.0" encoding="utf-8"?>
<p:tagLst xmlns:a="http://schemas.openxmlformats.org/drawingml/2006/main" xmlns:r="http://schemas.openxmlformats.org/officeDocument/2006/relationships" xmlns:p="http://schemas.openxmlformats.org/presentationml/2006/main">
  <p:tag name="AS_UNIQUEID" val="444"/>
</p:tagLst>
</file>

<file path=ppt/tags/tag64.xml><?xml version="1.0" encoding="utf-8"?>
<p:tagLst xmlns:a="http://schemas.openxmlformats.org/drawingml/2006/main" xmlns:r="http://schemas.openxmlformats.org/officeDocument/2006/relationships" xmlns:p="http://schemas.openxmlformats.org/presentationml/2006/main">
  <p:tag name="AS_UNIQUEID" val="445"/>
</p:tagLst>
</file>

<file path=ppt/tags/tag65.xml><?xml version="1.0" encoding="utf-8"?>
<p:tagLst xmlns:a="http://schemas.openxmlformats.org/drawingml/2006/main" xmlns:r="http://schemas.openxmlformats.org/officeDocument/2006/relationships" xmlns:p="http://schemas.openxmlformats.org/presentationml/2006/main">
  <p:tag name="AS_UNIQUEID" val="446"/>
</p:tagLst>
</file>

<file path=ppt/tags/tag66.xml><?xml version="1.0" encoding="utf-8"?>
<p:tagLst xmlns:a="http://schemas.openxmlformats.org/drawingml/2006/main" xmlns:r="http://schemas.openxmlformats.org/officeDocument/2006/relationships" xmlns:p="http://schemas.openxmlformats.org/presentationml/2006/main">
  <p:tag name="AS_UNIQUEID" val="447"/>
</p:tagLst>
</file>

<file path=ppt/tags/tag67.xml><?xml version="1.0" encoding="utf-8"?>
<p:tagLst xmlns:a="http://schemas.openxmlformats.org/drawingml/2006/main" xmlns:r="http://schemas.openxmlformats.org/officeDocument/2006/relationships" xmlns:p="http://schemas.openxmlformats.org/presentationml/2006/main">
  <p:tag name="AS_UNIQUEID" val="448"/>
</p:tagLst>
</file>

<file path=ppt/tags/tag68.xml><?xml version="1.0" encoding="utf-8"?>
<p:tagLst xmlns:a="http://schemas.openxmlformats.org/drawingml/2006/main" xmlns:r="http://schemas.openxmlformats.org/officeDocument/2006/relationships" xmlns:p="http://schemas.openxmlformats.org/presentationml/2006/main">
  <p:tag name="AS_UNIQUEID" val="449"/>
</p:tagLst>
</file>

<file path=ppt/tags/tag69.xml><?xml version="1.0" encoding="utf-8"?>
<p:tagLst xmlns:a="http://schemas.openxmlformats.org/drawingml/2006/main" xmlns:r="http://schemas.openxmlformats.org/officeDocument/2006/relationships" xmlns:p="http://schemas.openxmlformats.org/presentationml/2006/main">
  <p:tag name="AS_UNIQUEID" val="455"/>
</p:tagLst>
</file>

<file path=ppt/tags/tag7.xml><?xml version="1.0" encoding="utf-8"?>
<p:tagLst xmlns:a="http://schemas.openxmlformats.org/drawingml/2006/main" xmlns:r="http://schemas.openxmlformats.org/officeDocument/2006/relationships" xmlns:p="http://schemas.openxmlformats.org/presentationml/2006/main">
  <p:tag name="AS_UNIQUEID" val="442"/>
</p:tagLst>
</file>

<file path=ppt/tags/tag70.xml><?xml version="1.0" encoding="utf-8"?>
<p:tagLst xmlns:a="http://schemas.openxmlformats.org/drawingml/2006/main" xmlns:r="http://schemas.openxmlformats.org/officeDocument/2006/relationships" xmlns:p="http://schemas.openxmlformats.org/presentationml/2006/main">
  <p:tag name="AS_UNIQUEID" val="458"/>
</p:tagLst>
</file>

<file path=ppt/tags/tag71.xml><?xml version="1.0" encoding="utf-8"?>
<p:tagLst xmlns:a="http://schemas.openxmlformats.org/drawingml/2006/main" xmlns:r="http://schemas.openxmlformats.org/officeDocument/2006/relationships" xmlns:p="http://schemas.openxmlformats.org/presentationml/2006/main">
  <p:tag name="AS_UNIQUEID" val="459"/>
</p:tagLst>
</file>

<file path=ppt/tags/tag72.xml><?xml version="1.0" encoding="utf-8"?>
<p:tagLst xmlns:a="http://schemas.openxmlformats.org/drawingml/2006/main" xmlns:r="http://schemas.openxmlformats.org/officeDocument/2006/relationships" xmlns:p="http://schemas.openxmlformats.org/presentationml/2006/main">
  <p:tag name="AS_UNIQUEID" val="456"/>
</p:tagLst>
</file>

<file path=ppt/tags/tag73.xml><?xml version="1.0" encoding="utf-8"?>
<p:tagLst xmlns:a="http://schemas.openxmlformats.org/drawingml/2006/main" xmlns:r="http://schemas.openxmlformats.org/officeDocument/2006/relationships" xmlns:p="http://schemas.openxmlformats.org/presentationml/2006/main">
  <p:tag name="AS_UNIQUEID" val="457"/>
</p:tagLst>
</file>

<file path=ppt/tags/tag74.xml><?xml version="1.0" encoding="utf-8"?>
<p:tagLst xmlns:a="http://schemas.openxmlformats.org/drawingml/2006/main" xmlns:r="http://schemas.openxmlformats.org/officeDocument/2006/relationships" xmlns:p="http://schemas.openxmlformats.org/presentationml/2006/main">
  <p:tag name="AS_UNIQUEID" val="451"/>
</p:tagLst>
</file>

<file path=ppt/tags/tag75.xml><?xml version="1.0" encoding="utf-8"?>
<p:tagLst xmlns:a="http://schemas.openxmlformats.org/drawingml/2006/main" xmlns:r="http://schemas.openxmlformats.org/officeDocument/2006/relationships" xmlns:p="http://schemas.openxmlformats.org/presentationml/2006/main">
  <p:tag name="AS_UNIQUEID" val="452"/>
</p:tagLst>
</file>

<file path=ppt/tags/tag76.xml><?xml version="1.0" encoding="utf-8"?>
<p:tagLst xmlns:a="http://schemas.openxmlformats.org/drawingml/2006/main" xmlns:r="http://schemas.openxmlformats.org/officeDocument/2006/relationships" xmlns:p="http://schemas.openxmlformats.org/presentationml/2006/main">
  <p:tag name="AS_UNIQUEID" val="453"/>
</p:tagLst>
</file>

<file path=ppt/tags/tag77.xml><?xml version="1.0" encoding="utf-8"?>
<p:tagLst xmlns:a="http://schemas.openxmlformats.org/drawingml/2006/main" xmlns:r="http://schemas.openxmlformats.org/officeDocument/2006/relationships" xmlns:p="http://schemas.openxmlformats.org/presentationml/2006/main">
  <p:tag name="AS_UNIQUEID" val="0"/>
</p:tagLst>
</file>

<file path=ppt/tags/tag78.xml><?xml version="1.0" encoding="utf-8"?>
<p:tagLst xmlns:a="http://schemas.openxmlformats.org/drawingml/2006/main" xmlns:r="http://schemas.openxmlformats.org/officeDocument/2006/relationships" xmlns:p="http://schemas.openxmlformats.org/presentationml/2006/main">
  <p:tag name="AS_UNIQUEID" val="465"/>
</p:tagLst>
</file>

<file path=ppt/tags/tag79.xml><?xml version="1.0" encoding="utf-8"?>
<p:tagLst xmlns:a="http://schemas.openxmlformats.org/drawingml/2006/main" xmlns:r="http://schemas.openxmlformats.org/officeDocument/2006/relationships" xmlns:p="http://schemas.openxmlformats.org/presentationml/2006/main">
  <p:tag name="AS_UNIQUEID" val="468"/>
</p:tagLst>
</file>

<file path=ppt/tags/tag8.xml><?xml version="1.0" encoding="utf-8"?>
<p:tagLst xmlns:a="http://schemas.openxmlformats.org/drawingml/2006/main" xmlns:r="http://schemas.openxmlformats.org/officeDocument/2006/relationships" xmlns:p="http://schemas.openxmlformats.org/presentationml/2006/main">
  <p:tag name="AS_UNIQUEID" val="371"/>
</p:tagLst>
</file>

<file path=ppt/tags/tag80.xml><?xml version="1.0" encoding="utf-8"?>
<p:tagLst xmlns:a="http://schemas.openxmlformats.org/drawingml/2006/main" xmlns:r="http://schemas.openxmlformats.org/officeDocument/2006/relationships" xmlns:p="http://schemas.openxmlformats.org/presentationml/2006/main">
  <p:tag name="AS_UNIQUEID" val="469"/>
</p:tagLst>
</file>

<file path=ppt/tags/tag81.xml><?xml version="1.0" encoding="utf-8"?>
<p:tagLst xmlns:a="http://schemas.openxmlformats.org/drawingml/2006/main" xmlns:r="http://schemas.openxmlformats.org/officeDocument/2006/relationships" xmlns:p="http://schemas.openxmlformats.org/presentationml/2006/main">
  <p:tag name="AS_UNIQUEID" val="470"/>
</p:tagLst>
</file>

<file path=ppt/tags/tag82.xml><?xml version="1.0" encoding="utf-8"?>
<p:tagLst xmlns:a="http://schemas.openxmlformats.org/drawingml/2006/main" xmlns:r="http://schemas.openxmlformats.org/officeDocument/2006/relationships" xmlns:p="http://schemas.openxmlformats.org/presentationml/2006/main">
  <p:tag name="AS_UNIQUEID" val="471"/>
</p:tagLst>
</file>

<file path=ppt/tags/tag83.xml><?xml version="1.0" encoding="utf-8"?>
<p:tagLst xmlns:a="http://schemas.openxmlformats.org/drawingml/2006/main" xmlns:r="http://schemas.openxmlformats.org/officeDocument/2006/relationships" xmlns:p="http://schemas.openxmlformats.org/presentationml/2006/main">
  <p:tag name="AS_UNIQUEID" val="466"/>
</p:tagLst>
</file>

<file path=ppt/tags/tag84.xml><?xml version="1.0" encoding="utf-8"?>
<p:tagLst xmlns:a="http://schemas.openxmlformats.org/drawingml/2006/main" xmlns:r="http://schemas.openxmlformats.org/officeDocument/2006/relationships" xmlns:p="http://schemas.openxmlformats.org/presentationml/2006/main">
  <p:tag name="AS_UNIQUEID" val="467"/>
</p:tagLst>
</file>

<file path=ppt/tags/tag85.xml><?xml version="1.0" encoding="utf-8"?>
<p:tagLst xmlns:a="http://schemas.openxmlformats.org/drawingml/2006/main" xmlns:r="http://schemas.openxmlformats.org/officeDocument/2006/relationships" xmlns:p="http://schemas.openxmlformats.org/presentationml/2006/main">
  <p:tag name="AS_UNIQUEID" val="461"/>
</p:tagLst>
</file>

<file path=ppt/tags/tag86.xml><?xml version="1.0" encoding="utf-8"?>
<p:tagLst xmlns:a="http://schemas.openxmlformats.org/drawingml/2006/main" xmlns:r="http://schemas.openxmlformats.org/officeDocument/2006/relationships" xmlns:p="http://schemas.openxmlformats.org/presentationml/2006/main">
  <p:tag name="AS_UNIQUEID" val="462"/>
</p:tagLst>
</file>

<file path=ppt/tags/tag87.xml><?xml version="1.0" encoding="utf-8"?>
<p:tagLst xmlns:a="http://schemas.openxmlformats.org/drawingml/2006/main" xmlns:r="http://schemas.openxmlformats.org/officeDocument/2006/relationships" xmlns:p="http://schemas.openxmlformats.org/presentationml/2006/main">
  <p:tag name="AS_UNIQUEID" val="463"/>
</p:tagLst>
</file>

<file path=ppt/tags/tag88.xml><?xml version="1.0" encoding="utf-8"?>
<p:tagLst xmlns:a="http://schemas.openxmlformats.org/drawingml/2006/main" xmlns:r="http://schemas.openxmlformats.org/officeDocument/2006/relationships" xmlns:p="http://schemas.openxmlformats.org/presentationml/2006/main">
  <p:tag name="AS_UNIQUEID" val="6"/>
</p:tagLst>
</file>

<file path=ppt/tags/tag89.xml><?xml version="1.0" encoding="utf-8"?>
<p:tagLst xmlns:a="http://schemas.openxmlformats.org/drawingml/2006/main" xmlns:r="http://schemas.openxmlformats.org/officeDocument/2006/relationships" xmlns:p="http://schemas.openxmlformats.org/presentationml/2006/main">
  <p:tag name="AS_UNIQUEID" val="7"/>
</p:tagLst>
</file>

<file path=ppt/tags/tag9.xml><?xml version="1.0" encoding="utf-8"?>
<p:tagLst xmlns:a="http://schemas.openxmlformats.org/drawingml/2006/main" xmlns:r="http://schemas.openxmlformats.org/officeDocument/2006/relationships" xmlns:p="http://schemas.openxmlformats.org/presentationml/2006/main">
  <p:tag name="AS_UNIQUEID" val="372"/>
</p:tagLst>
</file>

<file path=ppt/tags/tag90.xml><?xml version="1.0" encoding="utf-8"?>
<p:tagLst xmlns:a="http://schemas.openxmlformats.org/drawingml/2006/main" xmlns:r="http://schemas.openxmlformats.org/officeDocument/2006/relationships" xmlns:p="http://schemas.openxmlformats.org/presentationml/2006/main">
  <p:tag name="AS_UNIQUEID" val="2"/>
</p:tagLst>
</file>

<file path=ppt/tags/tag91.xml><?xml version="1.0" encoding="utf-8"?>
<p:tagLst xmlns:a="http://schemas.openxmlformats.org/drawingml/2006/main" xmlns:r="http://schemas.openxmlformats.org/officeDocument/2006/relationships" xmlns:p="http://schemas.openxmlformats.org/presentationml/2006/main">
  <p:tag name="AS_UNIQUEID" val="3"/>
</p:tagLst>
</file>

<file path=ppt/tags/tag92.xml><?xml version="1.0" encoding="utf-8"?>
<p:tagLst xmlns:a="http://schemas.openxmlformats.org/drawingml/2006/main" xmlns:r="http://schemas.openxmlformats.org/officeDocument/2006/relationships" xmlns:p="http://schemas.openxmlformats.org/presentationml/2006/main">
  <p:tag name="AS_UNIQUEID" val="4"/>
</p:tagLst>
</file>

<file path=ppt/tags/tag93.xml><?xml version="1.0" encoding="utf-8"?>
<p:tagLst xmlns:a="http://schemas.openxmlformats.org/drawingml/2006/main" xmlns:r="http://schemas.openxmlformats.org/officeDocument/2006/relationships" xmlns:p="http://schemas.openxmlformats.org/presentationml/2006/main">
  <p:tag name="AS_UNIQUEID" val="13"/>
</p:tagLst>
</file>

<file path=ppt/tags/tag94.xml><?xml version="1.0" encoding="utf-8"?>
<p:tagLst xmlns:a="http://schemas.openxmlformats.org/drawingml/2006/main" xmlns:r="http://schemas.openxmlformats.org/officeDocument/2006/relationships" xmlns:p="http://schemas.openxmlformats.org/presentationml/2006/main">
  <p:tag name="AS_UNIQUEID" val="14"/>
</p:tagLst>
</file>

<file path=ppt/tags/tag95.xml><?xml version="1.0" encoding="utf-8"?>
<p:tagLst xmlns:a="http://schemas.openxmlformats.org/drawingml/2006/main" xmlns:r="http://schemas.openxmlformats.org/officeDocument/2006/relationships" xmlns:p="http://schemas.openxmlformats.org/presentationml/2006/main">
  <p:tag name="AS_UNIQUEID" val="15"/>
</p:tagLst>
</file>

<file path=ppt/tags/tag96.xml><?xml version="1.0" encoding="utf-8"?>
<p:tagLst xmlns:a="http://schemas.openxmlformats.org/drawingml/2006/main" xmlns:r="http://schemas.openxmlformats.org/officeDocument/2006/relationships" xmlns:p="http://schemas.openxmlformats.org/presentationml/2006/main">
  <p:tag name="AS_UNIQUEID" val="16"/>
</p:tagLst>
</file>

<file path=ppt/tags/tag97.xml><?xml version="1.0" encoding="utf-8"?>
<p:tagLst xmlns:a="http://schemas.openxmlformats.org/drawingml/2006/main" xmlns:r="http://schemas.openxmlformats.org/officeDocument/2006/relationships" xmlns:p="http://schemas.openxmlformats.org/presentationml/2006/main">
  <p:tag name="AS_UNIQUEID" val="17"/>
</p:tagLst>
</file>

<file path=ppt/tags/tag98.xml><?xml version="1.0" encoding="utf-8"?>
<p:tagLst xmlns:a="http://schemas.openxmlformats.org/drawingml/2006/main" xmlns:r="http://schemas.openxmlformats.org/officeDocument/2006/relationships" xmlns:p="http://schemas.openxmlformats.org/presentationml/2006/main">
  <p:tag name="AS_UNIQUEID" val="18"/>
</p:tagLst>
</file>

<file path=ppt/tags/tag99.xml><?xml version="1.0" encoding="utf-8"?>
<p:tagLst xmlns:a="http://schemas.openxmlformats.org/drawingml/2006/main" xmlns:r="http://schemas.openxmlformats.org/officeDocument/2006/relationships" xmlns:p="http://schemas.openxmlformats.org/presentationml/2006/main">
  <p:tag name="AS_UNIQUEID" val="9"/>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blipFill>
          <a:blip xmlns:r="http://schemas.openxmlformats.org/officeDocument/2006/relationships"/>
          <a:stretch>
            <a:fillRect/>
          </a:stretch>
        </a:blipFill>
        <a:ln>
          <a:noFill/>
        </a:ln>
      </a:spPr>
      <a:bodyPr rtlCol="0" anchor="ctr"/>
      <a:lstStyle>
        <a:defPPr algn="ctr">
          <a:defRPr dirty="0">
            <a:latin typeface="方正硬笔楷书简体" panose="03000509000000000000" pitchFamily="65" charset="-122"/>
            <a:ea typeface="方正硬笔楷书简体" panose="03000509000000000000" pitchFamily="65" charset="-122"/>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6327</Words>
  <Application>Microsoft Office PowerPoint</Application>
  <PresentationFormat>自定义</PresentationFormat>
  <Paragraphs>381</Paragraphs>
  <Slides>65</Slides>
  <Notes>23</Notes>
  <HiddenSlides>0</HiddenSlides>
  <MMClips>2</MMClips>
  <ScaleCrop>false</ScaleCrop>
  <HeadingPairs>
    <vt:vector size="4" baseType="variant">
      <vt:variant>
        <vt:lpstr>主题</vt:lpstr>
      </vt:variant>
      <vt:variant>
        <vt:i4>1</vt:i4>
      </vt:variant>
      <vt:variant>
        <vt:lpstr>幻灯片标题</vt:lpstr>
      </vt:variant>
      <vt:variant>
        <vt:i4>65</vt:i4>
      </vt:variant>
    </vt:vector>
  </HeadingPairs>
  <TitlesOfParts>
    <vt:vector size="66" baseType="lpstr">
      <vt:lpstr>Office 主题​​</vt:lpstr>
      <vt:lpstr>PowerPoint 演示文稿</vt:lpstr>
      <vt:lpstr>PowerPoint 演示文稿</vt:lpstr>
      <vt:lpstr>PowerPoint 演示文稿</vt:lpstr>
      <vt:lpstr>PowerPoint 演示文稿</vt:lpstr>
      <vt:lpstr>老子名言警句</vt:lpstr>
      <vt:lpstr>知 人 论 世</vt:lpstr>
      <vt:lpstr>知 人 论 世</vt:lpstr>
      <vt:lpstr>知 人 论 世</vt:lpstr>
      <vt:lpstr>知 人 论 世</vt:lpstr>
      <vt:lpstr>知 人 论 世</vt:lpstr>
      <vt:lpstr>知 人 论 世</vt:lpstr>
      <vt:lpstr>知 人 论 世</vt:lpstr>
      <vt:lpstr>知 人 论 世</vt:lpstr>
      <vt:lpstr>知 人 论 世</vt:lpstr>
      <vt:lpstr>知 人 论 世</vt:lpstr>
      <vt:lpstr>诵 读 指 导</vt:lpstr>
      <vt:lpstr>诵 读 指 导</vt:lpstr>
      <vt:lpstr>诵读文章、理解文意</vt:lpstr>
      <vt:lpstr>诵读文章、理解文意</vt:lpstr>
      <vt:lpstr>诵读文章、理解文意</vt:lpstr>
      <vt:lpstr>诵读文章、理解文意</vt:lpstr>
      <vt:lpstr>诵读文章、理解文意</vt:lpstr>
      <vt:lpstr>诵读文章、理解文意</vt:lpstr>
      <vt:lpstr>诵读文章、理解文意</vt:lpstr>
      <vt:lpstr>诵读文章、理解文意</vt:lpstr>
      <vt:lpstr>诵读文章、理解文意</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品读文章、研习探究</vt:lpstr>
      <vt:lpstr>作者为什么说“知人者智，自知者明”？</vt:lpstr>
      <vt:lpstr>品读文章、研习探究</vt:lpstr>
      <vt:lpstr>品读文章、研习探究</vt:lpstr>
      <vt:lpstr>品读文章、研习探究</vt:lpstr>
      <vt:lpstr>品读文章、研习探究</vt:lpstr>
      <vt:lpstr>品读文章、研习探究</vt:lpstr>
      <vt:lpstr>“民之从事，常于几成而败之。慎终如始，则无败事”给你哪些启示？</vt:lpstr>
      <vt:lpstr>“合抱之木，生于毫末；九层之台，起于累土；千里之行，始于足下”这段话体现了老子的什么主张？</vt:lpstr>
      <vt:lpstr>品读文章、研习探究</vt:lpstr>
      <vt:lpstr>品读文章、研习探究</vt:lpstr>
      <vt:lpstr>研习老子论述风格</vt:lpstr>
      <vt:lpstr>研习老子论述风格</vt:lpstr>
      <vt:lpstr>本文在语言表达和道理阐释方面有哪些鲜明的特点？</vt:lpstr>
      <vt:lpstr>PowerPoint 演示文稿</vt:lpstr>
      <vt:lpstr>PowerPoint 演示文稿</vt:lpstr>
      <vt:lpstr>儒家论“天道”：</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2021-08-22T15:26:16Z</cp:lastPrinted>
  <dcterms:created xsi:type="dcterms:W3CDTF">2021-08-22T15:26:16Z</dcterms:created>
  <dcterms:modified xsi:type="dcterms:W3CDTF">2021-08-26T10:00:37Z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