
<file path=[Content_Types].xml><?xml version="1.0" encoding="utf-8"?>
<Types xmlns="http://schemas.openxmlformats.org/package/2006/content-types">
  <Default Extension="jpeg" ContentType="image/jpeg"/>
  <Default Extension="wav" ContentType="audio/x-wav"/>
  <Default Extension="gif" ContentType="image/gif"/>
  <Default Extension="png" ContentType="image/png"/>
  <Default Extension="wmf" ContentType="image/x-w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2" r:id="rId3"/>
    <p:sldMasterId id="2147483674" r:id="rId4"/>
    <p:sldMasterId id="2147483686" r:id="rId5"/>
  </p:sldMasterIdLst>
  <p:notesMasterIdLst>
    <p:notesMasterId r:id="rId7"/>
  </p:notesMasterIdLst>
  <p:sldIdLst>
    <p:sldId id="260" r:id="rId6"/>
    <p:sldId id="383" r:id="rId8"/>
    <p:sldId id="428" r:id="rId9"/>
    <p:sldId id="352" r:id="rId10"/>
    <p:sldId id="353" r:id="rId11"/>
    <p:sldId id="354" r:id="rId12"/>
    <p:sldId id="355" r:id="rId13"/>
    <p:sldId id="384" r:id="rId14"/>
    <p:sldId id="356" r:id="rId15"/>
    <p:sldId id="357" r:id="rId16"/>
    <p:sldId id="317" r:id="rId17"/>
    <p:sldId id="262" r:id="rId18"/>
    <p:sldId id="270" r:id="rId19"/>
    <p:sldId id="388" r:id="rId20"/>
    <p:sldId id="389" r:id="rId21"/>
    <p:sldId id="390" r:id="rId22"/>
    <p:sldId id="391" r:id="rId23"/>
    <p:sldId id="425" r:id="rId24"/>
    <p:sldId id="456" r:id="rId25"/>
    <p:sldId id="276" r:id="rId26"/>
    <p:sldId id="394" r:id="rId27"/>
    <p:sldId id="395" r:id="rId28"/>
    <p:sldId id="457" r:id="rId29"/>
    <p:sldId id="404" r:id="rId30"/>
    <p:sldId id="398" r:id="rId31"/>
    <p:sldId id="399" r:id="rId32"/>
    <p:sldId id="405" r:id="rId33"/>
    <p:sldId id="289" r:id="rId34"/>
    <p:sldId id="406" r:id="rId35"/>
    <p:sldId id="407" r:id="rId36"/>
    <p:sldId id="408" r:id="rId37"/>
    <p:sldId id="412" r:id="rId38"/>
    <p:sldId id="459" r:id="rId39"/>
    <p:sldId id="458" r:id="rId40"/>
    <p:sldId id="414" r:id="rId41"/>
    <p:sldId id="410" r:id="rId42"/>
    <p:sldId id="411" r:id="rId43"/>
    <p:sldId id="421" r:id="rId44"/>
    <p:sldId id="422" r:id="rId45"/>
    <p:sldId id="423" r:id="rId46"/>
    <p:sldId id="424" r:id="rId47"/>
    <p:sldId id="426" r:id="rId48"/>
    <p:sldId id="409" r:id="rId49"/>
    <p:sldId id="269" r:id="rId50"/>
    <p:sldId id="350" r:id="rId51"/>
    <p:sldId id="340" r:id="rId52"/>
    <p:sldId id="445" r:id="rId53"/>
    <p:sldId id="446" r:id="rId54"/>
    <p:sldId id="440" r:id="rId55"/>
    <p:sldId id="441" r:id="rId56"/>
    <p:sldId id="447" r:id="rId57"/>
    <p:sldId id="449" r:id="rId58"/>
    <p:sldId id="450" r:id="rId59"/>
    <p:sldId id="451" r:id="rId60"/>
    <p:sldId id="348" r:id="rId61"/>
    <p:sldId id="349" r:id="rId62"/>
    <p:sldId id="351" r:id="rId63"/>
    <p:sldId id="358" r:id="rId64"/>
    <p:sldId id="359" r:id="rId65"/>
    <p:sldId id="360" r:id="rId66"/>
    <p:sldId id="361" r:id="rId67"/>
    <p:sldId id="380" r:id="rId68"/>
    <p:sldId id="319" r:id="rId69"/>
    <p:sldId id="433" r:id="rId70"/>
    <p:sldId id="434" r:id="rId71"/>
    <p:sldId id="435" r:id="rId72"/>
    <p:sldId id="432" r:id="rId73"/>
    <p:sldId id="442" r:id="rId74"/>
  </p:sldIdLst>
  <p:sldSz cx="9144000" cy="6858000" type="screen4x3"/>
  <p:notesSz cx="6858000" cy="9144000"/>
  <p:defaultTex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00"/>
    <a:srgbClr val="3333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showGuides="1">
      <p:cViewPr>
        <p:scale>
          <a:sx n="66" d="100"/>
          <a:sy n="66" d="100"/>
        </p:scale>
        <p:origin x="-972" y="-15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3.xml"/><Relationship Id="rId8" Type="http://schemas.openxmlformats.org/officeDocument/2006/relationships/slide" Target="slides/slide2.xml"/><Relationship Id="rId77" Type="http://schemas.openxmlformats.org/officeDocument/2006/relationships/tableStyles" Target="tableStyles.xml"/><Relationship Id="rId76" Type="http://schemas.openxmlformats.org/officeDocument/2006/relationships/viewProps" Target="viewProps.xml"/><Relationship Id="rId75" Type="http://schemas.openxmlformats.org/officeDocument/2006/relationships/presProps" Target="presProps.xml"/><Relationship Id="rId74" Type="http://schemas.openxmlformats.org/officeDocument/2006/relationships/slide" Target="slides/slide68.xml"/><Relationship Id="rId73" Type="http://schemas.openxmlformats.org/officeDocument/2006/relationships/slide" Target="slides/slide67.xml"/><Relationship Id="rId72" Type="http://schemas.openxmlformats.org/officeDocument/2006/relationships/slide" Target="slides/slide66.xml"/><Relationship Id="rId71" Type="http://schemas.openxmlformats.org/officeDocument/2006/relationships/slide" Target="slides/slide65.xml"/><Relationship Id="rId70" Type="http://schemas.openxmlformats.org/officeDocument/2006/relationships/slide" Target="slides/slide64.xml"/><Relationship Id="rId7" Type="http://schemas.openxmlformats.org/officeDocument/2006/relationships/notesMaster" Target="notesMasters/notesMaster1.xml"/><Relationship Id="rId69" Type="http://schemas.openxmlformats.org/officeDocument/2006/relationships/slide" Target="slides/slide63.xml"/><Relationship Id="rId68" Type="http://schemas.openxmlformats.org/officeDocument/2006/relationships/slide" Target="slides/slide62.xml"/><Relationship Id="rId67" Type="http://schemas.openxmlformats.org/officeDocument/2006/relationships/slide" Target="slides/slide61.xml"/><Relationship Id="rId66" Type="http://schemas.openxmlformats.org/officeDocument/2006/relationships/slide" Target="slides/slide60.xml"/><Relationship Id="rId65" Type="http://schemas.openxmlformats.org/officeDocument/2006/relationships/slide" Target="slides/slide59.xml"/><Relationship Id="rId64" Type="http://schemas.openxmlformats.org/officeDocument/2006/relationships/slide" Target="slides/slide58.xml"/><Relationship Id="rId63" Type="http://schemas.openxmlformats.org/officeDocument/2006/relationships/slide" Target="slides/slide57.xml"/><Relationship Id="rId62" Type="http://schemas.openxmlformats.org/officeDocument/2006/relationships/slide" Target="slides/slide56.xml"/><Relationship Id="rId61" Type="http://schemas.openxmlformats.org/officeDocument/2006/relationships/slide" Target="slides/slide55.xml"/><Relationship Id="rId60" Type="http://schemas.openxmlformats.org/officeDocument/2006/relationships/slide" Target="slides/slide54.xml"/><Relationship Id="rId6" Type="http://schemas.openxmlformats.org/officeDocument/2006/relationships/slide" Target="slides/slide1.xml"/><Relationship Id="rId59" Type="http://schemas.openxmlformats.org/officeDocument/2006/relationships/slide" Target="slides/slide53.xml"/><Relationship Id="rId58" Type="http://schemas.openxmlformats.org/officeDocument/2006/relationships/slide" Target="slides/slide52.xml"/><Relationship Id="rId57" Type="http://schemas.openxmlformats.org/officeDocument/2006/relationships/slide" Target="slides/slide51.xml"/><Relationship Id="rId56" Type="http://schemas.openxmlformats.org/officeDocument/2006/relationships/slide" Target="slides/slide50.xml"/><Relationship Id="rId55" Type="http://schemas.openxmlformats.org/officeDocument/2006/relationships/slide" Target="slides/slide49.xml"/><Relationship Id="rId54" Type="http://schemas.openxmlformats.org/officeDocument/2006/relationships/slide" Target="slides/slide48.xml"/><Relationship Id="rId53" Type="http://schemas.openxmlformats.org/officeDocument/2006/relationships/slide" Target="slides/slide47.xml"/><Relationship Id="rId52" Type="http://schemas.openxmlformats.org/officeDocument/2006/relationships/slide" Target="slides/slide46.xml"/><Relationship Id="rId51" Type="http://schemas.openxmlformats.org/officeDocument/2006/relationships/slide" Target="slides/slide45.xml"/><Relationship Id="rId50" Type="http://schemas.openxmlformats.org/officeDocument/2006/relationships/slide" Target="slides/slide44.xml"/><Relationship Id="rId5" Type="http://schemas.openxmlformats.org/officeDocument/2006/relationships/slideMaster" Target="slideMasters/slideMaster4.xml"/><Relationship Id="rId49" Type="http://schemas.openxmlformats.org/officeDocument/2006/relationships/slide" Target="slides/slide43.xml"/><Relationship Id="rId48" Type="http://schemas.openxmlformats.org/officeDocument/2006/relationships/slide" Target="slides/slide42.xml"/><Relationship Id="rId47" Type="http://schemas.openxmlformats.org/officeDocument/2006/relationships/slide" Target="slides/slide41.xml"/><Relationship Id="rId46" Type="http://schemas.openxmlformats.org/officeDocument/2006/relationships/slide" Target="slides/slide40.xml"/><Relationship Id="rId45" Type="http://schemas.openxmlformats.org/officeDocument/2006/relationships/slide" Target="slides/slide39.xml"/><Relationship Id="rId44" Type="http://schemas.openxmlformats.org/officeDocument/2006/relationships/slide" Target="slides/slide38.xml"/><Relationship Id="rId43" Type="http://schemas.openxmlformats.org/officeDocument/2006/relationships/slide" Target="slides/slide37.xml"/><Relationship Id="rId42" Type="http://schemas.openxmlformats.org/officeDocument/2006/relationships/slide" Target="slides/slide36.xml"/><Relationship Id="rId41" Type="http://schemas.openxmlformats.org/officeDocument/2006/relationships/slide" Target="slides/slide35.xml"/><Relationship Id="rId40" Type="http://schemas.openxmlformats.org/officeDocument/2006/relationships/slide" Target="slides/slide34.xml"/><Relationship Id="rId4" Type="http://schemas.openxmlformats.org/officeDocument/2006/relationships/slideMaster" Target="slideMasters/slideMaster3.xml"/><Relationship Id="rId39" Type="http://schemas.openxmlformats.org/officeDocument/2006/relationships/slide" Target="slides/slide33.xml"/><Relationship Id="rId38" Type="http://schemas.openxmlformats.org/officeDocument/2006/relationships/slide" Target="slides/slide32.xml"/><Relationship Id="rId37" Type="http://schemas.openxmlformats.org/officeDocument/2006/relationships/slide" Target="slides/slide31.xml"/><Relationship Id="rId36" Type="http://schemas.openxmlformats.org/officeDocument/2006/relationships/slide" Target="slides/slide30.xml"/><Relationship Id="rId35" Type="http://schemas.openxmlformats.org/officeDocument/2006/relationships/slide" Target="slides/slide29.xml"/><Relationship Id="rId34" Type="http://schemas.openxmlformats.org/officeDocument/2006/relationships/slide" Target="slides/slide28.xml"/><Relationship Id="rId33" Type="http://schemas.openxmlformats.org/officeDocument/2006/relationships/slide" Target="slides/slide27.xml"/><Relationship Id="rId32" Type="http://schemas.openxmlformats.org/officeDocument/2006/relationships/slide" Target="slides/slide26.xml"/><Relationship Id="rId31" Type="http://schemas.openxmlformats.org/officeDocument/2006/relationships/slide" Target="slides/slide25.xml"/><Relationship Id="rId30" Type="http://schemas.openxmlformats.org/officeDocument/2006/relationships/slide" Target="slides/slide24.xml"/><Relationship Id="rId3" Type="http://schemas.openxmlformats.org/officeDocument/2006/relationships/slideMaster" Target="slideMasters/slideMaster2.xml"/><Relationship Id="rId29" Type="http://schemas.openxmlformats.org/officeDocument/2006/relationships/slide" Target="slides/slide23.xml"/><Relationship Id="rId28" Type="http://schemas.openxmlformats.org/officeDocument/2006/relationships/slide" Target="slides/slide22.xml"/><Relationship Id="rId27" Type="http://schemas.openxmlformats.org/officeDocument/2006/relationships/slide" Target="slides/slide21.xml"/><Relationship Id="rId26" Type="http://schemas.openxmlformats.org/officeDocument/2006/relationships/slide" Target="slides/slide20.xml"/><Relationship Id="rId25" Type="http://schemas.openxmlformats.org/officeDocument/2006/relationships/slide" Target="slides/slide19.xml"/><Relationship Id="rId24" Type="http://schemas.openxmlformats.org/officeDocument/2006/relationships/slide" Target="slides/slide18.xml"/><Relationship Id="rId23" Type="http://schemas.openxmlformats.org/officeDocument/2006/relationships/slide" Target="slides/slide17.xml"/><Relationship Id="rId22" Type="http://schemas.openxmlformats.org/officeDocument/2006/relationships/slide" Target="slides/slide16.xml"/><Relationship Id="rId21" Type="http://schemas.openxmlformats.org/officeDocument/2006/relationships/slide" Target="slides/slide15.xml"/><Relationship Id="rId20" Type="http://schemas.openxmlformats.org/officeDocument/2006/relationships/slide" Target="slides/slide14.xml"/><Relationship Id="rId2" Type="http://schemas.openxmlformats.org/officeDocument/2006/relationships/theme" Target="theme/theme1.xml"/><Relationship Id="rId19" Type="http://schemas.openxmlformats.org/officeDocument/2006/relationships/slide" Target="slides/slide13.xml"/><Relationship Id="rId18" Type="http://schemas.openxmlformats.org/officeDocument/2006/relationships/slide" Target="slides/slide12.xml"/><Relationship Id="rId17" Type="http://schemas.openxmlformats.org/officeDocument/2006/relationships/slide" Target="slides/slide11.xml"/><Relationship Id="rId16" Type="http://schemas.openxmlformats.org/officeDocument/2006/relationships/slide" Target="slides/slide10.xml"/><Relationship Id="rId15" Type="http://schemas.openxmlformats.org/officeDocument/2006/relationships/slide" Target="slides/slide9.xml"/><Relationship Id="rId14" Type="http://schemas.openxmlformats.org/officeDocument/2006/relationships/slide" Target="slides/slide8.xml"/><Relationship Id="rId13" Type="http://schemas.openxmlformats.org/officeDocument/2006/relationships/slide" Target="slides/slide7.xml"/><Relationship Id="rId12" Type="http://schemas.openxmlformats.org/officeDocument/2006/relationships/slide" Target="slides/slide6.xml"/><Relationship Id="rId11" Type="http://schemas.openxmlformats.org/officeDocument/2006/relationships/slide" Target="slides/slide5.xml"/><Relationship Id="rId10" Type="http://schemas.openxmlformats.org/officeDocument/2006/relationships/slide" Target="slides/slide4.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6386" name="页眉占位符 16385"/>
          <p:cNvSpPr>
            <a:spLocks noGrp="1"/>
          </p:cNvSpPr>
          <p:nvPr>
            <p:ph type="hdr" sz="quarter"/>
          </p:nvPr>
        </p:nvSpPr>
        <p:spPr>
          <a:xfrm>
            <a:off x="0" y="0"/>
            <a:ext cx="2971800" cy="457200"/>
          </a:xfrm>
          <a:prstGeom prst="rect">
            <a:avLst/>
          </a:prstGeom>
          <a:noFill/>
          <a:ln w="9525">
            <a:noFill/>
          </a:ln>
        </p:spPr>
        <p:txBody>
          <a:bodyPr/>
          <a:p>
            <a:pPr lvl="0"/>
            <a:endParaRPr lang="zh-CN" altLang="en-US" sz="1200" dirty="0"/>
          </a:p>
        </p:txBody>
      </p:sp>
      <p:sp>
        <p:nvSpPr>
          <p:cNvPr id="16387" name="日期占位符 16386"/>
          <p:cNvSpPr>
            <a:spLocks noGrp="1"/>
          </p:cNvSpPr>
          <p:nvPr>
            <p:ph type="dt" idx="1"/>
          </p:nvPr>
        </p:nvSpPr>
        <p:spPr>
          <a:xfrm>
            <a:off x="3884613" y="0"/>
            <a:ext cx="2971800" cy="457200"/>
          </a:xfrm>
          <a:prstGeom prst="rect">
            <a:avLst/>
          </a:prstGeom>
          <a:noFill/>
          <a:ln w="9525">
            <a:noFill/>
          </a:ln>
        </p:spPr>
        <p:txBody>
          <a:bodyPr/>
          <a:p>
            <a:pPr lvl="0" algn="r"/>
            <a:endParaRPr lang="zh-CN" altLang="en-US" sz="1200" dirty="0"/>
          </a:p>
        </p:txBody>
      </p:sp>
      <p:sp>
        <p:nvSpPr>
          <p:cNvPr id="16388" name="幻灯片图像占位符 16387"/>
          <p:cNvSpPr>
            <a:spLocks noRot="1" noTextEdit="1"/>
          </p:cNvSpPr>
          <p:nvPr>
            <p:ph type="sldImg" idx="2"/>
          </p:nvPr>
        </p:nvSpPr>
        <p:spPr>
          <a:xfrm>
            <a:off x="1143000" y="685800"/>
            <a:ext cx="4572000" cy="3429000"/>
          </a:xfrm>
          <a:prstGeom prst="rect">
            <a:avLst/>
          </a:prstGeom>
          <a:ln w="9525" cap="flat" cmpd="sng">
            <a:solidFill>
              <a:srgbClr val="000000"/>
            </a:solidFill>
            <a:prstDash val="solid"/>
            <a:miter/>
            <a:headEnd type="none" w="med" len="med"/>
            <a:tailEnd type="none" w="med" len="med"/>
          </a:ln>
        </p:spPr>
      </p:sp>
      <p:sp>
        <p:nvSpPr>
          <p:cNvPr id="16389" name="文本占位符 16388"/>
          <p:cNvSpPr>
            <a:spLocks noGrp="1"/>
          </p:cNvSpPr>
          <p:nvPr>
            <p:ph type="body" sz="quarter" idx="3"/>
          </p:nvPr>
        </p:nvSpPr>
        <p:spPr>
          <a:xfrm>
            <a:off x="685800" y="4343400"/>
            <a:ext cx="5486400" cy="4114800"/>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6390" name="页脚占位符 16389"/>
          <p:cNvSpPr>
            <a:spLocks noGrp="1"/>
          </p:cNvSpPr>
          <p:nvPr>
            <p:ph type="ftr" sz="quarter" idx="4"/>
          </p:nvPr>
        </p:nvSpPr>
        <p:spPr>
          <a:xfrm>
            <a:off x="0" y="8685213"/>
            <a:ext cx="2971800" cy="457200"/>
          </a:xfrm>
          <a:prstGeom prst="rect">
            <a:avLst/>
          </a:prstGeom>
          <a:noFill/>
          <a:ln w="9525">
            <a:noFill/>
          </a:ln>
        </p:spPr>
        <p:txBody>
          <a:bodyPr anchor="b"/>
          <a:p>
            <a:pPr lvl="0"/>
            <a:endParaRPr lang="zh-CN" altLang="en-US" sz="1200" dirty="0"/>
          </a:p>
        </p:txBody>
      </p:sp>
      <p:sp>
        <p:nvSpPr>
          <p:cNvPr id="16391" name="灯片编号占位符 16390"/>
          <p:cNvSpPr>
            <a:spLocks noGrp="1"/>
          </p:cNvSpPr>
          <p:nvPr>
            <p:ph type="sldNum" sz="quarter" idx="5"/>
          </p:nvPr>
        </p:nvSpPr>
        <p:spPr>
          <a:xfrm>
            <a:off x="3884613" y="8685213"/>
            <a:ext cx="2971800" cy="457200"/>
          </a:xfrm>
          <a:prstGeom prst="rect">
            <a:avLst/>
          </a:prstGeom>
          <a:noFill/>
          <a:ln w="9525">
            <a:noFill/>
          </a:ln>
        </p:spPr>
        <p:txBody>
          <a:bodyPr anchor="b"/>
          <a:p>
            <a:pPr lvl="0" algn="r"/>
            <a:fld id="{9A0DB2DC-4C9A-4742-B13C-FB6460FD3503}" type="slidenum">
              <a:rPr lang="zh-CN" altLang="en-US" sz="1200" dirty="0"/>
            </a:fld>
            <a:endParaRPr lang="zh-CN" altLang="en-US" sz="1200" dirty="0"/>
          </a:p>
        </p:txBody>
      </p:sp>
    </p:spTree>
  </p:cSld>
  <p:clrMap bg1="lt1" tx1="dk1" bg2="lt2" tx2="dk2" accent1="accent1" accent2="accent2" accent3="accent3" accent4="accent4" accent5="accent5" accent6="accent6" hlink="hlink" folHlink="folHlink"/>
  <p:hf hdr="0" ftr="0" dt="0"/>
  <p:notesStyle>
    <a:lvl1pPr marL="0" lvl="0"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2pPr>
    <a:lvl3pPr marL="914400" lvl="2"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3pPr>
    <a:lvl4pPr marL="1371600" lvl="3"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4pPr>
    <a:lvl5pPr marL="1828800" lvl="4"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5pPr>
    <a:lvl6pPr marL="2286000" lvl="5"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6pPr>
    <a:lvl7pPr marL="2743200" lvl="6"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7pPr>
    <a:lvl8pPr marL="3200400" lvl="7"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8pPr>
    <a:lvl9pPr marL="3657600" lvl="8"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7410" name="幻灯片图像占位符 17409"/>
          <p:cNvSpPr>
            <a:spLocks noRot="1" noTextEdit="1"/>
          </p:cNvSpPr>
          <p:nvPr>
            <p:ph type="sldImg"/>
          </p:nvPr>
        </p:nvSpPr>
        <p:spPr>
          <a:ln/>
        </p:spPr>
      </p:sp>
      <p:sp>
        <p:nvSpPr>
          <p:cNvPr id="17411" name="文本占位符 17410"/>
          <p:cNvSpPr>
            <a:spLocks noGrp="1"/>
          </p:cNvSpPr>
          <p:nvPr>
            <p:ph type="body" idx="1"/>
          </p:nvPr>
        </p:nvSpPr>
        <p:spPr>
          <a:ln/>
        </p:spPr>
        <p:txBody>
          <a:bodyPr/>
          <a:p>
            <a:pPr lvl="0"/>
            <a:r>
              <a:rPr lang="en-US" altLang="zh-CN" b="1" dirty="0"/>
              <a:t>1</a:t>
            </a:r>
            <a:r>
              <a:rPr lang="zh-CN" altLang="en-US" b="1" dirty="0"/>
              <a:t>、朗读第一部分</a:t>
            </a:r>
            <a:r>
              <a:rPr lang="en-US" altLang="zh-CN" b="1" dirty="0"/>
              <a:t>《</a:t>
            </a:r>
            <a:r>
              <a:rPr lang="zh-CN" altLang="en-US" b="1" dirty="0"/>
              <a:t>少怀壮志</a:t>
            </a:r>
            <a:r>
              <a:rPr lang="en-US" altLang="zh-CN" b="1" dirty="0"/>
              <a:t>》</a:t>
            </a:r>
            <a:r>
              <a:rPr lang="zh-CN" altLang="en-US" b="1" dirty="0"/>
              <a:t>，扫清文字障碍，注意停顿</a:t>
            </a:r>
            <a:endParaRPr lang="zh-CN" altLang="en-US" b="1" dirty="0"/>
          </a:p>
          <a:p>
            <a:pPr lvl="0"/>
            <a:r>
              <a:rPr lang="en-US" altLang="zh-CN" b="1" dirty="0"/>
              <a:t>2</a:t>
            </a:r>
            <a:r>
              <a:rPr lang="zh-CN" altLang="en-US" b="1" dirty="0"/>
              <a:t>、朗读第二次，结合注释，梳理文章意思</a:t>
            </a:r>
            <a:endParaRPr lang="zh-CN" altLang="en-US" b="1" dirty="0"/>
          </a:p>
          <a:p>
            <a:pPr lvl="0"/>
            <a:r>
              <a:rPr lang="en-US" altLang="zh-CN" b="1" dirty="0"/>
              <a:t>3</a:t>
            </a:r>
            <a:r>
              <a:rPr lang="zh-CN" altLang="en-US" b="1" dirty="0"/>
              <a:t>、复述故事（</a:t>
            </a:r>
            <a:r>
              <a:rPr lang="zh-CN" altLang="en-US" b="1" dirty="0">
                <a:solidFill>
                  <a:schemeClr val="accent2"/>
                </a:solidFill>
              </a:rPr>
              <a:t>写了什么人物</a:t>
            </a:r>
            <a:r>
              <a:rPr lang="en-US" altLang="zh-CN" b="1" dirty="0">
                <a:solidFill>
                  <a:schemeClr val="accent2"/>
                </a:solidFill>
              </a:rPr>
              <a:t>?</a:t>
            </a:r>
            <a:r>
              <a:rPr lang="zh-CN" altLang="en-US" b="1" dirty="0">
                <a:solidFill>
                  <a:schemeClr val="accent2"/>
                </a:solidFill>
              </a:rPr>
              <a:t>发生了什么事情？）</a:t>
            </a:r>
            <a:endParaRPr lang="zh-CN" altLang="en-US" b="1">
              <a:solidFill>
                <a:schemeClr val="accent2"/>
              </a:solidFill>
            </a:endParaRPr>
          </a:p>
          <a:p>
            <a:pPr lvl="0"/>
            <a:endParaRPr lang="zh-CN" altLang="en-US" dirty="0"/>
          </a:p>
        </p:txBody>
      </p:sp>
      <p:sp>
        <p:nvSpPr>
          <p:cNvPr id="2" name="灯片编号占位符 1"/>
          <p:cNvSpPr/>
          <p:nvPr>
            <p:ph type="sldNum" sz="quarter" idx="2"/>
          </p:nvPr>
        </p:nvSpPr>
        <p:spPr/>
        <p:txBody>
          <a:bodyPr/>
          <a:p>
            <a:pPr lvl="0" algn="r"/>
            <a:fld id="{9A0DB2DC-4C9A-4742-B13C-FB6460FD3503}" type="slidenum">
              <a:rPr lang="zh-CN" altLang="en-US" sz="1200" dirty="0"/>
            </a:fld>
            <a:endParaRPr lang="zh-CN" altLang="en-US" sz="1200"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2" name="幻灯片图像占位符 20481"/>
          <p:cNvSpPr>
            <a:spLocks noRot="1" noTextEdit="1"/>
          </p:cNvSpPr>
          <p:nvPr>
            <p:ph type="sldImg"/>
          </p:nvPr>
        </p:nvSpPr>
        <p:spPr>
          <a:ln/>
        </p:spPr>
      </p:sp>
      <p:sp>
        <p:nvSpPr>
          <p:cNvPr id="20483" name="文本占位符 20482"/>
          <p:cNvSpPr>
            <a:spLocks noGrp="1"/>
          </p:cNvSpPr>
          <p:nvPr>
            <p:ph type="body" idx="1"/>
          </p:nvPr>
        </p:nvSpPr>
        <p:spPr>
          <a:ln/>
        </p:spPr>
        <p:txBody>
          <a:bodyPr/>
          <a:p>
            <a:pPr lvl="0"/>
            <a:r>
              <a:rPr lang="en-US" altLang="zh-CN" b="1" dirty="0"/>
              <a:t>1</a:t>
            </a:r>
            <a:r>
              <a:rPr lang="zh-CN" altLang="en-US" b="1" dirty="0"/>
              <a:t>、朗读第一部分</a:t>
            </a:r>
            <a:r>
              <a:rPr lang="en-US" altLang="zh-CN" b="1" dirty="0"/>
              <a:t>《</a:t>
            </a:r>
            <a:r>
              <a:rPr lang="zh-CN" altLang="en-US" b="1" dirty="0"/>
              <a:t>少怀壮志</a:t>
            </a:r>
            <a:r>
              <a:rPr lang="en-US" altLang="zh-CN" b="1" dirty="0"/>
              <a:t>》</a:t>
            </a:r>
            <a:r>
              <a:rPr lang="zh-CN" altLang="en-US" b="1" dirty="0"/>
              <a:t>，扫清文字障碍，注意停顿</a:t>
            </a:r>
            <a:endParaRPr lang="zh-CN" altLang="en-US" b="1" dirty="0"/>
          </a:p>
          <a:p>
            <a:pPr lvl="0"/>
            <a:r>
              <a:rPr lang="en-US" altLang="zh-CN" b="1" dirty="0"/>
              <a:t>2</a:t>
            </a:r>
            <a:r>
              <a:rPr lang="zh-CN" altLang="en-US" b="1" dirty="0"/>
              <a:t>、朗读第二次，结合注释，梳理文章意思</a:t>
            </a:r>
            <a:endParaRPr lang="zh-CN" altLang="en-US" b="1" dirty="0"/>
          </a:p>
          <a:p>
            <a:pPr lvl="0"/>
            <a:r>
              <a:rPr lang="en-US" altLang="zh-CN" b="1" dirty="0"/>
              <a:t>3</a:t>
            </a:r>
            <a:r>
              <a:rPr lang="zh-CN" altLang="en-US" b="1" dirty="0"/>
              <a:t>、复述故事（</a:t>
            </a:r>
            <a:r>
              <a:rPr lang="zh-CN" altLang="en-US" b="1" dirty="0">
                <a:solidFill>
                  <a:schemeClr val="accent2"/>
                </a:solidFill>
              </a:rPr>
              <a:t>写了什么人物</a:t>
            </a:r>
            <a:r>
              <a:rPr lang="en-US" altLang="zh-CN" b="1" dirty="0">
                <a:solidFill>
                  <a:schemeClr val="accent2"/>
                </a:solidFill>
              </a:rPr>
              <a:t>?</a:t>
            </a:r>
            <a:r>
              <a:rPr lang="zh-CN" altLang="en-US" b="1" dirty="0">
                <a:solidFill>
                  <a:schemeClr val="accent2"/>
                </a:solidFill>
              </a:rPr>
              <a:t>发生了什么事情？）</a:t>
            </a:r>
            <a:endParaRPr lang="zh-CN" altLang="en-US" dirty="0"/>
          </a:p>
        </p:txBody>
      </p:sp>
      <p:sp>
        <p:nvSpPr>
          <p:cNvPr id="2" name="灯片编号占位符 1"/>
          <p:cNvSpPr/>
          <p:nvPr>
            <p:ph type="sldNum" sz="quarter" idx="2"/>
          </p:nvPr>
        </p:nvSpPr>
        <p:spPr/>
        <p:txBody>
          <a:bodyPr/>
          <a:p>
            <a:pPr lvl="0" algn="r"/>
            <a:fld id="{9A0DB2DC-4C9A-4742-B13C-FB6460FD3503}" type="slidenum">
              <a:rPr lang="zh-CN" altLang="en-US" sz="1200" dirty="0"/>
            </a:fld>
            <a:endParaRPr lang="zh-CN" altLang="en-US" sz="1200"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showMasterPhAnim="0" showMasterSp="0">
  <p:cSld name="标题幻灯片">
    <p:bg>
      <p:bgPr>
        <a:solidFill>
          <a:schemeClr val="bg1"/>
        </a:solidFill>
        <a:effectLst/>
      </p:bgPr>
    </p:bg>
    <p:spTree>
      <p:nvGrpSpPr>
        <p:cNvPr id="1" name=""/>
        <p:cNvGrpSpPr/>
        <p:nvPr/>
      </p:nvGrpSpPr>
      <p:grpSpPr/>
      <p:sp>
        <p:nvSpPr>
          <p:cNvPr id="11266" name="任意多边形 11265"/>
          <p:cNvSpPr/>
          <p:nvPr/>
        </p:nvSpPr>
        <p:spPr>
          <a:xfrm>
            <a:off x="4760913" y="20638"/>
            <a:ext cx="4438650" cy="4038600"/>
          </a:xfrm>
          <a:custGeom>
            <a:avLst/>
            <a:gdLst/>
            <a:ahLst/>
            <a:cxnLst/>
            <a:pathLst>
              <a:path w="546" h="497">
                <a:moveTo>
                  <a:pt x="23" y="4"/>
                </a:moveTo>
                <a:cubicBezTo>
                  <a:pt x="23" y="4"/>
                  <a:pt x="0" y="34"/>
                  <a:pt x="11" y="71"/>
                </a:cubicBezTo>
                <a:cubicBezTo>
                  <a:pt x="19" y="100"/>
                  <a:pt x="25" y="393"/>
                  <a:pt x="25" y="393"/>
                </a:cubicBezTo>
                <a:cubicBezTo>
                  <a:pt x="25" y="393"/>
                  <a:pt x="42" y="452"/>
                  <a:pt x="54" y="457"/>
                </a:cubicBezTo>
                <a:cubicBezTo>
                  <a:pt x="66" y="462"/>
                  <a:pt x="158" y="482"/>
                  <a:pt x="158" y="482"/>
                </a:cubicBezTo>
                <a:cubicBezTo>
                  <a:pt x="158" y="482"/>
                  <a:pt x="191" y="497"/>
                  <a:pt x="204" y="495"/>
                </a:cubicBezTo>
                <a:cubicBezTo>
                  <a:pt x="217" y="494"/>
                  <a:pt x="506" y="487"/>
                  <a:pt x="520" y="475"/>
                </a:cubicBezTo>
                <a:cubicBezTo>
                  <a:pt x="533" y="463"/>
                  <a:pt x="546" y="218"/>
                  <a:pt x="533" y="167"/>
                </a:cubicBezTo>
                <a:cubicBezTo>
                  <a:pt x="520" y="117"/>
                  <a:pt x="404" y="14"/>
                  <a:pt x="369" y="16"/>
                </a:cubicBezTo>
                <a:cubicBezTo>
                  <a:pt x="335" y="17"/>
                  <a:pt x="249" y="29"/>
                  <a:pt x="249" y="29"/>
                </a:cubicBezTo>
                <a:lnTo>
                  <a:pt x="198" y="11"/>
                </a:lnTo>
                <a:lnTo>
                  <a:pt x="151" y="2"/>
                </a:lnTo>
                <a:cubicBezTo>
                  <a:pt x="151" y="2"/>
                  <a:pt x="79" y="0"/>
                  <a:pt x="23" y="4"/>
                </a:cubicBezTo>
                <a:close/>
              </a:path>
            </a:pathLst>
          </a:custGeom>
          <a:solidFill>
            <a:schemeClr val="accent2"/>
          </a:solidFill>
          <a:ln w="0">
            <a:noFill/>
          </a:ln>
        </p:spPr>
        <p:txBody>
          <a:bodyPr/>
          <a:p>
            <a:endParaRPr lang="zh-CN" altLang="en-US"/>
          </a:p>
        </p:txBody>
      </p:sp>
      <p:grpSp>
        <p:nvGrpSpPr>
          <p:cNvPr id="11267" name="组合 11266"/>
          <p:cNvGrpSpPr/>
          <p:nvPr/>
        </p:nvGrpSpPr>
        <p:grpSpPr>
          <a:xfrm>
            <a:off x="4572000" y="28575"/>
            <a:ext cx="4756150" cy="4338638"/>
            <a:chOff x="2918" y="18"/>
            <a:chExt cx="2958" cy="2699"/>
          </a:xfrm>
        </p:grpSpPr>
        <p:sp>
          <p:nvSpPr>
            <p:cNvPr id="11268" name="任意多边形 11267"/>
            <p:cNvSpPr/>
            <p:nvPr/>
          </p:nvSpPr>
          <p:spPr>
            <a:xfrm>
              <a:off x="3060" y="18"/>
              <a:ext cx="490" cy="187"/>
            </a:xfrm>
            <a:custGeom>
              <a:avLst/>
              <a:gdLst/>
              <a:ahLst/>
              <a:cxnLst/>
              <a:pathLst>
                <a:path w="97" h="37">
                  <a:moveTo>
                    <a:pt x="71" y="25"/>
                  </a:moveTo>
                  <a:cubicBezTo>
                    <a:pt x="81" y="22"/>
                    <a:pt x="87" y="21"/>
                    <a:pt x="91" y="20"/>
                  </a:cubicBezTo>
                  <a:cubicBezTo>
                    <a:pt x="91" y="19"/>
                    <a:pt x="91" y="19"/>
                    <a:pt x="92" y="17"/>
                  </a:cubicBezTo>
                  <a:cubicBezTo>
                    <a:pt x="97" y="11"/>
                    <a:pt x="95" y="4"/>
                    <a:pt x="88" y="0"/>
                  </a:cubicBezTo>
                  <a:lnTo>
                    <a:pt x="25" y="0"/>
                  </a:lnTo>
                  <a:cubicBezTo>
                    <a:pt x="10" y="3"/>
                    <a:pt x="0" y="10"/>
                    <a:pt x="10" y="22"/>
                  </a:cubicBezTo>
                  <a:cubicBezTo>
                    <a:pt x="10" y="22"/>
                    <a:pt x="28" y="37"/>
                    <a:pt x="71" y="25"/>
                  </a:cubicBezTo>
                  <a:close/>
                </a:path>
              </a:pathLst>
            </a:custGeom>
            <a:solidFill>
              <a:schemeClr val="bg1"/>
            </a:solidFill>
            <a:ln w="0">
              <a:noFill/>
            </a:ln>
          </p:spPr>
          <p:txBody>
            <a:bodyPr/>
            <a:p>
              <a:endParaRPr lang="zh-CN" altLang="en-US"/>
            </a:p>
          </p:txBody>
        </p:sp>
        <p:sp>
          <p:nvSpPr>
            <p:cNvPr id="11269" name="任意多边形 11268"/>
            <p:cNvSpPr>
              <a:spLocks noEditPoints="1"/>
            </p:cNvSpPr>
            <p:nvPr/>
          </p:nvSpPr>
          <p:spPr>
            <a:xfrm>
              <a:off x="2918" y="18"/>
              <a:ext cx="2958" cy="2699"/>
            </a:xfrm>
            <a:custGeom>
              <a:avLst/>
              <a:gdLst/>
              <a:ahLst/>
              <a:cxnLst/>
              <a:pathLst>
                <a:path w="585" h="534">
                  <a:moveTo>
                    <a:pt x="554" y="76"/>
                  </a:moveTo>
                  <a:cubicBezTo>
                    <a:pt x="551" y="32"/>
                    <a:pt x="543" y="9"/>
                    <a:pt x="504" y="1"/>
                  </a:cubicBezTo>
                  <a:cubicBezTo>
                    <a:pt x="500" y="1"/>
                    <a:pt x="494" y="0"/>
                    <a:pt x="486" y="0"/>
                  </a:cubicBezTo>
                  <a:lnTo>
                    <a:pt x="157" y="0"/>
                  </a:lnTo>
                  <a:cubicBezTo>
                    <a:pt x="156" y="5"/>
                    <a:pt x="153" y="17"/>
                    <a:pt x="158" y="17"/>
                  </a:cubicBezTo>
                  <a:cubicBezTo>
                    <a:pt x="171" y="17"/>
                    <a:pt x="223" y="21"/>
                    <a:pt x="225" y="21"/>
                  </a:cubicBezTo>
                  <a:cubicBezTo>
                    <a:pt x="226" y="21"/>
                    <a:pt x="250" y="16"/>
                    <a:pt x="237" y="28"/>
                  </a:cubicBezTo>
                  <a:cubicBezTo>
                    <a:pt x="223" y="41"/>
                    <a:pt x="192" y="41"/>
                    <a:pt x="174" y="39"/>
                  </a:cubicBezTo>
                  <a:cubicBezTo>
                    <a:pt x="131" y="36"/>
                    <a:pt x="152" y="56"/>
                    <a:pt x="168" y="56"/>
                  </a:cubicBezTo>
                  <a:cubicBezTo>
                    <a:pt x="218" y="56"/>
                    <a:pt x="228" y="68"/>
                    <a:pt x="207" y="71"/>
                  </a:cubicBezTo>
                  <a:cubicBezTo>
                    <a:pt x="186" y="74"/>
                    <a:pt x="182" y="73"/>
                    <a:pt x="162" y="76"/>
                  </a:cubicBezTo>
                  <a:cubicBezTo>
                    <a:pt x="7" y="101"/>
                    <a:pt x="59" y="60"/>
                    <a:pt x="74" y="60"/>
                  </a:cubicBezTo>
                  <a:cubicBezTo>
                    <a:pt x="139" y="59"/>
                    <a:pt x="123" y="37"/>
                    <a:pt x="107" y="42"/>
                  </a:cubicBezTo>
                  <a:cubicBezTo>
                    <a:pt x="91" y="46"/>
                    <a:pt x="34" y="27"/>
                    <a:pt x="26" y="63"/>
                  </a:cubicBezTo>
                  <a:cubicBezTo>
                    <a:pt x="19" y="100"/>
                    <a:pt x="42" y="282"/>
                    <a:pt x="36" y="317"/>
                  </a:cubicBezTo>
                  <a:cubicBezTo>
                    <a:pt x="0" y="534"/>
                    <a:pt x="199" y="487"/>
                    <a:pt x="199" y="487"/>
                  </a:cubicBezTo>
                  <a:cubicBezTo>
                    <a:pt x="156" y="453"/>
                    <a:pt x="174" y="421"/>
                    <a:pt x="171" y="403"/>
                  </a:cubicBezTo>
                  <a:cubicBezTo>
                    <a:pt x="161" y="345"/>
                    <a:pt x="154" y="337"/>
                    <a:pt x="144" y="341"/>
                  </a:cubicBezTo>
                  <a:cubicBezTo>
                    <a:pt x="121" y="352"/>
                    <a:pt x="123" y="358"/>
                    <a:pt x="126" y="367"/>
                  </a:cubicBezTo>
                  <a:cubicBezTo>
                    <a:pt x="142" y="416"/>
                    <a:pt x="105" y="376"/>
                    <a:pt x="105" y="376"/>
                  </a:cubicBezTo>
                  <a:cubicBezTo>
                    <a:pt x="98" y="380"/>
                    <a:pt x="95" y="390"/>
                    <a:pt x="99" y="399"/>
                  </a:cubicBezTo>
                  <a:cubicBezTo>
                    <a:pt x="131" y="463"/>
                    <a:pt x="101" y="446"/>
                    <a:pt x="94" y="435"/>
                  </a:cubicBezTo>
                  <a:cubicBezTo>
                    <a:pt x="61" y="390"/>
                    <a:pt x="92" y="366"/>
                    <a:pt x="88" y="352"/>
                  </a:cubicBezTo>
                  <a:cubicBezTo>
                    <a:pt x="75" y="295"/>
                    <a:pt x="118" y="274"/>
                    <a:pt x="124" y="265"/>
                  </a:cubicBezTo>
                  <a:cubicBezTo>
                    <a:pt x="130" y="256"/>
                    <a:pt x="127" y="253"/>
                    <a:pt x="129" y="234"/>
                  </a:cubicBezTo>
                  <a:cubicBezTo>
                    <a:pt x="136" y="195"/>
                    <a:pt x="155" y="216"/>
                    <a:pt x="153" y="228"/>
                  </a:cubicBezTo>
                  <a:cubicBezTo>
                    <a:pt x="148" y="274"/>
                    <a:pt x="176" y="242"/>
                    <a:pt x="186" y="228"/>
                  </a:cubicBezTo>
                  <a:cubicBezTo>
                    <a:pt x="218" y="186"/>
                    <a:pt x="214" y="229"/>
                    <a:pt x="209" y="237"/>
                  </a:cubicBezTo>
                  <a:cubicBezTo>
                    <a:pt x="203" y="244"/>
                    <a:pt x="198" y="255"/>
                    <a:pt x="200" y="260"/>
                  </a:cubicBezTo>
                  <a:cubicBezTo>
                    <a:pt x="208" y="283"/>
                    <a:pt x="193" y="305"/>
                    <a:pt x="188" y="306"/>
                  </a:cubicBezTo>
                  <a:cubicBezTo>
                    <a:pt x="184" y="308"/>
                    <a:pt x="170" y="314"/>
                    <a:pt x="170" y="332"/>
                  </a:cubicBezTo>
                  <a:cubicBezTo>
                    <a:pt x="171" y="350"/>
                    <a:pt x="192" y="382"/>
                    <a:pt x="192" y="395"/>
                  </a:cubicBezTo>
                  <a:cubicBezTo>
                    <a:pt x="193" y="492"/>
                    <a:pt x="236" y="499"/>
                    <a:pt x="255" y="497"/>
                  </a:cubicBezTo>
                  <a:cubicBezTo>
                    <a:pt x="275" y="496"/>
                    <a:pt x="445" y="490"/>
                    <a:pt x="515" y="483"/>
                  </a:cubicBezTo>
                  <a:cubicBezTo>
                    <a:pt x="585" y="477"/>
                    <a:pt x="538" y="458"/>
                    <a:pt x="518" y="458"/>
                  </a:cubicBezTo>
                  <a:cubicBezTo>
                    <a:pt x="467" y="458"/>
                    <a:pt x="454" y="427"/>
                    <a:pt x="454" y="427"/>
                  </a:cubicBezTo>
                  <a:cubicBezTo>
                    <a:pt x="454" y="427"/>
                    <a:pt x="453" y="405"/>
                    <a:pt x="431" y="400"/>
                  </a:cubicBezTo>
                  <a:cubicBezTo>
                    <a:pt x="376" y="385"/>
                    <a:pt x="411" y="353"/>
                    <a:pt x="425" y="345"/>
                  </a:cubicBezTo>
                  <a:cubicBezTo>
                    <a:pt x="438" y="338"/>
                    <a:pt x="430" y="335"/>
                    <a:pt x="420" y="329"/>
                  </a:cubicBezTo>
                  <a:cubicBezTo>
                    <a:pt x="398" y="316"/>
                    <a:pt x="394" y="300"/>
                    <a:pt x="396" y="270"/>
                  </a:cubicBezTo>
                  <a:cubicBezTo>
                    <a:pt x="397" y="240"/>
                    <a:pt x="416" y="249"/>
                    <a:pt x="416" y="249"/>
                  </a:cubicBezTo>
                  <a:cubicBezTo>
                    <a:pt x="416" y="249"/>
                    <a:pt x="448" y="262"/>
                    <a:pt x="460" y="256"/>
                  </a:cubicBezTo>
                  <a:cubicBezTo>
                    <a:pt x="472" y="250"/>
                    <a:pt x="467" y="239"/>
                    <a:pt x="461" y="244"/>
                  </a:cubicBezTo>
                  <a:cubicBezTo>
                    <a:pt x="455" y="248"/>
                    <a:pt x="412" y="244"/>
                    <a:pt x="407" y="223"/>
                  </a:cubicBezTo>
                  <a:cubicBezTo>
                    <a:pt x="403" y="202"/>
                    <a:pt x="418" y="213"/>
                    <a:pt x="422" y="214"/>
                  </a:cubicBezTo>
                  <a:cubicBezTo>
                    <a:pt x="427" y="216"/>
                    <a:pt x="427" y="220"/>
                    <a:pt x="439" y="226"/>
                  </a:cubicBezTo>
                  <a:cubicBezTo>
                    <a:pt x="468" y="241"/>
                    <a:pt x="454" y="224"/>
                    <a:pt x="454" y="224"/>
                  </a:cubicBezTo>
                  <a:cubicBezTo>
                    <a:pt x="454" y="224"/>
                    <a:pt x="454" y="224"/>
                    <a:pt x="438" y="209"/>
                  </a:cubicBezTo>
                  <a:cubicBezTo>
                    <a:pt x="423" y="194"/>
                    <a:pt x="406" y="199"/>
                    <a:pt x="389" y="199"/>
                  </a:cubicBezTo>
                  <a:cubicBezTo>
                    <a:pt x="373" y="199"/>
                    <a:pt x="376" y="211"/>
                    <a:pt x="376" y="211"/>
                  </a:cubicBezTo>
                  <a:cubicBezTo>
                    <a:pt x="376" y="211"/>
                    <a:pt x="373" y="242"/>
                    <a:pt x="370" y="291"/>
                  </a:cubicBezTo>
                  <a:cubicBezTo>
                    <a:pt x="368" y="341"/>
                    <a:pt x="360" y="347"/>
                    <a:pt x="357" y="343"/>
                  </a:cubicBezTo>
                  <a:cubicBezTo>
                    <a:pt x="354" y="338"/>
                    <a:pt x="350" y="313"/>
                    <a:pt x="350" y="305"/>
                  </a:cubicBezTo>
                  <a:cubicBezTo>
                    <a:pt x="350" y="298"/>
                    <a:pt x="345" y="264"/>
                    <a:pt x="347" y="230"/>
                  </a:cubicBezTo>
                  <a:cubicBezTo>
                    <a:pt x="350" y="195"/>
                    <a:pt x="356" y="210"/>
                    <a:pt x="334" y="201"/>
                  </a:cubicBezTo>
                  <a:cubicBezTo>
                    <a:pt x="311" y="192"/>
                    <a:pt x="323" y="182"/>
                    <a:pt x="331" y="182"/>
                  </a:cubicBezTo>
                  <a:cubicBezTo>
                    <a:pt x="338" y="182"/>
                    <a:pt x="350" y="189"/>
                    <a:pt x="352" y="181"/>
                  </a:cubicBezTo>
                  <a:cubicBezTo>
                    <a:pt x="356" y="160"/>
                    <a:pt x="359" y="141"/>
                    <a:pt x="347" y="136"/>
                  </a:cubicBezTo>
                  <a:cubicBezTo>
                    <a:pt x="322" y="127"/>
                    <a:pt x="332" y="121"/>
                    <a:pt x="341" y="118"/>
                  </a:cubicBezTo>
                  <a:cubicBezTo>
                    <a:pt x="350" y="115"/>
                    <a:pt x="352" y="94"/>
                    <a:pt x="339" y="99"/>
                  </a:cubicBezTo>
                  <a:cubicBezTo>
                    <a:pt x="313" y="107"/>
                    <a:pt x="316" y="85"/>
                    <a:pt x="321" y="82"/>
                  </a:cubicBezTo>
                  <a:cubicBezTo>
                    <a:pt x="325" y="79"/>
                    <a:pt x="334" y="83"/>
                    <a:pt x="331" y="62"/>
                  </a:cubicBezTo>
                  <a:cubicBezTo>
                    <a:pt x="328" y="41"/>
                    <a:pt x="347" y="34"/>
                    <a:pt x="351" y="53"/>
                  </a:cubicBezTo>
                  <a:cubicBezTo>
                    <a:pt x="354" y="73"/>
                    <a:pt x="363" y="112"/>
                    <a:pt x="369" y="103"/>
                  </a:cubicBezTo>
                  <a:cubicBezTo>
                    <a:pt x="375" y="94"/>
                    <a:pt x="385" y="57"/>
                    <a:pt x="395" y="41"/>
                  </a:cubicBezTo>
                  <a:cubicBezTo>
                    <a:pt x="406" y="24"/>
                    <a:pt x="418" y="38"/>
                    <a:pt x="415" y="47"/>
                  </a:cubicBezTo>
                  <a:cubicBezTo>
                    <a:pt x="401" y="88"/>
                    <a:pt x="426" y="90"/>
                    <a:pt x="426" y="90"/>
                  </a:cubicBezTo>
                  <a:cubicBezTo>
                    <a:pt x="426" y="90"/>
                    <a:pt x="423" y="96"/>
                    <a:pt x="409" y="95"/>
                  </a:cubicBezTo>
                  <a:cubicBezTo>
                    <a:pt x="382" y="92"/>
                    <a:pt x="393" y="110"/>
                    <a:pt x="405" y="115"/>
                  </a:cubicBezTo>
                  <a:cubicBezTo>
                    <a:pt x="431" y="124"/>
                    <a:pt x="414" y="130"/>
                    <a:pt x="401" y="130"/>
                  </a:cubicBezTo>
                  <a:cubicBezTo>
                    <a:pt x="387" y="130"/>
                    <a:pt x="381" y="134"/>
                    <a:pt x="378" y="148"/>
                  </a:cubicBezTo>
                  <a:cubicBezTo>
                    <a:pt x="369" y="191"/>
                    <a:pt x="401" y="181"/>
                    <a:pt x="401" y="181"/>
                  </a:cubicBezTo>
                  <a:cubicBezTo>
                    <a:pt x="452" y="195"/>
                    <a:pt x="528" y="188"/>
                    <a:pt x="528" y="188"/>
                  </a:cubicBezTo>
                  <a:cubicBezTo>
                    <a:pt x="543" y="192"/>
                    <a:pt x="552" y="189"/>
                    <a:pt x="558" y="181"/>
                  </a:cubicBezTo>
                  <a:lnTo>
                    <a:pt x="558" y="103"/>
                  </a:lnTo>
                  <a:cubicBezTo>
                    <a:pt x="556" y="93"/>
                    <a:pt x="555" y="84"/>
                    <a:pt x="554" y="76"/>
                  </a:cubicBezTo>
                  <a:close/>
                  <a:moveTo>
                    <a:pt x="231" y="77"/>
                  </a:moveTo>
                  <a:cubicBezTo>
                    <a:pt x="233" y="65"/>
                    <a:pt x="249" y="69"/>
                    <a:pt x="249" y="69"/>
                  </a:cubicBezTo>
                  <a:cubicBezTo>
                    <a:pt x="249" y="69"/>
                    <a:pt x="278" y="79"/>
                    <a:pt x="290" y="78"/>
                  </a:cubicBezTo>
                  <a:cubicBezTo>
                    <a:pt x="301" y="76"/>
                    <a:pt x="318" y="93"/>
                    <a:pt x="293" y="93"/>
                  </a:cubicBezTo>
                  <a:cubicBezTo>
                    <a:pt x="267" y="93"/>
                    <a:pt x="228" y="104"/>
                    <a:pt x="231" y="77"/>
                  </a:cubicBezTo>
                  <a:close/>
                  <a:moveTo>
                    <a:pt x="171" y="195"/>
                  </a:moveTo>
                  <a:cubicBezTo>
                    <a:pt x="153" y="195"/>
                    <a:pt x="46" y="237"/>
                    <a:pt x="45" y="128"/>
                  </a:cubicBezTo>
                  <a:cubicBezTo>
                    <a:pt x="45" y="104"/>
                    <a:pt x="39" y="83"/>
                    <a:pt x="69" y="98"/>
                  </a:cubicBezTo>
                  <a:cubicBezTo>
                    <a:pt x="99" y="112"/>
                    <a:pt x="72" y="111"/>
                    <a:pt x="137" y="108"/>
                  </a:cubicBezTo>
                  <a:cubicBezTo>
                    <a:pt x="137" y="108"/>
                    <a:pt x="184" y="110"/>
                    <a:pt x="191" y="106"/>
                  </a:cubicBezTo>
                  <a:cubicBezTo>
                    <a:pt x="199" y="101"/>
                    <a:pt x="192" y="91"/>
                    <a:pt x="207" y="91"/>
                  </a:cubicBezTo>
                  <a:cubicBezTo>
                    <a:pt x="222" y="90"/>
                    <a:pt x="220" y="105"/>
                    <a:pt x="220" y="105"/>
                  </a:cubicBezTo>
                  <a:cubicBezTo>
                    <a:pt x="220" y="105"/>
                    <a:pt x="207" y="124"/>
                    <a:pt x="305" y="111"/>
                  </a:cubicBezTo>
                  <a:cubicBezTo>
                    <a:pt x="317" y="109"/>
                    <a:pt x="327" y="121"/>
                    <a:pt x="302" y="121"/>
                  </a:cubicBezTo>
                  <a:cubicBezTo>
                    <a:pt x="290" y="122"/>
                    <a:pt x="272" y="128"/>
                    <a:pt x="278" y="143"/>
                  </a:cubicBezTo>
                  <a:cubicBezTo>
                    <a:pt x="284" y="158"/>
                    <a:pt x="276" y="256"/>
                    <a:pt x="276" y="256"/>
                  </a:cubicBezTo>
                  <a:cubicBezTo>
                    <a:pt x="276" y="256"/>
                    <a:pt x="271" y="274"/>
                    <a:pt x="262" y="245"/>
                  </a:cubicBezTo>
                  <a:cubicBezTo>
                    <a:pt x="259" y="235"/>
                    <a:pt x="262" y="144"/>
                    <a:pt x="260" y="137"/>
                  </a:cubicBezTo>
                  <a:cubicBezTo>
                    <a:pt x="259" y="129"/>
                    <a:pt x="217" y="122"/>
                    <a:pt x="215" y="154"/>
                  </a:cubicBezTo>
                  <a:cubicBezTo>
                    <a:pt x="214" y="185"/>
                    <a:pt x="205" y="195"/>
                    <a:pt x="171" y="195"/>
                  </a:cubicBezTo>
                  <a:close/>
                  <a:moveTo>
                    <a:pt x="237" y="231"/>
                  </a:moveTo>
                  <a:cubicBezTo>
                    <a:pt x="230" y="240"/>
                    <a:pt x="219" y="247"/>
                    <a:pt x="223" y="225"/>
                  </a:cubicBezTo>
                  <a:cubicBezTo>
                    <a:pt x="228" y="202"/>
                    <a:pt x="232" y="170"/>
                    <a:pt x="232" y="155"/>
                  </a:cubicBezTo>
                  <a:cubicBezTo>
                    <a:pt x="232" y="155"/>
                    <a:pt x="244" y="135"/>
                    <a:pt x="247" y="158"/>
                  </a:cubicBezTo>
                  <a:cubicBezTo>
                    <a:pt x="250" y="181"/>
                    <a:pt x="244" y="221"/>
                    <a:pt x="237" y="231"/>
                  </a:cubicBezTo>
                  <a:close/>
                  <a:moveTo>
                    <a:pt x="326" y="292"/>
                  </a:moveTo>
                  <a:cubicBezTo>
                    <a:pt x="327" y="320"/>
                    <a:pt x="355" y="400"/>
                    <a:pt x="286" y="399"/>
                  </a:cubicBezTo>
                  <a:cubicBezTo>
                    <a:pt x="217" y="398"/>
                    <a:pt x="214" y="409"/>
                    <a:pt x="215" y="321"/>
                  </a:cubicBezTo>
                  <a:cubicBezTo>
                    <a:pt x="216" y="236"/>
                    <a:pt x="225" y="253"/>
                    <a:pt x="230" y="264"/>
                  </a:cubicBezTo>
                  <a:cubicBezTo>
                    <a:pt x="230" y="264"/>
                    <a:pt x="253" y="318"/>
                    <a:pt x="309" y="277"/>
                  </a:cubicBezTo>
                  <a:cubicBezTo>
                    <a:pt x="319" y="269"/>
                    <a:pt x="324" y="263"/>
                    <a:pt x="326" y="292"/>
                  </a:cubicBezTo>
                  <a:close/>
                  <a:moveTo>
                    <a:pt x="318" y="133"/>
                  </a:moveTo>
                  <a:cubicBezTo>
                    <a:pt x="338" y="148"/>
                    <a:pt x="316" y="165"/>
                    <a:pt x="316" y="165"/>
                  </a:cubicBezTo>
                  <a:cubicBezTo>
                    <a:pt x="316" y="165"/>
                    <a:pt x="302" y="189"/>
                    <a:pt x="313" y="213"/>
                  </a:cubicBezTo>
                  <a:cubicBezTo>
                    <a:pt x="324" y="237"/>
                    <a:pt x="324" y="265"/>
                    <a:pt x="301" y="239"/>
                  </a:cubicBezTo>
                  <a:cubicBezTo>
                    <a:pt x="279" y="214"/>
                    <a:pt x="293" y="156"/>
                    <a:pt x="299" y="144"/>
                  </a:cubicBezTo>
                  <a:cubicBezTo>
                    <a:pt x="299" y="144"/>
                    <a:pt x="299" y="118"/>
                    <a:pt x="318" y="133"/>
                  </a:cubicBezTo>
                  <a:close/>
                  <a:moveTo>
                    <a:pt x="507" y="179"/>
                  </a:moveTo>
                  <a:cubicBezTo>
                    <a:pt x="498" y="185"/>
                    <a:pt x="507" y="179"/>
                    <a:pt x="465" y="177"/>
                  </a:cubicBezTo>
                  <a:cubicBezTo>
                    <a:pt x="423" y="176"/>
                    <a:pt x="461" y="162"/>
                    <a:pt x="461" y="162"/>
                  </a:cubicBezTo>
                  <a:cubicBezTo>
                    <a:pt x="565" y="166"/>
                    <a:pt x="516" y="173"/>
                    <a:pt x="507" y="179"/>
                  </a:cubicBezTo>
                  <a:close/>
                </a:path>
              </a:pathLst>
            </a:custGeom>
            <a:solidFill>
              <a:schemeClr val="bg1"/>
            </a:solidFill>
            <a:ln w="0">
              <a:noFill/>
            </a:ln>
          </p:spPr>
          <p:txBody>
            <a:bodyPr/>
            <a:p>
              <a:endParaRPr lang="zh-CN" altLang="en-US"/>
            </a:p>
          </p:txBody>
        </p:sp>
        <p:sp>
          <p:nvSpPr>
            <p:cNvPr id="11270" name="任意多边形 11269"/>
            <p:cNvSpPr/>
            <p:nvPr/>
          </p:nvSpPr>
          <p:spPr>
            <a:xfrm>
              <a:off x="3621" y="1287"/>
              <a:ext cx="238" cy="283"/>
            </a:xfrm>
            <a:custGeom>
              <a:avLst/>
              <a:gdLst/>
              <a:ahLst/>
              <a:cxnLst/>
              <a:pathLst>
                <a:path w="47" h="56">
                  <a:moveTo>
                    <a:pt x="40" y="15"/>
                  </a:moveTo>
                  <a:cubicBezTo>
                    <a:pt x="37" y="0"/>
                    <a:pt x="0" y="23"/>
                    <a:pt x="27" y="56"/>
                  </a:cubicBezTo>
                  <a:cubicBezTo>
                    <a:pt x="27" y="56"/>
                    <a:pt x="47" y="49"/>
                    <a:pt x="40" y="15"/>
                  </a:cubicBezTo>
                  <a:close/>
                </a:path>
              </a:pathLst>
            </a:custGeom>
            <a:solidFill>
              <a:schemeClr val="bg1"/>
            </a:solidFill>
            <a:ln w="0">
              <a:noFill/>
            </a:ln>
          </p:spPr>
          <p:txBody>
            <a:bodyPr/>
            <a:p>
              <a:endParaRPr lang="zh-CN" altLang="en-US"/>
            </a:p>
          </p:txBody>
        </p:sp>
        <p:sp>
          <p:nvSpPr>
            <p:cNvPr id="11271" name="任意多边形 11270"/>
            <p:cNvSpPr/>
            <p:nvPr/>
          </p:nvSpPr>
          <p:spPr>
            <a:xfrm>
              <a:off x="3403" y="1403"/>
              <a:ext cx="208" cy="379"/>
            </a:xfrm>
            <a:custGeom>
              <a:avLst/>
              <a:gdLst/>
              <a:ahLst/>
              <a:cxnLst/>
              <a:pathLst>
                <a:path w="41" h="75">
                  <a:moveTo>
                    <a:pt x="19" y="27"/>
                  </a:moveTo>
                  <a:cubicBezTo>
                    <a:pt x="0" y="54"/>
                    <a:pt x="6" y="63"/>
                    <a:pt x="12" y="69"/>
                  </a:cubicBezTo>
                  <a:cubicBezTo>
                    <a:pt x="18" y="75"/>
                    <a:pt x="30" y="74"/>
                    <a:pt x="40" y="45"/>
                  </a:cubicBezTo>
                  <a:cubicBezTo>
                    <a:pt x="40" y="45"/>
                    <a:pt x="32" y="31"/>
                    <a:pt x="37" y="24"/>
                  </a:cubicBezTo>
                  <a:cubicBezTo>
                    <a:pt x="41" y="16"/>
                    <a:pt x="38" y="0"/>
                    <a:pt x="19" y="27"/>
                  </a:cubicBezTo>
                  <a:close/>
                </a:path>
              </a:pathLst>
            </a:custGeom>
            <a:solidFill>
              <a:schemeClr val="bg1"/>
            </a:solidFill>
            <a:ln w="0">
              <a:noFill/>
            </a:ln>
          </p:spPr>
          <p:txBody>
            <a:bodyPr/>
            <a:p>
              <a:endParaRPr lang="zh-CN" altLang="en-US"/>
            </a:p>
          </p:txBody>
        </p:sp>
        <p:sp>
          <p:nvSpPr>
            <p:cNvPr id="11272" name="任意多边形 11271"/>
            <p:cNvSpPr/>
            <p:nvPr/>
          </p:nvSpPr>
          <p:spPr>
            <a:xfrm>
              <a:off x="3272" y="645"/>
              <a:ext cx="683" cy="318"/>
            </a:xfrm>
            <a:custGeom>
              <a:avLst/>
              <a:gdLst/>
              <a:ahLst/>
              <a:cxnLst/>
              <a:pathLst>
                <a:path w="135" h="63">
                  <a:moveTo>
                    <a:pt x="112" y="4"/>
                  </a:moveTo>
                  <a:cubicBezTo>
                    <a:pt x="105" y="9"/>
                    <a:pt x="24" y="4"/>
                    <a:pt x="24" y="4"/>
                  </a:cubicBezTo>
                  <a:cubicBezTo>
                    <a:pt x="15" y="4"/>
                    <a:pt x="3" y="1"/>
                    <a:pt x="2" y="25"/>
                  </a:cubicBezTo>
                  <a:cubicBezTo>
                    <a:pt x="0" y="63"/>
                    <a:pt x="48" y="58"/>
                    <a:pt x="60" y="58"/>
                  </a:cubicBezTo>
                  <a:cubicBezTo>
                    <a:pt x="72" y="58"/>
                    <a:pt x="84" y="48"/>
                    <a:pt x="96" y="54"/>
                  </a:cubicBezTo>
                  <a:cubicBezTo>
                    <a:pt x="96" y="54"/>
                    <a:pt x="107" y="63"/>
                    <a:pt x="113" y="53"/>
                  </a:cubicBezTo>
                  <a:cubicBezTo>
                    <a:pt x="135" y="13"/>
                    <a:pt x="120" y="0"/>
                    <a:pt x="112" y="4"/>
                  </a:cubicBezTo>
                  <a:close/>
                </a:path>
              </a:pathLst>
            </a:custGeom>
            <a:solidFill>
              <a:schemeClr val="bg1"/>
            </a:solidFill>
            <a:ln w="0">
              <a:noFill/>
            </a:ln>
          </p:spPr>
          <p:txBody>
            <a:bodyPr/>
            <a:p>
              <a:endParaRPr lang="zh-CN" altLang="en-US"/>
            </a:p>
          </p:txBody>
        </p:sp>
        <p:sp>
          <p:nvSpPr>
            <p:cNvPr id="11273" name="任意多边形 11272"/>
            <p:cNvSpPr/>
            <p:nvPr/>
          </p:nvSpPr>
          <p:spPr>
            <a:xfrm>
              <a:off x="4046" y="1545"/>
              <a:ext cx="490" cy="515"/>
            </a:xfrm>
            <a:custGeom>
              <a:avLst/>
              <a:gdLst/>
              <a:ahLst/>
              <a:cxnLst/>
              <a:pathLst>
                <a:path w="97" h="102">
                  <a:moveTo>
                    <a:pt x="67" y="5"/>
                  </a:moveTo>
                  <a:cubicBezTo>
                    <a:pt x="55" y="10"/>
                    <a:pt x="31" y="5"/>
                    <a:pt x="31" y="5"/>
                  </a:cubicBezTo>
                  <a:cubicBezTo>
                    <a:pt x="0" y="6"/>
                    <a:pt x="16" y="39"/>
                    <a:pt x="12" y="57"/>
                  </a:cubicBezTo>
                  <a:cubicBezTo>
                    <a:pt x="8" y="76"/>
                    <a:pt x="63" y="102"/>
                    <a:pt x="79" y="62"/>
                  </a:cubicBezTo>
                  <a:cubicBezTo>
                    <a:pt x="97" y="20"/>
                    <a:pt x="79" y="0"/>
                    <a:pt x="67" y="5"/>
                  </a:cubicBezTo>
                  <a:close/>
                </a:path>
              </a:pathLst>
            </a:custGeom>
            <a:solidFill>
              <a:schemeClr val="bg1"/>
            </a:solidFill>
            <a:ln w="0">
              <a:noFill/>
            </a:ln>
          </p:spPr>
          <p:txBody>
            <a:bodyPr/>
            <a:p>
              <a:endParaRPr lang="zh-CN" altLang="en-US"/>
            </a:p>
          </p:txBody>
        </p:sp>
        <p:sp>
          <p:nvSpPr>
            <p:cNvPr id="11274" name="任意多边形 11273"/>
            <p:cNvSpPr/>
            <p:nvPr/>
          </p:nvSpPr>
          <p:spPr>
            <a:xfrm>
              <a:off x="5173" y="1024"/>
              <a:ext cx="501" cy="96"/>
            </a:xfrm>
            <a:custGeom>
              <a:avLst/>
              <a:gdLst/>
              <a:ahLst/>
              <a:cxnLst/>
              <a:pathLst>
                <a:path w="99" h="19">
                  <a:moveTo>
                    <a:pt x="15" y="0"/>
                  </a:moveTo>
                  <a:cubicBezTo>
                    <a:pt x="0" y="0"/>
                    <a:pt x="19" y="19"/>
                    <a:pt x="40" y="15"/>
                  </a:cubicBezTo>
                  <a:cubicBezTo>
                    <a:pt x="99" y="1"/>
                    <a:pt x="15" y="0"/>
                    <a:pt x="15" y="0"/>
                  </a:cubicBezTo>
                  <a:close/>
                </a:path>
              </a:pathLst>
            </a:custGeom>
            <a:solidFill>
              <a:schemeClr val="bg1"/>
            </a:solidFill>
            <a:ln w="0">
              <a:noFill/>
            </a:ln>
          </p:spPr>
          <p:txBody>
            <a:bodyPr/>
            <a:p>
              <a:endParaRPr lang="zh-CN" altLang="en-US"/>
            </a:p>
          </p:txBody>
        </p:sp>
        <p:sp>
          <p:nvSpPr>
            <p:cNvPr id="11275" name="任意多边形 11274"/>
            <p:cNvSpPr/>
            <p:nvPr/>
          </p:nvSpPr>
          <p:spPr>
            <a:xfrm>
              <a:off x="5340" y="1004"/>
              <a:ext cx="385" cy="237"/>
            </a:xfrm>
            <a:custGeom>
              <a:avLst/>
              <a:gdLst/>
              <a:ahLst/>
              <a:cxnLst/>
              <a:pathLst>
                <a:path w="76" h="47">
                  <a:moveTo>
                    <a:pt x="21" y="37"/>
                  </a:moveTo>
                  <a:cubicBezTo>
                    <a:pt x="21" y="37"/>
                    <a:pt x="50" y="47"/>
                    <a:pt x="70" y="17"/>
                  </a:cubicBezTo>
                  <a:cubicBezTo>
                    <a:pt x="76" y="7"/>
                    <a:pt x="65" y="0"/>
                    <a:pt x="48" y="3"/>
                  </a:cubicBezTo>
                  <a:cubicBezTo>
                    <a:pt x="39" y="5"/>
                    <a:pt x="39" y="32"/>
                    <a:pt x="19" y="32"/>
                  </a:cubicBezTo>
                  <a:cubicBezTo>
                    <a:pt x="0" y="32"/>
                    <a:pt x="21" y="37"/>
                    <a:pt x="21" y="37"/>
                  </a:cubicBezTo>
                  <a:close/>
                </a:path>
              </a:pathLst>
            </a:custGeom>
            <a:solidFill>
              <a:schemeClr val="bg1"/>
            </a:solidFill>
            <a:ln w="0">
              <a:noFill/>
            </a:ln>
          </p:spPr>
          <p:txBody>
            <a:bodyPr/>
            <a:p>
              <a:endParaRPr lang="zh-CN" altLang="en-US"/>
            </a:p>
          </p:txBody>
        </p:sp>
        <p:sp>
          <p:nvSpPr>
            <p:cNvPr id="11276" name="任意多边形 11275"/>
            <p:cNvSpPr/>
            <p:nvPr/>
          </p:nvSpPr>
          <p:spPr>
            <a:xfrm>
              <a:off x="5325" y="1201"/>
              <a:ext cx="415" cy="187"/>
            </a:xfrm>
            <a:custGeom>
              <a:avLst/>
              <a:gdLst/>
              <a:ahLst/>
              <a:cxnLst/>
              <a:pathLst>
                <a:path w="82" h="37">
                  <a:moveTo>
                    <a:pt x="72" y="6"/>
                  </a:moveTo>
                  <a:cubicBezTo>
                    <a:pt x="57" y="23"/>
                    <a:pt x="24" y="17"/>
                    <a:pt x="24" y="17"/>
                  </a:cubicBezTo>
                  <a:cubicBezTo>
                    <a:pt x="24" y="17"/>
                    <a:pt x="0" y="16"/>
                    <a:pt x="17" y="26"/>
                  </a:cubicBezTo>
                  <a:cubicBezTo>
                    <a:pt x="33" y="37"/>
                    <a:pt x="53" y="32"/>
                    <a:pt x="76" y="23"/>
                  </a:cubicBezTo>
                  <a:cubicBezTo>
                    <a:pt x="78" y="22"/>
                    <a:pt x="80" y="21"/>
                    <a:pt x="82" y="20"/>
                  </a:cubicBezTo>
                  <a:lnTo>
                    <a:pt x="82" y="0"/>
                  </a:lnTo>
                  <a:cubicBezTo>
                    <a:pt x="79" y="1"/>
                    <a:pt x="75" y="2"/>
                    <a:pt x="72" y="6"/>
                  </a:cubicBezTo>
                  <a:close/>
                </a:path>
              </a:pathLst>
            </a:custGeom>
            <a:solidFill>
              <a:schemeClr val="bg1"/>
            </a:solidFill>
            <a:ln w="0">
              <a:noFill/>
            </a:ln>
          </p:spPr>
          <p:txBody>
            <a:bodyPr/>
            <a:p>
              <a:endParaRPr lang="zh-CN" altLang="en-US"/>
            </a:p>
          </p:txBody>
        </p:sp>
        <p:sp>
          <p:nvSpPr>
            <p:cNvPr id="11277" name="任意多边形 11276"/>
            <p:cNvSpPr/>
            <p:nvPr/>
          </p:nvSpPr>
          <p:spPr>
            <a:xfrm>
              <a:off x="5001" y="1378"/>
              <a:ext cx="698" cy="167"/>
            </a:xfrm>
            <a:custGeom>
              <a:avLst/>
              <a:gdLst/>
              <a:ahLst/>
              <a:cxnLst/>
              <a:pathLst>
                <a:path w="138" h="33">
                  <a:moveTo>
                    <a:pt x="21" y="1"/>
                  </a:moveTo>
                  <a:cubicBezTo>
                    <a:pt x="21" y="1"/>
                    <a:pt x="0" y="8"/>
                    <a:pt x="8" y="14"/>
                  </a:cubicBezTo>
                  <a:cubicBezTo>
                    <a:pt x="15" y="20"/>
                    <a:pt x="48" y="22"/>
                    <a:pt x="57" y="22"/>
                  </a:cubicBezTo>
                  <a:cubicBezTo>
                    <a:pt x="66" y="22"/>
                    <a:pt x="96" y="33"/>
                    <a:pt x="117" y="23"/>
                  </a:cubicBezTo>
                  <a:cubicBezTo>
                    <a:pt x="138" y="12"/>
                    <a:pt x="123" y="9"/>
                    <a:pt x="114" y="8"/>
                  </a:cubicBezTo>
                  <a:cubicBezTo>
                    <a:pt x="105" y="6"/>
                    <a:pt x="102" y="0"/>
                    <a:pt x="82" y="3"/>
                  </a:cubicBezTo>
                  <a:cubicBezTo>
                    <a:pt x="37" y="11"/>
                    <a:pt x="21" y="1"/>
                    <a:pt x="21" y="1"/>
                  </a:cubicBezTo>
                  <a:close/>
                </a:path>
              </a:pathLst>
            </a:custGeom>
            <a:solidFill>
              <a:schemeClr val="bg1"/>
            </a:solidFill>
            <a:ln w="0">
              <a:noFill/>
            </a:ln>
          </p:spPr>
          <p:txBody>
            <a:bodyPr/>
            <a:p>
              <a:endParaRPr lang="zh-CN" altLang="en-US"/>
            </a:p>
          </p:txBody>
        </p:sp>
        <p:sp>
          <p:nvSpPr>
            <p:cNvPr id="11278" name="任意多边形 11277"/>
            <p:cNvSpPr/>
            <p:nvPr/>
          </p:nvSpPr>
          <p:spPr>
            <a:xfrm>
              <a:off x="5077" y="1540"/>
              <a:ext cx="567" cy="146"/>
            </a:xfrm>
            <a:custGeom>
              <a:avLst/>
              <a:gdLst/>
              <a:ahLst/>
              <a:cxnLst/>
              <a:pathLst>
                <a:path w="112" h="29">
                  <a:moveTo>
                    <a:pt x="98" y="19"/>
                  </a:moveTo>
                  <a:cubicBezTo>
                    <a:pt x="112" y="13"/>
                    <a:pt x="111" y="0"/>
                    <a:pt x="103" y="4"/>
                  </a:cubicBezTo>
                  <a:cubicBezTo>
                    <a:pt x="96" y="9"/>
                    <a:pt x="83" y="10"/>
                    <a:pt x="74" y="10"/>
                  </a:cubicBezTo>
                  <a:cubicBezTo>
                    <a:pt x="65" y="11"/>
                    <a:pt x="45" y="3"/>
                    <a:pt x="36" y="6"/>
                  </a:cubicBezTo>
                  <a:cubicBezTo>
                    <a:pt x="27" y="9"/>
                    <a:pt x="2" y="4"/>
                    <a:pt x="2" y="4"/>
                  </a:cubicBezTo>
                  <a:cubicBezTo>
                    <a:pt x="0" y="29"/>
                    <a:pt x="83" y="25"/>
                    <a:pt x="98" y="19"/>
                  </a:cubicBezTo>
                  <a:close/>
                </a:path>
              </a:pathLst>
            </a:custGeom>
            <a:solidFill>
              <a:schemeClr val="bg1"/>
            </a:solidFill>
            <a:ln w="0">
              <a:noFill/>
            </a:ln>
          </p:spPr>
          <p:txBody>
            <a:bodyPr/>
            <a:p>
              <a:endParaRPr lang="zh-CN" altLang="en-US"/>
            </a:p>
          </p:txBody>
        </p:sp>
        <p:sp>
          <p:nvSpPr>
            <p:cNvPr id="11279" name="任意多边形 11278"/>
            <p:cNvSpPr/>
            <p:nvPr/>
          </p:nvSpPr>
          <p:spPr>
            <a:xfrm>
              <a:off x="5042" y="1656"/>
              <a:ext cx="581" cy="480"/>
            </a:xfrm>
            <a:custGeom>
              <a:avLst/>
              <a:gdLst/>
              <a:ahLst/>
              <a:cxnLst/>
              <a:pathLst>
                <a:path w="115" h="95">
                  <a:moveTo>
                    <a:pt x="3" y="53"/>
                  </a:moveTo>
                  <a:cubicBezTo>
                    <a:pt x="5" y="60"/>
                    <a:pt x="14" y="68"/>
                    <a:pt x="26" y="54"/>
                  </a:cubicBezTo>
                  <a:cubicBezTo>
                    <a:pt x="48" y="29"/>
                    <a:pt x="48" y="72"/>
                    <a:pt x="50" y="77"/>
                  </a:cubicBezTo>
                  <a:cubicBezTo>
                    <a:pt x="51" y="81"/>
                    <a:pt x="54" y="95"/>
                    <a:pt x="59" y="84"/>
                  </a:cubicBezTo>
                  <a:cubicBezTo>
                    <a:pt x="63" y="74"/>
                    <a:pt x="70" y="39"/>
                    <a:pt x="81" y="52"/>
                  </a:cubicBezTo>
                  <a:cubicBezTo>
                    <a:pt x="100" y="76"/>
                    <a:pt x="115" y="54"/>
                    <a:pt x="111" y="52"/>
                  </a:cubicBezTo>
                  <a:cubicBezTo>
                    <a:pt x="106" y="51"/>
                    <a:pt x="79" y="37"/>
                    <a:pt x="79" y="27"/>
                  </a:cubicBezTo>
                  <a:cubicBezTo>
                    <a:pt x="79" y="16"/>
                    <a:pt x="42" y="0"/>
                    <a:pt x="37" y="16"/>
                  </a:cubicBezTo>
                  <a:cubicBezTo>
                    <a:pt x="33" y="33"/>
                    <a:pt x="12" y="41"/>
                    <a:pt x="12" y="41"/>
                  </a:cubicBezTo>
                  <a:cubicBezTo>
                    <a:pt x="0" y="44"/>
                    <a:pt x="2" y="45"/>
                    <a:pt x="3" y="53"/>
                  </a:cubicBezTo>
                  <a:close/>
                </a:path>
              </a:pathLst>
            </a:custGeom>
            <a:solidFill>
              <a:schemeClr val="bg1"/>
            </a:solidFill>
            <a:ln w="0">
              <a:noFill/>
            </a:ln>
          </p:spPr>
          <p:txBody>
            <a:bodyPr/>
            <a:p>
              <a:endParaRPr lang="zh-CN" altLang="en-US"/>
            </a:p>
          </p:txBody>
        </p:sp>
        <p:sp>
          <p:nvSpPr>
            <p:cNvPr id="11280" name="任意多边形 11279"/>
            <p:cNvSpPr/>
            <p:nvPr/>
          </p:nvSpPr>
          <p:spPr>
            <a:xfrm>
              <a:off x="5421" y="1464"/>
              <a:ext cx="329" cy="854"/>
            </a:xfrm>
            <a:custGeom>
              <a:avLst/>
              <a:gdLst/>
              <a:ahLst/>
              <a:cxnLst/>
              <a:pathLst>
                <a:path w="65" h="169">
                  <a:moveTo>
                    <a:pt x="51" y="40"/>
                  </a:moveTo>
                  <a:cubicBezTo>
                    <a:pt x="44" y="46"/>
                    <a:pt x="30" y="49"/>
                    <a:pt x="22" y="49"/>
                  </a:cubicBezTo>
                  <a:cubicBezTo>
                    <a:pt x="13" y="48"/>
                    <a:pt x="14" y="56"/>
                    <a:pt x="22" y="59"/>
                  </a:cubicBezTo>
                  <a:cubicBezTo>
                    <a:pt x="30" y="62"/>
                    <a:pt x="49" y="75"/>
                    <a:pt x="50" y="90"/>
                  </a:cubicBezTo>
                  <a:cubicBezTo>
                    <a:pt x="50" y="104"/>
                    <a:pt x="51" y="115"/>
                    <a:pt x="34" y="118"/>
                  </a:cubicBezTo>
                  <a:cubicBezTo>
                    <a:pt x="18" y="122"/>
                    <a:pt x="3" y="124"/>
                    <a:pt x="0" y="148"/>
                  </a:cubicBezTo>
                  <a:cubicBezTo>
                    <a:pt x="0" y="148"/>
                    <a:pt x="10" y="154"/>
                    <a:pt x="17" y="155"/>
                  </a:cubicBezTo>
                  <a:cubicBezTo>
                    <a:pt x="23" y="155"/>
                    <a:pt x="42" y="163"/>
                    <a:pt x="47" y="166"/>
                  </a:cubicBezTo>
                  <a:cubicBezTo>
                    <a:pt x="51" y="169"/>
                    <a:pt x="58" y="167"/>
                    <a:pt x="63" y="162"/>
                  </a:cubicBezTo>
                  <a:lnTo>
                    <a:pt x="65" y="0"/>
                  </a:lnTo>
                  <a:cubicBezTo>
                    <a:pt x="64" y="8"/>
                    <a:pt x="58" y="36"/>
                    <a:pt x="51" y="40"/>
                  </a:cubicBezTo>
                  <a:close/>
                </a:path>
              </a:pathLst>
            </a:custGeom>
            <a:solidFill>
              <a:schemeClr val="bg1"/>
            </a:solidFill>
            <a:ln w="0">
              <a:noFill/>
            </a:ln>
          </p:spPr>
          <p:txBody>
            <a:bodyPr/>
            <a:p>
              <a:endParaRPr lang="zh-CN" altLang="en-US"/>
            </a:p>
          </p:txBody>
        </p:sp>
      </p:grpSp>
      <p:grpSp>
        <p:nvGrpSpPr>
          <p:cNvPr id="11281" name="组合 11280"/>
          <p:cNvGrpSpPr/>
          <p:nvPr/>
        </p:nvGrpSpPr>
        <p:grpSpPr>
          <a:xfrm>
            <a:off x="554038" y="36513"/>
            <a:ext cx="7891462" cy="6821487"/>
            <a:chOff x="349" y="23"/>
            <a:chExt cx="4971" cy="4297"/>
          </a:xfrm>
        </p:grpSpPr>
        <p:sp>
          <p:nvSpPr>
            <p:cNvPr id="11282" name="矩形 11281"/>
            <p:cNvSpPr/>
            <p:nvPr/>
          </p:nvSpPr>
          <p:spPr>
            <a:xfrm>
              <a:off x="384" y="23"/>
              <a:ext cx="21" cy="101"/>
            </a:xfrm>
            <a:prstGeom prst="rect">
              <a:avLst/>
            </a:prstGeom>
            <a:solidFill>
              <a:schemeClr val="bg2">
                <a:alpha val="50000"/>
              </a:schemeClr>
            </a:solidFill>
            <a:ln w="0">
              <a:noFill/>
            </a:ln>
          </p:spPr>
          <p:txBody>
            <a:bodyPr/>
            <a:p>
              <a:endParaRPr lang="zh-CN" altLang="en-US"/>
            </a:p>
          </p:txBody>
        </p:sp>
        <p:sp>
          <p:nvSpPr>
            <p:cNvPr id="11283" name="任意多边形 11282"/>
            <p:cNvSpPr>
              <a:spLocks noEditPoints="1"/>
            </p:cNvSpPr>
            <p:nvPr/>
          </p:nvSpPr>
          <p:spPr>
            <a:xfrm>
              <a:off x="384" y="225"/>
              <a:ext cx="21"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1284" name="任意多边形 11283"/>
            <p:cNvSpPr>
              <a:spLocks noEditPoints="1"/>
            </p:cNvSpPr>
            <p:nvPr/>
          </p:nvSpPr>
          <p:spPr>
            <a:xfrm>
              <a:off x="384" y="630"/>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1285" name="任意多边形 11284"/>
            <p:cNvSpPr>
              <a:spLocks noEditPoints="1"/>
            </p:cNvSpPr>
            <p:nvPr/>
          </p:nvSpPr>
          <p:spPr>
            <a:xfrm>
              <a:off x="384" y="1034"/>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1286" name="任意多边形 11285"/>
            <p:cNvSpPr>
              <a:spLocks noEditPoints="1"/>
            </p:cNvSpPr>
            <p:nvPr/>
          </p:nvSpPr>
          <p:spPr>
            <a:xfrm>
              <a:off x="384" y="1438"/>
              <a:ext cx="21"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1287" name="任意多边形 11286"/>
            <p:cNvSpPr>
              <a:spLocks noEditPoints="1"/>
            </p:cNvSpPr>
            <p:nvPr/>
          </p:nvSpPr>
          <p:spPr>
            <a:xfrm>
              <a:off x="384" y="1843"/>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1288" name="任意多边形 11287"/>
            <p:cNvSpPr>
              <a:spLocks noEditPoints="1"/>
            </p:cNvSpPr>
            <p:nvPr/>
          </p:nvSpPr>
          <p:spPr>
            <a:xfrm>
              <a:off x="384" y="2247"/>
              <a:ext cx="21"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1289" name="任意多边形 11288"/>
            <p:cNvSpPr>
              <a:spLocks noEditPoints="1"/>
            </p:cNvSpPr>
            <p:nvPr/>
          </p:nvSpPr>
          <p:spPr>
            <a:xfrm>
              <a:off x="384" y="2652"/>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1290" name="任意多边形 11289"/>
            <p:cNvSpPr>
              <a:spLocks noEditPoints="1"/>
            </p:cNvSpPr>
            <p:nvPr/>
          </p:nvSpPr>
          <p:spPr>
            <a:xfrm>
              <a:off x="384" y="3056"/>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1291" name="任意多边形 11290"/>
            <p:cNvSpPr>
              <a:spLocks noEditPoints="1"/>
            </p:cNvSpPr>
            <p:nvPr/>
          </p:nvSpPr>
          <p:spPr>
            <a:xfrm>
              <a:off x="384" y="3461"/>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1292" name="任意多边形 11291"/>
            <p:cNvSpPr>
              <a:spLocks noEditPoints="1"/>
            </p:cNvSpPr>
            <p:nvPr/>
          </p:nvSpPr>
          <p:spPr>
            <a:xfrm>
              <a:off x="384" y="3865"/>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1293" name="矩形 11292"/>
            <p:cNvSpPr/>
            <p:nvPr/>
          </p:nvSpPr>
          <p:spPr>
            <a:xfrm>
              <a:off x="384" y="4269"/>
              <a:ext cx="21" cy="51"/>
            </a:xfrm>
            <a:prstGeom prst="rect">
              <a:avLst/>
            </a:prstGeom>
            <a:solidFill>
              <a:schemeClr val="bg2">
                <a:alpha val="50000"/>
              </a:schemeClr>
            </a:solidFill>
            <a:ln w="0">
              <a:noFill/>
            </a:ln>
          </p:spPr>
          <p:txBody>
            <a:bodyPr/>
            <a:p>
              <a:endParaRPr lang="zh-CN" altLang="en-US"/>
            </a:p>
          </p:txBody>
        </p:sp>
        <p:sp>
          <p:nvSpPr>
            <p:cNvPr id="11294" name="矩形 11293"/>
            <p:cNvSpPr/>
            <p:nvPr/>
          </p:nvSpPr>
          <p:spPr>
            <a:xfrm>
              <a:off x="829" y="23"/>
              <a:ext cx="21" cy="101"/>
            </a:xfrm>
            <a:prstGeom prst="rect">
              <a:avLst/>
            </a:prstGeom>
            <a:solidFill>
              <a:schemeClr val="bg2">
                <a:alpha val="50000"/>
              </a:schemeClr>
            </a:solidFill>
            <a:ln w="0">
              <a:noFill/>
            </a:ln>
          </p:spPr>
          <p:txBody>
            <a:bodyPr/>
            <a:p>
              <a:endParaRPr lang="zh-CN" altLang="en-US"/>
            </a:p>
          </p:txBody>
        </p:sp>
        <p:sp>
          <p:nvSpPr>
            <p:cNvPr id="11295" name="任意多边形 11294"/>
            <p:cNvSpPr>
              <a:spLocks noEditPoints="1"/>
            </p:cNvSpPr>
            <p:nvPr/>
          </p:nvSpPr>
          <p:spPr>
            <a:xfrm>
              <a:off x="829" y="225"/>
              <a:ext cx="21"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1296" name="任意多边形 11295"/>
            <p:cNvSpPr>
              <a:spLocks noEditPoints="1"/>
            </p:cNvSpPr>
            <p:nvPr/>
          </p:nvSpPr>
          <p:spPr>
            <a:xfrm>
              <a:off x="829" y="630"/>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1297" name="任意多边形 11296"/>
            <p:cNvSpPr>
              <a:spLocks noEditPoints="1"/>
            </p:cNvSpPr>
            <p:nvPr/>
          </p:nvSpPr>
          <p:spPr>
            <a:xfrm>
              <a:off x="829" y="1034"/>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1298" name="任意多边形 11297"/>
            <p:cNvSpPr>
              <a:spLocks noEditPoints="1"/>
            </p:cNvSpPr>
            <p:nvPr/>
          </p:nvSpPr>
          <p:spPr>
            <a:xfrm>
              <a:off x="829" y="1438"/>
              <a:ext cx="21"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1299" name="任意多边形 11298"/>
            <p:cNvSpPr>
              <a:spLocks noEditPoints="1"/>
            </p:cNvSpPr>
            <p:nvPr/>
          </p:nvSpPr>
          <p:spPr>
            <a:xfrm>
              <a:off x="829" y="1843"/>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1300" name="任意多边形 11299"/>
            <p:cNvSpPr>
              <a:spLocks noEditPoints="1"/>
            </p:cNvSpPr>
            <p:nvPr/>
          </p:nvSpPr>
          <p:spPr>
            <a:xfrm>
              <a:off x="829" y="2247"/>
              <a:ext cx="21"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1301" name="任意多边形 11300"/>
            <p:cNvSpPr>
              <a:spLocks noEditPoints="1"/>
            </p:cNvSpPr>
            <p:nvPr/>
          </p:nvSpPr>
          <p:spPr>
            <a:xfrm>
              <a:off x="829" y="2652"/>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1302" name="任意多边形 11301"/>
            <p:cNvSpPr>
              <a:spLocks noEditPoints="1"/>
            </p:cNvSpPr>
            <p:nvPr/>
          </p:nvSpPr>
          <p:spPr>
            <a:xfrm>
              <a:off x="829" y="3056"/>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1303" name="任意多边形 11302"/>
            <p:cNvSpPr>
              <a:spLocks noEditPoints="1"/>
            </p:cNvSpPr>
            <p:nvPr/>
          </p:nvSpPr>
          <p:spPr>
            <a:xfrm>
              <a:off x="829" y="3461"/>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1304" name="任意多边形 11303"/>
            <p:cNvSpPr>
              <a:spLocks noEditPoints="1"/>
            </p:cNvSpPr>
            <p:nvPr/>
          </p:nvSpPr>
          <p:spPr>
            <a:xfrm>
              <a:off x="829" y="3865"/>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1305" name="矩形 11304"/>
            <p:cNvSpPr/>
            <p:nvPr/>
          </p:nvSpPr>
          <p:spPr>
            <a:xfrm>
              <a:off x="829" y="4269"/>
              <a:ext cx="21" cy="51"/>
            </a:xfrm>
            <a:prstGeom prst="rect">
              <a:avLst/>
            </a:prstGeom>
            <a:solidFill>
              <a:schemeClr val="bg2">
                <a:alpha val="50000"/>
              </a:schemeClr>
            </a:solidFill>
            <a:ln w="0">
              <a:noFill/>
            </a:ln>
          </p:spPr>
          <p:txBody>
            <a:bodyPr/>
            <a:p>
              <a:endParaRPr lang="zh-CN" altLang="en-US"/>
            </a:p>
          </p:txBody>
        </p:sp>
        <p:sp>
          <p:nvSpPr>
            <p:cNvPr id="11306" name="矩形 11305"/>
            <p:cNvSpPr/>
            <p:nvPr/>
          </p:nvSpPr>
          <p:spPr>
            <a:xfrm>
              <a:off x="1279" y="23"/>
              <a:ext cx="21" cy="101"/>
            </a:xfrm>
            <a:prstGeom prst="rect">
              <a:avLst/>
            </a:prstGeom>
            <a:solidFill>
              <a:schemeClr val="bg2">
                <a:alpha val="50000"/>
              </a:schemeClr>
            </a:solidFill>
            <a:ln w="0">
              <a:noFill/>
            </a:ln>
          </p:spPr>
          <p:txBody>
            <a:bodyPr/>
            <a:p>
              <a:endParaRPr lang="zh-CN" altLang="en-US"/>
            </a:p>
          </p:txBody>
        </p:sp>
        <p:sp>
          <p:nvSpPr>
            <p:cNvPr id="11307" name="任意多边形 11306"/>
            <p:cNvSpPr>
              <a:spLocks noEditPoints="1"/>
            </p:cNvSpPr>
            <p:nvPr/>
          </p:nvSpPr>
          <p:spPr>
            <a:xfrm>
              <a:off x="1279" y="225"/>
              <a:ext cx="21"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1308" name="任意多边形 11307"/>
            <p:cNvSpPr>
              <a:spLocks noEditPoints="1"/>
            </p:cNvSpPr>
            <p:nvPr/>
          </p:nvSpPr>
          <p:spPr>
            <a:xfrm>
              <a:off x="1279" y="630"/>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1309" name="任意多边形 11308"/>
            <p:cNvSpPr>
              <a:spLocks noEditPoints="1"/>
            </p:cNvSpPr>
            <p:nvPr/>
          </p:nvSpPr>
          <p:spPr>
            <a:xfrm>
              <a:off x="1279" y="1034"/>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1310" name="任意多边形 11309"/>
            <p:cNvSpPr>
              <a:spLocks noEditPoints="1"/>
            </p:cNvSpPr>
            <p:nvPr/>
          </p:nvSpPr>
          <p:spPr>
            <a:xfrm>
              <a:off x="1279" y="1438"/>
              <a:ext cx="21"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1311" name="任意多边形 11310"/>
            <p:cNvSpPr>
              <a:spLocks noEditPoints="1"/>
            </p:cNvSpPr>
            <p:nvPr/>
          </p:nvSpPr>
          <p:spPr>
            <a:xfrm>
              <a:off x="1279" y="1843"/>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1312" name="任意多边形 11311"/>
            <p:cNvSpPr>
              <a:spLocks noEditPoints="1"/>
            </p:cNvSpPr>
            <p:nvPr/>
          </p:nvSpPr>
          <p:spPr>
            <a:xfrm>
              <a:off x="1279" y="2247"/>
              <a:ext cx="21"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1313" name="任意多边形 11312"/>
            <p:cNvSpPr>
              <a:spLocks noEditPoints="1"/>
            </p:cNvSpPr>
            <p:nvPr/>
          </p:nvSpPr>
          <p:spPr>
            <a:xfrm>
              <a:off x="1279" y="2652"/>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1314" name="任意多边形 11313"/>
            <p:cNvSpPr>
              <a:spLocks noEditPoints="1"/>
            </p:cNvSpPr>
            <p:nvPr/>
          </p:nvSpPr>
          <p:spPr>
            <a:xfrm>
              <a:off x="1279" y="3056"/>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1315" name="任意多边形 11314"/>
            <p:cNvSpPr>
              <a:spLocks noEditPoints="1"/>
            </p:cNvSpPr>
            <p:nvPr/>
          </p:nvSpPr>
          <p:spPr>
            <a:xfrm>
              <a:off x="1279" y="3461"/>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1316" name="任意多边形 11315"/>
            <p:cNvSpPr>
              <a:spLocks noEditPoints="1"/>
            </p:cNvSpPr>
            <p:nvPr/>
          </p:nvSpPr>
          <p:spPr>
            <a:xfrm>
              <a:off x="1279" y="3865"/>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1317" name="矩形 11316"/>
            <p:cNvSpPr/>
            <p:nvPr/>
          </p:nvSpPr>
          <p:spPr>
            <a:xfrm>
              <a:off x="1279" y="4269"/>
              <a:ext cx="21" cy="51"/>
            </a:xfrm>
            <a:prstGeom prst="rect">
              <a:avLst/>
            </a:prstGeom>
            <a:solidFill>
              <a:schemeClr val="bg2">
                <a:alpha val="50000"/>
              </a:schemeClr>
            </a:solidFill>
            <a:ln w="0">
              <a:noFill/>
            </a:ln>
          </p:spPr>
          <p:txBody>
            <a:bodyPr/>
            <a:p>
              <a:endParaRPr lang="zh-CN" altLang="en-US"/>
            </a:p>
          </p:txBody>
        </p:sp>
        <p:sp>
          <p:nvSpPr>
            <p:cNvPr id="11318" name="矩形 11317"/>
            <p:cNvSpPr/>
            <p:nvPr/>
          </p:nvSpPr>
          <p:spPr>
            <a:xfrm>
              <a:off x="1724" y="23"/>
              <a:ext cx="21" cy="101"/>
            </a:xfrm>
            <a:prstGeom prst="rect">
              <a:avLst/>
            </a:prstGeom>
            <a:solidFill>
              <a:schemeClr val="bg2">
                <a:alpha val="50000"/>
              </a:schemeClr>
            </a:solidFill>
            <a:ln w="0">
              <a:noFill/>
            </a:ln>
          </p:spPr>
          <p:txBody>
            <a:bodyPr/>
            <a:p>
              <a:endParaRPr lang="zh-CN" altLang="en-US"/>
            </a:p>
          </p:txBody>
        </p:sp>
        <p:sp>
          <p:nvSpPr>
            <p:cNvPr id="11319" name="任意多边形 11318"/>
            <p:cNvSpPr>
              <a:spLocks noEditPoints="1"/>
            </p:cNvSpPr>
            <p:nvPr/>
          </p:nvSpPr>
          <p:spPr>
            <a:xfrm>
              <a:off x="1724" y="225"/>
              <a:ext cx="21"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1320" name="任意多边形 11319"/>
            <p:cNvSpPr>
              <a:spLocks noEditPoints="1"/>
            </p:cNvSpPr>
            <p:nvPr/>
          </p:nvSpPr>
          <p:spPr>
            <a:xfrm>
              <a:off x="1724" y="630"/>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1321" name="任意多边形 11320"/>
            <p:cNvSpPr>
              <a:spLocks noEditPoints="1"/>
            </p:cNvSpPr>
            <p:nvPr/>
          </p:nvSpPr>
          <p:spPr>
            <a:xfrm>
              <a:off x="1724" y="1034"/>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1322" name="任意多边形 11321"/>
            <p:cNvSpPr>
              <a:spLocks noEditPoints="1"/>
            </p:cNvSpPr>
            <p:nvPr/>
          </p:nvSpPr>
          <p:spPr>
            <a:xfrm>
              <a:off x="1724" y="1438"/>
              <a:ext cx="21"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1323" name="任意多边形 11322"/>
            <p:cNvSpPr>
              <a:spLocks noEditPoints="1"/>
            </p:cNvSpPr>
            <p:nvPr/>
          </p:nvSpPr>
          <p:spPr>
            <a:xfrm>
              <a:off x="1724" y="1843"/>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1324" name="任意多边形 11323"/>
            <p:cNvSpPr>
              <a:spLocks noEditPoints="1"/>
            </p:cNvSpPr>
            <p:nvPr/>
          </p:nvSpPr>
          <p:spPr>
            <a:xfrm>
              <a:off x="1724" y="2247"/>
              <a:ext cx="21"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1325" name="任意多边形 11324"/>
            <p:cNvSpPr>
              <a:spLocks noEditPoints="1"/>
            </p:cNvSpPr>
            <p:nvPr/>
          </p:nvSpPr>
          <p:spPr>
            <a:xfrm>
              <a:off x="1724" y="2652"/>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1326" name="任意多边形 11325"/>
            <p:cNvSpPr>
              <a:spLocks noEditPoints="1"/>
            </p:cNvSpPr>
            <p:nvPr/>
          </p:nvSpPr>
          <p:spPr>
            <a:xfrm>
              <a:off x="1724" y="3056"/>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1327" name="任意多边形 11326"/>
            <p:cNvSpPr>
              <a:spLocks noEditPoints="1"/>
            </p:cNvSpPr>
            <p:nvPr/>
          </p:nvSpPr>
          <p:spPr>
            <a:xfrm>
              <a:off x="1724" y="3461"/>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1328" name="任意多边形 11327"/>
            <p:cNvSpPr>
              <a:spLocks noEditPoints="1"/>
            </p:cNvSpPr>
            <p:nvPr/>
          </p:nvSpPr>
          <p:spPr>
            <a:xfrm>
              <a:off x="1724" y="3865"/>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1329" name="矩形 11328"/>
            <p:cNvSpPr/>
            <p:nvPr/>
          </p:nvSpPr>
          <p:spPr>
            <a:xfrm>
              <a:off x="1724" y="4269"/>
              <a:ext cx="21" cy="51"/>
            </a:xfrm>
            <a:prstGeom prst="rect">
              <a:avLst/>
            </a:prstGeom>
            <a:solidFill>
              <a:schemeClr val="bg2">
                <a:alpha val="50000"/>
              </a:schemeClr>
            </a:solidFill>
            <a:ln w="0">
              <a:noFill/>
            </a:ln>
          </p:spPr>
          <p:txBody>
            <a:bodyPr/>
            <a:p>
              <a:endParaRPr lang="zh-CN" altLang="en-US"/>
            </a:p>
          </p:txBody>
        </p:sp>
        <p:sp>
          <p:nvSpPr>
            <p:cNvPr id="11330" name="矩形 11329"/>
            <p:cNvSpPr/>
            <p:nvPr/>
          </p:nvSpPr>
          <p:spPr>
            <a:xfrm>
              <a:off x="2169" y="23"/>
              <a:ext cx="21" cy="101"/>
            </a:xfrm>
            <a:prstGeom prst="rect">
              <a:avLst/>
            </a:prstGeom>
            <a:solidFill>
              <a:schemeClr val="bg2">
                <a:alpha val="50000"/>
              </a:schemeClr>
            </a:solidFill>
            <a:ln w="0">
              <a:noFill/>
            </a:ln>
          </p:spPr>
          <p:txBody>
            <a:bodyPr/>
            <a:p>
              <a:endParaRPr lang="zh-CN" altLang="en-US"/>
            </a:p>
          </p:txBody>
        </p:sp>
        <p:sp>
          <p:nvSpPr>
            <p:cNvPr id="11331" name="任意多边形 11330"/>
            <p:cNvSpPr>
              <a:spLocks noEditPoints="1"/>
            </p:cNvSpPr>
            <p:nvPr/>
          </p:nvSpPr>
          <p:spPr>
            <a:xfrm>
              <a:off x="2169" y="225"/>
              <a:ext cx="21"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1332" name="任意多边形 11331"/>
            <p:cNvSpPr>
              <a:spLocks noEditPoints="1"/>
            </p:cNvSpPr>
            <p:nvPr/>
          </p:nvSpPr>
          <p:spPr>
            <a:xfrm>
              <a:off x="2169" y="630"/>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1333" name="任意多边形 11332"/>
            <p:cNvSpPr>
              <a:spLocks noEditPoints="1"/>
            </p:cNvSpPr>
            <p:nvPr/>
          </p:nvSpPr>
          <p:spPr>
            <a:xfrm>
              <a:off x="2169" y="1034"/>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1334" name="任意多边形 11333"/>
            <p:cNvSpPr>
              <a:spLocks noEditPoints="1"/>
            </p:cNvSpPr>
            <p:nvPr/>
          </p:nvSpPr>
          <p:spPr>
            <a:xfrm>
              <a:off x="2169" y="1438"/>
              <a:ext cx="21"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1335" name="任意多边形 11334"/>
            <p:cNvSpPr>
              <a:spLocks noEditPoints="1"/>
            </p:cNvSpPr>
            <p:nvPr/>
          </p:nvSpPr>
          <p:spPr>
            <a:xfrm>
              <a:off x="2169" y="1843"/>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1336" name="任意多边形 11335"/>
            <p:cNvSpPr>
              <a:spLocks noEditPoints="1"/>
            </p:cNvSpPr>
            <p:nvPr/>
          </p:nvSpPr>
          <p:spPr>
            <a:xfrm>
              <a:off x="2169" y="2247"/>
              <a:ext cx="21"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1337" name="任意多边形 11336"/>
            <p:cNvSpPr>
              <a:spLocks noEditPoints="1"/>
            </p:cNvSpPr>
            <p:nvPr/>
          </p:nvSpPr>
          <p:spPr>
            <a:xfrm>
              <a:off x="2169" y="2652"/>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1338" name="任意多边形 11337"/>
            <p:cNvSpPr>
              <a:spLocks noEditPoints="1"/>
            </p:cNvSpPr>
            <p:nvPr/>
          </p:nvSpPr>
          <p:spPr>
            <a:xfrm>
              <a:off x="2169" y="3056"/>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1339" name="任意多边形 11338"/>
            <p:cNvSpPr>
              <a:spLocks noEditPoints="1"/>
            </p:cNvSpPr>
            <p:nvPr/>
          </p:nvSpPr>
          <p:spPr>
            <a:xfrm>
              <a:off x="2169" y="3461"/>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1340" name="任意多边形 11339"/>
            <p:cNvSpPr>
              <a:spLocks noEditPoints="1"/>
            </p:cNvSpPr>
            <p:nvPr/>
          </p:nvSpPr>
          <p:spPr>
            <a:xfrm>
              <a:off x="2169" y="3865"/>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1341" name="矩形 11340"/>
            <p:cNvSpPr/>
            <p:nvPr/>
          </p:nvSpPr>
          <p:spPr>
            <a:xfrm>
              <a:off x="2169" y="4269"/>
              <a:ext cx="21" cy="51"/>
            </a:xfrm>
            <a:prstGeom prst="rect">
              <a:avLst/>
            </a:prstGeom>
            <a:solidFill>
              <a:schemeClr val="bg2">
                <a:alpha val="50000"/>
              </a:schemeClr>
            </a:solidFill>
            <a:ln w="0">
              <a:noFill/>
            </a:ln>
          </p:spPr>
          <p:txBody>
            <a:bodyPr/>
            <a:p>
              <a:endParaRPr lang="zh-CN" altLang="en-US"/>
            </a:p>
          </p:txBody>
        </p:sp>
        <p:sp>
          <p:nvSpPr>
            <p:cNvPr id="11342" name="矩形 11341"/>
            <p:cNvSpPr/>
            <p:nvPr/>
          </p:nvSpPr>
          <p:spPr>
            <a:xfrm>
              <a:off x="2620" y="23"/>
              <a:ext cx="20" cy="101"/>
            </a:xfrm>
            <a:prstGeom prst="rect">
              <a:avLst/>
            </a:prstGeom>
            <a:solidFill>
              <a:schemeClr val="bg2">
                <a:alpha val="50000"/>
              </a:schemeClr>
            </a:solidFill>
            <a:ln w="0">
              <a:noFill/>
            </a:ln>
          </p:spPr>
          <p:txBody>
            <a:bodyPr/>
            <a:p>
              <a:endParaRPr lang="zh-CN" altLang="en-US"/>
            </a:p>
          </p:txBody>
        </p:sp>
        <p:sp>
          <p:nvSpPr>
            <p:cNvPr id="11343" name="任意多边形 11342"/>
            <p:cNvSpPr>
              <a:spLocks noEditPoints="1"/>
            </p:cNvSpPr>
            <p:nvPr/>
          </p:nvSpPr>
          <p:spPr>
            <a:xfrm>
              <a:off x="2620" y="225"/>
              <a:ext cx="20"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1344" name="任意多边形 11343"/>
            <p:cNvSpPr>
              <a:spLocks noEditPoints="1"/>
            </p:cNvSpPr>
            <p:nvPr/>
          </p:nvSpPr>
          <p:spPr>
            <a:xfrm>
              <a:off x="2620" y="630"/>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1345" name="任意多边形 11344"/>
            <p:cNvSpPr>
              <a:spLocks noEditPoints="1"/>
            </p:cNvSpPr>
            <p:nvPr/>
          </p:nvSpPr>
          <p:spPr>
            <a:xfrm>
              <a:off x="2620" y="1034"/>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1346" name="任意多边形 11345"/>
            <p:cNvSpPr>
              <a:spLocks noEditPoints="1"/>
            </p:cNvSpPr>
            <p:nvPr/>
          </p:nvSpPr>
          <p:spPr>
            <a:xfrm>
              <a:off x="2620" y="1438"/>
              <a:ext cx="20"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1347" name="任意多边形 11346"/>
            <p:cNvSpPr>
              <a:spLocks noEditPoints="1"/>
            </p:cNvSpPr>
            <p:nvPr/>
          </p:nvSpPr>
          <p:spPr>
            <a:xfrm>
              <a:off x="2620" y="1843"/>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1348" name="任意多边形 11347"/>
            <p:cNvSpPr>
              <a:spLocks noEditPoints="1"/>
            </p:cNvSpPr>
            <p:nvPr/>
          </p:nvSpPr>
          <p:spPr>
            <a:xfrm>
              <a:off x="2620" y="2247"/>
              <a:ext cx="20"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1349" name="任意多边形 11348"/>
            <p:cNvSpPr>
              <a:spLocks noEditPoints="1"/>
            </p:cNvSpPr>
            <p:nvPr/>
          </p:nvSpPr>
          <p:spPr>
            <a:xfrm>
              <a:off x="2620" y="2652"/>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1350" name="任意多边形 11349"/>
            <p:cNvSpPr>
              <a:spLocks noEditPoints="1"/>
            </p:cNvSpPr>
            <p:nvPr/>
          </p:nvSpPr>
          <p:spPr>
            <a:xfrm>
              <a:off x="2620" y="3056"/>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1351" name="任意多边形 11350"/>
            <p:cNvSpPr>
              <a:spLocks noEditPoints="1"/>
            </p:cNvSpPr>
            <p:nvPr/>
          </p:nvSpPr>
          <p:spPr>
            <a:xfrm>
              <a:off x="2620" y="3461"/>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1352" name="任意多边形 11351"/>
            <p:cNvSpPr>
              <a:spLocks noEditPoints="1"/>
            </p:cNvSpPr>
            <p:nvPr/>
          </p:nvSpPr>
          <p:spPr>
            <a:xfrm>
              <a:off x="2620" y="3865"/>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1353" name="矩形 11352"/>
            <p:cNvSpPr/>
            <p:nvPr/>
          </p:nvSpPr>
          <p:spPr>
            <a:xfrm>
              <a:off x="2620" y="4269"/>
              <a:ext cx="20" cy="51"/>
            </a:xfrm>
            <a:prstGeom prst="rect">
              <a:avLst/>
            </a:prstGeom>
            <a:solidFill>
              <a:schemeClr val="bg2">
                <a:alpha val="50000"/>
              </a:schemeClr>
            </a:solidFill>
            <a:ln w="0">
              <a:noFill/>
            </a:ln>
          </p:spPr>
          <p:txBody>
            <a:bodyPr/>
            <a:p>
              <a:endParaRPr lang="zh-CN" altLang="en-US"/>
            </a:p>
          </p:txBody>
        </p:sp>
        <p:sp>
          <p:nvSpPr>
            <p:cNvPr id="11354" name="矩形 11353"/>
            <p:cNvSpPr/>
            <p:nvPr/>
          </p:nvSpPr>
          <p:spPr>
            <a:xfrm>
              <a:off x="3065" y="23"/>
              <a:ext cx="20" cy="101"/>
            </a:xfrm>
            <a:prstGeom prst="rect">
              <a:avLst/>
            </a:prstGeom>
            <a:solidFill>
              <a:schemeClr val="bg2">
                <a:alpha val="50000"/>
              </a:schemeClr>
            </a:solidFill>
            <a:ln w="0">
              <a:noFill/>
            </a:ln>
          </p:spPr>
          <p:txBody>
            <a:bodyPr/>
            <a:p>
              <a:endParaRPr lang="zh-CN" altLang="en-US"/>
            </a:p>
          </p:txBody>
        </p:sp>
        <p:sp>
          <p:nvSpPr>
            <p:cNvPr id="11355" name="任意多边形 11354"/>
            <p:cNvSpPr>
              <a:spLocks noEditPoints="1"/>
            </p:cNvSpPr>
            <p:nvPr/>
          </p:nvSpPr>
          <p:spPr>
            <a:xfrm>
              <a:off x="3065" y="225"/>
              <a:ext cx="20"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1356" name="任意多边形 11355"/>
            <p:cNvSpPr>
              <a:spLocks noEditPoints="1"/>
            </p:cNvSpPr>
            <p:nvPr/>
          </p:nvSpPr>
          <p:spPr>
            <a:xfrm>
              <a:off x="3065" y="630"/>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1357" name="任意多边形 11356"/>
            <p:cNvSpPr>
              <a:spLocks noEditPoints="1"/>
            </p:cNvSpPr>
            <p:nvPr/>
          </p:nvSpPr>
          <p:spPr>
            <a:xfrm>
              <a:off x="3065" y="1034"/>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1358" name="任意多边形 11357"/>
            <p:cNvSpPr>
              <a:spLocks noEditPoints="1"/>
            </p:cNvSpPr>
            <p:nvPr/>
          </p:nvSpPr>
          <p:spPr>
            <a:xfrm>
              <a:off x="3065" y="1438"/>
              <a:ext cx="20"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1359" name="任意多边形 11358"/>
            <p:cNvSpPr>
              <a:spLocks noEditPoints="1"/>
            </p:cNvSpPr>
            <p:nvPr/>
          </p:nvSpPr>
          <p:spPr>
            <a:xfrm>
              <a:off x="3065" y="1843"/>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1360" name="任意多边形 11359"/>
            <p:cNvSpPr>
              <a:spLocks noEditPoints="1"/>
            </p:cNvSpPr>
            <p:nvPr/>
          </p:nvSpPr>
          <p:spPr>
            <a:xfrm>
              <a:off x="3065" y="2247"/>
              <a:ext cx="20"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1361" name="任意多边形 11360"/>
            <p:cNvSpPr>
              <a:spLocks noEditPoints="1"/>
            </p:cNvSpPr>
            <p:nvPr/>
          </p:nvSpPr>
          <p:spPr>
            <a:xfrm>
              <a:off x="3065" y="2652"/>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1362" name="任意多边形 11361"/>
            <p:cNvSpPr>
              <a:spLocks noEditPoints="1"/>
            </p:cNvSpPr>
            <p:nvPr/>
          </p:nvSpPr>
          <p:spPr>
            <a:xfrm>
              <a:off x="3065" y="3056"/>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1363" name="任意多边形 11362"/>
            <p:cNvSpPr>
              <a:spLocks noEditPoints="1"/>
            </p:cNvSpPr>
            <p:nvPr/>
          </p:nvSpPr>
          <p:spPr>
            <a:xfrm>
              <a:off x="3065" y="3461"/>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1364" name="任意多边形 11363"/>
            <p:cNvSpPr>
              <a:spLocks noEditPoints="1"/>
            </p:cNvSpPr>
            <p:nvPr/>
          </p:nvSpPr>
          <p:spPr>
            <a:xfrm>
              <a:off x="3065" y="3865"/>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1365" name="矩形 11364"/>
            <p:cNvSpPr/>
            <p:nvPr/>
          </p:nvSpPr>
          <p:spPr>
            <a:xfrm>
              <a:off x="3065" y="4269"/>
              <a:ext cx="20" cy="51"/>
            </a:xfrm>
            <a:prstGeom prst="rect">
              <a:avLst/>
            </a:prstGeom>
            <a:solidFill>
              <a:schemeClr val="bg2">
                <a:alpha val="50000"/>
              </a:schemeClr>
            </a:solidFill>
            <a:ln w="0">
              <a:noFill/>
            </a:ln>
          </p:spPr>
          <p:txBody>
            <a:bodyPr/>
            <a:p>
              <a:endParaRPr lang="zh-CN" altLang="en-US"/>
            </a:p>
          </p:txBody>
        </p:sp>
        <p:sp>
          <p:nvSpPr>
            <p:cNvPr id="11366" name="矩形 11365"/>
            <p:cNvSpPr/>
            <p:nvPr/>
          </p:nvSpPr>
          <p:spPr>
            <a:xfrm>
              <a:off x="3510" y="23"/>
              <a:ext cx="20" cy="101"/>
            </a:xfrm>
            <a:prstGeom prst="rect">
              <a:avLst/>
            </a:prstGeom>
            <a:solidFill>
              <a:schemeClr val="bg2">
                <a:alpha val="50000"/>
              </a:schemeClr>
            </a:solidFill>
            <a:ln w="0">
              <a:noFill/>
            </a:ln>
          </p:spPr>
          <p:txBody>
            <a:bodyPr/>
            <a:p>
              <a:endParaRPr lang="zh-CN" altLang="en-US"/>
            </a:p>
          </p:txBody>
        </p:sp>
        <p:sp>
          <p:nvSpPr>
            <p:cNvPr id="11367" name="任意多边形 11366"/>
            <p:cNvSpPr>
              <a:spLocks noEditPoints="1"/>
            </p:cNvSpPr>
            <p:nvPr/>
          </p:nvSpPr>
          <p:spPr>
            <a:xfrm>
              <a:off x="3510" y="225"/>
              <a:ext cx="20"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1368" name="任意多边形 11367"/>
            <p:cNvSpPr>
              <a:spLocks noEditPoints="1"/>
            </p:cNvSpPr>
            <p:nvPr/>
          </p:nvSpPr>
          <p:spPr>
            <a:xfrm>
              <a:off x="3510" y="630"/>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1369" name="任意多边形 11368"/>
            <p:cNvSpPr>
              <a:spLocks noEditPoints="1"/>
            </p:cNvSpPr>
            <p:nvPr/>
          </p:nvSpPr>
          <p:spPr>
            <a:xfrm>
              <a:off x="3510" y="1034"/>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1370" name="任意多边形 11369"/>
            <p:cNvSpPr>
              <a:spLocks noEditPoints="1"/>
            </p:cNvSpPr>
            <p:nvPr/>
          </p:nvSpPr>
          <p:spPr>
            <a:xfrm>
              <a:off x="3510" y="1438"/>
              <a:ext cx="20"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1371" name="任意多边形 11370"/>
            <p:cNvSpPr>
              <a:spLocks noEditPoints="1"/>
            </p:cNvSpPr>
            <p:nvPr/>
          </p:nvSpPr>
          <p:spPr>
            <a:xfrm>
              <a:off x="3510" y="1843"/>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1372" name="任意多边形 11371"/>
            <p:cNvSpPr>
              <a:spLocks noEditPoints="1"/>
            </p:cNvSpPr>
            <p:nvPr/>
          </p:nvSpPr>
          <p:spPr>
            <a:xfrm>
              <a:off x="3510" y="2247"/>
              <a:ext cx="20"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1373" name="任意多边形 11372"/>
            <p:cNvSpPr>
              <a:spLocks noEditPoints="1"/>
            </p:cNvSpPr>
            <p:nvPr/>
          </p:nvSpPr>
          <p:spPr>
            <a:xfrm>
              <a:off x="3510" y="2652"/>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1374" name="任意多边形 11373"/>
            <p:cNvSpPr>
              <a:spLocks noEditPoints="1"/>
            </p:cNvSpPr>
            <p:nvPr/>
          </p:nvSpPr>
          <p:spPr>
            <a:xfrm>
              <a:off x="3510" y="3056"/>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1375" name="任意多边形 11374"/>
            <p:cNvSpPr>
              <a:spLocks noEditPoints="1"/>
            </p:cNvSpPr>
            <p:nvPr/>
          </p:nvSpPr>
          <p:spPr>
            <a:xfrm>
              <a:off x="3510" y="3461"/>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1376" name="任意多边形 11375"/>
            <p:cNvSpPr>
              <a:spLocks noEditPoints="1"/>
            </p:cNvSpPr>
            <p:nvPr/>
          </p:nvSpPr>
          <p:spPr>
            <a:xfrm>
              <a:off x="3510" y="3865"/>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1377" name="矩形 11376"/>
            <p:cNvSpPr/>
            <p:nvPr/>
          </p:nvSpPr>
          <p:spPr>
            <a:xfrm>
              <a:off x="3510" y="4269"/>
              <a:ext cx="20" cy="51"/>
            </a:xfrm>
            <a:prstGeom prst="rect">
              <a:avLst/>
            </a:prstGeom>
            <a:solidFill>
              <a:schemeClr val="bg2">
                <a:alpha val="50000"/>
              </a:schemeClr>
            </a:solidFill>
            <a:ln w="0">
              <a:noFill/>
            </a:ln>
          </p:spPr>
          <p:txBody>
            <a:bodyPr/>
            <a:p>
              <a:endParaRPr lang="zh-CN" altLang="en-US"/>
            </a:p>
          </p:txBody>
        </p:sp>
        <p:sp>
          <p:nvSpPr>
            <p:cNvPr id="11378" name="矩形 11377"/>
            <p:cNvSpPr/>
            <p:nvPr/>
          </p:nvSpPr>
          <p:spPr>
            <a:xfrm>
              <a:off x="3960" y="23"/>
              <a:ext cx="20" cy="101"/>
            </a:xfrm>
            <a:prstGeom prst="rect">
              <a:avLst/>
            </a:prstGeom>
            <a:solidFill>
              <a:schemeClr val="bg2">
                <a:alpha val="50000"/>
              </a:schemeClr>
            </a:solidFill>
            <a:ln w="0">
              <a:noFill/>
            </a:ln>
          </p:spPr>
          <p:txBody>
            <a:bodyPr/>
            <a:p>
              <a:endParaRPr lang="zh-CN" altLang="en-US"/>
            </a:p>
          </p:txBody>
        </p:sp>
        <p:sp>
          <p:nvSpPr>
            <p:cNvPr id="11379" name="任意多边形 11378"/>
            <p:cNvSpPr>
              <a:spLocks noEditPoints="1"/>
            </p:cNvSpPr>
            <p:nvPr/>
          </p:nvSpPr>
          <p:spPr>
            <a:xfrm>
              <a:off x="3960" y="225"/>
              <a:ext cx="20"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1380" name="任意多边形 11379"/>
            <p:cNvSpPr>
              <a:spLocks noEditPoints="1"/>
            </p:cNvSpPr>
            <p:nvPr/>
          </p:nvSpPr>
          <p:spPr>
            <a:xfrm>
              <a:off x="3960" y="630"/>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1381" name="任意多边形 11380"/>
            <p:cNvSpPr>
              <a:spLocks noEditPoints="1"/>
            </p:cNvSpPr>
            <p:nvPr/>
          </p:nvSpPr>
          <p:spPr>
            <a:xfrm>
              <a:off x="3960" y="1034"/>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1382" name="任意多边形 11381"/>
            <p:cNvSpPr>
              <a:spLocks noEditPoints="1"/>
            </p:cNvSpPr>
            <p:nvPr/>
          </p:nvSpPr>
          <p:spPr>
            <a:xfrm>
              <a:off x="3960" y="1438"/>
              <a:ext cx="20"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1383" name="任意多边形 11382"/>
            <p:cNvSpPr>
              <a:spLocks noEditPoints="1"/>
            </p:cNvSpPr>
            <p:nvPr/>
          </p:nvSpPr>
          <p:spPr>
            <a:xfrm>
              <a:off x="3960" y="1843"/>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1384" name="任意多边形 11383"/>
            <p:cNvSpPr>
              <a:spLocks noEditPoints="1"/>
            </p:cNvSpPr>
            <p:nvPr/>
          </p:nvSpPr>
          <p:spPr>
            <a:xfrm>
              <a:off x="3960" y="2247"/>
              <a:ext cx="20"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1385" name="任意多边形 11384"/>
            <p:cNvSpPr>
              <a:spLocks noEditPoints="1"/>
            </p:cNvSpPr>
            <p:nvPr/>
          </p:nvSpPr>
          <p:spPr>
            <a:xfrm>
              <a:off x="3960" y="2652"/>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1386" name="任意多边形 11385"/>
            <p:cNvSpPr>
              <a:spLocks noEditPoints="1"/>
            </p:cNvSpPr>
            <p:nvPr/>
          </p:nvSpPr>
          <p:spPr>
            <a:xfrm>
              <a:off x="3960" y="3056"/>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1387" name="任意多边形 11386"/>
            <p:cNvSpPr>
              <a:spLocks noEditPoints="1"/>
            </p:cNvSpPr>
            <p:nvPr/>
          </p:nvSpPr>
          <p:spPr>
            <a:xfrm>
              <a:off x="3960" y="3461"/>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1388" name="任意多边形 11387"/>
            <p:cNvSpPr>
              <a:spLocks noEditPoints="1"/>
            </p:cNvSpPr>
            <p:nvPr/>
          </p:nvSpPr>
          <p:spPr>
            <a:xfrm>
              <a:off x="3960" y="3865"/>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1389" name="矩形 11388"/>
            <p:cNvSpPr/>
            <p:nvPr/>
          </p:nvSpPr>
          <p:spPr>
            <a:xfrm>
              <a:off x="3960" y="4269"/>
              <a:ext cx="20" cy="51"/>
            </a:xfrm>
            <a:prstGeom prst="rect">
              <a:avLst/>
            </a:prstGeom>
            <a:solidFill>
              <a:schemeClr val="bg2">
                <a:alpha val="50000"/>
              </a:schemeClr>
            </a:solidFill>
            <a:ln w="0">
              <a:noFill/>
            </a:ln>
          </p:spPr>
          <p:txBody>
            <a:bodyPr/>
            <a:p>
              <a:endParaRPr lang="zh-CN" altLang="en-US"/>
            </a:p>
          </p:txBody>
        </p:sp>
        <p:sp>
          <p:nvSpPr>
            <p:cNvPr id="11390" name="矩形 11389"/>
            <p:cNvSpPr/>
            <p:nvPr/>
          </p:nvSpPr>
          <p:spPr>
            <a:xfrm>
              <a:off x="4405" y="23"/>
              <a:ext cx="20" cy="101"/>
            </a:xfrm>
            <a:prstGeom prst="rect">
              <a:avLst/>
            </a:prstGeom>
            <a:solidFill>
              <a:schemeClr val="bg2">
                <a:alpha val="50000"/>
              </a:schemeClr>
            </a:solidFill>
            <a:ln w="0">
              <a:noFill/>
            </a:ln>
          </p:spPr>
          <p:txBody>
            <a:bodyPr/>
            <a:p>
              <a:endParaRPr lang="zh-CN" altLang="en-US"/>
            </a:p>
          </p:txBody>
        </p:sp>
        <p:sp>
          <p:nvSpPr>
            <p:cNvPr id="11391" name="任意多边形 11390"/>
            <p:cNvSpPr>
              <a:spLocks noEditPoints="1"/>
            </p:cNvSpPr>
            <p:nvPr/>
          </p:nvSpPr>
          <p:spPr>
            <a:xfrm>
              <a:off x="4405" y="225"/>
              <a:ext cx="20"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1392" name="任意多边形 11391"/>
            <p:cNvSpPr>
              <a:spLocks noEditPoints="1"/>
            </p:cNvSpPr>
            <p:nvPr/>
          </p:nvSpPr>
          <p:spPr>
            <a:xfrm>
              <a:off x="4405" y="630"/>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1393" name="任意多边形 11392"/>
            <p:cNvSpPr>
              <a:spLocks noEditPoints="1"/>
            </p:cNvSpPr>
            <p:nvPr/>
          </p:nvSpPr>
          <p:spPr>
            <a:xfrm>
              <a:off x="4405" y="1034"/>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1394" name="任意多边形 11393"/>
            <p:cNvSpPr>
              <a:spLocks noEditPoints="1"/>
            </p:cNvSpPr>
            <p:nvPr/>
          </p:nvSpPr>
          <p:spPr>
            <a:xfrm>
              <a:off x="4405" y="1438"/>
              <a:ext cx="20"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1395" name="任意多边形 11394"/>
            <p:cNvSpPr>
              <a:spLocks noEditPoints="1"/>
            </p:cNvSpPr>
            <p:nvPr/>
          </p:nvSpPr>
          <p:spPr>
            <a:xfrm>
              <a:off x="4405" y="1843"/>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1396" name="任意多边形 11395"/>
            <p:cNvSpPr>
              <a:spLocks noEditPoints="1"/>
            </p:cNvSpPr>
            <p:nvPr/>
          </p:nvSpPr>
          <p:spPr>
            <a:xfrm>
              <a:off x="4405" y="2247"/>
              <a:ext cx="20"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1397" name="任意多边形 11396"/>
            <p:cNvSpPr>
              <a:spLocks noEditPoints="1"/>
            </p:cNvSpPr>
            <p:nvPr/>
          </p:nvSpPr>
          <p:spPr>
            <a:xfrm>
              <a:off x="4405" y="2652"/>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1398" name="任意多边形 11397"/>
            <p:cNvSpPr>
              <a:spLocks noEditPoints="1"/>
            </p:cNvSpPr>
            <p:nvPr/>
          </p:nvSpPr>
          <p:spPr>
            <a:xfrm>
              <a:off x="4405" y="3056"/>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1399" name="任意多边形 11398"/>
            <p:cNvSpPr>
              <a:spLocks noEditPoints="1"/>
            </p:cNvSpPr>
            <p:nvPr/>
          </p:nvSpPr>
          <p:spPr>
            <a:xfrm>
              <a:off x="4405" y="3461"/>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1400" name="任意多边形 11399"/>
            <p:cNvSpPr>
              <a:spLocks noEditPoints="1"/>
            </p:cNvSpPr>
            <p:nvPr/>
          </p:nvSpPr>
          <p:spPr>
            <a:xfrm>
              <a:off x="4405" y="3865"/>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1401" name="矩形 11400"/>
            <p:cNvSpPr/>
            <p:nvPr/>
          </p:nvSpPr>
          <p:spPr>
            <a:xfrm>
              <a:off x="4405" y="4269"/>
              <a:ext cx="20" cy="51"/>
            </a:xfrm>
            <a:prstGeom prst="rect">
              <a:avLst/>
            </a:prstGeom>
            <a:solidFill>
              <a:schemeClr val="bg2">
                <a:alpha val="50000"/>
              </a:schemeClr>
            </a:solidFill>
            <a:ln w="0">
              <a:noFill/>
            </a:ln>
          </p:spPr>
          <p:txBody>
            <a:bodyPr/>
            <a:p>
              <a:endParaRPr lang="zh-CN" altLang="en-US"/>
            </a:p>
          </p:txBody>
        </p:sp>
        <p:sp>
          <p:nvSpPr>
            <p:cNvPr id="11402" name="矩形 11401"/>
            <p:cNvSpPr/>
            <p:nvPr/>
          </p:nvSpPr>
          <p:spPr>
            <a:xfrm>
              <a:off x="4850" y="23"/>
              <a:ext cx="20" cy="101"/>
            </a:xfrm>
            <a:prstGeom prst="rect">
              <a:avLst/>
            </a:prstGeom>
            <a:solidFill>
              <a:schemeClr val="bg2">
                <a:alpha val="50000"/>
              </a:schemeClr>
            </a:solidFill>
            <a:ln w="0">
              <a:noFill/>
            </a:ln>
          </p:spPr>
          <p:txBody>
            <a:bodyPr/>
            <a:p>
              <a:endParaRPr lang="zh-CN" altLang="en-US"/>
            </a:p>
          </p:txBody>
        </p:sp>
        <p:sp>
          <p:nvSpPr>
            <p:cNvPr id="11403" name="任意多边形 11402"/>
            <p:cNvSpPr>
              <a:spLocks noEditPoints="1"/>
            </p:cNvSpPr>
            <p:nvPr/>
          </p:nvSpPr>
          <p:spPr>
            <a:xfrm>
              <a:off x="4850" y="225"/>
              <a:ext cx="20"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1404" name="任意多边形 11403"/>
            <p:cNvSpPr>
              <a:spLocks noEditPoints="1"/>
            </p:cNvSpPr>
            <p:nvPr/>
          </p:nvSpPr>
          <p:spPr>
            <a:xfrm>
              <a:off x="4850" y="630"/>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1405" name="任意多边形 11404"/>
            <p:cNvSpPr>
              <a:spLocks noEditPoints="1"/>
            </p:cNvSpPr>
            <p:nvPr/>
          </p:nvSpPr>
          <p:spPr>
            <a:xfrm>
              <a:off x="4850" y="1034"/>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1406" name="任意多边形 11405"/>
            <p:cNvSpPr>
              <a:spLocks noEditPoints="1"/>
            </p:cNvSpPr>
            <p:nvPr/>
          </p:nvSpPr>
          <p:spPr>
            <a:xfrm>
              <a:off x="4850" y="1438"/>
              <a:ext cx="20"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1407" name="任意多边形 11406"/>
            <p:cNvSpPr>
              <a:spLocks noEditPoints="1"/>
            </p:cNvSpPr>
            <p:nvPr/>
          </p:nvSpPr>
          <p:spPr>
            <a:xfrm>
              <a:off x="4850" y="1843"/>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1408" name="任意多边形 11407"/>
            <p:cNvSpPr>
              <a:spLocks noEditPoints="1"/>
            </p:cNvSpPr>
            <p:nvPr/>
          </p:nvSpPr>
          <p:spPr>
            <a:xfrm>
              <a:off x="4850" y="2247"/>
              <a:ext cx="20"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1409" name="任意多边形 11408"/>
            <p:cNvSpPr>
              <a:spLocks noEditPoints="1"/>
            </p:cNvSpPr>
            <p:nvPr/>
          </p:nvSpPr>
          <p:spPr>
            <a:xfrm>
              <a:off x="4850" y="2652"/>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1410" name="任意多边形 11409"/>
            <p:cNvSpPr>
              <a:spLocks noEditPoints="1"/>
            </p:cNvSpPr>
            <p:nvPr/>
          </p:nvSpPr>
          <p:spPr>
            <a:xfrm>
              <a:off x="4850" y="3056"/>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1411" name="任意多边形 11410"/>
            <p:cNvSpPr>
              <a:spLocks noEditPoints="1"/>
            </p:cNvSpPr>
            <p:nvPr/>
          </p:nvSpPr>
          <p:spPr>
            <a:xfrm>
              <a:off x="4850" y="3461"/>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1412" name="任意多边形 11411"/>
            <p:cNvSpPr>
              <a:spLocks noEditPoints="1"/>
            </p:cNvSpPr>
            <p:nvPr/>
          </p:nvSpPr>
          <p:spPr>
            <a:xfrm>
              <a:off x="4850" y="3865"/>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1413" name="矩形 11412"/>
            <p:cNvSpPr/>
            <p:nvPr/>
          </p:nvSpPr>
          <p:spPr>
            <a:xfrm>
              <a:off x="4850" y="4269"/>
              <a:ext cx="20" cy="51"/>
            </a:xfrm>
            <a:prstGeom prst="rect">
              <a:avLst/>
            </a:prstGeom>
            <a:solidFill>
              <a:schemeClr val="bg2">
                <a:alpha val="50000"/>
              </a:schemeClr>
            </a:solidFill>
            <a:ln w="0">
              <a:noFill/>
            </a:ln>
          </p:spPr>
          <p:txBody>
            <a:bodyPr/>
            <a:p>
              <a:endParaRPr lang="zh-CN" altLang="en-US"/>
            </a:p>
          </p:txBody>
        </p:sp>
        <p:sp>
          <p:nvSpPr>
            <p:cNvPr id="11414" name="矩形 11413"/>
            <p:cNvSpPr/>
            <p:nvPr/>
          </p:nvSpPr>
          <p:spPr>
            <a:xfrm>
              <a:off x="5300" y="23"/>
              <a:ext cx="20" cy="101"/>
            </a:xfrm>
            <a:prstGeom prst="rect">
              <a:avLst/>
            </a:prstGeom>
            <a:solidFill>
              <a:schemeClr val="bg2">
                <a:alpha val="50000"/>
              </a:schemeClr>
            </a:solidFill>
            <a:ln w="0">
              <a:noFill/>
            </a:ln>
          </p:spPr>
          <p:txBody>
            <a:bodyPr/>
            <a:p>
              <a:endParaRPr lang="zh-CN" altLang="en-US"/>
            </a:p>
          </p:txBody>
        </p:sp>
        <p:sp>
          <p:nvSpPr>
            <p:cNvPr id="11415" name="任意多边形 11414"/>
            <p:cNvSpPr>
              <a:spLocks noEditPoints="1"/>
            </p:cNvSpPr>
            <p:nvPr/>
          </p:nvSpPr>
          <p:spPr>
            <a:xfrm>
              <a:off x="5300" y="225"/>
              <a:ext cx="20"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1416" name="任意多边形 11415"/>
            <p:cNvSpPr>
              <a:spLocks noEditPoints="1"/>
            </p:cNvSpPr>
            <p:nvPr/>
          </p:nvSpPr>
          <p:spPr>
            <a:xfrm>
              <a:off x="5300" y="630"/>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1417" name="任意多边形 11416"/>
            <p:cNvSpPr>
              <a:spLocks noEditPoints="1"/>
            </p:cNvSpPr>
            <p:nvPr/>
          </p:nvSpPr>
          <p:spPr>
            <a:xfrm>
              <a:off x="5300" y="1034"/>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1418" name="任意多边形 11417"/>
            <p:cNvSpPr>
              <a:spLocks noEditPoints="1"/>
            </p:cNvSpPr>
            <p:nvPr/>
          </p:nvSpPr>
          <p:spPr>
            <a:xfrm>
              <a:off x="5300" y="1438"/>
              <a:ext cx="20"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1419" name="任意多边形 11418"/>
            <p:cNvSpPr>
              <a:spLocks noEditPoints="1"/>
            </p:cNvSpPr>
            <p:nvPr/>
          </p:nvSpPr>
          <p:spPr>
            <a:xfrm>
              <a:off x="5300" y="1843"/>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1420" name="任意多边形 11419"/>
            <p:cNvSpPr>
              <a:spLocks noEditPoints="1"/>
            </p:cNvSpPr>
            <p:nvPr/>
          </p:nvSpPr>
          <p:spPr>
            <a:xfrm>
              <a:off x="5300" y="2247"/>
              <a:ext cx="20"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1421" name="任意多边形 11420"/>
            <p:cNvSpPr>
              <a:spLocks noEditPoints="1"/>
            </p:cNvSpPr>
            <p:nvPr/>
          </p:nvSpPr>
          <p:spPr>
            <a:xfrm>
              <a:off x="5300" y="2652"/>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1422" name="任意多边形 11421"/>
            <p:cNvSpPr>
              <a:spLocks noEditPoints="1"/>
            </p:cNvSpPr>
            <p:nvPr/>
          </p:nvSpPr>
          <p:spPr>
            <a:xfrm>
              <a:off x="5300" y="3056"/>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1423" name="任意多边形 11422"/>
            <p:cNvSpPr>
              <a:spLocks noEditPoints="1"/>
            </p:cNvSpPr>
            <p:nvPr/>
          </p:nvSpPr>
          <p:spPr>
            <a:xfrm>
              <a:off x="5300" y="3461"/>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1424" name="任意多边形 11423"/>
            <p:cNvSpPr>
              <a:spLocks noEditPoints="1"/>
            </p:cNvSpPr>
            <p:nvPr/>
          </p:nvSpPr>
          <p:spPr>
            <a:xfrm>
              <a:off x="5300" y="3865"/>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1425" name="矩形 11424"/>
            <p:cNvSpPr/>
            <p:nvPr/>
          </p:nvSpPr>
          <p:spPr>
            <a:xfrm>
              <a:off x="5300" y="4269"/>
              <a:ext cx="20" cy="51"/>
            </a:xfrm>
            <a:prstGeom prst="rect">
              <a:avLst/>
            </a:prstGeom>
            <a:solidFill>
              <a:schemeClr val="bg2">
                <a:alpha val="50000"/>
              </a:schemeClr>
            </a:solidFill>
            <a:ln w="0">
              <a:noFill/>
            </a:ln>
          </p:spPr>
          <p:txBody>
            <a:bodyPr/>
            <a:p>
              <a:endParaRPr lang="zh-CN" altLang="en-US"/>
            </a:p>
          </p:txBody>
        </p:sp>
        <p:sp>
          <p:nvSpPr>
            <p:cNvPr id="11426" name="任意多边形 11425"/>
            <p:cNvSpPr/>
            <p:nvPr/>
          </p:nvSpPr>
          <p:spPr>
            <a:xfrm>
              <a:off x="349" y="3304"/>
              <a:ext cx="20" cy="10"/>
            </a:xfrm>
            <a:custGeom>
              <a:avLst/>
              <a:gdLst/>
              <a:ahLst/>
              <a:cxnLst/>
              <a:pathLst>
                <a:path w="4" h="2">
                  <a:moveTo>
                    <a:pt x="0" y="1"/>
                  </a:moveTo>
                  <a:cubicBezTo>
                    <a:pt x="1" y="2"/>
                    <a:pt x="4" y="0"/>
                    <a:pt x="0" y="1"/>
                  </a:cubicBezTo>
                  <a:close/>
                </a:path>
              </a:pathLst>
            </a:custGeom>
            <a:solidFill>
              <a:schemeClr val="bg2">
                <a:alpha val="50000"/>
              </a:schemeClr>
            </a:solidFill>
            <a:ln w="0">
              <a:noFill/>
            </a:ln>
          </p:spPr>
          <p:txBody>
            <a:bodyPr/>
            <a:p>
              <a:endParaRPr lang="zh-CN" altLang="en-US"/>
            </a:p>
          </p:txBody>
        </p:sp>
      </p:grpSp>
      <p:sp>
        <p:nvSpPr>
          <p:cNvPr id="11427" name="标题 11426"/>
          <p:cNvSpPr>
            <a:spLocks noGrp="1" noRot="1"/>
          </p:cNvSpPr>
          <p:nvPr>
            <p:ph type="ctrTitle"/>
          </p:nvPr>
        </p:nvSpPr>
        <p:spPr>
          <a:xfrm>
            <a:off x="685800" y="2057400"/>
            <a:ext cx="7772400" cy="1143000"/>
          </a:xfrm>
          <a:prstGeom prst="rect">
            <a:avLst/>
          </a:prstGeom>
          <a:noFill/>
          <a:ln w="9525">
            <a:noFill/>
          </a:ln>
        </p:spPr>
        <p:txBody>
          <a:bodyPr anchor="ctr"/>
          <a:lstStyle>
            <a:lvl1pPr lvl="0">
              <a:defRPr/>
            </a:lvl1pPr>
          </a:lstStyle>
          <a:p>
            <a:pPr lvl="0"/>
            <a:r>
              <a:rPr lang="zh-CN" altLang="en-US" dirty="0"/>
              <a:t>单击此处编辑母版标题样式</a:t>
            </a:r>
            <a:endParaRPr lang="zh-CN" altLang="en-US" dirty="0"/>
          </a:p>
        </p:txBody>
      </p:sp>
      <p:sp>
        <p:nvSpPr>
          <p:cNvPr id="11428" name="日期占位符 11427"/>
          <p:cNvSpPr>
            <a:spLocks noGrp="1"/>
          </p:cNvSpPr>
          <p:nvPr>
            <p:ph type="dt" sz="half" idx="2"/>
          </p:nvPr>
        </p:nvSpPr>
        <p:spPr>
          <a:xfrm>
            <a:off x="301625" y="6248400"/>
            <a:ext cx="2289175" cy="476250"/>
          </a:xfrm>
          <a:prstGeom prst="rect">
            <a:avLst/>
          </a:prstGeom>
          <a:noFill/>
          <a:ln w="9525">
            <a:noFill/>
          </a:ln>
        </p:spPr>
        <p:txBody>
          <a:bodyPr anchor="t"/>
          <a:lstStyle>
            <a:lvl1pPr>
              <a:defRPr sz="1400"/>
            </a:lvl1pPr>
          </a:lstStyle>
          <a:p>
            <a:endParaRPr lang="zh-CN" altLang="en-US" dirty="0">
              <a:latin typeface="Arial" panose="020B0604020202020204" pitchFamily="34" charset="0"/>
            </a:endParaRPr>
          </a:p>
        </p:txBody>
      </p:sp>
      <p:sp>
        <p:nvSpPr>
          <p:cNvPr id="11429" name="页脚占位符 11428"/>
          <p:cNvSpPr>
            <a:spLocks noGrp="1"/>
          </p:cNvSpPr>
          <p:nvPr>
            <p:ph type="ftr" sz="quarter" idx="3"/>
          </p:nvPr>
        </p:nvSpPr>
        <p:spPr>
          <a:xfrm>
            <a:off x="3124200" y="6248400"/>
            <a:ext cx="2895600" cy="476250"/>
          </a:xfrm>
          <a:prstGeom prst="rect">
            <a:avLst/>
          </a:prstGeom>
          <a:noFill/>
          <a:ln w="9525">
            <a:noFill/>
          </a:ln>
        </p:spPr>
        <p:txBody>
          <a:bodyPr anchor="t"/>
          <a:lstStyle>
            <a:lvl1pPr algn="ctr">
              <a:defRPr sz="1400"/>
            </a:lvl1pPr>
          </a:lstStyle>
          <a:p>
            <a:endParaRPr lang="zh-CN" altLang="en-US" dirty="0">
              <a:latin typeface="Arial" panose="020B0604020202020204" pitchFamily="34" charset="0"/>
            </a:endParaRPr>
          </a:p>
        </p:txBody>
      </p:sp>
      <p:sp>
        <p:nvSpPr>
          <p:cNvPr id="11430" name="灯片编号占位符 11429"/>
          <p:cNvSpPr>
            <a:spLocks noGrp="1"/>
          </p:cNvSpPr>
          <p:nvPr>
            <p:ph type="sldNum" sz="quarter" idx="4"/>
          </p:nvPr>
        </p:nvSpPr>
        <p:spPr>
          <a:xfrm>
            <a:off x="6553200" y="6248400"/>
            <a:ext cx="2289175" cy="476250"/>
          </a:xfrm>
          <a:prstGeom prst="rect">
            <a:avLst/>
          </a:prstGeom>
          <a:noFill/>
          <a:ln w="9525">
            <a:noFill/>
          </a:ln>
        </p:spPr>
        <p:txBody>
          <a:bodyPr anchor="t"/>
          <a:lstStyle>
            <a:lvl1pPr algn="r">
              <a:defRPr sz="1400"/>
            </a:lvl1pPr>
          </a:lstStyle>
          <a:p>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
        <p:nvSpPr>
          <p:cNvPr id="11431" name="副标题 11430"/>
          <p:cNvSpPr>
            <a:spLocks noGrp="1" noRot="1"/>
          </p:cNvSpPr>
          <p:nvPr>
            <p:ph type="subTitle" idx="1"/>
          </p:nvPr>
        </p:nvSpPr>
        <p:spPr>
          <a:xfrm>
            <a:off x="1371600" y="3505200"/>
            <a:ext cx="6400800" cy="1752600"/>
          </a:xfrm>
          <a:prstGeom prst="rect">
            <a:avLst/>
          </a:prstGeom>
          <a:noFill/>
          <a:ln w="9525">
            <a:noFill/>
          </a:ln>
        </p:spPr>
        <p:txBody>
          <a:bodyPr anchor="t"/>
          <a:lstStyle>
            <a:lvl1pPr marL="0" lvl="0" indent="0" algn="ctr">
              <a:buNone/>
              <a:defRPr/>
            </a:lvl1pPr>
            <a:lvl2pPr marL="457200" lvl="1" indent="0" algn="ctr">
              <a:buNone/>
              <a:defRPr/>
            </a:lvl2pPr>
            <a:lvl3pPr marL="914400" lvl="2" indent="0" algn="ctr">
              <a:buNone/>
              <a:defRPr/>
            </a:lvl3pPr>
            <a:lvl4pPr marL="1371600" lvl="3" indent="0" algn="ctr">
              <a:buNone/>
              <a:defRPr/>
            </a:lvl4pPr>
            <a:lvl5pPr marL="1828800" lvl="4" indent="0" algn="ctr">
              <a:buNone/>
              <a:defRPr/>
            </a:lvl5pPr>
          </a:lstStyle>
          <a:p>
            <a:pPr lvl="0"/>
            <a:r>
              <a:rPr lang="zh-CN" altLang="en-US" dirty="0"/>
              <a:t>单击此处编辑母版副标题样式</a:t>
            </a:r>
            <a:endParaRPr lang="zh-CN" altLang="en-US" dirty="0"/>
          </a:p>
        </p:txBody>
      </p:sp>
      <p:grpSp>
        <p:nvGrpSpPr>
          <p:cNvPr id="11432" name="组合 11431"/>
          <p:cNvGrpSpPr/>
          <p:nvPr/>
        </p:nvGrpSpPr>
        <p:grpSpPr>
          <a:xfrm>
            <a:off x="152400" y="4724400"/>
            <a:ext cx="1685925" cy="1557338"/>
            <a:chOff x="96" y="2784"/>
            <a:chExt cx="1062" cy="981"/>
          </a:xfrm>
        </p:grpSpPr>
        <p:sp>
          <p:nvSpPr>
            <p:cNvPr id="11433" name="任意多边形 11432"/>
            <p:cNvSpPr/>
            <p:nvPr userDrawn="1"/>
          </p:nvSpPr>
          <p:spPr>
            <a:xfrm>
              <a:off x="121" y="2784"/>
              <a:ext cx="207" cy="81"/>
            </a:xfrm>
            <a:custGeom>
              <a:avLst/>
              <a:gdLst/>
              <a:ahLst/>
              <a:cxnLst/>
              <a:pathLst>
                <a:path w="41" h="16">
                  <a:moveTo>
                    <a:pt x="30" y="12"/>
                  </a:moveTo>
                  <a:cubicBezTo>
                    <a:pt x="34" y="11"/>
                    <a:pt x="36" y="10"/>
                    <a:pt x="37" y="10"/>
                  </a:cubicBezTo>
                  <a:cubicBezTo>
                    <a:pt x="37" y="10"/>
                    <a:pt x="38" y="9"/>
                    <a:pt x="38" y="9"/>
                  </a:cubicBezTo>
                  <a:cubicBezTo>
                    <a:pt x="41" y="6"/>
                    <a:pt x="37" y="1"/>
                    <a:pt x="31" y="1"/>
                  </a:cubicBezTo>
                  <a:cubicBezTo>
                    <a:pt x="31" y="1"/>
                    <a:pt x="0" y="0"/>
                    <a:pt x="8" y="11"/>
                  </a:cubicBezTo>
                  <a:cubicBezTo>
                    <a:pt x="8" y="11"/>
                    <a:pt x="15" y="16"/>
                    <a:pt x="30" y="12"/>
                  </a:cubicBezTo>
                  <a:close/>
                </a:path>
              </a:pathLst>
            </a:custGeom>
            <a:solidFill>
              <a:schemeClr val="folHlink"/>
            </a:solidFill>
            <a:ln w="0">
              <a:noFill/>
            </a:ln>
          </p:spPr>
          <p:txBody>
            <a:bodyPr/>
            <a:p>
              <a:endParaRPr lang="zh-CN" altLang="en-US"/>
            </a:p>
          </p:txBody>
        </p:sp>
        <p:sp>
          <p:nvSpPr>
            <p:cNvPr id="11434" name="任意多边形 11433"/>
            <p:cNvSpPr>
              <a:spLocks noEditPoints="1"/>
            </p:cNvSpPr>
            <p:nvPr userDrawn="1"/>
          </p:nvSpPr>
          <p:spPr>
            <a:xfrm>
              <a:off x="96" y="2789"/>
              <a:ext cx="1062" cy="976"/>
            </a:xfrm>
            <a:custGeom>
              <a:avLst/>
              <a:gdLst/>
              <a:ahLst/>
              <a:cxnLst/>
              <a:pathLst>
                <a:path w="210" h="193">
                  <a:moveTo>
                    <a:pt x="186" y="166"/>
                  </a:moveTo>
                  <a:cubicBezTo>
                    <a:pt x="167" y="166"/>
                    <a:pt x="163" y="155"/>
                    <a:pt x="163" y="155"/>
                  </a:cubicBezTo>
                  <a:cubicBezTo>
                    <a:pt x="163" y="155"/>
                    <a:pt x="162" y="147"/>
                    <a:pt x="154" y="145"/>
                  </a:cubicBezTo>
                  <a:cubicBezTo>
                    <a:pt x="135" y="140"/>
                    <a:pt x="147" y="128"/>
                    <a:pt x="152" y="125"/>
                  </a:cubicBezTo>
                  <a:cubicBezTo>
                    <a:pt x="157" y="123"/>
                    <a:pt x="154" y="122"/>
                    <a:pt x="150" y="120"/>
                  </a:cubicBezTo>
                  <a:cubicBezTo>
                    <a:pt x="142" y="115"/>
                    <a:pt x="141" y="109"/>
                    <a:pt x="142" y="99"/>
                  </a:cubicBezTo>
                  <a:cubicBezTo>
                    <a:pt x="142" y="88"/>
                    <a:pt x="149" y="91"/>
                    <a:pt x="149" y="91"/>
                  </a:cubicBezTo>
                  <a:cubicBezTo>
                    <a:pt x="149" y="91"/>
                    <a:pt x="160" y="96"/>
                    <a:pt x="165" y="93"/>
                  </a:cubicBezTo>
                  <a:cubicBezTo>
                    <a:pt x="169" y="91"/>
                    <a:pt x="167" y="88"/>
                    <a:pt x="165" y="89"/>
                  </a:cubicBezTo>
                  <a:cubicBezTo>
                    <a:pt x="163" y="91"/>
                    <a:pt x="148" y="89"/>
                    <a:pt x="146" y="82"/>
                  </a:cubicBezTo>
                  <a:cubicBezTo>
                    <a:pt x="144" y="74"/>
                    <a:pt x="150" y="78"/>
                    <a:pt x="151" y="78"/>
                  </a:cubicBezTo>
                  <a:cubicBezTo>
                    <a:pt x="153" y="79"/>
                    <a:pt x="153" y="81"/>
                    <a:pt x="157" y="83"/>
                  </a:cubicBezTo>
                  <a:cubicBezTo>
                    <a:pt x="168" y="88"/>
                    <a:pt x="162" y="82"/>
                    <a:pt x="162" y="82"/>
                  </a:cubicBezTo>
                  <a:cubicBezTo>
                    <a:pt x="162" y="82"/>
                    <a:pt x="162" y="82"/>
                    <a:pt x="157" y="77"/>
                  </a:cubicBezTo>
                  <a:cubicBezTo>
                    <a:pt x="152" y="71"/>
                    <a:pt x="145" y="73"/>
                    <a:pt x="139" y="73"/>
                  </a:cubicBezTo>
                  <a:cubicBezTo>
                    <a:pt x="133" y="73"/>
                    <a:pt x="135" y="78"/>
                    <a:pt x="135" y="78"/>
                  </a:cubicBezTo>
                  <a:cubicBezTo>
                    <a:pt x="135" y="78"/>
                    <a:pt x="134" y="88"/>
                    <a:pt x="133" y="106"/>
                  </a:cubicBezTo>
                  <a:cubicBezTo>
                    <a:pt x="132" y="124"/>
                    <a:pt x="129" y="126"/>
                    <a:pt x="128" y="125"/>
                  </a:cubicBezTo>
                  <a:cubicBezTo>
                    <a:pt x="127" y="123"/>
                    <a:pt x="125" y="114"/>
                    <a:pt x="125" y="111"/>
                  </a:cubicBezTo>
                  <a:cubicBezTo>
                    <a:pt x="125" y="108"/>
                    <a:pt x="123" y="97"/>
                    <a:pt x="124" y="84"/>
                  </a:cubicBezTo>
                  <a:cubicBezTo>
                    <a:pt x="125" y="72"/>
                    <a:pt x="128" y="77"/>
                    <a:pt x="120" y="74"/>
                  </a:cubicBezTo>
                  <a:cubicBezTo>
                    <a:pt x="111" y="71"/>
                    <a:pt x="116" y="67"/>
                    <a:pt x="118" y="67"/>
                  </a:cubicBezTo>
                  <a:cubicBezTo>
                    <a:pt x="121" y="67"/>
                    <a:pt x="125" y="69"/>
                    <a:pt x="126" y="67"/>
                  </a:cubicBezTo>
                  <a:cubicBezTo>
                    <a:pt x="127" y="59"/>
                    <a:pt x="128" y="52"/>
                    <a:pt x="124" y="51"/>
                  </a:cubicBezTo>
                  <a:cubicBezTo>
                    <a:pt x="115" y="47"/>
                    <a:pt x="119" y="45"/>
                    <a:pt x="122" y="44"/>
                  </a:cubicBezTo>
                  <a:cubicBezTo>
                    <a:pt x="125" y="43"/>
                    <a:pt x="126" y="35"/>
                    <a:pt x="121" y="37"/>
                  </a:cubicBezTo>
                  <a:cubicBezTo>
                    <a:pt x="112" y="40"/>
                    <a:pt x="113" y="32"/>
                    <a:pt x="115" y="31"/>
                  </a:cubicBezTo>
                  <a:cubicBezTo>
                    <a:pt x="117" y="30"/>
                    <a:pt x="120" y="32"/>
                    <a:pt x="119" y="24"/>
                  </a:cubicBezTo>
                  <a:cubicBezTo>
                    <a:pt x="117" y="17"/>
                    <a:pt x="124" y="14"/>
                    <a:pt x="126" y="21"/>
                  </a:cubicBezTo>
                  <a:cubicBezTo>
                    <a:pt x="127" y="28"/>
                    <a:pt x="130" y="42"/>
                    <a:pt x="132" y="39"/>
                  </a:cubicBezTo>
                  <a:cubicBezTo>
                    <a:pt x="134" y="35"/>
                    <a:pt x="138" y="22"/>
                    <a:pt x="142" y="16"/>
                  </a:cubicBezTo>
                  <a:cubicBezTo>
                    <a:pt x="145" y="10"/>
                    <a:pt x="150" y="15"/>
                    <a:pt x="149" y="18"/>
                  </a:cubicBezTo>
                  <a:cubicBezTo>
                    <a:pt x="144" y="33"/>
                    <a:pt x="152" y="34"/>
                    <a:pt x="152" y="34"/>
                  </a:cubicBezTo>
                  <a:cubicBezTo>
                    <a:pt x="152" y="34"/>
                    <a:pt x="151" y="36"/>
                    <a:pt x="147" y="36"/>
                  </a:cubicBezTo>
                  <a:cubicBezTo>
                    <a:pt x="137" y="35"/>
                    <a:pt x="141" y="41"/>
                    <a:pt x="145" y="43"/>
                  </a:cubicBezTo>
                  <a:cubicBezTo>
                    <a:pt x="154" y="46"/>
                    <a:pt x="148" y="48"/>
                    <a:pt x="143" y="48"/>
                  </a:cubicBezTo>
                  <a:cubicBezTo>
                    <a:pt x="139" y="48"/>
                    <a:pt x="136" y="50"/>
                    <a:pt x="135" y="55"/>
                  </a:cubicBezTo>
                  <a:cubicBezTo>
                    <a:pt x="132" y="70"/>
                    <a:pt x="144" y="67"/>
                    <a:pt x="144" y="67"/>
                  </a:cubicBezTo>
                  <a:cubicBezTo>
                    <a:pt x="162" y="72"/>
                    <a:pt x="189" y="69"/>
                    <a:pt x="189" y="69"/>
                  </a:cubicBezTo>
                  <a:cubicBezTo>
                    <a:pt x="209" y="75"/>
                    <a:pt x="200" y="45"/>
                    <a:pt x="199" y="29"/>
                  </a:cubicBezTo>
                  <a:cubicBezTo>
                    <a:pt x="197" y="13"/>
                    <a:pt x="195" y="5"/>
                    <a:pt x="181" y="2"/>
                  </a:cubicBezTo>
                  <a:cubicBezTo>
                    <a:pt x="168" y="0"/>
                    <a:pt x="90" y="1"/>
                    <a:pt x="90" y="1"/>
                  </a:cubicBezTo>
                  <a:cubicBezTo>
                    <a:pt x="87" y="2"/>
                    <a:pt x="56" y="1"/>
                    <a:pt x="56" y="1"/>
                  </a:cubicBezTo>
                  <a:cubicBezTo>
                    <a:pt x="56" y="1"/>
                    <a:pt x="54" y="8"/>
                    <a:pt x="56" y="8"/>
                  </a:cubicBezTo>
                  <a:cubicBezTo>
                    <a:pt x="61" y="8"/>
                    <a:pt x="80" y="9"/>
                    <a:pt x="80" y="9"/>
                  </a:cubicBezTo>
                  <a:cubicBezTo>
                    <a:pt x="81" y="9"/>
                    <a:pt x="90" y="8"/>
                    <a:pt x="85" y="12"/>
                  </a:cubicBezTo>
                  <a:cubicBezTo>
                    <a:pt x="80" y="16"/>
                    <a:pt x="69" y="16"/>
                    <a:pt x="62" y="16"/>
                  </a:cubicBezTo>
                  <a:cubicBezTo>
                    <a:pt x="47" y="15"/>
                    <a:pt x="54" y="22"/>
                    <a:pt x="60" y="22"/>
                  </a:cubicBezTo>
                  <a:cubicBezTo>
                    <a:pt x="78" y="22"/>
                    <a:pt x="82" y="26"/>
                    <a:pt x="74" y="27"/>
                  </a:cubicBezTo>
                  <a:cubicBezTo>
                    <a:pt x="67" y="28"/>
                    <a:pt x="65" y="28"/>
                    <a:pt x="58" y="29"/>
                  </a:cubicBezTo>
                  <a:cubicBezTo>
                    <a:pt x="2" y="38"/>
                    <a:pt x="21" y="23"/>
                    <a:pt x="26" y="23"/>
                  </a:cubicBezTo>
                  <a:cubicBezTo>
                    <a:pt x="49" y="23"/>
                    <a:pt x="44" y="15"/>
                    <a:pt x="38" y="17"/>
                  </a:cubicBezTo>
                  <a:cubicBezTo>
                    <a:pt x="32" y="18"/>
                    <a:pt x="12" y="11"/>
                    <a:pt x="9" y="24"/>
                  </a:cubicBezTo>
                  <a:cubicBezTo>
                    <a:pt x="7" y="37"/>
                    <a:pt x="15" y="103"/>
                    <a:pt x="13" y="115"/>
                  </a:cubicBezTo>
                  <a:cubicBezTo>
                    <a:pt x="0" y="193"/>
                    <a:pt x="71" y="176"/>
                    <a:pt x="71" y="176"/>
                  </a:cubicBezTo>
                  <a:cubicBezTo>
                    <a:pt x="56" y="164"/>
                    <a:pt x="62" y="153"/>
                    <a:pt x="61" y="146"/>
                  </a:cubicBezTo>
                  <a:cubicBezTo>
                    <a:pt x="57" y="125"/>
                    <a:pt x="55" y="122"/>
                    <a:pt x="51" y="124"/>
                  </a:cubicBezTo>
                  <a:cubicBezTo>
                    <a:pt x="43" y="128"/>
                    <a:pt x="44" y="130"/>
                    <a:pt x="45" y="133"/>
                  </a:cubicBezTo>
                  <a:cubicBezTo>
                    <a:pt x="51" y="151"/>
                    <a:pt x="37" y="137"/>
                    <a:pt x="37" y="137"/>
                  </a:cubicBezTo>
                  <a:cubicBezTo>
                    <a:pt x="35" y="138"/>
                    <a:pt x="34" y="142"/>
                    <a:pt x="35" y="145"/>
                  </a:cubicBezTo>
                  <a:cubicBezTo>
                    <a:pt x="47" y="168"/>
                    <a:pt x="36" y="162"/>
                    <a:pt x="33" y="158"/>
                  </a:cubicBezTo>
                  <a:cubicBezTo>
                    <a:pt x="22" y="142"/>
                    <a:pt x="33" y="133"/>
                    <a:pt x="32" y="128"/>
                  </a:cubicBezTo>
                  <a:cubicBezTo>
                    <a:pt x="27" y="108"/>
                    <a:pt x="42" y="100"/>
                    <a:pt x="44" y="97"/>
                  </a:cubicBezTo>
                  <a:cubicBezTo>
                    <a:pt x="46" y="93"/>
                    <a:pt x="45" y="92"/>
                    <a:pt x="46" y="86"/>
                  </a:cubicBezTo>
                  <a:cubicBezTo>
                    <a:pt x="48" y="72"/>
                    <a:pt x="55" y="79"/>
                    <a:pt x="55" y="84"/>
                  </a:cubicBezTo>
                  <a:cubicBezTo>
                    <a:pt x="53" y="100"/>
                    <a:pt x="63" y="88"/>
                    <a:pt x="67" y="83"/>
                  </a:cubicBezTo>
                  <a:cubicBezTo>
                    <a:pt x="78" y="68"/>
                    <a:pt x="77" y="84"/>
                    <a:pt x="75" y="87"/>
                  </a:cubicBezTo>
                  <a:cubicBezTo>
                    <a:pt x="72" y="89"/>
                    <a:pt x="71" y="93"/>
                    <a:pt x="71" y="95"/>
                  </a:cubicBezTo>
                  <a:cubicBezTo>
                    <a:pt x="74" y="103"/>
                    <a:pt x="69" y="111"/>
                    <a:pt x="67" y="112"/>
                  </a:cubicBezTo>
                  <a:cubicBezTo>
                    <a:pt x="66" y="112"/>
                    <a:pt x="61" y="114"/>
                    <a:pt x="61" y="121"/>
                  </a:cubicBezTo>
                  <a:cubicBezTo>
                    <a:pt x="61" y="127"/>
                    <a:pt x="69" y="139"/>
                    <a:pt x="69" y="143"/>
                  </a:cubicBezTo>
                  <a:cubicBezTo>
                    <a:pt x="69" y="178"/>
                    <a:pt x="84" y="181"/>
                    <a:pt x="91" y="180"/>
                  </a:cubicBezTo>
                  <a:cubicBezTo>
                    <a:pt x="98" y="179"/>
                    <a:pt x="159" y="177"/>
                    <a:pt x="185" y="175"/>
                  </a:cubicBezTo>
                  <a:cubicBezTo>
                    <a:pt x="210" y="173"/>
                    <a:pt x="193" y="166"/>
                    <a:pt x="186" y="166"/>
                  </a:cubicBezTo>
                  <a:close/>
                  <a:moveTo>
                    <a:pt x="165" y="60"/>
                  </a:moveTo>
                  <a:cubicBezTo>
                    <a:pt x="203" y="61"/>
                    <a:pt x="185" y="64"/>
                    <a:pt x="182" y="66"/>
                  </a:cubicBezTo>
                  <a:cubicBezTo>
                    <a:pt x="178" y="68"/>
                    <a:pt x="182" y="66"/>
                    <a:pt x="167" y="65"/>
                  </a:cubicBezTo>
                  <a:cubicBezTo>
                    <a:pt x="152" y="65"/>
                    <a:pt x="165" y="60"/>
                    <a:pt x="165" y="60"/>
                  </a:cubicBezTo>
                  <a:close/>
                  <a:moveTo>
                    <a:pt x="114" y="50"/>
                  </a:moveTo>
                  <a:cubicBezTo>
                    <a:pt x="121" y="55"/>
                    <a:pt x="113" y="61"/>
                    <a:pt x="113" y="61"/>
                  </a:cubicBezTo>
                  <a:cubicBezTo>
                    <a:pt x="113" y="61"/>
                    <a:pt x="108" y="70"/>
                    <a:pt x="112" y="78"/>
                  </a:cubicBezTo>
                  <a:cubicBezTo>
                    <a:pt x="116" y="87"/>
                    <a:pt x="116" y="97"/>
                    <a:pt x="108" y="87"/>
                  </a:cubicBezTo>
                  <a:cubicBezTo>
                    <a:pt x="100" y="78"/>
                    <a:pt x="105" y="58"/>
                    <a:pt x="107" y="53"/>
                  </a:cubicBezTo>
                  <a:cubicBezTo>
                    <a:pt x="107" y="53"/>
                    <a:pt x="107" y="44"/>
                    <a:pt x="114" y="50"/>
                  </a:cubicBezTo>
                  <a:close/>
                  <a:moveTo>
                    <a:pt x="83" y="29"/>
                  </a:moveTo>
                  <a:cubicBezTo>
                    <a:pt x="83" y="25"/>
                    <a:pt x="89" y="26"/>
                    <a:pt x="89" y="26"/>
                  </a:cubicBezTo>
                  <a:cubicBezTo>
                    <a:pt x="89" y="26"/>
                    <a:pt x="99" y="30"/>
                    <a:pt x="104" y="30"/>
                  </a:cubicBezTo>
                  <a:cubicBezTo>
                    <a:pt x="108" y="29"/>
                    <a:pt x="114" y="35"/>
                    <a:pt x="105" y="35"/>
                  </a:cubicBezTo>
                  <a:cubicBezTo>
                    <a:pt x="96" y="35"/>
                    <a:pt x="82" y="39"/>
                    <a:pt x="83" y="29"/>
                  </a:cubicBezTo>
                  <a:close/>
                  <a:moveTo>
                    <a:pt x="61" y="72"/>
                  </a:moveTo>
                  <a:cubicBezTo>
                    <a:pt x="55" y="72"/>
                    <a:pt x="16" y="87"/>
                    <a:pt x="16" y="48"/>
                  </a:cubicBezTo>
                  <a:cubicBezTo>
                    <a:pt x="16" y="39"/>
                    <a:pt x="14" y="31"/>
                    <a:pt x="24" y="37"/>
                  </a:cubicBezTo>
                  <a:cubicBezTo>
                    <a:pt x="35" y="42"/>
                    <a:pt x="25" y="42"/>
                    <a:pt x="49" y="40"/>
                  </a:cubicBezTo>
                  <a:cubicBezTo>
                    <a:pt x="49" y="40"/>
                    <a:pt x="66" y="41"/>
                    <a:pt x="68" y="40"/>
                  </a:cubicBezTo>
                  <a:cubicBezTo>
                    <a:pt x="71" y="38"/>
                    <a:pt x="69" y="34"/>
                    <a:pt x="74" y="34"/>
                  </a:cubicBezTo>
                  <a:cubicBezTo>
                    <a:pt x="80" y="34"/>
                    <a:pt x="79" y="40"/>
                    <a:pt x="79" y="40"/>
                  </a:cubicBezTo>
                  <a:cubicBezTo>
                    <a:pt x="79" y="40"/>
                    <a:pt x="74" y="46"/>
                    <a:pt x="109" y="41"/>
                  </a:cubicBezTo>
                  <a:cubicBezTo>
                    <a:pt x="113" y="41"/>
                    <a:pt x="117" y="45"/>
                    <a:pt x="108" y="45"/>
                  </a:cubicBezTo>
                  <a:cubicBezTo>
                    <a:pt x="104" y="45"/>
                    <a:pt x="97" y="48"/>
                    <a:pt x="100" y="53"/>
                  </a:cubicBezTo>
                  <a:cubicBezTo>
                    <a:pt x="102" y="58"/>
                    <a:pt x="99" y="93"/>
                    <a:pt x="99" y="93"/>
                  </a:cubicBezTo>
                  <a:cubicBezTo>
                    <a:pt x="99" y="93"/>
                    <a:pt x="97" y="100"/>
                    <a:pt x="94" y="90"/>
                  </a:cubicBezTo>
                  <a:cubicBezTo>
                    <a:pt x="93" y="86"/>
                    <a:pt x="94" y="53"/>
                    <a:pt x="93" y="51"/>
                  </a:cubicBezTo>
                  <a:cubicBezTo>
                    <a:pt x="93" y="48"/>
                    <a:pt x="77" y="45"/>
                    <a:pt x="77" y="57"/>
                  </a:cubicBezTo>
                  <a:cubicBezTo>
                    <a:pt x="77" y="68"/>
                    <a:pt x="73" y="71"/>
                    <a:pt x="61" y="72"/>
                  </a:cubicBezTo>
                  <a:close/>
                  <a:moveTo>
                    <a:pt x="85" y="84"/>
                  </a:moveTo>
                  <a:cubicBezTo>
                    <a:pt x="82" y="88"/>
                    <a:pt x="78" y="90"/>
                    <a:pt x="80" y="82"/>
                  </a:cubicBezTo>
                  <a:cubicBezTo>
                    <a:pt x="81" y="74"/>
                    <a:pt x="83" y="63"/>
                    <a:pt x="83" y="57"/>
                  </a:cubicBezTo>
                  <a:cubicBezTo>
                    <a:pt x="83" y="57"/>
                    <a:pt x="87" y="50"/>
                    <a:pt x="88" y="58"/>
                  </a:cubicBezTo>
                  <a:cubicBezTo>
                    <a:pt x="89" y="66"/>
                    <a:pt x="87" y="81"/>
                    <a:pt x="85" y="84"/>
                  </a:cubicBezTo>
                  <a:close/>
                  <a:moveTo>
                    <a:pt x="102" y="145"/>
                  </a:moveTo>
                  <a:cubicBezTo>
                    <a:pt x="78" y="144"/>
                    <a:pt x="77" y="148"/>
                    <a:pt x="77" y="117"/>
                  </a:cubicBezTo>
                  <a:cubicBezTo>
                    <a:pt x="77" y="86"/>
                    <a:pt x="81" y="93"/>
                    <a:pt x="82" y="96"/>
                  </a:cubicBezTo>
                  <a:cubicBezTo>
                    <a:pt x="82" y="96"/>
                    <a:pt x="90" y="116"/>
                    <a:pt x="111" y="101"/>
                  </a:cubicBezTo>
                  <a:cubicBezTo>
                    <a:pt x="114" y="98"/>
                    <a:pt x="116" y="96"/>
                    <a:pt x="117" y="106"/>
                  </a:cubicBezTo>
                  <a:cubicBezTo>
                    <a:pt x="117" y="117"/>
                    <a:pt x="127" y="145"/>
                    <a:pt x="102" y="145"/>
                  </a:cubicBezTo>
                  <a:close/>
                </a:path>
              </a:pathLst>
            </a:custGeom>
            <a:solidFill>
              <a:schemeClr val="folHlink"/>
            </a:solidFill>
            <a:ln w="0">
              <a:noFill/>
            </a:ln>
          </p:spPr>
          <p:txBody>
            <a:bodyPr/>
            <a:p>
              <a:endParaRPr lang="zh-CN" altLang="en-US"/>
            </a:p>
          </p:txBody>
        </p:sp>
        <p:sp>
          <p:nvSpPr>
            <p:cNvPr id="11435" name="任意多边形 11434"/>
            <p:cNvSpPr/>
            <p:nvPr userDrawn="1"/>
          </p:nvSpPr>
          <p:spPr>
            <a:xfrm>
              <a:off x="348" y="3254"/>
              <a:ext cx="86" cy="102"/>
            </a:xfrm>
            <a:custGeom>
              <a:avLst/>
              <a:gdLst/>
              <a:ahLst/>
              <a:cxnLst/>
              <a:pathLst>
                <a:path w="17" h="20">
                  <a:moveTo>
                    <a:pt x="14" y="5"/>
                  </a:moveTo>
                  <a:cubicBezTo>
                    <a:pt x="13" y="0"/>
                    <a:pt x="0" y="8"/>
                    <a:pt x="9" y="20"/>
                  </a:cubicBezTo>
                  <a:cubicBezTo>
                    <a:pt x="9" y="20"/>
                    <a:pt x="17" y="17"/>
                    <a:pt x="14" y="5"/>
                  </a:cubicBezTo>
                  <a:close/>
                </a:path>
              </a:pathLst>
            </a:custGeom>
            <a:solidFill>
              <a:schemeClr val="folHlink"/>
            </a:solidFill>
            <a:ln w="0">
              <a:noFill/>
            </a:ln>
          </p:spPr>
          <p:txBody>
            <a:bodyPr/>
            <a:p>
              <a:endParaRPr lang="zh-CN" altLang="en-US"/>
            </a:p>
          </p:txBody>
        </p:sp>
        <p:sp>
          <p:nvSpPr>
            <p:cNvPr id="11436" name="任意多边形 11435"/>
            <p:cNvSpPr/>
            <p:nvPr userDrawn="1"/>
          </p:nvSpPr>
          <p:spPr>
            <a:xfrm>
              <a:off x="267" y="3295"/>
              <a:ext cx="76" cy="136"/>
            </a:xfrm>
            <a:custGeom>
              <a:avLst/>
              <a:gdLst/>
              <a:ahLst/>
              <a:cxnLst/>
              <a:pathLst>
                <a:path w="15" h="27">
                  <a:moveTo>
                    <a:pt x="7" y="10"/>
                  </a:moveTo>
                  <a:cubicBezTo>
                    <a:pt x="0" y="19"/>
                    <a:pt x="2" y="23"/>
                    <a:pt x="4" y="25"/>
                  </a:cubicBezTo>
                  <a:cubicBezTo>
                    <a:pt x="7" y="27"/>
                    <a:pt x="11" y="26"/>
                    <a:pt x="15" y="16"/>
                  </a:cubicBezTo>
                  <a:cubicBezTo>
                    <a:pt x="15" y="16"/>
                    <a:pt x="12" y="11"/>
                    <a:pt x="13" y="8"/>
                  </a:cubicBezTo>
                  <a:cubicBezTo>
                    <a:pt x="15" y="6"/>
                    <a:pt x="14" y="0"/>
                    <a:pt x="7" y="10"/>
                  </a:cubicBezTo>
                  <a:close/>
                </a:path>
              </a:pathLst>
            </a:custGeom>
            <a:solidFill>
              <a:schemeClr val="folHlink"/>
            </a:solidFill>
            <a:ln w="0">
              <a:noFill/>
            </a:ln>
          </p:spPr>
          <p:txBody>
            <a:bodyPr/>
            <a:p>
              <a:endParaRPr lang="zh-CN" altLang="en-US"/>
            </a:p>
          </p:txBody>
        </p:sp>
        <p:sp>
          <p:nvSpPr>
            <p:cNvPr id="11437" name="任意多边形 11436"/>
            <p:cNvSpPr/>
            <p:nvPr userDrawn="1"/>
          </p:nvSpPr>
          <p:spPr>
            <a:xfrm>
              <a:off x="222" y="3022"/>
              <a:ext cx="243" cy="116"/>
            </a:xfrm>
            <a:custGeom>
              <a:avLst/>
              <a:gdLst/>
              <a:ahLst/>
              <a:cxnLst/>
              <a:pathLst>
                <a:path w="48" h="23">
                  <a:moveTo>
                    <a:pt x="40" y="2"/>
                  </a:moveTo>
                  <a:cubicBezTo>
                    <a:pt x="38" y="3"/>
                    <a:pt x="9" y="1"/>
                    <a:pt x="9" y="1"/>
                  </a:cubicBezTo>
                  <a:cubicBezTo>
                    <a:pt x="5" y="1"/>
                    <a:pt x="1" y="0"/>
                    <a:pt x="1" y="9"/>
                  </a:cubicBezTo>
                  <a:cubicBezTo>
                    <a:pt x="0" y="23"/>
                    <a:pt x="17" y="21"/>
                    <a:pt x="22" y="21"/>
                  </a:cubicBezTo>
                  <a:cubicBezTo>
                    <a:pt x="26" y="21"/>
                    <a:pt x="30" y="18"/>
                    <a:pt x="34" y="20"/>
                  </a:cubicBezTo>
                  <a:cubicBezTo>
                    <a:pt x="34" y="20"/>
                    <a:pt x="38" y="23"/>
                    <a:pt x="40" y="19"/>
                  </a:cubicBezTo>
                  <a:cubicBezTo>
                    <a:pt x="48" y="5"/>
                    <a:pt x="43" y="0"/>
                    <a:pt x="40" y="2"/>
                  </a:cubicBezTo>
                  <a:close/>
                </a:path>
              </a:pathLst>
            </a:custGeom>
            <a:solidFill>
              <a:schemeClr val="folHlink"/>
            </a:solidFill>
            <a:ln w="0">
              <a:noFill/>
            </a:ln>
          </p:spPr>
          <p:txBody>
            <a:bodyPr/>
            <a:p>
              <a:endParaRPr lang="zh-CN" altLang="en-US"/>
            </a:p>
          </p:txBody>
        </p:sp>
        <p:sp>
          <p:nvSpPr>
            <p:cNvPr id="11438" name="任意多边形 11437"/>
            <p:cNvSpPr/>
            <p:nvPr userDrawn="1"/>
          </p:nvSpPr>
          <p:spPr>
            <a:xfrm>
              <a:off x="500" y="3345"/>
              <a:ext cx="177" cy="187"/>
            </a:xfrm>
            <a:custGeom>
              <a:avLst/>
              <a:gdLst/>
              <a:ahLst/>
              <a:cxnLst/>
              <a:pathLst>
                <a:path w="35" h="37">
                  <a:moveTo>
                    <a:pt x="24" y="2"/>
                  </a:moveTo>
                  <a:cubicBezTo>
                    <a:pt x="19" y="3"/>
                    <a:pt x="11" y="2"/>
                    <a:pt x="11" y="2"/>
                  </a:cubicBezTo>
                  <a:cubicBezTo>
                    <a:pt x="0" y="2"/>
                    <a:pt x="5" y="14"/>
                    <a:pt x="4" y="20"/>
                  </a:cubicBezTo>
                  <a:cubicBezTo>
                    <a:pt x="3" y="27"/>
                    <a:pt x="22" y="37"/>
                    <a:pt x="28" y="22"/>
                  </a:cubicBezTo>
                  <a:cubicBezTo>
                    <a:pt x="35" y="7"/>
                    <a:pt x="28" y="0"/>
                    <a:pt x="24" y="2"/>
                  </a:cubicBezTo>
                  <a:close/>
                </a:path>
              </a:pathLst>
            </a:custGeom>
            <a:solidFill>
              <a:schemeClr val="folHlink"/>
            </a:solidFill>
            <a:ln w="0">
              <a:noFill/>
            </a:ln>
          </p:spPr>
          <p:txBody>
            <a:bodyPr/>
            <a:p>
              <a:endParaRPr lang="zh-CN" altLang="en-US"/>
            </a:p>
          </p:txBody>
        </p:sp>
        <p:sp>
          <p:nvSpPr>
            <p:cNvPr id="11439" name="任意多边形 11438"/>
            <p:cNvSpPr/>
            <p:nvPr userDrawn="1"/>
          </p:nvSpPr>
          <p:spPr>
            <a:xfrm>
              <a:off x="905" y="3158"/>
              <a:ext cx="177" cy="36"/>
            </a:xfrm>
            <a:custGeom>
              <a:avLst/>
              <a:gdLst/>
              <a:ahLst/>
              <a:cxnLst/>
              <a:pathLst>
                <a:path w="35" h="7">
                  <a:moveTo>
                    <a:pt x="5" y="0"/>
                  </a:moveTo>
                  <a:cubicBezTo>
                    <a:pt x="0" y="0"/>
                    <a:pt x="7" y="7"/>
                    <a:pt x="14" y="5"/>
                  </a:cubicBezTo>
                  <a:cubicBezTo>
                    <a:pt x="35" y="1"/>
                    <a:pt x="5" y="0"/>
                    <a:pt x="5" y="0"/>
                  </a:cubicBezTo>
                  <a:close/>
                </a:path>
              </a:pathLst>
            </a:custGeom>
            <a:solidFill>
              <a:schemeClr val="folHlink"/>
            </a:solidFill>
            <a:ln w="0">
              <a:noFill/>
            </a:ln>
          </p:spPr>
          <p:txBody>
            <a:bodyPr/>
            <a:p>
              <a:endParaRPr lang="zh-CN" altLang="en-US"/>
            </a:p>
          </p:txBody>
        </p:sp>
        <p:sp>
          <p:nvSpPr>
            <p:cNvPr id="11440" name="任意多边形 11439"/>
            <p:cNvSpPr/>
            <p:nvPr userDrawn="1"/>
          </p:nvSpPr>
          <p:spPr>
            <a:xfrm>
              <a:off x="965" y="3153"/>
              <a:ext cx="137" cy="81"/>
            </a:xfrm>
            <a:custGeom>
              <a:avLst/>
              <a:gdLst/>
              <a:ahLst/>
              <a:cxnLst/>
              <a:pathLst>
                <a:path w="27" h="16">
                  <a:moveTo>
                    <a:pt x="7" y="13"/>
                  </a:moveTo>
                  <a:cubicBezTo>
                    <a:pt x="7" y="13"/>
                    <a:pt x="18" y="16"/>
                    <a:pt x="25" y="6"/>
                  </a:cubicBezTo>
                  <a:cubicBezTo>
                    <a:pt x="27" y="2"/>
                    <a:pt x="23" y="0"/>
                    <a:pt x="17" y="1"/>
                  </a:cubicBezTo>
                  <a:cubicBezTo>
                    <a:pt x="13" y="1"/>
                    <a:pt x="14" y="11"/>
                    <a:pt x="7" y="11"/>
                  </a:cubicBezTo>
                  <a:cubicBezTo>
                    <a:pt x="0" y="11"/>
                    <a:pt x="7" y="13"/>
                    <a:pt x="7" y="13"/>
                  </a:cubicBezTo>
                  <a:close/>
                </a:path>
              </a:pathLst>
            </a:custGeom>
            <a:solidFill>
              <a:schemeClr val="folHlink"/>
            </a:solidFill>
            <a:ln w="0">
              <a:noFill/>
            </a:ln>
          </p:spPr>
          <p:txBody>
            <a:bodyPr/>
            <a:p>
              <a:endParaRPr lang="zh-CN" altLang="en-US"/>
            </a:p>
          </p:txBody>
        </p:sp>
        <p:sp>
          <p:nvSpPr>
            <p:cNvPr id="11441" name="任意多边形 11440"/>
            <p:cNvSpPr/>
            <p:nvPr userDrawn="1"/>
          </p:nvSpPr>
          <p:spPr>
            <a:xfrm>
              <a:off x="960" y="3204"/>
              <a:ext cx="177" cy="86"/>
            </a:xfrm>
            <a:custGeom>
              <a:avLst/>
              <a:gdLst/>
              <a:ahLst/>
              <a:cxnLst/>
              <a:pathLst>
                <a:path w="35" h="17">
                  <a:moveTo>
                    <a:pt x="25" y="6"/>
                  </a:moveTo>
                  <a:cubicBezTo>
                    <a:pt x="20" y="12"/>
                    <a:pt x="8" y="10"/>
                    <a:pt x="8" y="10"/>
                  </a:cubicBezTo>
                  <a:cubicBezTo>
                    <a:pt x="8" y="10"/>
                    <a:pt x="0" y="9"/>
                    <a:pt x="6" y="13"/>
                  </a:cubicBezTo>
                  <a:cubicBezTo>
                    <a:pt x="11" y="17"/>
                    <a:pt x="18" y="15"/>
                    <a:pt x="27" y="12"/>
                  </a:cubicBezTo>
                  <a:cubicBezTo>
                    <a:pt x="35" y="8"/>
                    <a:pt x="31" y="0"/>
                    <a:pt x="25" y="6"/>
                  </a:cubicBezTo>
                  <a:close/>
                </a:path>
              </a:pathLst>
            </a:custGeom>
            <a:solidFill>
              <a:schemeClr val="folHlink"/>
            </a:solidFill>
            <a:ln w="0">
              <a:noFill/>
            </a:ln>
          </p:spPr>
          <p:txBody>
            <a:bodyPr/>
            <a:p>
              <a:endParaRPr lang="zh-CN" altLang="en-US"/>
            </a:p>
          </p:txBody>
        </p:sp>
        <p:sp>
          <p:nvSpPr>
            <p:cNvPr id="11442" name="任意多边形 11441"/>
            <p:cNvSpPr/>
            <p:nvPr userDrawn="1"/>
          </p:nvSpPr>
          <p:spPr>
            <a:xfrm>
              <a:off x="844" y="3285"/>
              <a:ext cx="248" cy="60"/>
            </a:xfrm>
            <a:custGeom>
              <a:avLst/>
              <a:gdLst/>
              <a:ahLst/>
              <a:cxnLst/>
              <a:pathLst>
                <a:path w="49" h="12">
                  <a:moveTo>
                    <a:pt x="40" y="3"/>
                  </a:moveTo>
                  <a:cubicBezTo>
                    <a:pt x="37" y="2"/>
                    <a:pt x="36" y="0"/>
                    <a:pt x="29" y="1"/>
                  </a:cubicBezTo>
                  <a:cubicBezTo>
                    <a:pt x="13" y="4"/>
                    <a:pt x="7" y="0"/>
                    <a:pt x="7" y="0"/>
                  </a:cubicBezTo>
                  <a:cubicBezTo>
                    <a:pt x="7" y="0"/>
                    <a:pt x="0" y="3"/>
                    <a:pt x="2" y="5"/>
                  </a:cubicBezTo>
                  <a:cubicBezTo>
                    <a:pt x="5" y="7"/>
                    <a:pt x="17" y="8"/>
                    <a:pt x="20" y="8"/>
                  </a:cubicBezTo>
                  <a:cubicBezTo>
                    <a:pt x="23" y="8"/>
                    <a:pt x="34" y="12"/>
                    <a:pt x="41" y="8"/>
                  </a:cubicBezTo>
                  <a:cubicBezTo>
                    <a:pt x="49" y="4"/>
                    <a:pt x="44" y="3"/>
                    <a:pt x="40" y="3"/>
                  </a:cubicBezTo>
                  <a:close/>
                </a:path>
              </a:pathLst>
            </a:custGeom>
            <a:solidFill>
              <a:schemeClr val="folHlink"/>
            </a:solidFill>
            <a:ln w="0">
              <a:noFill/>
            </a:ln>
          </p:spPr>
          <p:txBody>
            <a:bodyPr/>
            <a:p>
              <a:endParaRPr lang="zh-CN" altLang="en-US"/>
            </a:p>
          </p:txBody>
        </p:sp>
        <p:sp>
          <p:nvSpPr>
            <p:cNvPr id="11443" name="任意多边形 11442"/>
            <p:cNvSpPr/>
            <p:nvPr userDrawn="1"/>
          </p:nvSpPr>
          <p:spPr>
            <a:xfrm>
              <a:off x="869" y="3340"/>
              <a:ext cx="203" cy="56"/>
            </a:xfrm>
            <a:custGeom>
              <a:avLst/>
              <a:gdLst/>
              <a:ahLst/>
              <a:cxnLst/>
              <a:pathLst>
                <a:path w="40" h="11">
                  <a:moveTo>
                    <a:pt x="37" y="2"/>
                  </a:moveTo>
                  <a:cubicBezTo>
                    <a:pt x="34" y="4"/>
                    <a:pt x="30" y="4"/>
                    <a:pt x="26" y="4"/>
                  </a:cubicBezTo>
                  <a:cubicBezTo>
                    <a:pt x="23" y="4"/>
                    <a:pt x="16" y="2"/>
                    <a:pt x="13" y="3"/>
                  </a:cubicBezTo>
                  <a:cubicBezTo>
                    <a:pt x="10" y="4"/>
                    <a:pt x="1" y="2"/>
                    <a:pt x="1" y="2"/>
                  </a:cubicBezTo>
                  <a:cubicBezTo>
                    <a:pt x="0" y="11"/>
                    <a:pt x="30" y="10"/>
                    <a:pt x="35" y="8"/>
                  </a:cubicBezTo>
                  <a:cubicBezTo>
                    <a:pt x="40" y="5"/>
                    <a:pt x="40" y="0"/>
                    <a:pt x="37" y="2"/>
                  </a:cubicBezTo>
                  <a:close/>
                </a:path>
              </a:pathLst>
            </a:custGeom>
            <a:solidFill>
              <a:schemeClr val="folHlink"/>
            </a:solidFill>
            <a:ln w="0">
              <a:noFill/>
            </a:ln>
          </p:spPr>
          <p:txBody>
            <a:bodyPr/>
            <a:p>
              <a:endParaRPr lang="zh-CN" altLang="en-US"/>
            </a:p>
          </p:txBody>
        </p:sp>
        <p:sp>
          <p:nvSpPr>
            <p:cNvPr id="11444" name="任意多边形 11443"/>
            <p:cNvSpPr/>
            <p:nvPr userDrawn="1"/>
          </p:nvSpPr>
          <p:spPr>
            <a:xfrm>
              <a:off x="859" y="3386"/>
              <a:ext cx="207" cy="172"/>
            </a:xfrm>
            <a:custGeom>
              <a:avLst/>
              <a:gdLst/>
              <a:ahLst/>
              <a:cxnLst/>
              <a:pathLst>
                <a:path w="41" h="34">
                  <a:moveTo>
                    <a:pt x="28" y="9"/>
                  </a:moveTo>
                  <a:cubicBezTo>
                    <a:pt x="28" y="6"/>
                    <a:pt x="14" y="0"/>
                    <a:pt x="13" y="6"/>
                  </a:cubicBezTo>
                  <a:cubicBezTo>
                    <a:pt x="11" y="12"/>
                    <a:pt x="4" y="15"/>
                    <a:pt x="4" y="15"/>
                  </a:cubicBezTo>
                  <a:cubicBezTo>
                    <a:pt x="0" y="16"/>
                    <a:pt x="0" y="16"/>
                    <a:pt x="1" y="19"/>
                  </a:cubicBezTo>
                  <a:cubicBezTo>
                    <a:pt x="1" y="22"/>
                    <a:pt x="4" y="24"/>
                    <a:pt x="9" y="19"/>
                  </a:cubicBezTo>
                  <a:cubicBezTo>
                    <a:pt x="17" y="10"/>
                    <a:pt x="17" y="26"/>
                    <a:pt x="17" y="27"/>
                  </a:cubicBezTo>
                  <a:cubicBezTo>
                    <a:pt x="18" y="29"/>
                    <a:pt x="19" y="34"/>
                    <a:pt x="21" y="30"/>
                  </a:cubicBezTo>
                  <a:cubicBezTo>
                    <a:pt x="22" y="26"/>
                    <a:pt x="25" y="14"/>
                    <a:pt x="29" y="19"/>
                  </a:cubicBezTo>
                  <a:cubicBezTo>
                    <a:pt x="35" y="27"/>
                    <a:pt x="41" y="19"/>
                    <a:pt x="39" y="19"/>
                  </a:cubicBezTo>
                  <a:cubicBezTo>
                    <a:pt x="38" y="18"/>
                    <a:pt x="28" y="13"/>
                    <a:pt x="28" y="9"/>
                  </a:cubicBezTo>
                  <a:close/>
                </a:path>
              </a:pathLst>
            </a:custGeom>
            <a:solidFill>
              <a:schemeClr val="folHlink"/>
            </a:solidFill>
            <a:ln w="0">
              <a:noFill/>
            </a:ln>
          </p:spPr>
          <p:txBody>
            <a:bodyPr/>
            <a:p>
              <a:endParaRPr lang="zh-CN" altLang="en-US"/>
            </a:p>
          </p:txBody>
        </p:sp>
        <p:sp>
          <p:nvSpPr>
            <p:cNvPr id="11445" name="任意多边形 11444"/>
            <p:cNvSpPr/>
            <p:nvPr userDrawn="1"/>
          </p:nvSpPr>
          <p:spPr>
            <a:xfrm>
              <a:off x="996" y="3305"/>
              <a:ext cx="126" cy="318"/>
            </a:xfrm>
            <a:custGeom>
              <a:avLst/>
              <a:gdLst/>
              <a:ahLst/>
              <a:cxnLst/>
              <a:pathLst>
                <a:path w="25" h="63">
                  <a:moveTo>
                    <a:pt x="22" y="2"/>
                  </a:moveTo>
                  <a:cubicBezTo>
                    <a:pt x="22" y="2"/>
                    <a:pt x="20" y="15"/>
                    <a:pt x="18" y="17"/>
                  </a:cubicBezTo>
                  <a:cubicBezTo>
                    <a:pt x="15" y="19"/>
                    <a:pt x="10" y="20"/>
                    <a:pt x="7" y="20"/>
                  </a:cubicBezTo>
                  <a:cubicBezTo>
                    <a:pt x="4" y="19"/>
                    <a:pt x="4" y="22"/>
                    <a:pt x="7" y="23"/>
                  </a:cubicBezTo>
                  <a:cubicBezTo>
                    <a:pt x="10" y="24"/>
                    <a:pt x="17" y="29"/>
                    <a:pt x="17" y="34"/>
                  </a:cubicBezTo>
                  <a:cubicBezTo>
                    <a:pt x="17" y="40"/>
                    <a:pt x="17" y="44"/>
                    <a:pt x="12" y="45"/>
                  </a:cubicBezTo>
                  <a:cubicBezTo>
                    <a:pt x="6" y="46"/>
                    <a:pt x="0" y="47"/>
                    <a:pt x="0" y="55"/>
                  </a:cubicBezTo>
                  <a:cubicBezTo>
                    <a:pt x="0" y="55"/>
                    <a:pt x="3" y="57"/>
                    <a:pt x="5" y="58"/>
                  </a:cubicBezTo>
                  <a:cubicBezTo>
                    <a:pt x="8" y="58"/>
                    <a:pt x="14" y="61"/>
                    <a:pt x="16" y="62"/>
                  </a:cubicBezTo>
                  <a:cubicBezTo>
                    <a:pt x="18" y="63"/>
                    <a:pt x="23" y="61"/>
                    <a:pt x="23" y="57"/>
                  </a:cubicBezTo>
                  <a:cubicBezTo>
                    <a:pt x="24" y="52"/>
                    <a:pt x="24" y="20"/>
                    <a:pt x="25" y="14"/>
                  </a:cubicBezTo>
                  <a:cubicBezTo>
                    <a:pt x="25" y="9"/>
                    <a:pt x="25" y="3"/>
                    <a:pt x="25" y="2"/>
                  </a:cubicBezTo>
                  <a:cubicBezTo>
                    <a:pt x="25" y="1"/>
                    <a:pt x="22" y="0"/>
                    <a:pt x="22" y="2"/>
                  </a:cubicBezTo>
                  <a:close/>
                </a:path>
              </a:pathLst>
            </a:custGeom>
            <a:solidFill>
              <a:schemeClr val="folHlink"/>
            </a:solidFill>
            <a:ln w="0">
              <a:noFill/>
            </a:ln>
          </p:spPr>
          <p:txBody>
            <a:bodyPr/>
            <a:p>
              <a:endParaRPr lang="zh-CN" altLang="en-US"/>
            </a:p>
          </p:txBody>
        </p:sp>
      </p:grpSp>
    </p:spTree>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704013" y="228600"/>
            <a:ext cx="2135188" cy="587057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298450" y="228600"/>
            <a:ext cx="6281784" cy="587057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ClipArt" preserve="1">
  <p:cSld name="标题，文本与剪贴画">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628650" y="1825625"/>
            <a:ext cx="38862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联机映像占位符 3"/>
          <p:cNvSpPr>
            <a:spLocks noGrp="1"/>
          </p:cNvSpPr>
          <p:nvPr>
            <p:ph type="clipArt" sz="half" idx="2"/>
          </p:nvPr>
        </p:nvSpPr>
        <p:spPr>
          <a:xfrm>
            <a:off x="4629150" y="1825625"/>
            <a:ext cx="3886200" cy="4351338"/>
          </a:xfrm>
        </p:spPr>
        <p:txBody>
          <a:bodyPr/>
          <a:lstStyle/>
          <a:p>
            <a:endParaRPr lang="zh-CN" altLang="en-US"/>
          </a:p>
        </p:txBody>
      </p:sp>
      <p:sp>
        <p:nvSpPr>
          <p:cNvPr id="5" name="日期占位符 4"/>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628650" y="1825625"/>
            <a:ext cx="38862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29150" y="1825625"/>
            <a:ext cx="38862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2504"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54296" y="1600200"/>
            <a:ext cx="4032504"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8" name="页脚占位符 7"/>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9" name="灯片编号占位符 8"/>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4" name="页脚占位符 3"/>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5" name="灯片编号占位符 4"/>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3" name="页脚占位符 2"/>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4" name="灯片编号占位符 3"/>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5293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itle" showMasterPhAnim="0">
  <p:cSld name="标题幻灯片">
    <p:bg>
      <p:bgPr>
        <a:solidFill>
          <a:schemeClr val="bg1"/>
        </a:solidFill>
        <a:effectLst/>
      </p:bgPr>
    </p:bg>
    <p:spTree>
      <p:nvGrpSpPr>
        <p:cNvPr id="1" name=""/>
        <p:cNvGrpSpPr/>
        <p:nvPr/>
      </p:nvGrpSpPr>
      <p:grpSpPr/>
      <p:sp>
        <p:nvSpPr>
          <p:cNvPr id="224258" name="标题 224257"/>
          <p:cNvSpPr>
            <a:spLocks noGrp="1" noRot="1"/>
          </p:cNvSpPr>
          <p:nvPr>
            <p:ph type="ctrTitle"/>
          </p:nvPr>
        </p:nvSpPr>
        <p:spPr>
          <a:xfrm>
            <a:off x="685800" y="2286000"/>
            <a:ext cx="7772400" cy="1143000"/>
          </a:xfrm>
          <a:prstGeom prst="rect">
            <a:avLst/>
          </a:prstGeom>
          <a:noFill/>
          <a:ln w="9525">
            <a:noFill/>
          </a:ln>
        </p:spPr>
        <p:txBody>
          <a:bodyPr anchor="ctr"/>
          <a:lstStyle>
            <a:lvl1pPr lvl="0">
              <a:defRPr/>
            </a:lvl1pPr>
          </a:lstStyle>
          <a:p>
            <a:pPr lvl="0"/>
            <a:r>
              <a:rPr lang="zh-CN" altLang="en-US" dirty="0"/>
              <a:t>单击此处编辑母版标题样式</a:t>
            </a:r>
            <a:endParaRPr lang="zh-CN" altLang="en-US" dirty="0"/>
          </a:p>
        </p:txBody>
      </p:sp>
      <p:sp>
        <p:nvSpPr>
          <p:cNvPr id="224259" name="副标题 224258"/>
          <p:cNvSpPr>
            <a:spLocks noGrp="1" noRot="1"/>
          </p:cNvSpPr>
          <p:nvPr>
            <p:ph type="subTitle" idx="1"/>
          </p:nvPr>
        </p:nvSpPr>
        <p:spPr>
          <a:xfrm>
            <a:off x="1371600" y="3886200"/>
            <a:ext cx="6400800" cy="1752600"/>
          </a:xfrm>
          <a:prstGeom prst="rect">
            <a:avLst/>
          </a:prstGeom>
          <a:noFill/>
          <a:ln w="9525">
            <a:noFill/>
          </a:ln>
        </p:spPr>
        <p:txBody>
          <a:bodyPr anchor="t"/>
          <a:lstStyle>
            <a:lvl1pPr marL="0" lvl="0" indent="0" algn="ctr">
              <a:buNone/>
              <a:defRPr/>
            </a:lvl1pPr>
            <a:lvl2pPr marL="457200" lvl="1" indent="0" algn="ctr">
              <a:buNone/>
              <a:defRPr/>
            </a:lvl2pPr>
            <a:lvl3pPr marL="914400" lvl="2" indent="0" algn="ctr">
              <a:buNone/>
              <a:defRPr/>
            </a:lvl3pPr>
            <a:lvl4pPr marL="1371600" lvl="3" indent="0" algn="ctr">
              <a:buNone/>
              <a:defRPr/>
            </a:lvl4pPr>
            <a:lvl5pPr marL="1828800" lvl="4" indent="0" algn="ctr">
              <a:buNone/>
              <a:defRPr/>
            </a:lvl5pPr>
          </a:lstStyle>
          <a:p>
            <a:pPr lvl="0"/>
            <a:r>
              <a:rPr lang="zh-CN" altLang="en-US" dirty="0"/>
              <a:t>单击此处编辑母版副标题样式</a:t>
            </a:r>
            <a:endParaRPr lang="zh-CN" altLang="en-US" dirty="0"/>
          </a:p>
        </p:txBody>
      </p:sp>
      <p:sp>
        <p:nvSpPr>
          <p:cNvPr id="224260" name="日期占位符 224259"/>
          <p:cNvSpPr>
            <a:spLocks noGrp="1"/>
          </p:cNvSpPr>
          <p:nvPr>
            <p:ph type="dt" sz="half" idx="2"/>
          </p:nvPr>
        </p:nvSpPr>
        <p:spPr>
          <a:xfrm>
            <a:off x="301625" y="6245225"/>
            <a:ext cx="2289175" cy="476250"/>
          </a:xfrm>
          <a:prstGeom prst="rect">
            <a:avLst/>
          </a:prstGeom>
          <a:noFill/>
          <a:ln w="9525">
            <a:noFill/>
          </a:ln>
        </p:spPr>
        <p:txBody>
          <a:bodyPr anchor="t"/>
          <a:lstStyle>
            <a:lvl1pPr>
              <a:defRPr sz="1400"/>
            </a:lvl1pPr>
          </a:lstStyle>
          <a:p>
            <a:endParaRPr lang="zh-CN" altLang="en-US" dirty="0">
              <a:latin typeface="Arial" panose="020B0604020202020204" pitchFamily="34" charset="0"/>
            </a:endParaRPr>
          </a:p>
        </p:txBody>
      </p:sp>
      <p:sp>
        <p:nvSpPr>
          <p:cNvPr id="224261" name="页脚占位符 224260"/>
          <p:cNvSpPr>
            <a:spLocks noGrp="1"/>
          </p:cNvSpPr>
          <p:nvPr>
            <p:ph type="ftr" sz="quarter" idx="3"/>
          </p:nvPr>
        </p:nvSpPr>
        <p:spPr>
          <a:xfrm>
            <a:off x="3124200" y="6245225"/>
            <a:ext cx="2895600" cy="476250"/>
          </a:xfrm>
          <a:prstGeom prst="rect">
            <a:avLst/>
          </a:prstGeom>
          <a:noFill/>
          <a:ln w="9525">
            <a:noFill/>
          </a:ln>
        </p:spPr>
        <p:txBody>
          <a:bodyPr anchor="t"/>
          <a:lstStyle>
            <a:lvl1pPr algn="ctr">
              <a:defRPr sz="1400"/>
            </a:lvl1pPr>
          </a:lstStyle>
          <a:p>
            <a:endParaRPr lang="zh-CN" altLang="en-US" dirty="0">
              <a:latin typeface="Arial" panose="020B0604020202020204" pitchFamily="34" charset="0"/>
            </a:endParaRPr>
          </a:p>
        </p:txBody>
      </p:sp>
      <p:sp>
        <p:nvSpPr>
          <p:cNvPr id="224262" name="灯片编号占位符 224261"/>
          <p:cNvSpPr>
            <a:spLocks noGrp="1"/>
          </p:cNvSpPr>
          <p:nvPr>
            <p:ph type="sldNum" sz="quarter" idx="4"/>
          </p:nvPr>
        </p:nvSpPr>
        <p:spPr>
          <a:xfrm>
            <a:off x="6553200" y="6245225"/>
            <a:ext cx="2289175" cy="476250"/>
          </a:xfrm>
          <a:prstGeom prst="rect">
            <a:avLst/>
          </a:prstGeom>
          <a:noFill/>
          <a:ln w="9525">
            <a:noFill/>
          </a:ln>
        </p:spPr>
        <p:txBody>
          <a:bodyPr anchor="t"/>
          <a:lstStyle>
            <a:lvl1pPr algn="r">
              <a:defRPr sz="1400"/>
            </a:lvl1pPr>
          </a:lstStyle>
          <a:p>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hf sldNum="0" hdr="0" ftr="0" dt="0"/>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301625" y="1905000"/>
            <a:ext cx="4184968" cy="419417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57408" y="1905000"/>
            <a:ext cx="4184968" cy="419417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8" name="页脚占位符 7"/>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9" name="灯片编号占位符 8"/>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4" name="页脚占位符 3"/>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5" name="灯片编号占位符 4"/>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3" name="页脚占位符 2"/>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4" name="灯片编号占位符 3"/>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707188" y="609600"/>
            <a:ext cx="2135188" cy="548957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301625" y="609600"/>
            <a:ext cx="6281784" cy="548957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 showMasterPhAnim="0" showMasterSp="0">
  <p:cSld name="标题幻灯片">
    <p:bg>
      <p:bgPr>
        <a:solidFill>
          <a:schemeClr val="bg1"/>
        </a:solidFill>
        <a:effectLst/>
      </p:bgPr>
    </p:bg>
    <p:spTree>
      <p:nvGrpSpPr>
        <p:cNvPr id="1" name=""/>
        <p:cNvGrpSpPr/>
        <p:nvPr/>
      </p:nvGrpSpPr>
      <p:grpSpPr/>
      <p:sp>
        <p:nvSpPr>
          <p:cNvPr id="272386" name="任意多边形 272385"/>
          <p:cNvSpPr/>
          <p:nvPr/>
        </p:nvSpPr>
        <p:spPr>
          <a:xfrm>
            <a:off x="4760913" y="20638"/>
            <a:ext cx="4438650" cy="4038600"/>
          </a:xfrm>
          <a:custGeom>
            <a:avLst/>
            <a:gdLst/>
            <a:ahLst/>
            <a:cxnLst/>
            <a:pathLst>
              <a:path w="546" h="497">
                <a:moveTo>
                  <a:pt x="23" y="4"/>
                </a:moveTo>
                <a:cubicBezTo>
                  <a:pt x="23" y="4"/>
                  <a:pt x="0" y="34"/>
                  <a:pt x="11" y="71"/>
                </a:cubicBezTo>
                <a:cubicBezTo>
                  <a:pt x="19" y="100"/>
                  <a:pt x="25" y="393"/>
                  <a:pt x="25" y="393"/>
                </a:cubicBezTo>
                <a:cubicBezTo>
                  <a:pt x="25" y="393"/>
                  <a:pt x="42" y="452"/>
                  <a:pt x="54" y="457"/>
                </a:cubicBezTo>
                <a:cubicBezTo>
                  <a:pt x="66" y="462"/>
                  <a:pt x="158" y="482"/>
                  <a:pt x="158" y="482"/>
                </a:cubicBezTo>
                <a:cubicBezTo>
                  <a:pt x="158" y="482"/>
                  <a:pt x="191" y="497"/>
                  <a:pt x="204" y="495"/>
                </a:cubicBezTo>
                <a:cubicBezTo>
                  <a:pt x="217" y="494"/>
                  <a:pt x="506" y="487"/>
                  <a:pt x="520" y="475"/>
                </a:cubicBezTo>
                <a:cubicBezTo>
                  <a:pt x="533" y="463"/>
                  <a:pt x="546" y="218"/>
                  <a:pt x="533" y="167"/>
                </a:cubicBezTo>
                <a:cubicBezTo>
                  <a:pt x="520" y="117"/>
                  <a:pt x="404" y="14"/>
                  <a:pt x="369" y="16"/>
                </a:cubicBezTo>
                <a:cubicBezTo>
                  <a:pt x="335" y="17"/>
                  <a:pt x="249" y="29"/>
                  <a:pt x="249" y="29"/>
                </a:cubicBezTo>
                <a:lnTo>
                  <a:pt x="198" y="11"/>
                </a:lnTo>
                <a:lnTo>
                  <a:pt x="151" y="2"/>
                </a:lnTo>
                <a:cubicBezTo>
                  <a:pt x="151" y="2"/>
                  <a:pt x="79" y="0"/>
                  <a:pt x="23" y="4"/>
                </a:cubicBezTo>
                <a:close/>
              </a:path>
            </a:pathLst>
          </a:custGeom>
          <a:solidFill>
            <a:schemeClr val="accent2"/>
          </a:solidFill>
          <a:ln w="0">
            <a:noFill/>
          </a:ln>
        </p:spPr>
        <p:txBody>
          <a:bodyPr/>
          <a:p>
            <a:endParaRPr lang="zh-CN" altLang="en-US"/>
          </a:p>
        </p:txBody>
      </p:sp>
      <p:grpSp>
        <p:nvGrpSpPr>
          <p:cNvPr id="272387" name="组合 272386"/>
          <p:cNvGrpSpPr/>
          <p:nvPr/>
        </p:nvGrpSpPr>
        <p:grpSpPr>
          <a:xfrm>
            <a:off x="4572000" y="28575"/>
            <a:ext cx="4756150" cy="4338638"/>
            <a:chOff x="2918" y="18"/>
            <a:chExt cx="2958" cy="2699"/>
          </a:xfrm>
        </p:grpSpPr>
        <p:sp>
          <p:nvSpPr>
            <p:cNvPr id="272388" name="任意多边形 272387"/>
            <p:cNvSpPr/>
            <p:nvPr/>
          </p:nvSpPr>
          <p:spPr>
            <a:xfrm>
              <a:off x="3060" y="18"/>
              <a:ext cx="490" cy="187"/>
            </a:xfrm>
            <a:custGeom>
              <a:avLst/>
              <a:gdLst/>
              <a:ahLst/>
              <a:cxnLst/>
              <a:pathLst>
                <a:path w="97" h="37">
                  <a:moveTo>
                    <a:pt x="71" y="25"/>
                  </a:moveTo>
                  <a:cubicBezTo>
                    <a:pt x="81" y="22"/>
                    <a:pt x="87" y="21"/>
                    <a:pt x="91" y="20"/>
                  </a:cubicBezTo>
                  <a:cubicBezTo>
                    <a:pt x="91" y="19"/>
                    <a:pt x="91" y="19"/>
                    <a:pt x="92" y="17"/>
                  </a:cubicBezTo>
                  <a:cubicBezTo>
                    <a:pt x="97" y="11"/>
                    <a:pt x="95" y="4"/>
                    <a:pt x="88" y="0"/>
                  </a:cubicBezTo>
                  <a:lnTo>
                    <a:pt x="25" y="0"/>
                  </a:lnTo>
                  <a:cubicBezTo>
                    <a:pt x="10" y="3"/>
                    <a:pt x="0" y="10"/>
                    <a:pt x="10" y="22"/>
                  </a:cubicBezTo>
                  <a:cubicBezTo>
                    <a:pt x="10" y="22"/>
                    <a:pt x="28" y="37"/>
                    <a:pt x="71" y="25"/>
                  </a:cubicBezTo>
                  <a:close/>
                </a:path>
              </a:pathLst>
            </a:custGeom>
            <a:solidFill>
              <a:schemeClr val="bg1"/>
            </a:solidFill>
            <a:ln w="0">
              <a:noFill/>
            </a:ln>
          </p:spPr>
          <p:txBody>
            <a:bodyPr/>
            <a:p>
              <a:endParaRPr lang="zh-CN" altLang="en-US"/>
            </a:p>
          </p:txBody>
        </p:sp>
        <p:sp>
          <p:nvSpPr>
            <p:cNvPr id="272389" name="任意多边形 272388"/>
            <p:cNvSpPr>
              <a:spLocks noEditPoints="1"/>
            </p:cNvSpPr>
            <p:nvPr/>
          </p:nvSpPr>
          <p:spPr>
            <a:xfrm>
              <a:off x="2918" y="18"/>
              <a:ext cx="2958" cy="2699"/>
            </a:xfrm>
            <a:custGeom>
              <a:avLst/>
              <a:gdLst/>
              <a:ahLst/>
              <a:cxnLst/>
              <a:pathLst>
                <a:path w="585" h="534">
                  <a:moveTo>
                    <a:pt x="554" y="76"/>
                  </a:moveTo>
                  <a:cubicBezTo>
                    <a:pt x="551" y="32"/>
                    <a:pt x="543" y="9"/>
                    <a:pt x="504" y="1"/>
                  </a:cubicBezTo>
                  <a:cubicBezTo>
                    <a:pt x="500" y="1"/>
                    <a:pt x="494" y="0"/>
                    <a:pt x="486" y="0"/>
                  </a:cubicBezTo>
                  <a:lnTo>
                    <a:pt x="157" y="0"/>
                  </a:lnTo>
                  <a:cubicBezTo>
                    <a:pt x="156" y="5"/>
                    <a:pt x="153" y="17"/>
                    <a:pt x="158" y="17"/>
                  </a:cubicBezTo>
                  <a:cubicBezTo>
                    <a:pt x="171" y="17"/>
                    <a:pt x="223" y="21"/>
                    <a:pt x="225" y="21"/>
                  </a:cubicBezTo>
                  <a:cubicBezTo>
                    <a:pt x="226" y="21"/>
                    <a:pt x="250" y="16"/>
                    <a:pt x="237" y="28"/>
                  </a:cubicBezTo>
                  <a:cubicBezTo>
                    <a:pt x="223" y="41"/>
                    <a:pt x="192" y="41"/>
                    <a:pt x="174" y="39"/>
                  </a:cubicBezTo>
                  <a:cubicBezTo>
                    <a:pt x="131" y="36"/>
                    <a:pt x="152" y="56"/>
                    <a:pt x="168" y="56"/>
                  </a:cubicBezTo>
                  <a:cubicBezTo>
                    <a:pt x="218" y="56"/>
                    <a:pt x="228" y="68"/>
                    <a:pt x="207" y="71"/>
                  </a:cubicBezTo>
                  <a:cubicBezTo>
                    <a:pt x="186" y="74"/>
                    <a:pt x="182" y="73"/>
                    <a:pt x="162" y="76"/>
                  </a:cubicBezTo>
                  <a:cubicBezTo>
                    <a:pt x="7" y="101"/>
                    <a:pt x="59" y="60"/>
                    <a:pt x="74" y="60"/>
                  </a:cubicBezTo>
                  <a:cubicBezTo>
                    <a:pt x="139" y="59"/>
                    <a:pt x="123" y="37"/>
                    <a:pt x="107" y="42"/>
                  </a:cubicBezTo>
                  <a:cubicBezTo>
                    <a:pt x="91" y="46"/>
                    <a:pt x="34" y="27"/>
                    <a:pt x="26" y="63"/>
                  </a:cubicBezTo>
                  <a:cubicBezTo>
                    <a:pt x="19" y="100"/>
                    <a:pt x="42" y="282"/>
                    <a:pt x="36" y="317"/>
                  </a:cubicBezTo>
                  <a:cubicBezTo>
                    <a:pt x="0" y="534"/>
                    <a:pt x="199" y="487"/>
                    <a:pt x="199" y="487"/>
                  </a:cubicBezTo>
                  <a:cubicBezTo>
                    <a:pt x="156" y="453"/>
                    <a:pt x="174" y="421"/>
                    <a:pt x="171" y="403"/>
                  </a:cubicBezTo>
                  <a:cubicBezTo>
                    <a:pt x="161" y="345"/>
                    <a:pt x="154" y="337"/>
                    <a:pt x="144" y="341"/>
                  </a:cubicBezTo>
                  <a:cubicBezTo>
                    <a:pt x="121" y="352"/>
                    <a:pt x="123" y="358"/>
                    <a:pt x="126" y="367"/>
                  </a:cubicBezTo>
                  <a:cubicBezTo>
                    <a:pt x="142" y="416"/>
                    <a:pt x="105" y="376"/>
                    <a:pt x="105" y="376"/>
                  </a:cubicBezTo>
                  <a:cubicBezTo>
                    <a:pt x="98" y="380"/>
                    <a:pt x="95" y="390"/>
                    <a:pt x="99" y="399"/>
                  </a:cubicBezTo>
                  <a:cubicBezTo>
                    <a:pt x="131" y="463"/>
                    <a:pt x="101" y="446"/>
                    <a:pt x="94" y="435"/>
                  </a:cubicBezTo>
                  <a:cubicBezTo>
                    <a:pt x="61" y="390"/>
                    <a:pt x="92" y="366"/>
                    <a:pt x="88" y="352"/>
                  </a:cubicBezTo>
                  <a:cubicBezTo>
                    <a:pt x="75" y="295"/>
                    <a:pt x="118" y="274"/>
                    <a:pt x="124" y="265"/>
                  </a:cubicBezTo>
                  <a:cubicBezTo>
                    <a:pt x="130" y="256"/>
                    <a:pt x="127" y="253"/>
                    <a:pt x="129" y="234"/>
                  </a:cubicBezTo>
                  <a:cubicBezTo>
                    <a:pt x="136" y="195"/>
                    <a:pt x="155" y="216"/>
                    <a:pt x="153" y="228"/>
                  </a:cubicBezTo>
                  <a:cubicBezTo>
                    <a:pt x="148" y="274"/>
                    <a:pt x="176" y="242"/>
                    <a:pt x="186" y="228"/>
                  </a:cubicBezTo>
                  <a:cubicBezTo>
                    <a:pt x="218" y="186"/>
                    <a:pt x="214" y="229"/>
                    <a:pt x="209" y="237"/>
                  </a:cubicBezTo>
                  <a:cubicBezTo>
                    <a:pt x="203" y="244"/>
                    <a:pt x="198" y="255"/>
                    <a:pt x="200" y="260"/>
                  </a:cubicBezTo>
                  <a:cubicBezTo>
                    <a:pt x="208" y="283"/>
                    <a:pt x="193" y="305"/>
                    <a:pt x="188" y="306"/>
                  </a:cubicBezTo>
                  <a:cubicBezTo>
                    <a:pt x="184" y="308"/>
                    <a:pt x="170" y="314"/>
                    <a:pt x="170" y="332"/>
                  </a:cubicBezTo>
                  <a:cubicBezTo>
                    <a:pt x="171" y="350"/>
                    <a:pt x="192" y="382"/>
                    <a:pt x="192" y="395"/>
                  </a:cubicBezTo>
                  <a:cubicBezTo>
                    <a:pt x="193" y="492"/>
                    <a:pt x="236" y="499"/>
                    <a:pt x="255" y="497"/>
                  </a:cubicBezTo>
                  <a:cubicBezTo>
                    <a:pt x="275" y="496"/>
                    <a:pt x="445" y="490"/>
                    <a:pt x="515" y="483"/>
                  </a:cubicBezTo>
                  <a:cubicBezTo>
                    <a:pt x="585" y="477"/>
                    <a:pt x="538" y="458"/>
                    <a:pt x="518" y="458"/>
                  </a:cubicBezTo>
                  <a:cubicBezTo>
                    <a:pt x="467" y="458"/>
                    <a:pt x="454" y="427"/>
                    <a:pt x="454" y="427"/>
                  </a:cubicBezTo>
                  <a:cubicBezTo>
                    <a:pt x="454" y="427"/>
                    <a:pt x="453" y="405"/>
                    <a:pt x="431" y="400"/>
                  </a:cubicBezTo>
                  <a:cubicBezTo>
                    <a:pt x="376" y="385"/>
                    <a:pt x="411" y="353"/>
                    <a:pt x="425" y="345"/>
                  </a:cubicBezTo>
                  <a:cubicBezTo>
                    <a:pt x="438" y="338"/>
                    <a:pt x="430" y="335"/>
                    <a:pt x="420" y="329"/>
                  </a:cubicBezTo>
                  <a:cubicBezTo>
                    <a:pt x="398" y="316"/>
                    <a:pt x="394" y="300"/>
                    <a:pt x="396" y="270"/>
                  </a:cubicBezTo>
                  <a:cubicBezTo>
                    <a:pt x="397" y="240"/>
                    <a:pt x="416" y="249"/>
                    <a:pt x="416" y="249"/>
                  </a:cubicBezTo>
                  <a:cubicBezTo>
                    <a:pt x="416" y="249"/>
                    <a:pt x="448" y="262"/>
                    <a:pt x="460" y="256"/>
                  </a:cubicBezTo>
                  <a:cubicBezTo>
                    <a:pt x="472" y="250"/>
                    <a:pt x="467" y="239"/>
                    <a:pt x="461" y="244"/>
                  </a:cubicBezTo>
                  <a:cubicBezTo>
                    <a:pt x="455" y="248"/>
                    <a:pt x="412" y="244"/>
                    <a:pt x="407" y="223"/>
                  </a:cubicBezTo>
                  <a:cubicBezTo>
                    <a:pt x="403" y="202"/>
                    <a:pt x="418" y="213"/>
                    <a:pt x="422" y="214"/>
                  </a:cubicBezTo>
                  <a:cubicBezTo>
                    <a:pt x="427" y="216"/>
                    <a:pt x="427" y="220"/>
                    <a:pt x="439" y="226"/>
                  </a:cubicBezTo>
                  <a:cubicBezTo>
                    <a:pt x="468" y="241"/>
                    <a:pt x="454" y="224"/>
                    <a:pt x="454" y="224"/>
                  </a:cubicBezTo>
                  <a:cubicBezTo>
                    <a:pt x="454" y="224"/>
                    <a:pt x="454" y="224"/>
                    <a:pt x="438" y="209"/>
                  </a:cubicBezTo>
                  <a:cubicBezTo>
                    <a:pt x="423" y="194"/>
                    <a:pt x="406" y="199"/>
                    <a:pt x="389" y="199"/>
                  </a:cubicBezTo>
                  <a:cubicBezTo>
                    <a:pt x="373" y="199"/>
                    <a:pt x="376" y="211"/>
                    <a:pt x="376" y="211"/>
                  </a:cubicBezTo>
                  <a:cubicBezTo>
                    <a:pt x="376" y="211"/>
                    <a:pt x="373" y="242"/>
                    <a:pt x="370" y="291"/>
                  </a:cubicBezTo>
                  <a:cubicBezTo>
                    <a:pt x="368" y="341"/>
                    <a:pt x="360" y="347"/>
                    <a:pt x="357" y="343"/>
                  </a:cubicBezTo>
                  <a:cubicBezTo>
                    <a:pt x="354" y="338"/>
                    <a:pt x="350" y="313"/>
                    <a:pt x="350" y="305"/>
                  </a:cubicBezTo>
                  <a:cubicBezTo>
                    <a:pt x="350" y="298"/>
                    <a:pt x="345" y="264"/>
                    <a:pt x="347" y="230"/>
                  </a:cubicBezTo>
                  <a:cubicBezTo>
                    <a:pt x="350" y="195"/>
                    <a:pt x="356" y="210"/>
                    <a:pt x="334" y="201"/>
                  </a:cubicBezTo>
                  <a:cubicBezTo>
                    <a:pt x="311" y="192"/>
                    <a:pt x="323" y="182"/>
                    <a:pt x="331" y="182"/>
                  </a:cubicBezTo>
                  <a:cubicBezTo>
                    <a:pt x="338" y="182"/>
                    <a:pt x="350" y="189"/>
                    <a:pt x="352" y="181"/>
                  </a:cubicBezTo>
                  <a:cubicBezTo>
                    <a:pt x="356" y="160"/>
                    <a:pt x="359" y="141"/>
                    <a:pt x="347" y="136"/>
                  </a:cubicBezTo>
                  <a:cubicBezTo>
                    <a:pt x="322" y="127"/>
                    <a:pt x="332" y="121"/>
                    <a:pt x="341" y="118"/>
                  </a:cubicBezTo>
                  <a:cubicBezTo>
                    <a:pt x="350" y="115"/>
                    <a:pt x="352" y="94"/>
                    <a:pt x="339" y="99"/>
                  </a:cubicBezTo>
                  <a:cubicBezTo>
                    <a:pt x="313" y="107"/>
                    <a:pt x="316" y="85"/>
                    <a:pt x="321" y="82"/>
                  </a:cubicBezTo>
                  <a:cubicBezTo>
                    <a:pt x="325" y="79"/>
                    <a:pt x="334" y="83"/>
                    <a:pt x="331" y="62"/>
                  </a:cubicBezTo>
                  <a:cubicBezTo>
                    <a:pt x="328" y="41"/>
                    <a:pt x="347" y="34"/>
                    <a:pt x="351" y="53"/>
                  </a:cubicBezTo>
                  <a:cubicBezTo>
                    <a:pt x="354" y="73"/>
                    <a:pt x="363" y="112"/>
                    <a:pt x="369" y="103"/>
                  </a:cubicBezTo>
                  <a:cubicBezTo>
                    <a:pt x="375" y="94"/>
                    <a:pt x="385" y="57"/>
                    <a:pt x="395" y="41"/>
                  </a:cubicBezTo>
                  <a:cubicBezTo>
                    <a:pt x="406" y="24"/>
                    <a:pt x="418" y="38"/>
                    <a:pt x="415" y="47"/>
                  </a:cubicBezTo>
                  <a:cubicBezTo>
                    <a:pt x="401" y="88"/>
                    <a:pt x="426" y="90"/>
                    <a:pt x="426" y="90"/>
                  </a:cubicBezTo>
                  <a:cubicBezTo>
                    <a:pt x="426" y="90"/>
                    <a:pt x="423" y="96"/>
                    <a:pt x="409" y="95"/>
                  </a:cubicBezTo>
                  <a:cubicBezTo>
                    <a:pt x="382" y="92"/>
                    <a:pt x="393" y="110"/>
                    <a:pt x="405" y="115"/>
                  </a:cubicBezTo>
                  <a:cubicBezTo>
                    <a:pt x="431" y="124"/>
                    <a:pt x="414" y="130"/>
                    <a:pt x="401" y="130"/>
                  </a:cubicBezTo>
                  <a:cubicBezTo>
                    <a:pt x="387" y="130"/>
                    <a:pt x="381" y="134"/>
                    <a:pt x="378" y="148"/>
                  </a:cubicBezTo>
                  <a:cubicBezTo>
                    <a:pt x="369" y="191"/>
                    <a:pt x="401" y="181"/>
                    <a:pt x="401" y="181"/>
                  </a:cubicBezTo>
                  <a:cubicBezTo>
                    <a:pt x="452" y="195"/>
                    <a:pt x="528" y="188"/>
                    <a:pt x="528" y="188"/>
                  </a:cubicBezTo>
                  <a:cubicBezTo>
                    <a:pt x="543" y="192"/>
                    <a:pt x="552" y="189"/>
                    <a:pt x="558" y="181"/>
                  </a:cubicBezTo>
                  <a:lnTo>
                    <a:pt x="558" y="103"/>
                  </a:lnTo>
                  <a:cubicBezTo>
                    <a:pt x="556" y="93"/>
                    <a:pt x="555" y="84"/>
                    <a:pt x="554" y="76"/>
                  </a:cubicBezTo>
                  <a:close/>
                  <a:moveTo>
                    <a:pt x="231" y="77"/>
                  </a:moveTo>
                  <a:cubicBezTo>
                    <a:pt x="233" y="65"/>
                    <a:pt x="249" y="69"/>
                    <a:pt x="249" y="69"/>
                  </a:cubicBezTo>
                  <a:cubicBezTo>
                    <a:pt x="249" y="69"/>
                    <a:pt x="278" y="79"/>
                    <a:pt x="290" y="78"/>
                  </a:cubicBezTo>
                  <a:cubicBezTo>
                    <a:pt x="301" y="76"/>
                    <a:pt x="318" y="93"/>
                    <a:pt x="293" y="93"/>
                  </a:cubicBezTo>
                  <a:cubicBezTo>
                    <a:pt x="267" y="93"/>
                    <a:pt x="228" y="104"/>
                    <a:pt x="231" y="77"/>
                  </a:cubicBezTo>
                  <a:close/>
                  <a:moveTo>
                    <a:pt x="171" y="195"/>
                  </a:moveTo>
                  <a:cubicBezTo>
                    <a:pt x="153" y="195"/>
                    <a:pt x="46" y="237"/>
                    <a:pt x="45" y="128"/>
                  </a:cubicBezTo>
                  <a:cubicBezTo>
                    <a:pt x="45" y="104"/>
                    <a:pt x="39" y="83"/>
                    <a:pt x="69" y="98"/>
                  </a:cubicBezTo>
                  <a:cubicBezTo>
                    <a:pt x="99" y="112"/>
                    <a:pt x="72" y="111"/>
                    <a:pt x="137" y="108"/>
                  </a:cubicBezTo>
                  <a:cubicBezTo>
                    <a:pt x="137" y="108"/>
                    <a:pt x="184" y="110"/>
                    <a:pt x="191" y="106"/>
                  </a:cubicBezTo>
                  <a:cubicBezTo>
                    <a:pt x="199" y="101"/>
                    <a:pt x="192" y="91"/>
                    <a:pt x="207" y="91"/>
                  </a:cubicBezTo>
                  <a:cubicBezTo>
                    <a:pt x="222" y="90"/>
                    <a:pt x="220" y="105"/>
                    <a:pt x="220" y="105"/>
                  </a:cubicBezTo>
                  <a:cubicBezTo>
                    <a:pt x="220" y="105"/>
                    <a:pt x="207" y="124"/>
                    <a:pt x="305" y="111"/>
                  </a:cubicBezTo>
                  <a:cubicBezTo>
                    <a:pt x="317" y="109"/>
                    <a:pt x="327" y="121"/>
                    <a:pt x="302" y="121"/>
                  </a:cubicBezTo>
                  <a:cubicBezTo>
                    <a:pt x="290" y="122"/>
                    <a:pt x="272" y="128"/>
                    <a:pt x="278" y="143"/>
                  </a:cubicBezTo>
                  <a:cubicBezTo>
                    <a:pt x="284" y="158"/>
                    <a:pt x="276" y="256"/>
                    <a:pt x="276" y="256"/>
                  </a:cubicBezTo>
                  <a:cubicBezTo>
                    <a:pt x="276" y="256"/>
                    <a:pt x="271" y="274"/>
                    <a:pt x="262" y="245"/>
                  </a:cubicBezTo>
                  <a:cubicBezTo>
                    <a:pt x="259" y="235"/>
                    <a:pt x="262" y="144"/>
                    <a:pt x="260" y="137"/>
                  </a:cubicBezTo>
                  <a:cubicBezTo>
                    <a:pt x="259" y="129"/>
                    <a:pt x="217" y="122"/>
                    <a:pt x="215" y="154"/>
                  </a:cubicBezTo>
                  <a:cubicBezTo>
                    <a:pt x="214" y="185"/>
                    <a:pt x="205" y="195"/>
                    <a:pt x="171" y="195"/>
                  </a:cubicBezTo>
                  <a:close/>
                  <a:moveTo>
                    <a:pt x="237" y="231"/>
                  </a:moveTo>
                  <a:cubicBezTo>
                    <a:pt x="230" y="240"/>
                    <a:pt x="219" y="247"/>
                    <a:pt x="223" y="225"/>
                  </a:cubicBezTo>
                  <a:cubicBezTo>
                    <a:pt x="228" y="202"/>
                    <a:pt x="232" y="170"/>
                    <a:pt x="232" y="155"/>
                  </a:cubicBezTo>
                  <a:cubicBezTo>
                    <a:pt x="232" y="155"/>
                    <a:pt x="244" y="135"/>
                    <a:pt x="247" y="158"/>
                  </a:cubicBezTo>
                  <a:cubicBezTo>
                    <a:pt x="250" y="181"/>
                    <a:pt x="244" y="221"/>
                    <a:pt x="237" y="231"/>
                  </a:cubicBezTo>
                  <a:close/>
                  <a:moveTo>
                    <a:pt x="326" y="292"/>
                  </a:moveTo>
                  <a:cubicBezTo>
                    <a:pt x="327" y="320"/>
                    <a:pt x="355" y="400"/>
                    <a:pt x="286" y="399"/>
                  </a:cubicBezTo>
                  <a:cubicBezTo>
                    <a:pt x="217" y="398"/>
                    <a:pt x="214" y="409"/>
                    <a:pt x="215" y="321"/>
                  </a:cubicBezTo>
                  <a:cubicBezTo>
                    <a:pt x="216" y="236"/>
                    <a:pt x="225" y="253"/>
                    <a:pt x="230" y="264"/>
                  </a:cubicBezTo>
                  <a:cubicBezTo>
                    <a:pt x="230" y="264"/>
                    <a:pt x="253" y="318"/>
                    <a:pt x="309" y="277"/>
                  </a:cubicBezTo>
                  <a:cubicBezTo>
                    <a:pt x="319" y="269"/>
                    <a:pt x="324" y="263"/>
                    <a:pt x="326" y="292"/>
                  </a:cubicBezTo>
                  <a:close/>
                  <a:moveTo>
                    <a:pt x="318" y="133"/>
                  </a:moveTo>
                  <a:cubicBezTo>
                    <a:pt x="338" y="148"/>
                    <a:pt x="316" y="165"/>
                    <a:pt x="316" y="165"/>
                  </a:cubicBezTo>
                  <a:cubicBezTo>
                    <a:pt x="316" y="165"/>
                    <a:pt x="302" y="189"/>
                    <a:pt x="313" y="213"/>
                  </a:cubicBezTo>
                  <a:cubicBezTo>
                    <a:pt x="324" y="237"/>
                    <a:pt x="324" y="265"/>
                    <a:pt x="301" y="239"/>
                  </a:cubicBezTo>
                  <a:cubicBezTo>
                    <a:pt x="279" y="214"/>
                    <a:pt x="293" y="156"/>
                    <a:pt x="299" y="144"/>
                  </a:cubicBezTo>
                  <a:cubicBezTo>
                    <a:pt x="299" y="144"/>
                    <a:pt x="299" y="118"/>
                    <a:pt x="318" y="133"/>
                  </a:cubicBezTo>
                  <a:close/>
                  <a:moveTo>
                    <a:pt x="507" y="179"/>
                  </a:moveTo>
                  <a:cubicBezTo>
                    <a:pt x="498" y="185"/>
                    <a:pt x="507" y="179"/>
                    <a:pt x="465" y="177"/>
                  </a:cubicBezTo>
                  <a:cubicBezTo>
                    <a:pt x="423" y="176"/>
                    <a:pt x="461" y="162"/>
                    <a:pt x="461" y="162"/>
                  </a:cubicBezTo>
                  <a:cubicBezTo>
                    <a:pt x="565" y="166"/>
                    <a:pt x="516" y="173"/>
                    <a:pt x="507" y="179"/>
                  </a:cubicBezTo>
                  <a:close/>
                </a:path>
              </a:pathLst>
            </a:custGeom>
            <a:solidFill>
              <a:schemeClr val="bg1"/>
            </a:solidFill>
            <a:ln w="0">
              <a:noFill/>
            </a:ln>
          </p:spPr>
          <p:txBody>
            <a:bodyPr/>
            <a:p>
              <a:endParaRPr lang="zh-CN" altLang="en-US"/>
            </a:p>
          </p:txBody>
        </p:sp>
        <p:sp>
          <p:nvSpPr>
            <p:cNvPr id="272390" name="任意多边形 272389"/>
            <p:cNvSpPr/>
            <p:nvPr/>
          </p:nvSpPr>
          <p:spPr>
            <a:xfrm>
              <a:off x="3621" y="1287"/>
              <a:ext cx="238" cy="283"/>
            </a:xfrm>
            <a:custGeom>
              <a:avLst/>
              <a:gdLst/>
              <a:ahLst/>
              <a:cxnLst/>
              <a:pathLst>
                <a:path w="47" h="56">
                  <a:moveTo>
                    <a:pt x="40" y="15"/>
                  </a:moveTo>
                  <a:cubicBezTo>
                    <a:pt x="37" y="0"/>
                    <a:pt x="0" y="23"/>
                    <a:pt x="27" y="56"/>
                  </a:cubicBezTo>
                  <a:cubicBezTo>
                    <a:pt x="27" y="56"/>
                    <a:pt x="47" y="49"/>
                    <a:pt x="40" y="15"/>
                  </a:cubicBezTo>
                  <a:close/>
                </a:path>
              </a:pathLst>
            </a:custGeom>
            <a:solidFill>
              <a:schemeClr val="bg1"/>
            </a:solidFill>
            <a:ln w="0">
              <a:noFill/>
            </a:ln>
          </p:spPr>
          <p:txBody>
            <a:bodyPr/>
            <a:p>
              <a:endParaRPr lang="zh-CN" altLang="en-US"/>
            </a:p>
          </p:txBody>
        </p:sp>
        <p:sp>
          <p:nvSpPr>
            <p:cNvPr id="272391" name="任意多边形 272390"/>
            <p:cNvSpPr/>
            <p:nvPr/>
          </p:nvSpPr>
          <p:spPr>
            <a:xfrm>
              <a:off x="3403" y="1403"/>
              <a:ext cx="208" cy="379"/>
            </a:xfrm>
            <a:custGeom>
              <a:avLst/>
              <a:gdLst/>
              <a:ahLst/>
              <a:cxnLst/>
              <a:pathLst>
                <a:path w="41" h="75">
                  <a:moveTo>
                    <a:pt x="19" y="27"/>
                  </a:moveTo>
                  <a:cubicBezTo>
                    <a:pt x="0" y="54"/>
                    <a:pt x="6" y="63"/>
                    <a:pt x="12" y="69"/>
                  </a:cubicBezTo>
                  <a:cubicBezTo>
                    <a:pt x="18" y="75"/>
                    <a:pt x="30" y="74"/>
                    <a:pt x="40" y="45"/>
                  </a:cubicBezTo>
                  <a:cubicBezTo>
                    <a:pt x="40" y="45"/>
                    <a:pt x="32" y="31"/>
                    <a:pt x="37" y="24"/>
                  </a:cubicBezTo>
                  <a:cubicBezTo>
                    <a:pt x="41" y="16"/>
                    <a:pt x="38" y="0"/>
                    <a:pt x="19" y="27"/>
                  </a:cubicBezTo>
                  <a:close/>
                </a:path>
              </a:pathLst>
            </a:custGeom>
            <a:solidFill>
              <a:schemeClr val="bg1"/>
            </a:solidFill>
            <a:ln w="0">
              <a:noFill/>
            </a:ln>
          </p:spPr>
          <p:txBody>
            <a:bodyPr/>
            <a:p>
              <a:endParaRPr lang="zh-CN" altLang="en-US"/>
            </a:p>
          </p:txBody>
        </p:sp>
        <p:sp>
          <p:nvSpPr>
            <p:cNvPr id="272392" name="任意多边形 272391"/>
            <p:cNvSpPr/>
            <p:nvPr/>
          </p:nvSpPr>
          <p:spPr>
            <a:xfrm>
              <a:off x="3272" y="645"/>
              <a:ext cx="683" cy="318"/>
            </a:xfrm>
            <a:custGeom>
              <a:avLst/>
              <a:gdLst/>
              <a:ahLst/>
              <a:cxnLst/>
              <a:pathLst>
                <a:path w="135" h="63">
                  <a:moveTo>
                    <a:pt x="112" y="4"/>
                  </a:moveTo>
                  <a:cubicBezTo>
                    <a:pt x="105" y="9"/>
                    <a:pt x="24" y="4"/>
                    <a:pt x="24" y="4"/>
                  </a:cubicBezTo>
                  <a:cubicBezTo>
                    <a:pt x="15" y="4"/>
                    <a:pt x="3" y="1"/>
                    <a:pt x="2" y="25"/>
                  </a:cubicBezTo>
                  <a:cubicBezTo>
                    <a:pt x="0" y="63"/>
                    <a:pt x="48" y="58"/>
                    <a:pt x="60" y="58"/>
                  </a:cubicBezTo>
                  <a:cubicBezTo>
                    <a:pt x="72" y="58"/>
                    <a:pt x="84" y="48"/>
                    <a:pt x="96" y="54"/>
                  </a:cubicBezTo>
                  <a:cubicBezTo>
                    <a:pt x="96" y="54"/>
                    <a:pt x="107" y="63"/>
                    <a:pt x="113" y="53"/>
                  </a:cubicBezTo>
                  <a:cubicBezTo>
                    <a:pt x="135" y="13"/>
                    <a:pt x="120" y="0"/>
                    <a:pt x="112" y="4"/>
                  </a:cubicBezTo>
                  <a:close/>
                </a:path>
              </a:pathLst>
            </a:custGeom>
            <a:solidFill>
              <a:schemeClr val="bg1"/>
            </a:solidFill>
            <a:ln w="0">
              <a:noFill/>
            </a:ln>
          </p:spPr>
          <p:txBody>
            <a:bodyPr/>
            <a:p>
              <a:endParaRPr lang="zh-CN" altLang="en-US"/>
            </a:p>
          </p:txBody>
        </p:sp>
        <p:sp>
          <p:nvSpPr>
            <p:cNvPr id="272393" name="任意多边形 272392"/>
            <p:cNvSpPr/>
            <p:nvPr/>
          </p:nvSpPr>
          <p:spPr>
            <a:xfrm>
              <a:off x="4046" y="1545"/>
              <a:ext cx="490" cy="515"/>
            </a:xfrm>
            <a:custGeom>
              <a:avLst/>
              <a:gdLst/>
              <a:ahLst/>
              <a:cxnLst/>
              <a:pathLst>
                <a:path w="97" h="102">
                  <a:moveTo>
                    <a:pt x="67" y="5"/>
                  </a:moveTo>
                  <a:cubicBezTo>
                    <a:pt x="55" y="10"/>
                    <a:pt x="31" y="5"/>
                    <a:pt x="31" y="5"/>
                  </a:cubicBezTo>
                  <a:cubicBezTo>
                    <a:pt x="0" y="6"/>
                    <a:pt x="16" y="39"/>
                    <a:pt x="12" y="57"/>
                  </a:cubicBezTo>
                  <a:cubicBezTo>
                    <a:pt x="8" y="76"/>
                    <a:pt x="63" y="102"/>
                    <a:pt x="79" y="62"/>
                  </a:cubicBezTo>
                  <a:cubicBezTo>
                    <a:pt x="97" y="20"/>
                    <a:pt x="79" y="0"/>
                    <a:pt x="67" y="5"/>
                  </a:cubicBezTo>
                  <a:close/>
                </a:path>
              </a:pathLst>
            </a:custGeom>
            <a:solidFill>
              <a:schemeClr val="bg1"/>
            </a:solidFill>
            <a:ln w="0">
              <a:noFill/>
            </a:ln>
          </p:spPr>
          <p:txBody>
            <a:bodyPr/>
            <a:p>
              <a:endParaRPr lang="zh-CN" altLang="en-US"/>
            </a:p>
          </p:txBody>
        </p:sp>
        <p:sp>
          <p:nvSpPr>
            <p:cNvPr id="272394" name="任意多边形 272393"/>
            <p:cNvSpPr/>
            <p:nvPr/>
          </p:nvSpPr>
          <p:spPr>
            <a:xfrm>
              <a:off x="5173" y="1024"/>
              <a:ext cx="501" cy="96"/>
            </a:xfrm>
            <a:custGeom>
              <a:avLst/>
              <a:gdLst/>
              <a:ahLst/>
              <a:cxnLst/>
              <a:pathLst>
                <a:path w="99" h="19">
                  <a:moveTo>
                    <a:pt x="15" y="0"/>
                  </a:moveTo>
                  <a:cubicBezTo>
                    <a:pt x="0" y="0"/>
                    <a:pt x="19" y="19"/>
                    <a:pt x="40" y="15"/>
                  </a:cubicBezTo>
                  <a:cubicBezTo>
                    <a:pt x="99" y="1"/>
                    <a:pt x="15" y="0"/>
                    <a:pt x="15" y="0"/>
                  </a:cubicBezTo>
                  <a:close/>
                </a:path>
              </a:pathLst>
            </a:custGeom>
            <a:solidFill>
              <a:schemeClr val="bg1"/>
            </a:solidFill>
            <a:ln w="0">
              <a:noFill/>
            </a:ln>
          </p:spPr>
          <p:txBody>
            <a:bodyPr/>
            <a:p>
              <a:endParaRPr lang="zh-CN" altLang="en-US"/>
            </a:p>
          </p:txBody>
        </p:sp>
        <p:sp>
          <p:nvSpPr>
            <p:cNvPr id="272395" name="任意多边形 272394"/>
            <p:cNvSpPr/>
            <p:nvPr/>
          </p:nvSpPr>
          <p:spPr>
            <a:xfrm>
              <a:off x="5340" y="1004"/>
              <a:ext cx="385" cy="237"/>
            </a:xfrm>
            <a:custGeom>
              <a:avLst/>
              <a:gdLst/>
              <a:ahLst/>
              <a:cxnLst/>
              <a:pathLst>
                <a:path w="76" h="47">
                  <a:moveTo>
                    <a:pt x="21" y="37"/>
                  </a:moveTo>
                  <a:cubicBezTo>
                    <a:pt x="21" y="37"/>
                    <a:pt x="50" y="47"/>
                    <a:pt x="70" y="17"/>
                  </a:cubicBezTo>
                  <a:cubicBezTo>
                    <a:pt x="76" y="7"/>
                    <a:pt x="65" y="0"/>
                    <a:pt x="48" y="3"/>
                  </a:cubicBezTo>
                  <a:cubicBezTo>
                    <a:pt x="39" y="5"/>
                    <a:pt x="39" y="32"/>
                    <a:pt x="19" y="32"/>
                  </a:cubicBezTo>
                  <a:cubicBezTo>
                    <a:pt x="0" y="32"/>
                    <a:pt x="21" y="37"/>
                    <a:pt x="21" y="37"/>
                  </a:cubicBezTo>
                  <a:close/>
                </a:path>
              </a:pathLst>
            </a:custGeom>
            <a:solidFill>
              <a:schemeClr val="bg1"/>
            </a:solidFill>
            <a:ln w="0">
              <a:noFill/>
            </a:ln>
          </p:spPr>
          <p:txBody>
            <a:bodyPr/>
            <a:p>
              <a:endParaRPr lang="zh-CN" altLang="en-US"/>
            </a:p>
          </p:txBody>
        </p:sp>
        <p:sp>
          <p:nvSpPr>
            <p:cNvPr id="272396" name="任意多边形 272395"/>
            <p:cNvSpPr/>
            <p:nvPr/>
          </p:nvSpPr>
          <p:spPr>
            <a:xfrm>
              <a:off x="5325" y="1201"/>
              <a:ext cx="415" cy="187"/>
            </a:xfrm>
            <a:custGeom>
              <a:avLst/>
              <a:gdLst/>
              <a:ahLst/>
              <a:cxnLst/>
              <a:pathLst>
                <a:path w="82" h="37">
                  <a:moveTo>
                    <a:pt x="72" y="6"/>
                  </a:moveTo>
                  <a:cubicBezTo>
                    <a:pt x="57" y="23"/>
                    <a:pt x="24" y="17"/>
                    <a:pt x="24" y="17"/>
                  </a:cubicBezTo>
                  <a:cubicBezTo>
                    <a:pt x="24" y="17"/>
                    <a:pt x="0" y="16"/>
                    <a:pt x="17" y="26"/>
                  </a:cubicBezTo>
                  <a:cubicBezTo>
                    <a:pt x="33" y="37"/>
                    <a:pt x="53" y="32"/>
                    <a:pt x="76" y="23"/>
                  </a:cubicBezTo>
                  <a:cubicBezTo>
                    <a:pt x="78" y="22"/>
                    <a:pt x="80" y="21"/>
                    <a:pt x="82" y="20"/>
                  </a:cubicBezTo>
                  <a:lnTo>
                    <a:pt x="82" y="0"/>
                  </a:lnTo>
                  <a:cubicBezTo>
                    <a:pt x="79" y="1"/>
                    <a:pt x="75" y="2"/>
                    <a:pt x="72" y="6"/>
                  </a:cubicBezTo>
                  <a:close/>
                </a:path>
              </a:pathLst>
            </a:custGeom>
            <a:solidFill>
              <a:schemeClr val="bg1"/>
            </a:solidFill>
            <a:ln w="0">
              <a:noFill/>
            </a:ln>
          </p:spPr>
          <p:txBody>
            <a:bodyPr/>
            <a:p>
              <a:endParaRPr lang="zh-CN" altLang="en-US"/>
            </a:p>
          </p:txBody>
        </p:sp>
        <p:sp>
          <p:nvSpPr>
            <p:cNvPr id="272397" name="任意多边形 272396"/>
            <p:cNvSpPr/>
            <p:nvPr/>
          </p:nvSpPr>
          <p:spPr>
            <a:xfrm>
              <a:off x="5001" y="1378"/>
              <a:ext cx="698" cy="167"/>
            </a:xfrm>
            <a:custGeom>
              <a:avLst/>
              <a:gdLst/>
              <a:ahLst/>
              <a:cxnLst/>
              <a:pathLst>
                <a:path w="138" h="33">
                  <a:moveTo>
                    <a:pt x="21" y="1"/>
                  </a:moveTo>
                  <a:cubicBezTo>
                    <a:pt x="21" y="1"/>
                    <a:pt x="0" y="8"/>
                    <a:pt x="8" y="14"/>
                  </a:cubicBezTo>
                  <a:cubicBezTo>
                    <a:pt x="15" y="20"/>
                    <a:pt x="48" y="22"/>
                    <a:pt x="57" y="22"/>
                  </a:cubicBezTo>
                  <a:cubicBezTo>
                    <a:pt x="66" y="22"/>
                    <a:pt x="96" y="33"/>
                    <a:pt x="117" y="23"/>
                  </a:cubicBezTo>
                  <a:cubicBezTo>
                    <a:pt x="138" y="12"/>
                    <a:pt x="123" y="9"/>
                    <a:pt x="114" y="8"/>
                  </a:cubicBezTo>
                  <a:cubicBezTo>
                    <a:pt x="105" y="6"/>
                    <a:pt x="102" y="0"/>
                    <a:pt x="82" y="3"/>
                  </a:cubicBezTo>
                  <a:cubicBezTo>
                    <a:pt x="37" y="11"/>
                    <a:pt x="21" y="1"/>
                    <a:pt x="21" y="1"/>
                  </a:cubicBezTo>
                  <a:close/>
                </a:path>
              </a:pathLst>
            </a:custGeom>
            <a:solidFill>
              <a:schemeClr val="bg1"/>
            </a:solidFill>
            <a:ln w="0">
              <a:noFill/>
            </a:ln>
          </p:spPr>
          <p:txBody>
            <a:bodyPr/>
            <a:p>
              <a:endParaRPr lang="zh-CN" altLang="en-US"/>
            </a:p>
          </p:txBody>
        </p:sp>
        <p:sp>
          <p:nvSpPr>
            <p:cNvPr id="272398" name="任意多边形 272397"/>
            <p:cNvSpPr/>
            <p:nvPr/>
          </p:nvSpPr>
          <p:spPr>
            <a:xfrm>
              <a:off x="5077" y="1540"/>
              <a:ext cx="567" cy="146"/>
            </a:xfrm>
            <a:custGeom>
              <a:avLst/>
              <a:gdLst/>
              <a:ahLst/>
              <a:cxnLst/>
              <a:pathLst>
                <a:path w="112" h="29">
                  <a:moveTo>
                    <a:pt x="98" y="19"/>
                  </a:moveTo>
                  <a:cubicBezTo>
                    <a:pt x="112" y="13"/>
                    <a:pt x="111" y="0"/>
                    <a:pt x="103" y="4"/>
                  </a:cubicBezTo>
                  <a:cubicBezTo>
                    <a:pt x="96" y="9"/>
                    <a:pt x="83" y="10"/>
                    <a:pt x="74" y="10"/>
                  </a:cubicBezTo>
                  <a:cubicBezTo>
                    <a:pt x="65" y="11"/>
                    <a:pt x="45" y="3"/>
                    <a:pt x="36" y="6"/>
                  </a:cubicBezTo>
                  <a:cubicBezTo>
                    <a:pt x="27" y="9"/>
                    <a:pt x="2" y="4"/>
                    <a:pt x="2" y="4"/>
                  </a:cubicBezTo>
                  <a:cubicBezTo>
                    <a:pt x="0" y="29"/>
                    <a:pt x="83" y="25"/>
                    <a:pt x="98" y="19"/>
                  </a:cubicBezTo>
                  <a:close/>
                </a:path>
              </a:pathLst>
            </a:custGeom>
            <a:solidFill>
              <a:schemeClr val="bg1"/>
            </a:solidFill>
            <a:ln w="0">
              <a:noFill/>
            </a:ln>
          </p:spPr>
          <p:txBody>
            <a:bodyPr/>
            <a:p>
              <a:endParaRPr lang="zh-CN" altLang="en-US"/>
            </a:p>
          </p:txBody>
        </p:sp>
        <p:sp>
          <p:nvSpPr>
            <p:cNvPr id="272399" name="任意多边形 272398"/>
            <p:cNvSpPr/>
            <p:nvPr/>
          </p:nvSpPr>
          <p:spPr>
            <a:xfrm>
              <a:off x="5042" y="1656"/>
              <a:ext cx="581" cy="480"/>
            </a:xfrm>
            <a:custGeom>
              <a:avLst/>
              <a:gdLst/>
              <a:ahLst/>
              <a:cxnLst/>
              <a:pathLst>
                <a:path w="115" h="95">
                  <a:moveTo>
                    <a:pt x="3" y="53"/>
                  </a:moveTo>
                  <a:cubicBezTo>
                    <a:pt x="5" y="60"/>
                    <a:pt x="14" y="68"/>
                    <a:pt x="26" y="54"/>
                  </a:cubicBezTo>
                  <a:cubicBezTo>
                    <a:pt x="48" y="29"/>
                    <a:pt x="48" y="72"/>
                    <a:pt x="50" y="77"/>
                  </a:cubicBezTo>
                  <a:cubicBezTo>
                    <a:pt x="51" y="81"/>
                    <a:pt x="54" y="95"/>
                    <a:pt x="59" y="84"/>
                  </a:cubicBezTo>
                  <a:cubicBezTo>
                    <a:pt x="63" y="74"/>
                    <a:pt x="70" y="39"/>
                    <a:pt x="81" y="52"/>
                  </a:cubicBezTo>
                  <a:cubicBezTo>
                    <a:pt x="100" y="76"/>
                    <a:pt x="115" y="54"/>
                    <a:pt x="111" y="52"/>
                  </a:cubicBezTo>
                  <a:cubicBezTo>
                    <a:pt x="106" y="51"/>
                    <a:pt x="79" y="37"/>
                    <a:pt x="79" y="27"/>
                  </a:cubicBezTo>
                  <a:cubicBezTo>
                    <a:pt x="79" y="16"/>
                    <a:pt x="42" y="0"/>
                    <a:pt x="37" y="16"/>
                  </a:cubicBezTo>
                  <a:cubicBezTo>
                    <a:pt x="33" y="33"/>
                    <a:pt x="12" y="41"/>
                    <a:pt x="12" y="41"/>
                  </a:cubicBezTo>
                  <a:cubicBezTo>
                    <a:pt x="0" y="44"/>
                    <a:pt x="2" y="45"/>
                    <a:pt x="3" y="53"/>
                  </a:cubicBezTo>
                  <a:close/>
                </a:path>
              </a:pathLst>
            </a:custGeom>
            <a:solidFill>
              <a:schemeClr val="bg1"/>
            </a:solidFill>
            <a:ln w="0">
              <a:noFill/>
            </a:ln>
          </p:spPr>
          <p:txBody>
            <a:bodyPr/>
            <a:p>
              <a:endParaRPr lang="zh-CN" altLang="en-US"/>
            </a:p>
          </p:txBody>
        </p:sp>
        <p:sp>
          <p:nvSpPr>
            <p:cNvPr id="272400" name="任意多边形 272399"/>
            <p:cNvSpPr/>
            <p:nvPr/>
          </p:nvSpPr>
          <p:spPr>
            <a:xfrm>
              <a:off x="5421" y="1464"/>
              <a:ext cx="329" cy="854"/>
            </a:xfrm>
            <a:custGeom>
              <a:avLst/>
              <a:gdLst/>
              <a:ahLst/>
              <a:cxnLst/>
              <a:pathLst>
                <a:path w="65" h="169">
                  <a:moveTo>
                    <a:pt x="51" y="40"/>
                  </a:moveTo>
                  <a:cubicBezTo>
                    <a:pt x="44" y="46"/>
                    <a:pt x="30" y="49"/>
                    <a:pt x="22" y="49"/>
                  </a:cubicBezTo>
                  <a:cubicBezTo>
                    <a:pt x="13" y="48"/>
                    <a:pt x="14" y="56"/>
                    <a:pt x="22" y="59"/>
                  </a:cubicBezTo>
                  <a:cubicBezTo>
                    <a:pt x="30" y="62"/>
                    <a:pt x="49" y="75"/>
                    <a:pt x="50" y="90"/>
                  </a:cubicBezTo>
                  <a:cubicBezTo>
                    <a:pt x="50" y="104"/>
                    <a:pt x="51" y="115"/>
                    <a:pt x="34" y="118"/>
                  </a:cubicBezTo>
                  <a:cubicBezTo>
                    <a:pt x="18" y="122"/>
                    <a:pt x="3" y="124"/>
                    <a:pt x="0" y="148"/>
                  </a:cubicBezTo>
                  <a:cubicBezTo>
                    <a:pt x="0" y="148"/>
                    <a:pt x="10" y="154"/>
                    <a:pt x="17" y="155"/>
                  </a:cubicBezTo>
                  <a:cubicBezTo>
                    <a:pt x="23" y="155"/>
                    <a:pt x="42" y="163"/>
                    <a:pt x="47" y="166"/>
                  </a:cubicBezTo>
                  <a:cubicBezTo>
                    <a:pt x="51" y="169"/>
                    <a:pt x="58" y="167"/>
                    <a:pt x="63" y="162"/>
                  </a:cubicBezTo>
                  <a:lnTo>
                    <a:pt x="65" y="0"/>
                  </a:lnTo>
                  <a:cubicBezTo>
                    <a:pt x="64" y="8"/>
                    <a:pt x="58" y="36"/>
                    <a:pt x="51" y="40"/>
                  </a:cubicBezTo>
                  <a:close/>
                </a:path>
              </a:pathLst>
            </a:custGeom>
            <a:solidFill>
              <a:schemeClr val="bg1"/>
            </a:solidFill>
            <a:ln w="0">
              <a:noFill/>
            </a:ln>
          </p:spPr>
          <p:txBody>
            <a:bodyPr/>
            <a:p>
              <a:endParaRPr lang="zh-CN" altLang="en-US"/>
            </a:p>
          </p:txBody>
        </p:sp>
      </p:grpSp>
      <p:grpSp>
        <p:nvGrpSpPr>
          <p:cNvPr id="272401" name="组合 272400"/>
          <p:cNvGrpSpPr/>
          <p:nvPr/>
        </p:nvGrpSpPr>
        <p:grpSpPr>
          <a:xfrm>
            <a:off x="554038" y="36513"/>
            <a:ext cx="7891462" cy="6821487"/>
            <a:chOff x="349" y="23"/>
            <a:chExt cx="4971" cy="4297"/>
          </a:xfrm>
        </p:grpSpPr>
        <p:sp>
          <p:nvSpPr>
            <p:cNvPr id="272402" name="矩形 272401"/>
            <p:cNvSpPr/>
            <p:nvPr/>
          </p:nvSpPr>
          <p:spPr>
            <a:xfrm>
              <a:off x="384" y="23"/>
              <a:ext cx="21" cy="101"/>
            </a:xfrm>
            <a:prstGeom prst="rect">
              <a:avLst/>
            </a:prstGeom>
            <a:solidFill>
              <a:schemeClr val="bg2">
                <a:alpha val="50000"/>
              </a:schemeClr>
            </a:solidFill>
            <a:ln w="0">
              <a:noFill/>
            </a:ln>
          </p:spPr>
          <p:txBody>
            <a:bodyPr/>
            <a:p>
              <a:endParaRPr lang="zh-CN" altLang="en-US"/>
            </a:p>
          </p:txBody>
        </p:sp>
        <p:sp>
          <p:nvSpPr>
            <p:cNvPr id="272403" name="任意多边形 272402"/>
            <p:cNvSpPr>
              <a:spLocks noEditPoints="1"/>
            </p:cNvSpPr>
            <p:nvPr/>
          </p:nvSpPr>
          <p:spPr>
            <a:xfrm>
              <a:off x="384" y="225"/>
              <a:ext cx="21"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272404" name="任意多边形 272403"/>
            <p:cNvSpPr>
              <a:spLocks noEditPoints="1"/>
            </p:cNvSpPr>
            <p:nvPr/>
          </p:nvSpPr>
          <p:spPr>
            <a:xfrm>
              <a:off x="384" y="630"/>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272405" name="任意多边形 272404"/>
            <p:cNvSpPr>
              <a:spLocks noEditPoints="1"/>
            </p:cNvSpPr>
            <p:nvPr/>
          </p:nvSpPr>
          <p:spPr>
            <a:xfrm>
              <a:off x="384" y="1034"/>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272406" name="任意多边形 272405"/>
            <p:cNvSpPr>
              <a:spLocks noEditPoints="1"/>
            </p:cNvSpPr>
            <p:nvPr/>
          </p:nvSpPr>
          <p:spPr>
            <a:xfrm>
              <a:off x="384" y="1438"/>
              <a:ext cx="21"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272407" name="任意多边形 272406"/>
            <p:cNvSpPr>
              <a:spLocks noEditPoints="1"/>
            </p:cNvSpPr>
            <p:nvPr/>
          </p:nvSpPr>
          <p:spPr>
            <a:xfrm>
              <a:off x="384" y="1843"/>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272408" name="任意多边形 272407"/>
            <p:cNvSpPr>
              <a:spLocks noEditPoints="1"/>
            </p:cNvSpPr>
            <p:nvPr/>
          </p:nvSpPr>
          <p:spPr>
            <a:xfrm>
              <a:off x="384" y="2247"/>
              <a:ext cx="21"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272409" name="任意多边形 272408"/>
            <p:cNvSpPr>
              <a:spLocks noEditPoints="1"/>
            </p:cNvSpPr>
            <p:nvPr/>
          </p:nvSpPr>
          <p:spPr>
            <a:xfrm>
              <a:off x="384" y="2652"/>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272410" name="任意多边形 272409"/>
            <p:cNvSpPr>
              <a:spLocks noEditPoints="1"/>
            </p:cNvSpPr>
            <p:nvPr/>
          </p:nvSpPr>
          <p:spPr>
            <a:xfrm>
              <a:off x="384" y="3056"/>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272411" name="任意多边形 272410"/>
            <p:cNvSpPr>
              <a:spLocks noEditPoints="1"/>
            </p:cNvSpPr>
            <p:nvPr/>
          </p:nvSpPr>
          <p:spPr>
            <a:xfrm>
              <a:off x="384" y="3461"/>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272412" name="任意多边形 272411"/>
            <p:cNvSpPr>
              <a:spLocks noEditPoints="1"/>
            </p:cNvSpPr>
            <p:nvPr/>
          </p:nvSpPr>
          <p:spPr>
            <a:xfrm>
              <a:off x="384" y="3865"/>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272413" name="矩形 272412"/>
            <p:cNvSpPr/>
            <p:nvPr/>
          </p:nvSpPr>
          <p:spPr>
            <a:xfrm>
              <a:off x="384" y="4269"/>
              <a:ext cx="21" cy="51"/>
            </a:xfrm>
            <a:prstGeom prst="rect">
              <a:avLst/>
            </a:prstGeom>
            <a:solidFill>
              <a:schemeClr val="bg2">
                <a:alpha val="50000"/>
              </a:schemeClr>
            </a:solidFill>
            <a:ln w="0">
              <a:noFill/>
            </a:ln>
          </p:spPr>
          <p:txBody>
            <a:bodyPr/>
            <a:p>
              <a:endParaRPr lang="zh-CN" altLang="en-US"/>
            </a:p>
          </p:txBody>
        </p:sp>
        <p:sp>
          <p:nvSpPr>
            <p:cNvPr id="272414" name="矩形 272413"/>
            <p:cNvSpPr/>
            <p:nvPr/>
          </p:nvSpPr>
          <p:spPr>
            <a:xfrm>
              <a:off x="829" y="23"/>
              <a:ext cx="21" cy="101"/>
            </a:xfrm>
            <a:prstGeom prst="rect">
              <a:avLst/>
            </a:prstGeom>
            <a:solidFill>
              <a:schemeClr val="bg2">
                <a:alpha val="50000"/>
              </a:schemeClr>
            </a:solidFill>
            <a:ln w="0">
              <a:noFill/>
            </a:ln>
          </p:spPr>
          <p:txBody>
            <a:bodyPr/>
            <a:p>
              <a:endParaRPr lang="zh-CN" altLang="en-US"/>
            </a:p>
          </p:txBody>
        </p:sp>
        <p:sp>
          <p:nvSpPr>
            <p:cNvPr id="272415" name="任意多边形 272414"/>
            <p:cNvSpPr>
              <a:spLocks noEditPoints="1"/>
            </p:cNvSpPr>
            <p:nvPr/>
          </p:nvSpPr>
          <p:spPr>
            <a:xfrm>
              <a:off x="829" y="225"/>
              <a:ext cx="21"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272416" name="任意多边形 272415"/>
            <p:cNvSpPr>
              <a:spLocks noEditPoints="1"/>
            </p:cNvSpPr>
            <p:nvPr/>
          </p:nvSpPr>
          <p:spPr>
            <a:xfrm>
              <a:off x="829" y="630"/>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272417" name="任意多边形 272416"/>
            <p:cNvSpPr>
              <a:spLocks noEditPoints="1"/>
            </p:cNvSpPr>
            <p:nvPr/>
          </p:nvSpPr>
          <p:spPr>
            <a:xfrm>
              <a:off x="829" y="1034"/>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272418" name="任意多边形 272417"/>
            <p:cNvSpPr>
              <a:spLocks noEditPoints="1"/>
            </p:cNvSpPr>
            <p:nvPr/>
          </p:nvSpPr>
          <p:spPr>
            <a:xfrm>
              <a:off x="829" y="1438"/>
              <a:ext cx="21"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272419" name="任意多边形 272418"/>
            <p:cNvSpPr>
              <a:spLocks noEditPoints="1"/>
            </p:cNvSpPr>
            <p:nvPr/>
          </p:nvSpPr>
          <p:spPr>
            <a:xfrm>
              <a:off x="829" y="1843"/>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272420" name="任意多边形 272419"/>
            <p:cNvSpPr>
              <a:spLocks noEditPoints="1"/>
            </p:cNvSpPr>
            <p:nvPr/>
          </p:nvSpPr>
          <p:spPr>
            <a:xfrm>
              <a:off x="829" y="2247"/>
              <a:ext cx="21"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272421" name="任意多边形 272420"/>
            <p:cNvSpPr>
              <a:spLocks noEditPoints="1"/>
            </p:cNvSpPr>
            <p:nvPr/>
          </p:nvSpPr>
          <p:spPr>
            <a:xfrm>
              <a:off x="829" y="2652"/>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272422" name="任意多边形 272421"/>
            <p:cNvSpPr>
              <a:spLocks noEditPoints="1"/>
            </p:cNvSpPr>
            <p:nvPr/>
          </p:nvSpPr>
          <p:spPr>
            <a:xfrm>
              <a:off x="829" y="3056"/>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272423" name="任意多边形 272422"/>
            <p:cNvSpPr>
              <a:spLocks noEditPoints="1"/>
            </p:cNvSpPr>
            <p:nvPr/>
          </p:nvSpPr>
          <p:spPr>
            <a:xfrm>
              <a:off x="829" y="3461"/>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272424" name="任意多边形 272423"/>
            <p:cNvSpPr>
              <a:spLocks noEditPoints="1"/>
            </p:cNvSpPr>
            <p:nvPr/>
          </p:nvSpPr>
          <p:spPr>
            <a:xfrm>
              <a:off x="829" y="3865"/>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272425" name="矩形 272424"/>
            <p:cNvSpPr/>
            <p:nvPr/>
          </p:nvSpPr>
          <p:spPr>
            <a:xfrm>
              <a:off x="829" y="4269"/>
              <a:ext cx="21" cy="51"/>
            </a:xfrm>
            <a:prstGeom prst="rect">
              <a:avLst/>
            </a:prstGeom>
            <a:solidFill>
              <a:schemeClr val="bg2">
                <a:alpha val="50000"/>
              </a:schemeClr>
            </a:solidFill>
            <a:ln w="0">
              <a:noFill/>
            </a:ln>
          </p:spPr>
          <p:txBody>
            <a:bodyPr/>
            <a:p>
              <a:endParaRPr lang="zh-CN" altLang="en-US"/>
            </a:p>
          </p:txBody>
        </p:sp>
        <p:sp>
          <p:nvSpPr>
            <p:cNvPr id="272426" name="矩形 272425"/>
            <p:cNvSpPr/>
            <p:nvPr/>
          </p:nvSpPr>
          <p:spPr>
            <a:xfrm>
              <a:off x="1279" y="23"/>
              <a:ext cx="21" cy="101"/>
            </a:xfrm>
            <a:prstGeom prst="rect">
              <a:avLst/>
            </a:prstGeom>
            <a:solidFill>
              <a:schemeClr val="bg2">
                <a:alpha val="50000"/>
              </a:schemeClr>
            </a:solidFill>
            <a:ln w="0">
              <a:noFill/>
            </a:ln>
          </p:spPr>
          <p:txBody>
            <a:bodyPr/>
            <a:p>
              <a:endParaRPr lang="zh-CN" altLang="en-US"/>
            </a:p>
          </p:txBody>
        </p:sp>
        <p:sp>
          <p:nvSpPr>
            <p:cNvPr id="272427" name="任意多边形 272426"/>
            <p:cNvSpPr>
              <a:spLocks noEditPoints="1"/>
            </p:cNvSpPr>
            <p:nvPr/>
          </p:nvSpPr>
          <p:spPr>
            <a:xfrm>
              <a:off x="1279" y="225"/>
              <a:ext cx="21"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272428" name="任意多边形 272427"/>
            <p:cNvSpPr>
              <a:spLocks noEditPoints="1"/>
            </p:cNvSpPr>
            <p:nvPr/>
          </p:nvSpPr>
          <p:spPr>
            <a:xfrm>
              <a:off x="1279" y="630"/>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272429" name="任意多边形 272428"/>
            <p:cNvSpPr>
              <a:spLocks noEditPoints="1"/>
            </p:cNvSpPr>
            <p:nvPr/>
          </p:nvSpPr>
          <p:spPr>
            <a:xfrm>
              <a:off x="1279" y="1034"/>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272430" name="任意多边形 272429"/>
            <p:cNvSpPr>
              <a:spLocks noEditPoints="1"/>
            </p:cNvSpPr>
            <p:nvPr/>
          </p:nvSpPr>
          <p:spPr>
            <a:xfrm>
              <a:off x="1279" y="1438"/>
              <a:ext cx="21"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272431" name="任意多边形 272430"/>
            <p:cNvSpPr>
              <a:spLocks noEditPoints="1"/>
            </p:cNvSpPr>
            <p:nvPr/>
          </p:nvSpPr>
          <p:spPr>
            <a:xfrm>
              <a:off x="1279" y="1843"/>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272432" name="任意多边形 272431"/>
            <p:cNvSpPr>
              <a:spLocks noEditPoints="1"/>
            </p:cNvSpPr>
            <p:nvPr/>
          </p:nvSpPr>
          <p:spPr>
            <a:xfrm>
              <a:off x="1279" y="2247"/>
              <a:ext cx="21"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272433" name="任意多边形 272432"/>
            <p:cNvSpPr>
              <a:spLocks noEditPoints="1"/>
            </p:cNvSpPr>
            <p:nvPr/>
          </p:nvSpPr>
          <p:spPr>
            <a:xfrm>
              <a:off x="1279" y="2652"/>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272434" name="任意多边形 272433"/>
            <p:cNvSpPr>
              <a:spLocks noEditPoints="1"/>
            </p:cNvSpPr>
            <p:nvPr/>
          </p:nvSpPr>
          <p:spPr>
            <a:xfrm>
              <a:off x="1279" y="3056"/>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272435" name="任意多边形 272434"/>
            <p:cNvSpPr>
              <a:spLocks noEditPoints="1"/>
            </p:cNvSpPr>
            <p:nvPr/>
          </p:nvSpPr>
          <p:spPr>
            <a:xfrm>
              <a:off x="1279" y="3461"/>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272436" name="任意多边形 272435"/>
            <p:cNvSpPr>
              <a:spLocks noEditPoints="1"/>
            </p:cNvSpPr>
            <p:nvPr/>
          </p:nvSpPr>
          <p:spPr>
            <a:xfrm>
              <a:off x="1279" y="3865"/>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272437" name="矩形 272436"/>
            <p:cNvSpPr/>
            <p:nvPr/>
          </p:nvSpPr>
          <p:spPr>
            <a:xfrm>
              <a:off x="1279" y="4269"/>
              <a:ext cx="21" cy="51"/>
            </a:xfrm>
            <a:prstGeom prst="rect">
              <a:avLst/>
            </a:prstGeom>
            <a:solidFill>
              <a:schemeClr val="bg2">
                <a:alpha val="50000"/>
              </a:schemeClr>
            </a:solidFill>
            <a:ln w="0">
              <a:noFill/>
            </a:ln>
          </p:spPr>
          <p:txBody>
            <a:bodyPr/>
            <a:p>
              <a:endParaRPr lang="zh-CN" altLang="en-US"/>
            </a:p>
          </p:txBody>
        </p:sp>
        <p:sp>
          <p:nvSpPr>
            <p:cNvPr id="272438" name="矩形 272437"/>
            <p:cNvSpPr/>
            <p:nvPr/>
          </p:nvSpPr>
          <p:spPr>
            <a:xfrm>
              <a:off x="1724" y="23"/>
              <a:ext cx="21" cy="101"/>
            </a:xfrm>
            <a:prstGeom prst="rect">
              <a:avLst/>
            </a:prstGeom>
            <a:solidFill>
              <a:schemeClr val="bg2">
                <a:alpha val="50000"/>
              </a:schemeClr>
            </a:solidFill>
            <a:ln w="0">
              <a:noFill/>
            </a:ln>
          </p:spPr>
          <p:txBody>
            <a:bodyPr/>
            <a:p>
              <a:endParaRPr lang="zh-CN" altLang="en-US"/>
            </a:p>
          </p:txBody>
        </p:sp>
        <p:sp>
          <p:nvSpPr>
            <p:cNvPr id="272439" name="任意多边形 272438"/>
            <p:cNvSpPr>
              <a:spLocks noEditPoints="1"/>
            </p:cNvSpPr>
            <p:nvPr/>
          </p:nvSpPr>
          <p:spPr>
            <a:xfrm>
              <a:off x="1724" y="225"/>
              <a:ext cx="21"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272440" name="任意多边形 272439"/>
            <p:cNvSpPr>
              <a:spLocks noEditPoints="1"/>
            </p:cNvSpPr>
            <p:nvPr/>
          </p:nvSpPr>
          <p:spPr>
            <a:xfrm>
              <a:off x="1724" y="630"/>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272441" name="任意多边形 272440"/>
            <p:cNvSpPr>
              <a:spLocks noEditPoints="1"/>
            </p:cNvSpPr>
            <p:nvPr/>
          </p:nvSpPr>
          <p:spPr>
            <a:xfrm>
              <a:off x="1724" y="1034"/>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272442" name="任意多边形 272441"/>
            <p:cNvSpPr>
              <a:spLocks noEditPoints="1"/>
            </p:cNvSpPr>
            <p:nvPr/>
          </p:nvSpPr>
          <p:spPr>
            <a:xfrm>
              <a:off x="1724" y="1438"/>
              <a:ext cx="21"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272443" name="任意多边形 272442"/>
            <p:cNvSpPr>
              <a:spLocks noEditPoints="1"/>
            </p:cNvSpPr>
            <p:nvPr/>
          </p:nvSpPr>
          <p:spPr>
            <a:xfrm>
              <a:off x="1724" y="1843"/>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272444" name="任意多边形 272443"/>
            <p:cNvSpPr>
              <a:spLocks noEditPoints="1"/>
            </p:cNvSpPr>
            <p:nvPr/>
          </p:nvSpPr>
          <p:spPr>
            <a:xfrm>
              <a:off x="1724" y="2247"/>
              <a:ext cx="21"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272445" name="任意多边形 272444"/>
            <p:cNvSpPr>
              <a:spLocks noEditPoints="1"/>
            </p:cNvSpPr>
            <p:nvPr/>
          </p:nvSpPr>
          <p:spPr>
            <a:xfrm>
              <a:off x="1724" y="2652"/>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272446" name="任意多边形 272445"/>
            <p:cNvSpPr>
              <a:spLocks noEditPoints="1"/>
            </p:cNvSpPr>
            <p:nvPr/>
          </p:nvSpPr>
          <p:spPr>
            <a:xfrm>
              <a:off x="1724" y="3056"/>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272447" name="任意多边形 272446"/>
            <p:cNvSpPr>
              <a:spLocks noEditPoints="1"/>
            </p:cNvSpPr>
            <p:nvPr/>
          </p:nvSpPr>
          <p:spPr>
            <a:xfrm>
              <a:off x="1724" y="3461"/>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272448" name="任意多边形 272447"/>
            <p:cNvSpPr>
              <a:spLocks noEditPoints="1"/>
            </p:cNvSpPr>
            <p:nvPr/>
          </p:nvSpPr>
          <p:spPr>
            <a:xfrm>
              <a:off x="1724" y="3865"/>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272449" name="矩形 272448"/>
            <p:cNvSpPr/>
            <p:nvPr/>
          </p:nvSpPr>
          <p:spPr>
            <a:xfrm>
              <a:off x="1724" y="4269"/>
              <a:ext cx="21" cy="51"/>
            </a:xfrm>
            <a:prstGeom prst="rect">
              <a:avLst/>
            </a:prstGeom>
            <a:solidFill>
              <a:schemeClr val="bg2">
                <a:alpha val="50000"/>
              </a:schemeClr>
            </a:solidFill>
            <a:ln w="0">
              <a:noFill/>
            </a:ln>
          </p:spPr>
          <p:txBody>
            <a:bodyPr/>
            <a:p>
              <a:endParaRPr lang="zh-CN" altLang="en-US"/>
            </a:p>
          </p:txBody>
        </p:sp>
        <p:sp>
          <p:nvSpPr>
            <p:cNvPr id="272450" name="矩形 272449"/>
            <p:cNvSpPr/>
            <p:nvPr/>
          </p:nvSpPr>
          <p:spPr>
            <a:xfrm>
              <a:off x="2169" y="23"/>
              <a:ext cx="21" cy="101"/>
            </a:xfrm>
            <a:prstGeom prst="rect">
              <a:avLst/>
            </a:prstGeom>
            <a:solidFill>
              <a:schemeClr val="bg2">
                <a:alpha val="50000"/>
              </a:schemeClr>
            </a:solidFill>
            <a:ln w="0">
              <a:noFill/>
            </a:ln>
          </p:spPr>
          <p:txBody>
            <a:bodyPr/>
            <a:p>
              <a:endParaRPr lang="zh-CN" altLang="en-US"/>
            </a:p>
          </p:txBody>
        </p:sp>
        <p:sp>
          <p:nvSpPr>
            <p:cNvPr id="272451" name="任意多边形 272450"/>
            <p:cNvSpPr>
              <a:spLocks noEditPoints="1"/>
            </p:cNvSpPr>
            <p:nvPr/>
          </p:nvSpPr>
          <p:spPr>
            <a:xfrm>
              <a:off x="2169" y="225"/>
              <a:ext cx="21"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272452" name="任意多边形 272451"/>
            <p:cNvSpPr>
              <a:spLocks noEditPoints="1"/>
            </p:cNvSpPr>
            <p:nvPr/>
          </p:nvSpPr>
          <p:spPr>
            <a:xfrm>
              <a:off x="2169" y="630"/>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272453" name="任意多边形 272452"/>
            <p:cNvSpPr>
              <a:spLocks noEditPoints="1"/>
            </p:cNvSpPr>
            <p:nvPr/>
          </p:nvSpPr>
          <p:spPr>
            <a:xfrm>
              <a:off x="2169" y="1034"/>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272454" name="任意多边形 272453"/>
            <p:cNvSpPr>
              <a:spLocks noEditPoints="1"/>
            </p:cNvSpPr>
            <p:nvPr/>
          </p:nvSpPr>
          <p:spPr>
            <a:xfrm>
              <a:off x="2169" y="1438"/>
              <a:ext cx="21"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272455" name="任意多边形 272454"/>
            <p:cNvSpPr>
              <a:spLocks noEditPoints="1"/>
            </p:cNvSpPr>
            <p:nvPr/>
          </p:nvSpPr>
          <p:spPr>
            <a:xfrm>
              <a:off x="2169" y="1843"/>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272456" name="任意多边形 272455"/>
            <p:cNvSpPr>
              <a:spLocks noEditPoints="1"/>
            </p:cNvSpPr>
            <p:nvPr/>
          </p:nvSpPr>
          <p:spPr>
            <a:xfrm>
              <a:off x="2169" y="2247"/>
              <a:ext cx="21"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272457" name="任意多边形 272456"/>
            <p:cNvSpPr>
              <a:spLocks noEditPoints="1"/>
            </p:cNvSpPr>
            <p:nvPr/>
          </p:nvSpPr>
          <p:spPr>
            <a:xfrm>
              <a:off x="2169" y="2652"/>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272458" name="任意多边形 272457"/>
            <p:cNvSpPr>
              <a:spLocks noEditPoints="1"/>
            </p:cNvSpPr>
            <p:nvPr/>
          </p:nvSpPr>
          <p:spPr>
            <a:xfrm>
              <a:off x="2169" y="3056"/>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272459" name="任意多边形 272458"/>
            <p:cNvSpPr>
              <a:spLocks noEditPoints="1"/>
            </p:cNvSpPr>
            <p:nvPr/>
          </p:nvSpPr>
          <p:spPr>
            <a:xfrm>
              <a:off x="2169" y="3461"/>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272460" name="任意多边形 272459"/>
            <p:cNvSpPr>
              <a:spLocks noEditPoints="1"/>
            </p:cNvSpPr>
            <p:nvPr/>
          </p:nvSpPr>
          <p:spPr>
            <a:xfrm>
              <a:off x="2169" y="3865"/>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272461" name="矩形 272460"/>
            <p:cNvSpPr/>
            <p:nvPr/>
          </p:nvSpPr>
          <p:spPr>
            <a:xfrm>
              <a:off x="2169" y="4269"/>
              <a:ext cx="21" cy="51"/>
            </a:xfrm>
            <a:prstGeom prst="rect">
              <a:avLst/>
            </a:prstGeom>
            <a:solidFill>
              <a:schemeClr val="bg2">
                <a:alpha val="50000"/>
              </a:schemeClr>
            </a:solidFill>
            <a:ln w="0">
              <a:noFill/>
            </a:ln>
          </p:spPr>
          <p:txBody>
            <a:bodyPr/>
            <a:p>
              <a:endParaRPr lang="zh-CN" altLang="en-US"/>
            </a:p>
          </p:txBody>
        </p:sp>
        <p:sp>
          <p:nvSpPr>
            <p:cNvPr id="272462" name="矩形 272461"/>
            <p:cNvSpPr/>
            <p:nvPr/>
          </p:nvSpPr>
          <p:spPr>
            <a:xfrm>
              <a:off x="2620" y="23"/>
              <a:ext cx="20" cy="101"/>
            </a:xfrm>
            <a:prstGeom prst="rect">
              <a:avLst/>
            </a:prstGeom>
            <a:solidFill>
              <a:schemeClr val="bg2">
                <a:alpha val="50000"/>
              </a:schemeClr>
            </a:solidFill>
            <a:ln w="0">
              <a:noFill/>
            </a:ln>
          </p:spPr>
          <p:txBody>
            <a:bodyPr/>
            <a:p>
              <a:endParaRPr lang="zh-CN" altLang="en-US"/>
            </a:p>
          </p:txBody>
        </p:sp>
        <p:sp>
          <p:nvSpPr>
            <p:cNvPr id="272463" name="任意多边形 272462"/>
            <p:cNvSpPr>
              <a:spLocks noEditPoints="1"/>
            </p:cNvSpPr>
            <p:nvPr/>
          </p:nvSpPr>
          <p:spPr>
            <a:xfrm>
              <a:off x="2620" y="225"/>
              <a:ext cx="20"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272464" name="任意多边形 272463"/>
            <p:cNvSpPr>
              <a:spLocks noEditPoints="1"/>
            </p:cNvSpPr>
            <p:nvPr/>
          </p:nvSpPr>
          <p:spPr>
            <a:xfrm>
              <a:off x="2620" y="630"/>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272465" name="任意多边形 272464"/>
            <p:cNvSpPr>
              <a:spLocks noEditPoints="1"/>
            </p:cNvSpPr>
            <p:nvPr/>
          </p:nvSpPr>
          <p:spPr>
            <a:xfrm>
              <a:off x="2620" y="1034"/>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272466" name="任意多边形 272465"/>
            <p:cNvSpPr>
              <a:spLocks noEditPoints="1"/>
            </p:cNvSpPr>
            <p:nvPr/>
          </p:nvSpPr>
          <p:spPr>
            <a:xfrm>
              <a:off x="2620" y="1438"/>
              <a:ext cx="20"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272467" name="任意多边形 272466"/>
            <p:cNvSpPr>
              <a:spLocks noEditPoints="1"/>
            </p:cNvSpPr>
            <p:nvPr/>
          </p:nvSpPr>
          <p:spPr>
            <a:xfrm>
              <a:off x="2620" y="1843"/>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272468" name="任意多边形 272467"/>
            <p:cNvSpPr>
              <a:spLocks noEditPoints="1"/>
            </p:cNvSpPr>
            <p:nvPr/>
          </p:nvSpPr>
          <p:spPr>
            <a:xfrm>
              <a:off x="2620" y="2247"/>
              <a:ext cx="20"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272469" name="任意多边形 272468"/>
            <p:cNvSpPr>
              <a:spLocks noEditPoints="1"/>
            </p:cNvSpPr>
            <p:nvPr/>
          </p:nvSpPr>
          <p:spPr>
            <a:xfrm>
              <a:off x="2620" y="2652"/>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272470" name="任意多边形 272469"/>
            <p:cNvSpPr>
              <a:spLocks noEditPoints="1"/>
            </p:cNvSpPr>
            <p:nvPr/>
          </p:nvSpPr>
          <p:spPr>
            <a:xfrm>
              <a:off x="2620" y="3056"/>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272471" name="任意多边形 272470"/>
            <p:cNvSpPr>
              <a:spLocks noEditPoints="1"/>
            </p:cNvSpPr>
            <p:nvPr/>
          </p:nvSpPr>
          <p:spPr>
            <a:xfrm>
              <a:off x="2620" y="3461"/>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272472" name="任意多边形 272471"/>
            <p:cNvSpPr>
              <a:spLocks noEditPoints="1"/>
            </p:cNvSpPr>
            <p:nvPr/>
          </p:nvSpPr>
          <p:spPr>
            <a:xfrm>
              <a:off x="2620" y="3865"/>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272473" name="矩形 272472"/>
            <p:cNvSpPr/>
            <p:nvPr/>
          </p:nvSpPr>
          <p:spPr>
            <a:xfrm>
              <a:off x="2620" y="4269"/>
              <a:ext cx="20" cy="51"/>
            </a:xfrm>
            <a:prstGeom prst="rect">
              <a:avLst/>
            </a:prstGeom>
            <a:solidFill>
              <a:schemeClr val="bg2">
                <a:alpha val="50000"/>
              </a:schemeClr>
            </a:solidFill>
            <a:ln w="0">
              <a:noFill/>
            </a:ln>
          </p:spPr>
          <p:txBody>
            <a:bodyPr/>
            <a:p>
              <a:endParaRPr lang="zh-CN" altLang="en-US"/>
            </a:p>
          </p:txBody>
        </p:sp>
        <p:sp>
          <p:nvSpPr>
            <p:cNvPr id="272474" name="矩形 272473"/>
            <p:cNvSpPr/>
            <p:nvPr/>
          </p:nvSpPr>
          <p:spPr>
            <a:xfrm>
              <a:off x="3065" y="23"/>
              <a:ext cx="20" cy="101"/>
            </a:xfrm>
            <a:prstGeom prst="rect">
              <a:avLst/>
            </a:prstGeom>
            <a:solidFill>
              <a:schemeClr val="bg2">
                <a:alpha val="50000"/>
              </a:schemeClr>
            </a:solidFill>
            <a:ln w="0">
              <a:noFill/>
            </a:ln>
          </p:spPr>
          <p:txBody>
            <a:bodyPr/>
            <a:p>
              <a:endParaRPr lang="zh-CN" altLang="en-US"/>
            </a:p>
          </p:txBody>
        </p:sp>
        <p:sp>
          <p:nvSpPr>
            <p:cNvPr id="272475" name="任意多边形 272474"/>
            <p:cNvSpPr>
              <a:spLocks noEditPoints="1"/>
            </p:cNvSpPr>
            <p:nvPr/>
          </p:nvSpPr>
          <p:spPr>
            <a:xfrm>
              <a:off x="3065" y="225"/>
              <a:ext cx="20"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272476" name="任意多边形 272475"/>
            <p:cNvSpPr>
              <a:spLocks noEditPoints="1"/>
            </p:cNvSpPr>
            <p:nvPr/>
          </p:nvSpPr>
          <p:spPr>
            <a:xfrm>
              <a:off x="3065" y="630"/>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272477" name="任意多边形 272476"/>
            <p:cNvSpPr>
              <a:spLocks noEditPoints="1"/>
            </p:cNvSpPr>
            <p:nvPr/>
          </p:nvSpPr>
          <p:spPr>
            <a:xfrm>
              <a:off x="3065" y="1034"/>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272478" name="任意多边形 272477"/>
            <p:cNvSpPr>
              <a:spLocks noEditPoints="1"/>
            </p:cNvSpPr>
            <p:nvPr/>
          </p:nvSpPr>
          <p:spPr>
            <a:xfrm>
              <a:off x="3065" y="1438"/>
              <a:ext cx="20"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272479" name="任意多边形 272478"/>
            <p:cNvSpPr>
              <a:spLocks noEditPoints="1"/>
            </p:cNvSpPr>
            <p:nvPr/>
          </p:nvSpPr>
          <p:spPr>
            <a:xfrm>
              <a:off x="3065" y="1843"/>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272480" name="任意多边形 272479"/>
            <p:cNvSpPr>
              <a:spLocks noEditPoints="1"/>
            </p:cNvSpPr>
            <p:nvPr/>
          </p:nvSpPr>
          <p:spPr>
            <a:xfrm>
              <a:off x="3065" y="2247"/>
              <a:ext cx="20"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272481" name="任意多边形 272480"/>
            <p:cNvSpPr>
              <a:spLocks noEditPoints="1"/>
            </p:cNvSpPr>
            <p:nvPr/>
          </p:nvSpPr>
          <p:spPr>
            <a:xfrm>
              <a:off x="3065" y="2652"/>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272482" name="任意多边形 272481"/>
            <p:cNvSpPr>
              <a:spLocks noEditPoints="1"/>
            </p:cNvSpPr>
            <p:nvPr/>
          </p:nvSpPr>
          <p:spPr>
            <a:xfrm>
              <a:off x="3065" y="3056"/>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272483" name="任意多边形 272482"/>
            <p:cNvSpPr>
              <a:spLocks noEditPoints="1"/>
            </p:cNvSpPr>
            <p:nvPr/>
          </p:nvSpPr>
          <p:spPr>
            <a:xfrm>
              <a:off x="3065" y="3461"/>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272484" name="任意多边形 272483"/>
            <p:cNvSpPr>
              <a:spLocks noEditPoints="1"/>
            </p:cNvSpPr>
            <p:nvPr/>
          </p:nvSpPr>
          <p:spPr>
            <a:xfrm>
              <a:off x="3065" y="3865"/>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272485" name="矩形 272484"/>
            <p:cNvSpPr/>
            <p:nvPr/>
          </p:nvSpPr>
          <p:spPr>
            <a:xfrm>
              <a:off x="3065" y="4269"/>
              <a:ext cx="20" cy="51"/>
            </a:xfrm>
            <a:prstGeom prst="rect">
              <a:avLst/>
            </a:prstGeom>
            <a:solidFill>
              <a:schemeClr val="bg2">
                <a:alpha val="50000"/>
              </a:schemeClr>
            </a:solidFill>
            <a:ln w="0">
              <a:noFill/>
            </a:ln>
          </p:spPr>
          <p:txBody>
            <a:bodyPr/>
            <a:p>
              <a:endParaRPr lang="zh-CN" altLang="en-US"/>
            </a:p>
          </p:txBody>
        </p:sp>
        <p:sp>
          <p:nvSpPr>
            <p:cNvPr id="272486" name="矩形 272485"/>
            <p:cNvSpPr/>
            <p:nvPr/>
          </p:nvSpPr>
          <p:spPr>
            <a:xfrm>
              <a:off x="3510" y="23"/>
              <a:ext cx="20" cy="101"/>
            </a:xfrm>
            <a:prstGeom prst="rect">
              <a:avLst/>
            </a:prstGeom>
            <a:solidFill>
              <a:schemeClr val="bg2">
                <a:alpha val="50000"/>
              </a:schemeClr>
            </a:solidFill>
            <a:ln w="0">
              <a:noFill/>
            </a:ln>
          </p:spPr>
          <p:txBody>
            <a:bodyPr/>
            <a:p>
              <a:endParaRPr lang="zh-CN" altLang="en-US"/>
            </a:p>
          </p:txBody>
        </p:sp>
        <p:sp>
          <p:nvSpPr>
            <p:cNvPr id="272487" name="任意多边形 272486"/>
            <p:cNvSpPr>
              <a:spLocks noEditPoints="1"/>
            </p:cNvSpPr>
            <p:nvPr/>
          </p:nvSpPr>
          <p:spPr>
            <a:xfrm>
              <a:off x="3510" y="225"/>
              <a:ext cx="20"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272488" name="任意多边形 272487"/>
            <p:cNvSpPr>
              <a:spLocks noEditPoints="1"/>
            </p:cNvSpPr>
            <p:nvPr/>
          </p:nvSpPr>
          <p:spPr>
            <a:xfrm>
              <a:off x="3510" y="630"/>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272489" name="任意多边形 272488"/>
            <p:cNvSpPr>
              <a:spLocks noEditPoints="1"/>
            </p:cNvSpPr>
            <p:nvPr/>
          </p:nvSpPr>
          <p:spPr>
            <a:xfrm>
              <a:off x="3510" y="1034"/>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272490" name="任意多边形 272489"/>
            <p:cNvSpPr>
              <a:spLocks noEditPoints="1"/>
            </p:cNvSpPr>
            <p:nvPr/>
          </p:nvSpPr>
          <p:spPr>
            <a:xfrm>
              <a:off x="3510" y="1438"/>
              <a:ext cx="20"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272491" name="任意多边形 272490"/>
            <p:cNvSpPr>
              <a:spLocks noEditPoints="1"/>
            </p:cNvSpPr>
            <p:nvPr/>
          </p:nvSpPr>
          <p:spPr>
            <a:xfrm>
              <a:off x="3510" y="1843"/>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272492" name="任意多边形 272491"/>
            <p:cNvSpPr>
              <a:spLocks noEditPoints="1"/>
            </p:cNvSpPr>
            <p:nvPr/>
          </p:nvSpPr>
          <p:spPr>
            <a:xfrm>
              <a:off x="3510" y="2247"/>
              <a:ext cx="20"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272493" name="任意多边形 272492"/>
            <p:cNvSpPr>
              <a:spLocks noEditPoints="1"/>
            </p:cNvSpPr>
            <p:nvPr/>
          </p:nvSpPr>
          <p:spPr>
            <a:xfrm>
              <a:off x="3510" y="2652"/>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272494" name="任意多边形 272493"/>
            <p:cNvSpPr>
              <a:spLocks noEditPoints="1"/>
            </p:cNvSpPr>
            <p:nvPr/>
          </p:nvSpPr>
          <p:spPr>
            <a:xfrm>
              <a:off x="3510" y="3056"/>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272495" name="任意多边形 272494"/>
            <p:cNvSpPr>
              <a:spLocks noEditPoints="1"/>
            </p:cNvSpPr>
            <p:nvPr/>
          </p:nvSpPr>
          <p:spPr>
            <a:xfrm>
              <a:off x="3510" y="3461"/>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272496" name="任意多边形 272495"/>
            <p:cNvSpPr>
              <a:spLocks noEditPoints="1"/>
            </p:cNvSpPr>
            <p:nvPr/>
          </p:nvSpPr>
          <p:spPr>
            <a:xfrm>
              <a:off x="3510" y="3865"/>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272497" name="矩形 272496"/>
            <p:cNvSpPr/>
            <p:nvPr/>
          </p:nvSpPr>
          <p:spPr>
            <a:xfrm>
              <a:off x="3510" y="4269"/>
              <a:ext cx="20" cy="51"/>
            </a:xfrm>
            <a:prstGeom prst="rect">
              <a:avLst/>
            </a:prstGeom>
            <a:solidFill>
              <a:schemeClr val="bg2">
                <a:alpha val="50000"/>
              </a:schemeClr>
            </a:solidFill>
            <a:ln w="0">
              <a:noFill/>
            </a:ln>
          </p:spPr>
          <p:txBody>
            <a:bodyPr/>
            <a:p>
              <a:endParaRPr lang="zh-CN" altLang="en-US"/>
            </a:p>
          </p:txBody>
        </p:sp>
        <p:sp>
          <p:nvSpPr>
            <p:cNvPr id="272498" name="矩形 272497"/>
            <p:cNvSpPr/>
            <p:nvPr/>
          </p:nvSpPr>
          <p:spPr>
            <a:xfrm>
              <a:off x="3960" y="23"/>
              <a:ext cx="20" cy="101"/>
            </a:xfrm>
            <a:prstGeom prst="rect">
              <a:avLst/>
            </a:prstGeom>
            <a:solidFill>
              <a:schemeClr val="bg2">
                <a:alpha val="50000"/>
              </a:schemeClr>
            </a:solidFill>
            <a:ln w="0">
              <a:noFill/>
            </a:ln>
          </p:spPr>
          <p:txBody>
            <a:bodyPr/>
            <a:p>
              <a:endParaRPr lang="zh-CN" altLang="en-US"/>
            </a:p>
          </p:txBody>
        </p:sp>
        <p:sp>
          <p:nvSpPr>
            <p:cNvPr id="272499" name="任意多边形 272498"/>
            <p:cNvSpPr>
              <a:spLocks noEditPoints="1"/>
            </p:cNvSpPr>
            <p:nvPr/>
          </p:nvSpPr>
          <p:spPr>
            <a:xfrm>
              <a:off x="3960" y="225"/>
              <a:ext cx="20"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272500" name="任意多边形 272499"/>
            <p:cNvSpPr>
              <a:spLocks noEditPoints="1"/>
            </p:cNvSpPr>
            <p:nvPr/>
          </p:nvSpPr>
          <p:spPr>
            <a:xfrm>
              <a:off x="3960" y="630"/>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272501" name="任意多边形 272500"/>
            <p:cNvSpPr>
              <a:spLocks noEditPoints="1"/>
            </p:cNvSpPr>
            <p:nvPr/>
          </p:nvSpPr>
          <p:spPr>
            <a:xfrm>
              <a:off x="3960" y="1034"/>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272502" name="任意多边形 272501"/>
            <p:cNvSpPr>
              <a:spLocks noEditPoints="1"/>
            </p:cNvSpPr>
            <p:nvPr/>
          </p:nvSpPr>
          <p:spPr>
            <a:xfrm>
              <a:off x="3960" y="1438"/>
              <a:ext cx="20"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272503" name="任意多边形 272502"/>
            <p:cNvSpPr>
              <a:spLocks noEditPoints="1"/>
            </p:cNvSpPr>
            <p:nvPr/>
          </p:nvSpPr>
          <p:spPr>
            <a:xfrm>
              <a:off x="3960" y="1843"/>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272504" name="任意多边形 272503"/>
            <p:cNvSpPr>
              <a:spLocks noEditPoints="1"/>
            </p:cNvSpPr>
            <p:nvPr/>
          </p:nvSpPr>
          <p:spPr>
            <a:xfrm>
              <a:off x="3960" y="2247"/>
              <a:ext cx="20"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272505" name="任意多边形 272504"/>
            <p:cNvSpPr>
              <a:spLocks noEditPoints="1"/>
            </p:cNvSpPr>
            <p:nvPr/>
          </p:nvSpPr>
          <p:spPr>
            <a:xfrm>
              <a:off x="3960" y="2652"/>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272506" name="任意多边形 272505"/>
            <p:cNvSpPr>
              <a:spLocks noEditPoints="1"/>
            </p:cNvSpPr>
            <p:nvPr/>
          </p:nvSpPr>
          <p:spPr>
            <a:xfrm>
              <a:off x="3960" y="3056"/>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272507" name="任意多边形 272506"/>
            <p:cNvSpPr>
              <a:spLocks noEditPoints="1"/>
            </p:cNvSpPr>
            <p:nvPr/>
          </p:nvSpPr>
          <p:spPr>
            <a:xfrm>
              <a:off x="3960" y="3461"/>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272508" name="任意多边形 272507"/>
            <p:cNvSpPr>
              <a:spLocks noEditPoints="1"/>
            </p:cNvSpPr>
            <p:nvPr/>
          </p:nvSpPr>
          <p:spPr>
            <a:xfrm>
              <a:off x="3960" y="3865"/>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272509" name="矩形 272508"/>
            <p:cNvSpPr/>
            <p:nvPr/>
          </p:nvSpPr>
          <p:spPr>
            <a:xfrm>
              <a:off x="3960" y="4269"/>
              <a:ext cx="20" cy="51"/>
            </a:xfrm>
            <a:prstGeom prst="rect">
              <a:avLst/>
            </a:prstGeom>
            <a:solidFill>
              <a:schemeClr val="bg2">
                <a:alpha val="50000"/>
              </a:schemeClr>
            </a:solidFill>
            <a:ln w="0">
              <a:noFill/>
            </a:ln>
          </p:spPr>
          <p:txBody>
            <a:bodyPr/>
            <a:p>
              <a:endParaRPr lang="zh-CN" altLang="en-US"/>
            </a:p>
          </p:txBody>
        </p:sp>
        <p:sp>
          <p:nvSpPr>
            <p:cNvPr id="272510" name="矩形 272509"/>
            <p:cNvSpPr/>
            <p:nvPr/>
          </p:nvSpPr>
          <p:spPr>
            <a:xfrm>
              <a:off x="4405" y="23"/>
              <a:ext cx="20" cy="101"/>
            </a:xfrm>
            <a:prstGeom prst="rect">
              <a:avLst/>
            </a:prstGeom>
            <a:solidFill>
              <a:schemeClr val="bg2">
                <a:alpha val="50000"/>
              </a:schemeClr>
            </a:solidFill>
            <a:ln w="0">
              <a:noFill/>
            </a:ln>
          </p:spPr>
          <p:txBody>
            <a:bodyPr/>
            <a:p>
              <a:endParaRPr lang="zh-CN" altLang="en-US"/>
            </a:p>
          </p:txBody>
        </p:sp>
        <p:sp>
          <p:nvSpPr>
            <p:cNvPr id="272511" name="任意多边形 272510"/>
            <p:cNvSpPr>
              <a:spLocks noEditPoints="1"/>
            </p:cNvSpPr>
            <p:nvPr/>
          </p:nvSpPr>
          <p:spPr>
            <a:xfrm>
              <a:off x="4405" y="225"/>
              <a:ext cx="20"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272512" name="任意多边形 272511"/>
            <p:cNvSpPr>
              <a:spLocks noEditPoints="1"/>
            </p:cNvSpPr>
            <p:nvPr/>
          </p:nvSpPr>
          <p:spPr>
            <a:xfrm>
              <a:off x="4405" y="630"/>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272513" name="任意多边形 272512"/>
            <p:cNvSpPr>
              <a:spLocks noEditPoints="1"/>
            </p:cNvSpPr>
            <p:nvPr/>
          </p:nvSpPr>
          <p:spPr>
            <a:xfrm>
              <a:off x="4405" y="1034"/>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272514" name="任意多边形 272513"/>
            <p:cNvSpPr>
              <a:spLocks noEditPoints="1"/>
            </p:cNvSpPr>
            <p:nvPr/>
          </p:nvSpPr>
          <p:spPr>
            <a:xfrm>
              <a:off x="4405" y="1438"/>
              <a:ext cx="20"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272515" name="任意多边形 272514"/>
            <p:cNvSpPr>
              <a:spLocks noEditPoints="1"/>
            </p:cNvSpPr>
            <p:nvPr/>
          </p:nvSpPr>
          <p:spPr>
            <a:xfrm>
              <a:off x="4405" y="1843"/>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272516" name="任意多边形 272515"/>
            <p:cNvSpPr>
              <a:spLocks noEditPoints="1"/>
            </p:cNvSpPr>
            <p:nvPr/>
          </p:nvSpPr>
          <p:spPr>
            <a:xfrm>
              <a:off x="4405" y="2247"/>
              <a:ext cx="20"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272517" name="任意多边形 272516"/>
            <p:cNvSpPr>
              <a:spLocks noEditPoints="1"/>
            </p:cNvSpPr>
            <p:nvPr/>
          </p:nvSpPr>
          <p:spPr>
            <a:xfrm>
              <a:off x="4405" y="2652"/>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272518" name="任意多边形 272517"/>
            <p:cNvSpPr>
              <a:spLocks noEditPoints="1"/>
            </p:cNvSpPr>
            <p:nvPr/>
          </p:nvSpPr>
          <p:spPr>
            <a:xfrm>
              <a:off x="4405" y="3056"/>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272519" name="任意多边形 272518"/>
            <p:cNvSpPr>
              <a:spLocks noEditPoints="1"/>
            </p:cNvSpPr>
            <p:nvPr/>
          </p:nvSpPr>
          <p:spPr>
            <a:xfrm>
              <a:off x="4405" y="3461"/>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272520" name="任意多边形 272519"/>
            <p:cNvSpPr>
              <a:spLocks noEditPoints="1"/>
            </p:cNvSpPr>
            <p:nvPr/>
          </p:nvSpPr>
          <p:spPr>
            <a:xfrm>
              <a:off x="4405" y="3865"/>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272521" name="矩形 272520"/>
            <p:cNvSpPr/>
            <p:nvPr/>
          </p:nvSpPr>
          <p:spPr>
            <a:xfrm>
              <a:off x="4405" y="4269"/>
              <a:ext cx="20" cy="51"/>
            </a:xfrm>
            <a:prstGeom prst="rect">
              <a:avLst/>
            </a:prstGeom>
            <a:solidFill>
              <a:schemeClr val="bg2">
                <a:alpha val="50000"/>
              </a:schemeClr>
            </a:solidFill>
            <a:ln w="0">
              <a:noFill/>
            </a:ln>
          </p:spPr>
          <p:txBody>
            <a:bodyPr/>
            <a:p>
              <a:endParaRPr lang="zh-CN" altLang="en-US"/>
            </a:p>
          </p:txBody>
        </p:sp>
        <p:sp>
          <p:nvSpPr>
            <p:cNvPr id="272522" name="矩形 272521"/>
            <p:cNvSpPr/>
            <p:nvPr/>
          </p:nvSpPr>
          <p:spPr>
            <a:xfrm>
              <a:off x="4850" y="23"/>
              <a:ext cx="20" cy="101"/>
            </a:xfrm>
            <a:prstGeom prst="rect">
              <a:avLst/>
            </a:prstGeom>
            <a:solidFill>
              <a:schemeClr val="bg2">
                <a:alpha val="50000"/>
              </a:schemeClr>
            </a:solidFill>
            <a:ln w="0">
              <a:noFill/>
            </a:ln>
          </p:spPr>
          <p:txBody>
            <a:bodyPr/>
            <a:p>
              <a:endParaRPr lang="zh-CN" altLang="en-US"/>
            </a:p>
          </p:txBody>
        </p:sp>
        <p:sp>
          <p:nvSpPr>
            <p:cNvPr id="272523" name="任意多边形 272522"/>
            <p:cNvSpPr>
              <a:spLocks noEditPoints="1"/>
            </p:cNvSpPr>
            <p:nvPr/>
          </p:nvSpPr>
          <p:spPr>
            <a:xfrm>
              <a:off x="4850" y="225"/>
              <a:ext cx="20"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272524" name="任意多边形 272523"/>
            <p:cNvSpPr>
              <a:spLocks noEditPoints="1"/>
            </p:cNvSpPr>
            <p:nvPr/>
          </p:nvSpPr>
          <p:spPr>
            <a:xfrm>
              <a:off x="4850" y="630"/>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272525" name="任意多边形 272524"/>
            <p:cNvSpPr>
              <a:spLocks noEditPoints="1"/>
            </p:cNvSpPr>
            <p:nvPr/>
          </p:nvSpPr>
          <p:spPr>
            <a:xfrm>
              <a:off x="4850" y="1034"/>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272526" name="任意多边形 272525"/>
            <p:cNvSpPr>
              <a:spLocks noEditPoints="1"/>
            </p:cNvSpPr>
            <p:nvPr/>
          </p:nvSpPr>
          <p:spPr>
            <a:xfrm>
              <a:off x="4850" y="1438"/>
              <a:ext cx="20"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272527" name="任意多边形 272526"/>
            <p:cNvSpPr>
              <a:spLocks noEditPoints="1"/>
            </p:cNvSpPr>
            <p:nvPr/>
          </p:nvSpPr>
          <p:spPr>
            <a:xfrm>
              <a:off x="4850" y="1843"/>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272528" name="任意多边形 272527"/>
            <p:cNvSpPr>
              <a:spLocks noEditPoints="1"/>
            </p:cNvSpPr>
            <p:nvPr/>
          </p:nvSpPr>
          <p:spPr>
            <a:xfrm>
              <a:off x="4850" y="2247"/>
              <a:ext cx="20"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272529" name="任意多边形 272528"/>
            <p:cNvSpPr>
              <a:spLocks noEditPoints="1"/>
            </p:cNvSpPr>
            <p:nvPr/>
          </p:nvSpPr>
          <p:spPr>
            <a:xfrm>
              <a:off x="4850" y="2652"/>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272530" name="任意多边形 272529"/>
            <p:cNvSpPr>
              <a:spLocks noEditPoints="1"/>
            </p:cNvSpPr>
            <p:nvPr/>
          </p:nvSpPr>
          <p:spPr>
            <a:xfrm>
              <a:off x="4850" y="3056"/>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272531" name="任意多边形 272530"/>
            <p:cNvSpPr>
              <a:spLocks noEditPoints="1"/>
            </p:cNvSpPr>
            <p:nvPr/>
          </p:nvSpPr>
          <p:spPr>
            <a:xfrm>
              <a:off x="4850" y="3461"/>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272532" name="任意多边形 272531"/>
            <p:cNvSpPr>
              <a:spLocks noEditPoints="1"/>
            </p:cNvSpPr>
            <p:nvPr/>
          </p:nvSpPr>
          <p:spPr>
            <a:xfrm>
              <a:off x="4850" y="3865"/>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272533" name="矩形 272532"/>
            <p:cNvSpPr/>
            <p:nvPr/>
          </p:nvSpPr>
          <p:spPr>
            <a:xfrm>
              <a:off x="4850" y="4269"/>
              <a:ext cx="20" cy="51"/>
            </a:xfrm>
            <a:prstGeom prst="rect">
              <a:avLst/>
            </a:prstGeom>
            <a:solidFill>
              <a:schemeClr val="bg2">
                <a:alpha val="50000"/>
              </a:schemeClr>
            </a:solidFill>
            <a:ln w="0">
              <a:noFill/>
            </a:ln>
          </p:spPr>
          <p:txBody>
            <a:bodyPr/>
            <a:p>
              <a:endParaRPr lang="zh-CN" altLang="en-US"/>
            </a:p>
          </p:txBody>
        </p:sp>
        <p:sp>
          <p:nvSpPr>
            <p:cNvPr id="272534" name="矩形 272533"/>
            <p:cNvSpPr/>
            <p:nvPr/>
          </p:nvSpPr>
          <p:spPr>
            <a:xfrm>
              <a:off x="5300" y="23"/>
              <a:ext cx="20" cy="101"/>
            </a:xfrm>
            <a:prstGeom prst="rect">
              <a:avLst/>
            </a:prstGeom>
            <a:solidFill>
              <a:schemeClr val="bg2">
                <a:alpha val="50000"/>
              </a:schemeClr>
            </a:solidFill>
            <a:ln w="0">
              <a:noFill/>
            </a:ln>
          </p:spPr>
          <p:txBody>
            <a:bodyPr/>
            <a:p>
              <a:endParaRPr lang="zh-CN" altLang="en-US"/>
            </a:p>
          </p:txBody>
        </p:sp>
        <p:sp>
          <p:nvSpPr>
            <p:cNvPr id="272535" name="任意多边形 272534"/>
            <p:cNvSpPr>
              <a:spLocks noEditPoints="1"/>
            </p:cNvSpPr>
            <p:nvPr/>
          </p:nvSpPr>
          <p:spPr>
            <a:xfrm>
              <a:off x="5300" y="225"/>
              <a:ext cx="20"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272536" name="任意多边形 272535"/>
            <p:cNvSpPr>
              <a:spLocks noEditPoints="1"/>
            </p:cNvSpPr>
            <p:nvPr/>
          </p:nvSpPr>
          <p:spPr>
            <a:xfrm>
              <a:off x="5300" y="630"/>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272537" name="任意多边形 272536"/>
            <p:cNvSpPr>
              <a:spLocks noEditPoints="1"/>
            </p:cNvSpPr>
            <p:nvPr/>
          </p:nvSpPr>
          <p:spPr>
            <a:xfrm>
              <a:off x="5300" y="1034"/>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272538" name="任意多边形 272537"/>
            <p:cNvSpPr>
              <a:spLocks noEditPoints="1"/>
            </p:cNvSpPr>
            <p:nvPr/>
          </p:nvSpPr>
          <p:spPr>
            <a:xfrm>
              <a:off x="5300" y="1438"/>
              <a:ext cx="20"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272539" name="任意多边形 272538"/>
            <p:cNvSpPr>
              <a:spLocks noEditPoints="1"/>
            </p:cNvSpPr>
            <p:nvPr/>
          </p:nvSpPr>
          <p:spPr>
            <a:xfrm>
              <a:off x="5300" y="1843"/>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272540" name="任意多边形 272539"/>
            <p:cNvSpPr>
              <a:spLocks noEditPoints="1"/>
            </p:cNvSpPr>
            <p:nvPr/>
          </p:nvSpPr>
          <p:spPr>
            <a:xfrm>
              <a:off x="5300" y="2247"/>
              <a:ext cx="20"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272541" name="任意多边形 272540"/>
            <p:cNvSpPr>
              <a:spLocks noEditPoints="1"/>
            </p:cNvSpPr>
            <p:nvPr/>
          </p:nvSpPr>
          <p:spPr>
            <a:xfrm>
              <a:off x="5300" y="2652"/>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272542" name="任意多边形 272541"/>
            <p:cNvSpPr>
              <a:spLocks noEditPoints="1"/>
            </p:cNvSpPr>
            <p:nvPr/>
          </p:nvSpPr>
          <p:spPr>
            <a:xfrm>
              <a:off x="5300" y="3056"/>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272543" name="任意多边形 272542"/>
            <p:cNvSpPr>
              <a:spLocks noEditPoints="1"/>
            </p:cNvSpPr>
            <p:nvPr/>
          </p:nvSpPr>
          <p:spPr>
            <a:xfrm>
              <a:off x="5300" y="3461"/>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272544" name="任意多边形 272543"/>
            <p:cNvSpPr>
              <a:spLocks noEditPoints="1"/>
            </p:cNvSpPr>
            <p:nvPr/>
          </p:nvSpPr>
          <p:spPr>
            <a:xfrm>
              <a:off x="5300" y="3865"/>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272545" name="矩形 272544"/>
            <p:cNvSpPr/>
            <p:nvPr/>
          </p:nvSpPr>
          <p:spPr>
            <a:xfrm>
              <a:off x="5300" y="4269"/>
              <a:ext cx="20" cy="51"/>
            </a:xfrm>
            <a:prstGeom prst="rect">
              <a:avLst/>
            </a:prstGeom>
            <a:solidFill>
              <a:schemeClr val="bg2">
                <a:alpha val="50000"/>
              </a:schemeClr>
            </a:solidFill>
            <a:ln w="0">
              <a:noFill/>
            </a:ln>
          </p:spPr>
          <p:txBody>
            <a:bodyPr/>
            <a:p>
              <a:endParaRPr lang="zh-CN" altLang="en-US"/>
            </a:p>
          </p:txBody>
        </p:sp>
        <p:sp>
          <p:nvSpPr>
            <p:cNvPr id="272546" name="任意多边形 272545"/>
            <p:cNvSpPr/>
            <p:nvPr/>
          </p:nvSpPr>
          <p:spPr>
            <a:xfrm>
              <a:off x="349" y="3304"/>
              <a:ext cx="20" cy="10"/>
            </a:xfrm>
            <a:custGeom>
              <a:avLst/>
              <a:gdLst/>
              <a:ahLst/>
              <a:cxnLst/>
              <a:pathLst>
                <a:path w="4" h="2">
                  <a:moveTo>
                    <a:pt x="0" y="1"/>
                  </a:moveTo>
                  <a:cubicBezTo>
                    <a:pt x="1" y="2"/>
                    <a:pt x="4" y="0"/>
                    <a:pt x="0" y="1"/>
                  </a:cubicBezTo>
                  <a:close/>
                </a:path>
              </a:pathLst>
            </a:custGeom>
            <a:solidFill>
              <a:schemeClr val="bg2">
                <a:alpha val="50000"/>
              </a:schemeClr>
            </a:solidFill>
            <a:ln w="0">
              <a:noFill/>
            </a:ln>
          </p:spPr>
          <p:txBody>
            <a:bodyPr/>
            <a:p>
              <a:endParaRPr lang="zh-CN" altLang="en-US"/>
            </a:p>
          </p:txBody>
        </p:sp>
      </p:grpSp>
      <p:sp>
        <p:nvSpPr>
          <p:cNvPr id="272547" name="标题 272546"/>
          <p:cNvSpPr>
            <a:spLocks noGrp="1" noRot="1"/>
          </p:cNvSpPr>
          <p:nvPr>
            <p:ph type="ctrTitle"/>
          </p:nvPr>
        </p:nvSpPr>
        <p:spPr>
          <a:xfrm>
            <a:off x="685800" y="2057400"/>
            <a:ext cx="7772400" cy="1143000"/>
          </a:xfrm>
          <a:prstGeom prst="rect">
            <a:avLst/>
          </a:prstGeom>
          <a:noFill/>
          <a:ln w="9525">
            <a:noFill/>
          </a:ln>
        </p:spPr>
        <p:txBody>
          <a:bodyPr anchor="ctr"/>
          <a:lstStyle>
            <a:lvl1pPr lvl="0">
              <a:defRPr/>
            </a:lvl1pPr>
          </a:lstStyle>
          <a:p>
            <a:pPr lvl="0"/>
            <a:r>
              <a:rPr lang="zh-CN" altLang="en-US" dirty="0"/>
              <a:t>单击此处编辑母版标题样式</a:t>
            </a:r>
            <a:endParaRPr lang="zh-CN" altLang="en-US" dirty="0"/>
          </a:p>
        </p:txBody>
      </p:sp>
      <p:sp>
        <p:nvSpPr>
          <p:cNvPr id="272548" name="日期占位符 272547"/>
          <p:cNvSpPr>
            <a:spLocks noGrp="1"/>
          </p:cNvSpPr>
          <p:nvPr>
            <p:ph type="dt" sz="half" idx="2"/>
          </p:nvPr>
        </p:nvSpPr>
        <p:spPr>
          <a:xfrm>
            <a:off x="301625" y="6248400"/>
            <a:ext cx="2289175" cy="476250"/>
          </a:xfrm>
          <a:prstGeom prst="rect">
            <a:avLst/>
          </a:prstGeom>
          <a:noFill/>
          <a:ln w="9525">
            <a:noFill/>
          </a:ln>
        </p:spPr>
        <p:txBody>
          <a:bodyPr anchor="t"/>
          <a:lstStyle>
            <a:lvl1pPr>
              <a:defRPr sz="1400"/>
            </a:lvl1pPr>
          </a:lstStyle>
          <a:p>
            <a:endParaRPr lang="zh-CN" altLang="en-US" dirty="0">
              <a:latin typeface="Arial" panose="020B0604020202020204" pitchFamily="34" charset="0"/>
            </a:endParaRPr>
          </a:p>
        </p:txBody>
      </p:sp>
      <p:sp>
        <p:nvSpPr>
          <p:cNvPr id="272549" name="页脚占位符 272548"/>
          <p:cNvSpPr>
            <a:spLocks noGrp="1"/>
          </p:cNvSpPr>
          <p:nvPr>
            <p:ph type="ftr" sz="quarter" idx="3"/>
          </p:nvPr>
        </p:nvSpPr>
        <p:spPr>
          <a:xfrm>
            <a:off x="3124200" y="6248400"/>
            <a:ext cx="2895600" cy="476250"/>
          </a:xfrm>
          <a:prstGeom prst="rect">
            <a:avLst/>
          </a:prstGeom>
          <a:noFill/>
          <a:ln w="9525">
            <a:noFill/>
          </a:ln>
        </p:spPr>
        <p:txBody>
          <a:bodyPr anchor="t"/>
          <a:lstStyle>
            <a:lvl1pPr algn="ctr">
              <a:defRPr sz="1400"/>
            </a:lvl1pPr>
          </a:lstStyle>
          <a:p>
            <a:endParaRPr lang="zh-CN" altLang="en-US" dirty="0">
              <a:latin typeface="Arial" panose="020B0604020202020204" pitchFamily="34" charset="0"/>
            </a:endParaRPr>
          </a:p>
        </p:txBody>
      </p:sp>
      <p:sp>
        <p:nvSpPr>
          <p:cNvPr id="272550" name="灯片编号占位符 272549"/>
          <p:cNvSpPr>
            <a:spLocks noGrp="1"/>
          </p:cNvSpPr>
          <p:nvPr>
            <p:ph type="sldNum" sz="quarter" idx="4"/>
          </p:nvPr>
        </p:nvSpPr>
        <p:spPr>
          <a:xfrm>
            <a:off x="6553200" y="6248400"/>
            <a:ext cx="2289175" cy="476250"/>
          </a:xfrm>
          <a:prstGeom prst="rect">
            <a:avLst/>
          </a:prstGeom>
          <a:noFill/>
          <a:ln w="9525">
            <a:noFill/>
          </a:ln>
        </p:spPr>
        <p:txBody>
          <a:bodyPr anchor="t"/>
          <a:lstStyle>
            <a:lvl1pPr algn="r">
              <a:defRPr sz="1400"/>
            </a:lvl1pPr>
          </a:lstStyle>
          <a:p>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
        <p:nvSpPr>
          <p:cNvPr id="272551" name="副标题 272550"/>
          <p:cNvSpPr>
            <a:spLocks noGrp="1" noRot="1"/>
          </p:cNvSpPr>
          <p:nvPr>
            <p:ph type="subTitle" idx="1"/>
          </p:nvPr>
        </p:nvSpPr>
        <p:spPr>
          <a:xfrm>
            <a:off x="1371600" y="3505200"/>
            <a:ext cx="6400800" cy="1752600"/>
          </a:xfrm>
          <a:prstGeom prst="rect">
            <a:avLst/>
          </a:prstGeom>
          <a:noFill/>
          <a:ln w="9525">
            <a:noFill/>
          </a:ln>
        </p:spPr>
        <p:txBody>
          <a:bodyPr anchor="t"/>
          <a:lstStyle>
            <a:lvl1pPr marL="0" lvl="0" indent="0" algn="ctr">
              <a:buNone/>
              <a:defRPr/>
            </a:lvl1pPr>
            <a:lvl2pPr marL="457200" lvl="1" indent="0" algn="ctr">
              <a:buNone/>
              <a:defRPr/>
            </a:lvl2pPr>
            <a:lvl3pPr marL="914400" lvl="2" indent="0" algn="ctr">
              <a:buNone/>
              <a:defRPr/>
            </a:lvl3pPr>
            <a:lvl4pPr marL="1371600" lvl="3" indent="0" algn="ctr">
              <a:buNone/>
              <a:defRPr/>
            </a:lvl4pPr>
            <a:lvl5pPr marL="1828800" lvl="4" indent="0" algn="ctr">
              <a:buNone/>
              <a:defRPr/>
            </a:lvl5pPr>
          </a:lstStyle>
          <a:p>
            <a:pPr lvl="0"/>
            <a:r>
              <a:rPr lang="zh-CN" altLang="en-US" dirty="0"/>
              <a:t>单击此处编辑母版副标题样式</a:t>
            </a:r>
            <a:endParaRPr lang="zh-CN" altLang="en-US" dirty="0"/>
          </a:p>
        </p:txBody>
      </p:sp>
      <p:grpSp>
        <p:nvGrpSpPr>
          <p:cNvPr id="272552" name="组合 272551"/>
          <p:cNvGrpSpPr/>
          <p:nvPr/>
        </p:nvGrpSpPr>
        <p:grpSpPr>
          <a:xfrm>
            <a:off x="152400" y="4724400"/>
            <a:ext cx="1685925" cy="1557338"/>
            <a:chOff x="96" y="2784"/>
            <a:chExt cx="1062" cy="981"/>
          </a:xfrm>
        </p:grpSpPr>
        <p:sp>
          <p:nvSpPr>
            <p:cNvPr id="272553" name="任意多边形 272552"/>
            <p:cNvSpPr/>
            <p:nvPr userDrawn="1"/>
          </p:nvSpPr>
          <p:spPr>
            <a:xfrm>
              <a:off x="121" y="2784"/>
              <a:ext cx="207" cy="81"/>
            </a:xfrm>
            <a:custGeom>
              <a:avLst/>
              <a:gdLst/>
              <a:ahLst/>
              <a:cxnLst/>
              <a:pathLst>
                <a:path w="41" h="16">
                  <a:moveTo>
                    <a:pt x="30" y="12"/>
                  </a:moveTo>
                  <a:cubicBezTo>
                    <a:pt x="34" y="11"/>
                    <a:pt x="36" y="10"/>
                    <a:pt x="37" y="10"/>
                  </a:cubicBezTo>
                  <a:cubicBezTo>
                    <a:pt x="37" y="10"/>
                    <a:pt x="38" y="9"/>
                    <a:pt x="38" y="9"/>
                  </a:cubicBezTo>
                  <a:cubicBezTo>
                    <a:pt x="41" y="6"/>
                    <a:pt x="37" y="1"/>
                    <a:pt x="31" y="1"/>
                  </a:cubicBezTo>
                  <a:cubicBezTo>
                    <a:pt x="31" y="1"/>
                    <a:pt x="0" y="0"/>
                    <a:pt x="8" y="11"/>
                  </a:cubicBezTo>
                  <a:cubicBezTo>
                    <a:pt x="8" y="11"/>
                    <a:pt x="15" y="16"/>
                    <a:pt x="30" y="12"/>
                  </a:cubicBezTo>
                  <a:close/>
                </a:path>
              </a:pathLst>
            </a:custGeom>
            <a:solidFill>
              <a:schemeClr val="folHlink"/>
            </a:solidFill>
            <a:ln w="0">
              <a:noFill/>
            </a:ln>
          </p:spPr>
          <p:txBody>
            <a:bodyPr/>
            <a:p>
              <a:endParaRPr lang="zh-CN" altLang="en-US"/>
            </a:p>
          </p:txBody>
        </p:sp>
        <p:sp>
          <p:nvSpPr>
            <p:cNvPr id="272554" name="任意多边形 272553"/>
            <p:cNvSpPr>
              <a:spLocks noEditPoints="1"/>
            </p:cNvSpPr>
            <p:nvPr userDrawn="1"/>
          </p:nvSpPr>
          <p:spPr>
            <a:xfrm>
              <a:off x="96" y="2789"/>
              <a:ext cx="1062" cy="976"/>
            </a:xfrm>
            <a:custGeom>
              <a:avLst/>
              <a:gdLst/>
              <a:ahLst/>
              <a:cxnLst/>
              <a:pathLst>
                <a:path w="210" h="193">
                  <a:moveTo>
                    <a:pt x="186" y="166"/>
                  </a:moveTo>
                  <a:cubicBezTo>
                    <a:pt x="167" y="166"/>
                    <a:pt x="163" y="155"/>
                    <a:pt x="163" y="155"/>
                  </a:cubicBezTo>
                  <a:cubicBezTo>
                    <a:pt x="163" y="155"/>
                    <a:pt x="162" y="147"/>
                    <a:pt x="154" y="145"/>
                  </a:cubicBezTo>
                  <a:cubicBezTo>
                    <a:pt x="135" y="140"/>
                    <a:pt x="147" y="128"/>
                    <a:pt x="152" y="125"/>
                  </a:cubicBezTo>
                  <a:cubicBezTo>
                    <a:pt x="157" y="123"/>
                    <a:pt x="154" y="122"/>
                    <a:pt x="150" y="120"/>
                  </a:cubicBezTo>
                  <a:cubicBezTo>
                    <a:pt x="142" y="115"/>
                    <a:pt x="141" y="109"/>
                    <a:pt x="142" y="99"/>
                  </a:cubicBezTo>
                  <a:cubicBezTo>
                    <a:pt x="142" y="88"/>
                    <a:pt x="149" y="91"/>
                    <a:pt x="149" y="91"/>
                  </a:cubicBezTo>
                  <a:cubicBezTo>
                    <a:pt x="149" y="91"/>
                    <a:pt x="160" y="96"/>
                    <a:pt x="165" y="93"/>
                  </a:cubicBezTo>
                  <a:cubicBezTo>
                    <a:pt x="169" y="91"/>
                    <a:pt x="167" y="88"/>
                    <a:pt x="165" y="89"/>
                  </a:cubicBezTo>
                  <a:cubicBezTo>
                    <a:pt x="163" y="91"/>
                    <a:pt x="148" y="89"/>
                    <a:pt x="146" y="82"/>
                  </a:cubicBezTo>
                  <a:cubicBezTo>
                    <a:pt x="144" y="74"/>
                    <a:pt x="150" y="78"/>
                    <a:pt x="151" y="78"/>
                  </a:cubicBezTo>
                  <a:cubicBezTo>
                    <a:pt x="153" y="79"/>
                    <a:pt x="153" y="81"/>
                    <a:pt x="157" y="83"/>
                  </a:cubicBezTo>
                  <a:cubicBezTo>
                    <a:pt x="168" y="88"/>
                    <a:pt x="162" y="82"/>
                    <a:pt x="162" y="82"/>
                  </a:cubicBezTo>
                  <a:cubicBezTo>
                    <a:pt x="162" y="82"/>
                    <a:pt x="162" y="82"/>
                    <a:pt x="157" y="77"/>
                  </a:cubicBezTo>
                  <a:cubicBezTo>
                    <a:pt x="152" y="71"/>
                    <a:pt x="145" y="73"/>
                    <a:pt x="139" y="73"/>
                  </a:cubicBezTo>
                  <a:cubicBezTo>
                    <a:pt x="133" y="73"/>
                    <a:pt x="135" y="78"/>
                    <a:pt x="135" y="78"/>
                  </a:cubicBezTo>
                  <a:cubicBezTo>
                    <a:pt x="135" y="78"/>
                    <a:pt x="134" y="88"/>
                    <a:pt x="133" y="106"/>
                  </a:cubicBezTo>
                  <a:cubicBezTo>
                    <a:pt x="132" y="124"/>
                    <a:pt x="129" y="126"/>
                    <a:pt x="128" y="125"/>
                  </a:cubicBezTo>
                  <a:cubicBezTo>
                    <a:pt x="127" y="123"/>
                    <a:pt x="125" y="114"/>
                    <a:pt x="125" y="111"/>
                  </a:cubicBezTo>
                  <a:cubicBezTo>
                    <a:pt x="125" y="108"/>
                    <a:pt x="123" y="97"/>
                    <a:pt x="124" y="84"/>
                  </a:cubicBezTo>
                  <a:cubicBezTo>
                    <a:pt x="125" y="72"/>
                    <a:pt x="128" y="77"/>
                    <a:pt x="120" y="74"/>
                  </a:cubicBezTo>
                  <a:cubicBezTo>
                    <a:pt x="111" y="71"/>
                    <a:pt x="116" y="67"/>
                    <a:pt x="118" y="67"/>
                  </a:cubicBezTo>
                  <a:cubicBezTo>
                    <a:pt x="121" y="67"/>
                    <a:pt x="125" y="69"/>
                    <a:pt x="126" y="67"/>
                  </a:cubicBezTo>
                  <a:cubicBezTo>
                    <a:pt x="127" y="59"/>
                    <a:pt x="128" y="52"/>
                    <a:pt x="124" y="51"/>
                  </a:cubicBezTo>
                  <a:cubicBezTo>
                    <a:pt x="115" y="47"/>
                    <a:pt x="119" y="45"/>
                    <a:pt x="122" y="44"/>
                  </a:cubicBezTo>
                  <a:cubicBezTo>
                    <a:pt x="125" y="43"/>
                    <a:pt x="126" y="35"/>
                    <a:pt x="121" y="37"/>
                  </a:cubicBezTo>
                  <a:cubicBezTo>
                    <a:pt x="112" y="40"/>
                    <a:pt x="113" y="32"/>
                    <a:pt x="115" y="31"/>
                  </a:cubicBezTo>
                  <a:cubicBezTo>
                    <a:pt x="117" y="30"/>
                    <a:pt x="120" y="32"/>
                    <a:pt x="119" y="24"/>
                  </a:cubicBezTo>
                  <a:cubicBezTo>
                    <a:pt x="117" y="17"/>
                    <a:pt x="124" y="14"/>
                    <a:pt x="126" y="21"/>
                  </a:cubicBezTo>
                  <a:cubicBezTo>
                    <a:pt x="127" y="28"/>
                    <a:pt x="130" y="42"/>
                    <a:pt x="132" y="39"/>
                  </a:cubicBezTo>
                  <a:cubicBezTo>
                    <a:pt x="134" y="35"/>
                    <a:pt x="138" y="22"/>
                    <a:pt x="142" y="16"/>
                  </a:cubicBezTo>
                  <a:cubicBezTo>
                    <a:pt x="145" y="10"/>
                    <a:pt x="150" y="15"/>
                    <a:pt x="149" y="18"/>
                  </a:cubicBezTo>
                  <a:cubicBezTo>
                    <a:pt x="144" y="33"/>
                    <a:pt x="152" y="34"/>
                    <a:pt x="152" y="34"/>
                  </a:cubicBezTo>
                  <a:cubicBezTo>
                    <a:pt x="152" y="34"/>
                    <a:pt x="151" y="36"/>
                    <a:pt x="147" y="36"/>
                  </a:cubicBezTo>
                  <a:cubicBezTo>
                    <a:pt x="137" y="35"/>
                    <a:pt x="141" y="41"/>
                    <a:pt x="145" y="43"/>
                  </a:cubicBezTo>
                  <a:cubicBezTo>
                    <a:pt x="154" y="46"/>
                    <a:pt x="148" y="48"/>
                    <a:pt x="143" y="48"/>
                  </a:cubicBezTo>
                  <a:cubicBezTo>
                    <a:pt x="139" y="48"/>
                    <a:pt x="136" y="50"/>
                    <a:pt x="135" y="55"/>
                  </a:cubicBezTo>
                  <a:cubicBezTo>
                    <a:pt x="132" y="70"/>
                    <a:pt x="144" y="67"/>
                    <a:pt x="144" y="67"/>
                  </a:cubicBezTo>
                  <a:cubicBezTo>
                    <a:pt x="162" y="72"/>
                    <a:pt x="189" y="69"/>
                    <a:pt x="189" y="69"/>
                  </a:cubicBezTo>
                  <a:cubicBezTo>
                    <a:pt x="209" y="75"/>
                    <a:pt x="200" y="45"/>
                    <a:pt x="199" y="29"/>
                  </a:cubicBezTo>
                  <a:cubicBezTo>
                    <a:pt x="197" y="13"/>
                    <a:pt x="195" y="5"/>
                    <a:pt x="181" y="2"/>
                  </a:cubicBezTo>
                  <a:cubicBezTo>
                    <a:pt x="168" y="0"/>
                    <a:pt x="90" y="1"/>
                    <a:pt x="90" y="1"/>
                  </a:cubicBezTo>
                  <a:cubicBezTo>
                    <a:pt x="87" y="2"/>
                    <a:pt x="56" y="1"/>
                    <a:pt x="56" y="1"/>
                  </a:cubicBezTo>
                  <a:cubicBezTo>
                    <a:pt x="56" y="1"/>
                    <a:pt x="54" y="8"/>
                    <a:pt x="56" y="8"/>
                  </a:cubicBezTo>
                  <a:cubicBezTo>
                    <a:pt x="61" y="8"/>
                    <a:pt x="80" y="9"/>
                    <a:pt x="80" y="9"/>
                  </a:cubicBezTo>
                  <a:cubicBezTo>
                    <a:pt x="81" y="9"/>
                    <a:pt x="90" y="8"/>
                    <a:pt x="85" y="12"/>
                  </a:cubicBezTo>
                  <a:cubicBezTo>
                    <a:pt x="80" y="16"/>
                    <a:pt x="69" y="16"/>
                    <a:pt x="62" y="16"/>
                  </a:cubicBezTo>
                  <a:cubicBezTo>
                    <a:pt x="47" y="15"/>
                    <a:pt x="54" y="22"/>
                    <a:pt x="60" y="22"/>
                  </a:cubicBezTo>
                  <a:cubicBezTo>
                    <a:pt x="78" y="22"/>
                    <a:pt x="82" y="26"/>
                    <a:pt x="74" y="27"/>
                  </a:cubicBezTo>
                  <a:cubicBezTo>
                    <a:pt x="67" y="28"/>
                    <a:pt x="65" y="28"/>
                    <a:pt x="58" y="29"/>
                  </a:cubicBezTo>
                  <a:cubicBezTo>
                    <a:pt x="2" y="38"/>
                    <a:pt x="21" y="23"/>
                    <a:pt x="26" y="23"/>
                  </a:cubicBezTo>
                  <a:cubicBezTo>
                    <a:pt x="49" y="23"/>
                    <a:pt x="44" y="15"/>
                    <a:pt x="38" y="17"/>
                  </a:cubicBezTo>
                  <a:cubicBezTo>
                    <a:pt x="32" y="18"/>
                    <a:pt x="12" y="11"/>
                    <a:pt x="9" y="24"/>
                  </a:cubicBezTo>
                  <a:cubicBezTo>
                    <a:pt x="7" y="37"/>
                    <a:pt x="15" y="103"/>
                    <a:pt x="13" y="115"/>
                  </a:cubicBezTo>
                  <a:cubicBezTo>
                    <a:pt x="0" y="193"/>
                    <a:pt x="71" y="176"/>
                    <a:pt x="71" y="176"/>
                  </a:cubicBezTo>
                  <a:cubicBezTo>
                    <a:pt x="56" y="164"/>
                    <a:pt x="62" y="153"/>
                    <a:pt x="61" y="146"/>
                  </a:cubicBezTo>
                  <a:cubicBezTo>
                    <a:pt x="57" y="125"/>
                    <a:pt x="55" y="122"/>
                    <a:pt x="51" y="124"/>
                  </a:cubicBezTo>
                  <a:cubicBezTo>
                    <a:pt x="43" y="128"/>
                    <a:pt x="44" y="130"/>
                    <a:pt x="45" y="133"/>
                  </a:cubicBezTo>
                  <a:cubicBezTo>
                    <a:pt x="51" y="151"/>
                    <a:pt x="37" y="137"/>
                    <a:pt x="37" y="137"/>
                  </a:cubicBezTo>
                  <a:cubicBezTo>
                    <a:pt x="35" y="138"/>
                    <a:pt x="34" y="142"/>
                    <a:pt x="35" y="145"/>
                  </a:cubicBezTo>
                  <a:cubicBezTo>
                    <a:pt x="47" y="168"/>
                    <a:pt x="36" y="162"/>
                    <a:pt x="33" y="158"/>
                  </a:cubicBezTo>
                  <a:cubicBezTo>
                    <a:pt x="22" y="142"/>
                    <a:pt x="33" y="133"/>
                    <a:pt x="32" y="128"/>
                  </a:cubicBezTo>
                  <a:cubicBezTo>
                    <a:pt x="27" y="108"/>
                    <a:pt x="42" y="100"/>
                    <a:pt x="44" y="97"/>
                  </a:cubicBezTo>
                  <a:cubicBezTo>
                    <a:pt x="46" y="93"/>
                    <a:pt x="45" y="92"/>
                    <a:pt x="46" y="86"/>
                  </a:cubicBezTo>
                  <a:cubicBezTo>
                    <a:pt x="48" y="72"/>
                    <a:pt x="55" y="79"/>
                    <a:pt x="55" y="84"/>
                  </a:cubicBezTo>
                  <a:cubicBezTo>
                    <a:pt x="53" y="100"/>
                    <a:pt x="63" y="88"/>
                    <a:pt x="67" y="83"/>
                  </a:cubicBezTo>
                  <a:cubicBezTo>
                    <a:pt x="78" y="68"/>
                    <a:pt x="77" y="84"/>
                    <a:pt x="75" y="87"/>
                  </a:cubicBezTo>
                  <a:cubicBezTo>
                    <a:pt x="72" y="89"/>
                    <a:pt x="71" y="93"/>
                    <a:pt x="71" y="95"/>
                  </a:cubicBezTo>
                  <a:cubicBezTo>
                    <a:pt x="74" y="103"/>
                    <a:pt x="69" y="111"/>
                    <a:pt x="67" y="112"/>
                  </a:cubicBezTo>
                  <a:cubicBezTo>
                    <a:pt x="66" y="112"/>
                    <a:pt x="61" y="114"/>
                    <a:pt x="61" y="121"/>
                  </a:cubicBezTo>
                  <a:cubicBezTo>
                    <a:pt x="61" y="127"/>
                    <a:pt x="69" y="139"/>
                    <a:pt x="69" y="143"/>
                  </a:cubicBezTo>
                  <a:cubicBezTo>
                    <a:pt x="69" y="178"/>
                    <a:pt x="84" y="181"/>
                    <a:pt x="91" y="180"/>
                  </a:cubicBezTo>
                  <a:cubicBezTo>
                    <a:pt x="98" y="179"/>
                    <a:pt x="159" y="177"/>
                    <a:pt x="185" y="175"/>
                  </a:cubicBezTo>
                  <a:cubicBezTo>
                    <a:pt x="210" y="173"/>
                    <a:pt x="193" y="166"/>
                    <a:pt x="186" y="166"/>
                  </a:cubicBezTo>
                  <a:close/>
                  <a:moveTo>
                    <a:pt x="165" y="60"/>
                  </a:moveTo>
                  <a:cubicBezTo>
                    <a:pt x="203" y="61"/>
                    <a:pt x="185" y="64"/>
                    <a:pt x="182" y="66"/>
                  </a:cubicBezTo>
                  <a:cubicBezTo>
                    <a:pt x="178" y="68"/>
                    <a:pt x="182" y="66"/>
                    <a:pt x="167" y="65"/>
                  </a:cubicBezTo>
                  <a:cubicBezTo>
                    <a:pt x="152" y="65"/>
                    <a:pt x="165" y="60"/>
                    <a:pt x="165" y="60"/>
                  </a:cubicBezTo>
                  <a:close/>
                  <a:moveTo>
                    <a:pt x="114" y="50"/>
                  </a:moveTo>
                  <a:cubicBezTo>
                    <a:pt x="121" y="55"/>
                    <a:pt x="113" y="61"/>
                    <a:pt x="113" y="61"/>
                  </a:cubicBezTo>
                  <a:cubicBezTo>
                    <a:pt x="113" y="61"/>
                    <a:pt x="108" y="70"/>
                    <a:pt x="112" y="78"/>
                  </a:cubicBezTo>
                  <a:cubicBezTo>
                    <a:pt x="116" y="87"/>
                    <a:pt x="116" y="97"/>
                    <a:pt x="108" y="87"/>
                  </a:cubicBezTo>
                  <a:cubicBezTo>
                    <a:pt x="100" y="78"/>
                    <a:pt x="105" y="58"/>
                    <a:pt x="107" y="53"/>
                  </a:cubicBezTo>
                  <a:cubicBezTo>
                    <a:pt x="107" y="53"/>
                    <a:pt x="107" y="44"/>
                    <a:pt x="114" y="50"/>
                  </a:cubicBezTo>
                  <a:close/>
                  <a:moveTo>
                    <a:pt x="83" y="29"/>
                  </a:moveTo>
                  <a:cubicBezTo>
                    <a:pt x="83" y="25"/>
                    <a:pt x="89" y="26"/>
                    <a:pt x="89" y="26"/>
                  </a:cubicBezTo>
                  <a:cubicBezTo>
                    <a:pt x="89" y="26"/>
                    <a:pt x="99" y="30"/>
                    <a:pt x="104" y="30"/>
                  </a:cubicBezTo>
                  <a:cubicBezTo>
                    <a:pt x="108" y="29"/>
                    <a:pt x="114" y="35"/>
                    <a:pt x="105" y="35"/>
                  </a:cubicBezTo>
                  <a:cubicBezTo>
                    <a:pt x="96" y="35"/>
                    <a:pt x="82" y="39"/>
                    <a:pt x="83" y="29"/>
                  </a:cubicBezTo>
                  <a:close/>
                  <a:moveTo>
                    <a:pt x="61" y="72"/>
                  </a:moveTo>
                  <a:cubicBezTo>
                    <a:pt x="55" y="72"/>
                    <a:pt x="16" y="87"/>
                    <a:pt x="16" y="48"/>
                  </a:cubicBezTo>
                  <a:cubicBezTo>
                    <a:pt x="16" y="39"/>
                    <a:pt x="14" y="31"/>
                    <a:pt x="24" y="37"/>
                  </a:cubicBezTo>
                  <a:cubicBezTo>
                    <a:pt x="35" y="42"/>
                    <a:pt x="25" y="42"/>
                    <a:pt x="49" y="40"/>
                  </a:cubicBezTo>
                  <a:cubicBezTo>
                    <a:pt x="49" y="40"/>
                    <a:pt x="66" y="41"/>
                    <a:pt x="68" y="40"/>
                  </a:cubicBezTo>
                  <a:cubicBezTo>
                    <a:pt x="71" y="38"/>
                    <a:pt x="69" y="34"/>
                    <a:pt x="74" y="34"/>
                  </a:cubicBezTo>
                  <a:cubicBezTo>
                    <a:pt x="80" y="34"/>
                    <a:pt x="79" y="40"/>
                    <a:pt x="79" y="40"/>
                  </a:cubicBezTo>
                  <a:cubicBezTo>
                    <a:pt x="79" y="40"/>
                    <a:pt x="74" y="46"/>
                    <a:pt x="109" y="41"/>
                  </a:cubicBezTo>
                  <a:cubicBezTo>
                    <a:pt x="113" y="41"/>
                    <a:pt x="117" y="45"/>
                    <a:pt x="108" y="45"/>
                  </a:cubicBezTo>
                  <a:cubicBezTo>
                    <a:pt x="104" y="45"/>
                    <a:pt x="97" y="48"/>
                    <a:pt x="100" y="53"/>
                  </a:cubicBezTo>
                  <a:cubicBezTo>
                    <a:pt x="102" y="58"/>
                    <a:pt x="99" y="93"/>
                    <a:pt x="99" y="93"/>
                  </a:cubicBezTo>
                  <a:cubicBezTo>
                    <a:pt x="99" y="93"/>
                    <a:pt x="97" y="100"/>
                    <a:pt x="94" y="90"/>
                  </a:cubicBezTo>
                  <a:cubicBezTo>
                    <a:pt x="93" y="86"/>
                    <a:pt x="94" y="53"/>
                    <a:pt x="93" y="51"/>
                  </a:cubicBezTo>
                  <a:cubicBezTo>
                    <a:pt x="93" y="48"/>
                    <a:pt x="77" y="45"/>
                    <a:pt x="77" y="57"/>
                  </a:cubicBezTo>
                  <a:cubicBezTo>
                    <a:pt x="77" y="68"/>
                    <a:pt x="73" y="71"/>
                    <a:pt x="61" y="72"/>
                  </a:cubicBezTo>
                  <a:close/>
                  <a:moveTo>
                    <a:pt x="85" y="84"/>
                  </a:moveTo>
                  <a:cubicBezTo>
                    <a:pt x="82" y="88"/>
                    <a:pt x="78" y="90"/>
                    <a:pt x="80" y="82"/>
                  </a:cubicBezTo>
                  <a:cubicBezTo>
                    <a:pt x="81" y="74"/>
                    <a:pt x="83" y="63"/>
                    <a:pt x="83" y="57"/>
                  </a:cubicBezTo>
                  <a:cubicBezTo>
                    <a:pt x="83" y="57"/>
                    <a:pt x="87" y="50"/>
                    <a:pt x="88" y="58"/>
                  </a:cubicBezTo>
                  <a:cubicBezTo>
                    <a:pt x="89" y="66"/>
                    <a:pt x="87" y="81"/>
                    <a:pt x="85" y="84"/>
                  </a:cubicBezTo>
                  <a:close/>
                  <a:moveTo>
                    <a:pt x="102" y="145"/>
                  </a:moveTo>
                  <a:cubicBezTo>
                    <a:pt x="78" y="144"/>
                    <a:pt x="77" y="148"/>
                    <a:pt x="77" y="117"/>
                  </a:cubicBezTo>
                  <a:cubicBezTo>
                    <a:pt x="77" y="86"/>
                    <a:pt x="81" y="93"/>
                    <a:pt x="82" y="96"/>
                  </a:cubicBezTo>
                  <a:cubicBezTo>
                    <a:pt x="82" y="96"/>
                    <a:pt x="90" y="116"/>
                    <a:pt x="111" y="101"/>
                  </a:cubicBezTo>
                  <a:cubicBezTo>
                    <a:pt x="114" y="98"/>
                    <a:pt x="116" y="96"/>
                    <a:pt x="117" y="106"/>
                  </a:cubicBezTo>
                  <a:cubicBezTo>
                    <a:pt x="117" y="117"/>
                    <a:pt x="127" y="145"/>
                    <a:pt x="102" y="145"/>
                  </a:cubicBezTo>
                  <a:close/>
                </a:path>
              </a:pathLst>
            </a:custGeom>
            <a:solidFill>
              <a:schemeClr val="folHlink"/>
            </a:solidFill>
            <a:ln w="0">
              <a:noFill/>
            </a:ln>
          </p:spPr>
          <p:txBody>
            <a:bodyPr/>
            <a:p>
              <a:endParaRPr lang="zh-CN" altLang="en-US"/>
            </a:p>
          </p:txBody>
        </p:sp>
        <p:sp>
          <p:nvSpPr>
            <p:cNvPr id="272555" name="任意多边形 272554"/>
            <p:cNvSpPr/>
            <p:nvPr userDrawn="1"/>
          </p:nvSpPr>
          <p:spPr>
            <a:xfrm>
              <a:off x="348" y="3254"/>
              <a:ext cx="86" cy="102"/>
            </a:xfrm>
            <a:custGeom>
              <a:avLst/>
              <a:gdLst/>
              <a:ahLst/>
              <a:cxnLst/>
              <a:pathLst>
                <a:path w="17" h="20">
                  <a:moveTo>
                    <a:pt x="14" y="5"/>
                  </a:moveTo>
                  <a:cubicBezTo>
                    <a:pt x="13" y="0"/>
                    <a:pt x="0" y="8"/>
                    <a:pt x="9" y="20"/>
                  </a:cubicBezTo>
                  <a:cubicBezTo>
                    <a:pt x="9" y="20"/>
                    <a:pt x="17" y="17"/>
                    <a:pt x="14" y="5"/>
                  </a:cubicBezTo>
                  <a:close/>
                </a:path>
              </a:pathLst>
            </a:custGeom>
            <a:solidFill>
              <a:schemeClr val="folHlink"/>
            </a:solidFill>
            <a:ln w="0">
              <a:noFill/>
            </a:ln>
          </p:spPr>
          <p:txBody>
            <a:bodyPr/>
            <a:p>
              <a:endParaRPr lang="zh-CN" altLang="en-US"/>
            </a:p>
          </p:txBody>
        </p:sp>
        <p:sp>
          <p:nvSpPr>
            <p:cNvPr id="272556" name="任意多边形 272555"/>
            <p:cNvSpPr/>
            <p:nvPr userDrawn="1"/>
          </p:nvSpPr>
          <p:spPr>
            <a:xfrm>
              <a:off x="267" y="3295"/>
              <a:ext cx="76" cy="136"/>
            </a:xfrm>
            <a:custGeom>
              <a:avLst/>
              <a:gdLst/>
              <a:ahLst/>
              <a:cxnLst/>
              <a:pathLst>
                <a:path w="15" h="27">
                  <a:moveTo>
                    <a:pt x="7" y="10"/>
                  </a:moveTo>
                  <a:cubicBezTo>
                    <a:pt x="0" y="19"/>
                    <a:pt x="2" y="23"/>
                    <a:pt x="4" y="25"/>
                  </a:cubicBezTo>
                  <a:cubicBezTo>
                    <a:pt x="7" y="27"/>
                    <a:pt x="11" y="26"/>
                    <a:pt x="15" y="16"/>
                  </a:cubicBezTo>
                  <a:cubicBezTo>
                    <a:pt x="15" y="16"/>
                    <a:pt x="12" y="11"/>
                    <a:pt x="13" y="8"/>
                  </a:cubicBezTo>
                  <a:cubicBezTo>
                    <a:pt x="15" y="6"/>
                    <a:pt x="14" y="0"/>
                    <a:pt x="7" y="10"/>
                  </a:cubicBezTo>
                  <a:close/>
                </a:path>
              </a:pathLst>
            </a:custGeom>
            <a:solidFill>
              <a:schemeClr val="folHlink"/>
            </a:solidFill>
            <a:ln w="0">
              <a:noFill/>
            </a:ln>
          </p:spPr>
          <p:txBody>
            <a:bodyPr/>
            <a:p>
              <a:endParaRPr lang="zh-CN" altLang="en-US"/>
            </a:p>
          </p:txBody>
        </p:sp>
        <p:sp>
          <p:nvSpPr>
            <p:cNvPr id="272557" name="任意多边形 272556"/>
            <p:cNvSpPr/>
            <p:nvPr userDrawn="1"/>
          </p:nvSpPr>
          <p:spPr>
            <a:xfrm>
              <a:off x="222" y="3022"/>
              <a:ext cx="243" cy="116"/>
            </a:xfrm>
            <a:custGeom>
              <a:avLst/>
              <a:gdLst/>
              <a:ahLst/>
              <a:cxnLst/>
              <a:pathLst>
                <a:path w="48" h="23">
                  <a:moveTo>
                    <a:pt x="40" y="2"/>
                  </a:moveTo>
                  <a:cubicBezTo>
                    <a:pt x="38" y="3"/>
                    <a:pt x="9" y="1"/>
                    <a:pt x="9" y="1"/>
                  </a:cubicBezTo>
                  <a:cubicBezTo>
                    <a:pt x="5" y="1"/>
                    <a:pt x="1" y="0"/>
                    <a:pt x="1" y="9"/>
                  </a:cubicBezTo>
                  <a:cubicBezTo>
                    <a:pt x="0" y="23"/>
                    <a:pt x="17" y="21"/>
                    <a:pt x="22" y="21"/>
                  </a:cubicBezTo>
                  <a:cubicBezTo>
                    <a:pt x="26" y="21"/>
                    <a:pt x="30" y="18"/>
                    <a:pt x="34" y="20"/>
                  </a:cubicBezTo>
                  <a:cubicBezTo>
                    <a:pt x="34" y="20"/>
                    <a:pt x="38" y="23"/>
                    <a:pt x="40" y="19"/>
                  </a:cubicBezTo>
                  <a:cubicBezTo>
                    <a:pt x="48" y="5"/>
                    <a:pt x="43" y="0"/>
                    <a:pt x="40" y="2"/>
                  </a:cubicBezTo>
                  <a:close/>
                </a:path>
              </a:pathLst>
            </a:custGeom>
            <a:solidFill>
              <a:schemeClr val="folHlink"/>
            </a:solidFill>
            <a:ln w="0">
              <a:noFill/>
            </a:ln>
          </p:spPr>
          <p:txBody>
            <a:bodyPr/>
            <a:p>
              <a:endParaRPr lang="zh-CN" altLang="en-US"/>
            </a:p>
          </p:txBody>
        </p:sp>
        <p:sp>
          <p:nvSpPr>
            <p:cNvPr id="272558" name="任意多边形 272557"/>
            <p:cNvSpPr/>
            <p:nvPr userDrawn="1"/>
          </p:nvSpPr>
          <p:spPr>
            <a:xfrm>
              <a:off x="500" y="3345"/>
              <a:ext cx="177" cy="187"/>
            </a:xfrm>
            <a:custGeom>
              <a:avLst/>
              <a:gdLst/>
              <a:ahLst/>
              <a:cxnLst/>
              <a:pathLst>
                <a:path w="35" h="37">
                  <a:moveTo>
                    <a:pt x="24" y="2"/>
                  </a:moveTo>
                  <a:cubicBezTo>
                    <a:pt x="19" y="3"/>
                    <a:pt x="11" y="2"/>
                    <a:pt x="11" y="2"/>
                  </a:cubicBezTo>
                  <a:cubicBezTo>
                    <a:pt x="0" y="2"/>
                    <a:pt x="5" y="14"/>
                    <a:pt x="4" y="20"/>
                  </a:cubicBezTo>
                  <a:cubicBezTo>
                    <a:pt x="3" y="27"/>
                    <a:pt x="22" y="37"/>
                    <a:pt x="28" y="22"/>
                  </a:cubicBezTo>
                  <a:cubicBezTo>
                    <a:pt x="35" y="7"/>
                    <a:pt x="28" y="0"/>
                    <a:pt x="24" y="2"/>
                  </a:cubicBezTo>
                  <a:close/>
                </a:path>
              </a:pathLst>
            </a:custGeom>
            <a:solidFill>
              <a:schemeClr val="folHlink"/>
            </a:solidFill>
            <a:ln w="0">
              <a:noFill/>
            </a:ln>
          </p:spPr>
          <p:txBody>
            <a:bodyPr/>
            <a:p>
              <a:endParaRPr lang="zh-CN" altLang="en-US"/>
            </a:p>
          </p:txBody>
        </p:sp>
        <p:sp>
          <p:nvSpPr>
            <p:cNvPr id="272559" name="任意多边形 272558"/>
            <p:cNvSpPr/>
            <p:nvPr userDrawn="1"/>
          </p:nvSpPr>
          <p:spPr>
            <a:xfrm>
              <a:off x="905" y="3158"/>
              <a:ext cx="177" cy="36"/>
            </a:xfrm>
            <a:custGeom>
              <a:avLst/>
              <a:gdLst/>
              <a:ahLst/>
              <a:cxnLst/>
              <a:pathLst>
                <a:path w="35" h="7">
                  <a:moveTo>
                    <a:pt x="5" y="0"/>
                  </a:moveTo>
                  <a:cubicBezTo>
                    <a:pt x="0" y="0"/>
                    <a:pt x="7" y="7"/>
                    <a:pt x="14" y="5"/>
                  </a:cubicBezTo>
                  <a:cubicBezTo>
                    <a:pt x="35" y="1"/>
                    <a:pt x="5" y="0"/>
                    <a:pt x="5" y="0"/>
                  </a:cubicBezTo>
                  <a:close/>
                </a:path>
              </a:pathLst>
            </a:custGeom>
            <a:solidFill>
              <a:schemeClr val="folHlink"/>
            </a:solidFill>
            <a:ln w="0">
              <a:noFill/>
            </a:ln>
          </p:spPr>
          <p:txBody>
            <a:bodyPr/>
            <a:p>
              <a:endParaRPr lang="zh-CN" altLang="en-US"/>
            </a:p>
          </p:txBody>
        </p:sp>
        <p:sp>
          <p:nvSpPr>
            <p:cNvPr id="272560" name="任意多边形 272559"/>
            <p:cNvSpPr/>
            <p:nvPr userDrawn="1"/>
          </p:nvSpPr>
          <p:spPr>
            <a:xfrm>
              <a:off x="965" y="3153"/>
              <a:ext cx="137" cy="81"/>
            </a:xfrm>
            <a:custGeom>
              <a:avLst/>
              <a:gdLst/>
              <a:ahLst/>
              <a:cxnLst/>
              <a:pathLst>
                <a:path w="27" h="16">
                  <a:moveTo>
                    <a:pt x="7" y="13"/>
                  </a:moveTo>
                  <a:cubicBezTo>
                    <a:pt x="7" y="13"/>
                    <a:pt x="18" y="16"/>
                    <a:pt x="25" y="6"/>
                  </a:cubicBezTo>
                  <a:cubicBezTo>
                    <a:pt x="27" y="2"/>
                    <a:pt x="23" y="0"/>
                    <a:pt x="17" y="1"/>
                  </a:cubicBezTo>
                  <a:cubicBezTo>
                    <a:pt x="13" y="1"/>
                    <a:pt x="14" y="11"/>
                    <a:pt x="7" y="11"/>
                  </a:cubicBezTo>
                  <a:cubicBezTo>
                    <a:pt x="0" y="11"/>
                    <a:pt x="7" y="13"/>
                    <a:pt x="7" y="13"/>
                  </a:cubicBezTo>
                  <a:close/>
                </a:path>
              </a:pathLst>
            </a:custGeom>
            <a:solidFill>
              <a:schemeClr val="folHlink"/>
            </a:solidFill>
            <a:ln w="0">
              <a:noFill/>
            </a:ln>
          </p:spPr>
          <p:txBody>
            <a:bodyPr/>
            <a:p>
              <a:endParaRPr lang="zh-CN" altLang="en-US"/>
            </a:p>
          </p:txBody>
        </p:sp>
        <p:sp>
          <p:nvSpPr>
            <p:cNvPr id="272561" name="任意多边形 272560"/>
            <p:cNvSpPr/>
            <p:nvPr userDrawn="1"/>
          </p:nvSpPr>
          <p:spPr>
            <a:xfrm>
              <a:off x="960" y="3204"/>
              <a:ext cx="177" cy="86"/>
            </a:xfrm>
            <a:custGeom>
              <a:avLst/>
              <a:gdLst/>
              <a:ahLst/>
              <a:cxnLst/>
              <a:pathLst>
                <a:path w="35" h="17">
                  <a:moveTo>
                    <a:pt x="25" y="6"/>
                  </a:moveTo>
                  <a:cubicBezTo>
                    <a:pt x="20" y="12"/>
                    <a:pt x="8" y="10"/>
                    <a:pt x="8" y="10"/>
                  </a:cubicBezTo>
                  <a:cubicBezTo>
                    <a:pt x="8" y="10"/>
                    <a:pt x="0" y="9"/>
                    <a:pt x="6" y="13"/>
                  </a:cubicBezTo>
                  <a:cubicBezTo>
                    <a:pt x="11" y="17"/>
                    <a:pt x="18" y="15"/>
                    <a:pt x="27" y="12"/>
                  </a:cubicBezTo>
                  <a:cubicBezTo>
                    <a:pt x="35" y="8"/>
                    <a:pt x="31" y="0"/>
                    <a:pt x="25" y="6"/>
                  </a:cubicBezTo>
                  <a:close/>
                </a:path>
              </a:pathLst>
            </a:custGeom>
            <a:solidFill>
              <a:schemeClr val="folHlink"/>
            </a:solidFill>
            <a:ln w="0">
              <a:noFill/>
            </a:ln>
          </p:spPr>
          <p:txBody>
            <a:bodyPr/>
            <a:p>
              <a:endParaRPr lang="zh-CN" altLang="en-US"/>
            </a:p>
          </p:txBody>
        </p:sp>
        <p:sp>
          <p:nvSpPr>
            <p:cNvPr id="272562" name="任意多边形 272561"/>
            <p:cNvSpPr/>
            <p:nvPr userDrawn="1"/>
          </p:nvSpPr>
          <p:spPr>
            <a:xfrm>
              <a:off x="844" y="3285"/>
              <a:ext cx="248" cy="60"/>
            </a:xfrm>
            <a:custGeom>
              <a:avLst/>
              <a:gdLst/>
              <a:ahLst/>
              <a:cxnLst/>
              <a:pathLst>
                <a:path w="49" h="12">
                  <a:moveTo>
                    <a:pt x="40" y="3"/>
                  </a:moveTo>
                  <a:cubicBezTo>
                    <a:pt x="37" y="2"/>
                    <a:pt x="36" y="0"/>
                    <a:pt x="29" y="1"/>
                  </a:cubicBezTo>
                  <a:cubicBezTo>
                    <a:pt x="13" y="4"/>
                    <a:pt x="7" y="0"/>
                    <a:pt x="7" y="0"/>
                  </a:cubicBezTo>
                  <a:cubicBezTo>
                    <a:pt x="7" y="0"/>
                    <a:pt x="0" y="3"/>
                    <a:pt x="2" y="5"/>
                  </a:cubicBezTo>
                  <a:cubicBezTo>
                    <a:pt x="5" y="7"/>
                    <a:pt x="17" y="8"/>
                    <a:pt x="20" y="8"/>
                  </a:cubicBezTo>
                  <a:cubicBezTo>
                    <a:pt x="23" y="8"/>
                    <a:pt x="34" y="12"/>
                    <a:pt x="41" y="8"/>
                  </a:cubicBezTo>
                  <a:cubicBezTo>
                    <a:pt x="49" y="4"/>
                    <a:pt x="44" y="3"/>
                    <a:pt x="40" y="3"/>
                  </a:cubicBezTo>
                  <a:close/>
                </a:path>
              </a:pathLst>
            </a:custGeom>
            <a:solidFill>
              <a:schemeClr val="folHlink"/>
            </a:solidFill>
            <a:ln w="0">
              <a:noFill/>
            </a:ln>
          </p:spPr>
          <p:txBody>
            <a:bodyPr/>
            <a:p>
              <a:endParaRPr lang="zh-CN" altLang="en-US"/>
            </a:p>
          </p:txBody>
        </p:sp>
        <p:sp>
          <p:nvSpPr>
            <p:cNvPr id="272563" name="任意多边形 272562"/>
            <p:cNvSpPr/>
            <p:nvPr userDrawn="1"/>
          </p:nvSpPr>
          <p:spPr>
            <a:xfrm>
              <a:off x="869" y="3340"/>
              <a:ext cx="203" cy="56"/>
            </a:xfrm>
            <a:custGeom>
              <a:avLst/>
              <a:gdLst/>
              <a:ahLst/>
              <a:cxnLst/>
              <a:pathLst>
                <a:path w="40" h="11">
                  <a:moveTo>
                    <a:pt x="37" y="2"/>
                  </a:moveTo>
                  <a:cubicBezTo>
                    <a:pt x="34" y="4"/>
                    <a:pt x="30" y="4"/>
                    <a:pt x="26" y="4"/>
                  </a:cubicBezTo>
                  <a:cubicBezTo>
                    <a:pt x="23" y="4"/>
                    <a:pt x="16" y="2"/>
                    <a:pt x="13" y="3"/>
                  </a:cubicBezTo>
                  <a:cubicBezTo>
                    <a:pt x="10" y="4"/>
                    <a:pt x="1" y="2"/>
                    <a:pt x="1" y="2"/>
                  </a:cubicBezTo>
                  <a:cubicBezTo>
                    <a:pt x="0" y="11"/>
                    <a:pt x="30" y="10"/>
                    <a:pt x="35" y="8"/>
                  </a:cubicBezTo>
                  <a:cubicBezTo>
                    <a:pt x="40" y="5"/>
                    <a:pt x="40" y="0"/>
                    <a:pt x="37" y="2"/>
                  </a:cubicBezTo>
                  <a:close/>
                </a:path>
              </a:pathLst>
            </a:custGeom>
            <a:solidFill>
              <a:schemeClr val="folHlink"/>
            </a:solidFill>
            <a:ln w="0">
              <a:noFill/>
            </a:ln>
          </p:spPr>
          <p:txBody>
            <a:bodyPr/>
            <a:p>
              <a:endParaRPr lang="zh-CN" altLang="en-US"/>
            </a:p>
          </p:txBody>
        </p:sp>
        <p:sp>
          <p:nvSpPr>
            <p:cNvPr id="272564" name="任意多边形 272563"/>
            <p:cNvSpPr/>
            <p:nvPr userDrawn="1"/>
          </p:nvSpPr>
          <p:spPr>
            <a:xfrm>
              <a:off x="859" y="3386"/>
              <a:ext cx="207" cy="172"/>
            </a:xfrm>
            <a:custGeom>
              <a:avLst/>
              <a:gdLst/>
              <a:ahLst/>
              <a:cxnLst/>
              <a:pathLst>
                <a:path w="41" h="34">
                  <a:moveTo>
                    <a:pt x="28" y="9"/>
                  </a:moveTo>
                  <a:cubicBezTo>
                    <a:pt x="28" y="6"/>
                    <a:pt x="14" y="0"/>
                    <a:pt x="13" y="6"/>
                  </a:cubicBezTo>
                  <a:cubicBezTo>
                    <a:pt x="11" y="12"/>
                    <a:pt x="4" y="15"/>
                    <a:pt x="4" y="15"/>
                  </a:cubicBezTo>
                  <a:cubicBezTo>
                    <a:pt x="0" y="16"/>
                    <a:pt x="0" y="16"/>
                    <a:pt x="1" y="19"/>
                  </a:cubicBezTo>
                  <a:cubicBezTo>
                    <a:pt x="1" y="22"/>
                    <a:pt x="4" y="24"/>
                    <a:pt x="9" y="19"/>
                  </a:cubicBezTo>
                  <a:cubicBezTo>
                    <a:pt x="17" y="10"/>
                    <a:pt x="17" y="26"/>
                    <a:pt x="17" y="27"/>
                  </a:cubicBezTo>
                  <a:cubicBezTo>
                    <a:pt x="18" y="29"/>
                    <a:pt x="19" y="34"/>
                    <a:pt x="21" y="30"/>
                  </a:cubicBezTo>
                  <a:cubicBezTo>
                    <a:pt x="22" y="26"/>
                    <a:pt x="25" y="14"/>
                    <a:pt x="29" y="19"/>
                  </a:cubicBezTo>
                  <a:cubicBezTo>
                    <a:pt x="35" y="27"/>
                    <a:pt x="41" y="19"/>
                    <a:pt x="39" y="19"/>
                  </a:cubicBezTo>
                  <a:cubicBezTo>
                    <a:pt x="38" y="18"/>
                    <a:pt x="28" y="13"/>
                    <a:pt x="28" y="9"/>
                  </a:cubicBezTo>
                  <a:close/>
                </a:path>
              </a:pathLst>
            </a:custGeom>
            <a:solidFill>
              <a:schemeClr val="folHlink"/>
            </a:solidFill>
            <a:ln w="0">
              <a:noFill/>
            </a:ln>
          </p:spPr>
          <p:txBody>
            <a:bodyPr/>
            <a:p>
              <a:endParaRPr lang="zh-CN" altLang="en-US"/>
            </a:p>
          </p:txBody>
        </p:sp>
        <p:sp>
          <p:nvSpPr>
            <p:cNvPr id="272565" name="任意多边形 272564"/>
            <p:cNvSpPr/>
            <p:nvPr userDrawn="1"/>
          </p:nvSpPr>
          <p:spPr>
            <a:xfrm>
              <a:off x="996" y="3305"/>
              <a:ext cx="126" cy="318"/>
            </a:xfrm>
            <a:custGeom>
              <a:avLst/>
              <a:gdLst/>
              <a:ahLst/>
              <a:cxnLst/>
              <a:pathLst>
                <a:path w="25" h="63">
                  <a:moveTo>
                    <a:pt x="22" y="2"/>
                  </a:moveTo>
                  <a:cubicBezTo>
                    <a:pt x="22" y="2"/>
                    <a:pt x="20" y="15"/>
                    <a:pt x="18" y="17"/>
                  </a:cubicBezTo>
                  <a:cubicBezTo>
                    <a:pt x="15" y="19"/>
                    <a:pt x="10" y="20"/>
                    <a:pt x="7" y="20"/>
                  </a:cubicBezTo>
                  <a:cubicBezTo>
                    <a:pt x="4" y="19"/>
                    <a:pt x="4" y="22"/>
                    <a:pt x="7" y="23"/>
                  </a:cubicBezTo>
                  <a:cubicBezTo>
                    <a:pt x="10" y="24"/>
                    <a:pt x="17" y="29"/>
                    <a:pt x="17" y="34"/>
                  </a:cubicBezTo>
                  <a:cubicBezTo>
                    <a:pt x="17" y="40"/>
                    <a:pt x="17" y="44"/>
                    <a:pt x="12" y="45"/>
                  </a:cubicBezTo>
                  <a:cubicBezTo>
                    <a:pt x="6" y="46"/>
                    <a:pt x="0" y="47"/>
                    <a:pt x="0" y="55"/>
                  </a:cubicBezTo>
                  <a:cubicBezTo>
                    <a:pt x="0" y="55"/>
                    <a:pt x="3" y="57"/>
                    <a:pt x="5" y="58"/>
                  </a:cubicBezTo>
                  <a:cubicBezTo>
                    <a:pt x="8" y="58"/>
                    <a:pt x="14" y="61"/>
                    <a:pt x="16" y="62"/>
                  </a:cubicBezTo>
                  <a:cubicBezTo>
                    <a:pt x="18" y="63"/>
                    <a:pt x="23" y="61"/>
                    <a:pt x="23" y="57"/>
                  </a:cubicBezTo>
                  <a:cubicBezTo>
                    <a:pt x="24" y="52"/>
                    <a:pt x="24" y="20"/>
                    <a:pt x="25" y="14"/>
                  </a:cubicBezTo>
                  <a:cubicBezTo>
                    <a:pt x="25" y="9"/>
                    <a:pt x="25" y="3"/>
                    <a:pt x="25" y="2"/>
                  </a:cubicBezTo>
                  <a:cubicBezTo>
                    <a:pt x="25" y="1"/>
                    <a:pt x="22" y="0"/>
                    <a:pt x="22" y="2"/>
                  </a:cubicBezTo>
                  <a:close/>
                </a:path>
              </a:pathLst>
            </a:custGeom>
            <a:solidFill>
              <a:schemeClr val="folHlink"/>
            </a:solidFill>
            <a:ln w="0">
              <a:noFill/>
            </a:ln>
          </p:spPr>
          <p:txBody>
            <a:bodyPr/>
            <a:p>
              <a:endParaRPr lang="zh-CN" altLang="en-US"/>
            </a:p>
          </p:txBody>
        </p:sp>
      </p:grpSp>
    </p:spTree>
  </p:cSld>
  <p:clrMapOvr>
    <a:masterClrMapping/>
  </p:clrMapOvr>
  <p:hf sldNum="0" hdr="0" ftr="0" dt="0"/>
</p:sldLayout>
</file>

<file path=ppt/slideLayouts/slideLayout3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3995166" cy="449897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767834" y="1600200"/>
            <a:ext cx="3995166" cy="449897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3995166" cy="449897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767834" y="1600200"/>
            <a:ext cx="3995166" cy="449897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8" name="页脚占位符 7"/>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9" name="灯片编号占位符 8"/>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4" name="页脚占位符 3"/>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5" name="灯片编号占位符 4"/>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3" name="页脚占位符 2"/>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4" name="灯片编号占位符 3"/>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704013" y="228600"/>
            <a:ext cx="2135188" cy="587057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298450" y="228600"/>
            <a:ext cx="6281784" cy="587057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8" name="页脚占位符 7"/>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9" name="灯片编号占位符 8"/>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4" name="页脚占位符 3"/>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5" name="灯片编号占位符 4"/>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3" name="页脚占位符 2"/>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4" name="灯片编号占位符 3"/>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2.xml"/><Relationship Id="rId8" Type="http://schemas.openxmlformats.org/officeDocument/2006/relationships/slideLayout" Target="../slideLayouts/slideLayout21.xml"/><Relationship Id="rId7" Type="http://schemas.openxmlformats.org/officeDocument/2006/relationships/slideLayout" Target="../slideLayouts/slideLayout20.xml"/><Relationship Id="rId6" Type="http://schemas.openxmlformats.org/officeDocument/2006/relationships/slideLayout" Target="../slideLayouts/slideLayout19.xml"/><Relationship Id="rId5" Type="http://schemas.openxmlformats.org/officeDocument/2006/relationships/slideLayout" Target="../slideLayouts/slideLayout18.xml"/><Relationship Id="rId4" Type="http://schemas.openxmlformats.org/officeDocument/2006/relationships/slideLayout" Target="../slideLayouts/slideLayout17.xml"/><Relationship Id="rId3" Type="http://schemas.openxmlformats.org/officeDocument/2006/relationships/slideLayout" Target="../slideLayouts/slideLayout16.xml"/><Relationship Id="rId2" Type="http://schemas.openxmlformats.org/officeDocument/2006/relationships/slideLayout" Target="../slideLayouts/slideLayout15.xml"/><Relationship Id="rId12" Type="http://schemas.openxmlformats.org/officeDocument/2006/relationships/theme" Target="../theme/theme2.xml"/><Relationship Id="rId11" Type="http://schemas.openxmlformats.org/officeDocument/2006/relationships/slideLayout" Target="../slideLayouts/slideLayout24.xml"/><Relationship Id="rId10" Type="http://schemas.openxmlformats.org/officeDocument/2006/relationships/slideLayout" Target="../slideLayouts/slideLayout23.xml"/><Relationship Id="rId1" Type="http://schemas.openxmlformats.org/officeDocument/2006/relationships/slideLayout" Target="../slideLayouts/slideLayout14.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3.xml"/><Relationship Id="rId8" Type="http://schemas.openxmlformats.org/officeDocument/2006/relationships/slideLayout" Target="../slideLayouts/slideLayout32.xml"/><Relationship Id="rId7" Type="http://schemas.openxmlformats.org/officeDocument/2006/relationships/slideLayout" Target="../slideLayouts/slideLayout31.xml"/><Relationship Id="rId6" Type="http://schemas.openxmlformats.org/officeDocument/2006/relationships/slideLayout" Target="../slideLayouts/slideLayout30.xml"/><Relationship Id="rId5" Type="http://schemas.openxmlformats.org/officeDocument/2006/relationships/slideLayout" Target="../slideLayouts/slideLayout29.xml"/><Relationship Id="rId4" Type="http://schemas.openxmlformats.org/officeDocument/2006/relationships/slideLayout" Target="../slideLayouts/slideLayout28.xml"/><Relationship Id="rId3" Type="http://schemas.openxmlformats.org/officeDocument/2006/relationships/slideLayout" Target="../slideLayouts/slideLayout27.xml"/><Relationship Id="rId2" Type="http://schemas.openxmlformats.org/officeDocument/2006/relationships/slideLayout" Target="../slideLayouts/slideLayout26.xml"/><Relationship Id="rId12" Type="http://schemas.openxmlformats.org/officeDocument/2006/relationships/theme" Target="../theme/theme3.xml"/><Relationship Id="rId11" Type="http://schemas.openxmlformats.org/officeDocument/2006/relationships/slideLayout" Target="../slideLayouts/slideLayout35.xml"/><Relationship Id="rId10" Type="http://schemas.openxmlformats.org/officeDocument/2006/relationships/slideLayout" Target="../slideLayouts/slideLayout34.xml"/><Relationship Id="rId1" Type="http://schemas.openxmlformats.org/officeDocument/2006/relationships/slideLayout" Target="../slideLayouts/slideLayout25.xml"/></Relationships>
</file>

<file path=ppt/slideMasters/_rels/slideMaster4.xml.rels><?xml version="1.0" encoding="UTF-8" standalone="yes"?>
<Relationships xmlns="http://schemas.openxmlformats.org/package/2006/relationships"><Relationship Id="rId9" Type="http://schemas.openxmlformats.org/officeDocument/2006/relationships/slideLayout" Target="../slideLayouts/slideLayout44.xml"/><Relationship Id="rId8" Type="http://schemas.openxmlformats.org/officeDocument/2006/relationships/slideLayout" Target="../slideLayouts/slideLayout43.xml"/><Relationship Id="rId7" Type="http://schemas.openxmlformats.org/officeDocument/2006/relationships/slideLayout" Target="../slideLayouts/slideLayout42.xml"/><Relationship Id="rId6" Type="http://schemas.openxmlformats.org/officeDocument/2006/relationships/slideLayout" Target="../slideLayouts/slideLayout41.xml"/><Relationship Id="rId5" Type="http://schemas.openxmlformats.org/officeDocument/2006/relationships/slideLayout" Target="../slideLayouts/slideLayout40.xml"/><Relationship Id="rId4" Type="http://schemas.openxmlformats.org/officeDocument/2006/relationships/slideLayout" Target="../slideLayouts/slideLayout39.xml"/><Relationship Id="rId3" Type="http://schemas.openxmlformats.org/officeDocument/2006/relationships/slideLayout" Target="../slideLayouts/slideLayout38.xml"/><Relationship Id="rId2" Type="http://schemas.openxmlformats.org/officeDocument/2006/relationships/slideLayout" Target="../slideLayouts/slideLayout37.xml"/><Relationship Id="rId12" Type="http://schemas.openxmlformats.org/officeDocument/2006/relationships/theme" Target="../theme/theme4.xml"/><Relationship Id="rId11" Type="http://schemas.openxmlformats.org/officeDocument/2006/relationships/slideLayout" Target="../slideLayouts/slideLayout46.xml"/><Relationship Id="rId10" Type="http://schemas.openxmlformats.org/officeDocument/2006/relationships/slideLayout" Target="../slideLayouts/slideLayout45.xml"/><Relationship Id="rId1" Type="http://schemas.openxmlformats.org/officeDocument/2006/relationships/slideLayout" Target="../slideLayouts/slideLayout3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grpSp>
        <p:nvGrpSpPr>
          <p:cNvPr id="10242" name="组合 10241"/>
          <p:cNvGrpSpPr/>
          <p:nvPr/>
        </p:nvGrpSpPr>
        <p:grpSpPr>
          <a:xfrm>
            <a:off x="566738" y="0"/>
            <a:ext cx="7891462" cy="6821488"/>
            <a:chOff x="349" y="23"/>
            <a:chExt cx="4971" cy="4297"/>
          </a:xfrm>
        </p:grpSpPr>
        <p:sp>
          <p:nvSpPr>
            <p:cNvPr id="10243" name="矩形 10242"/>
            <p:cNvSpPr/>
            <p:nvPr/>
          </p:nvSpPr>
          <p:spPr>
            <a:xfrm>
              <a:off x="384" y="23"/>
              <a:ext cx="21" cy="101"/>
            </a:xfrm>
            <a:prstGeom prst="rect">
              <a:avLst/>
            </a:prstGeom>
            <a:solidFill>
              <a:schemeClr val="bg2">
                <a:alpha val="60001"/>
              </a:schemeClr>
            </a:solidFill>
            <a:ln w="0">
              <a:noFill/>
            </a:ln>
          </p:spPr>
          <p:txBody>
            <a:bodyPr/>
            <a:p>
              <a:endParaRPr lang="zh-CN" altLang="en-US"/>
            </a:p>
          </p:txBody>
        </p:sp>
        <p:sp>
          <p:nvSpPr>
            <p:cNvPr id="10244" name="任意多边形 10243"/>
            <p:cNvSpPr>
              <a:spLocks noEditPoints="1"/>
            </p:cNvSpPr>
            <p:nvPr/>
          </p:nvSpPr>
          <p:spPr>
            <a:xfrm>
              <a:off x="384" y="225"/>
              <a:ext cx="21"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0245" name="任意多边形 10244"/>
            <p:cNvSpPr>
              <a:spLocks noEditPoints="1"/>
            </p:cNvSpPr>
            <p:nvPr/>
          </p:nvSpPr>
          <p:spPr>
            <a:xfrm>
              <a:off x="384" y="630"/>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0246" name="任意多边形 10245"/>
            <p:cNvSpPr>
              <a:spLocks noEditPoints="1"/>
            </p:cNvSpPr>
            <p:nvPr/>
          </p:nvSpPr>
          <p:spPr>
            <a:xfrm>
              <a:off x="384" y="1034"/>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0247" name="任意多边形 10246"/>
            <p:cNvSpPr>
              <a:spLocks noEditPoints="1"/>
            </p:cNvSpPr>
            <p:nvPr/>
          </p:nvSpPr>
          <p:spPr>
            <a:xfrm>
              <a:off x="384" y="1438"/>
              <a:ext cx="21"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0248" name="任意多边形 10247"/>
            <p:cNvSpPr>
              <a:spLocks noEditPoints="1"/>
            </p:cNvSpPr>
            <p:nvPr/>
          </p:nvSpPr>
          <p:spPr>
            <a:xfrm>
              <a:off x="384" y="1843"/>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0249" name="任意多边形 10248"/>
            <p:cNvSpPr>
              <a:spLocks noEditPoints="1"/>
            </p:cNvSpPr>
            <p:nvPr/>
          </p:nvSpPr>
          <p:spPr>
            <a:xfrm>
              <a:off x="384" y="2247"/>
              <a:ext cx="21"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0250" name="任意多边形 10249"/>
            <p:cNvSpPr>
              <a:spLocks noEditPoints="1"/>
            </p:cNvSpPr>
            <p:nvPr/>
          </p:nvSpPr>
          <p:spPr>
            <a:xfrm>
              <a:off x="384" y="2652"/>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0251" name="任意多边形 10250"/>
            <p:cNvSpPr>
              <a:spLocks noEditPoints="1"/>
            </p:cNvSpPr>
            <p:nvPr/>
          </p:nvSpPr>
          <p:spPr>
            <a:xfrm>
              <a:off x="384" y="3056"/>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0252" name="任意多边形 10251"/>
            <p:cNvSpPr>
              <a:spLocks noEditPoints="1"/>
            </p:cNvSpPr>
            <p:nvPr/>
          </p:nvSpPr>
          <p:spPr>
            <a:xfrm>
              <a:off x="384" y="3461"/>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0253" name="任意多边形 10252"/>
            <p:cNvSpPr>
              <a:spLocks noEditPoints="1"/>
            </p:cNvSpPr>
            <p:nvPr/>
          </p:nvSpPr>
          <p:spPr>
            <a:xfrm>
              <a:off x="384" y="3865"/>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0254" name="矩形 10253"/>
            <p:cNvSpPr/>
            <p:nvPr/>
          </p:nvSpPr>
          <p:spPr>
            <a:xfrm>
              <a:off x="384" y="4269"/>
              <a:ext cx="21" cy="51"/>
            </a:xfrm>
            <a:prstGeom prst="rect">
              <a:avLst/>
            </a:prstGeom>
            <a:solidFill>
              <a:schemeClr val="bg2">
                <a:alpha val="60001"/>
              </a:schemeClr>
            </a:solidFill>
            <a:ln w="0">
              <a:noFill/>
            </a:ln>
          </p:spPr>
          <p:txBody>
            <a:bodyPr/>
            <a:p>
              <a:endParaRPr lang="zh-CN" altLang="en-US"/>
            </a:p>
          </p:txBody>
        </p:sp>
        <p:sp>
          <p:nvSpPr>
            <p:cNvPr id="10255" name="矩形 10254"/>
            <p:cNvSpPr/>
            <p:nvPr/>
          </p:nvSpPr>
          <p:spPr>
            <a:xfrm>
              <a:off x="829" y="23"/>
              <a:ext cx="21" cy="101"/>
            </a:xfrm>
            <a:prstGeom prst="rect">
              <a:avLst/>
            </a:prstGeom>
            <a:solidFill>
              <a:schemeClr val="bg2">
                <a:alpha val="60001"/>
              </a:schemeClr>
            </a:solidFill>
            <a:ln w="0">
              <a:noFill/>
            </a:ln>
          </p:spPr>
          <p:txBody>
            <a:bodyPr/>
            <a:p>
              <a:endParaRPr lang="zh-CN" altLang="en-US"/>
            </a:p>
          </p:txBody>
        </p:sp>
        <p:sp>
          <p:nvSpPr>
            <p:cNvPr id="10256" name="任意多边形 10255"/>
            <p:cNvSpPr>
              <a:spLocks noEditPoints="1"/>
            </p:cNvSpPr>
            <p:nvPr/>
          </p:nvSpPr>
          <p:spPr>
            <a:xfrm>
              <a:off x="829" y="225"/>
              <a:ext cx="21"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0257" name="任意多边形 10256"/>
            <p:cNvSpPr>
              <a:spLocks noEditPoints="1"/>
            </p:cNvSpPr>
            <p:nvPr/>
          </p:nvSpPr>
          <p:spPr>
            <a:xfrm>
              <a:off x="829" y="630"/>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0258" name="任意多边形 10257"/>
            <p:cNvSpPr>
              <a:spLocks noEditPoints="1"/>
            </p:cNvSpPr>
            <p:nvPr/>
          </p:nvSpPr>
          <p:spPr>
            <a:xfrm>
              <a:off x="829" y="1034"/>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0259" name="任意多边形 10258"/>
            <p:cNvSpPr>
              <a:spLocks noEditPoints="1"/>
            </p:cNvSpPr>
            <p:nvPr/>
          </p:nvSpPr>
          <p:spPr>
            <a:xfrm>
              <a:off x="829" y="1438"/>
              <a:ext cx="21"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0260" name="任意多边形 10259"/>
            <p:cNvSpPr>
              <a:spLocks noEditPoints="1"/>
            </p:cNvSpPr>
            <p:nvPr/>
          </p:nvSpPr>
          <p:spPr>
            <a:xfrm>
              <a:off x="829" y="1843"/>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0261" name="任意多边形 10260"/>
            <p:cNvSpPr>
              <a:spLocks noEditPoints="1"/>
            </p:cNvSpPr>
            <p:nvPr/>
          </p:nvSpPr>
          <p:spPr>
            <a:xfrm>
              <a:off x="829" y="2247"/>
              <a:ext cx="21"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0262" name="任意多边形 10261"/>
            <p:cNvSpPr>
              <a:spLocks noEditPoints="1"/>
            </p:cNvSpPr>
            <p:nvPr/>
          </p:nvSpPr>
          <p:spPr>
            <a:xfrm>
              <a:off x="829" y="2652"/>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0263" name="任意多边形 10262"/>
            <p:cNvSpPr>
              <a:spLocks noEditPoints="1"/>
            </p:cNvSpPr>
            <p:nvPr/>
          </p:nvSpPr>
          <p:spPr>
            <a:xfrm>
              <a:off x="829" y="3056"/>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0264" name="任意多边形 10263"/>
            <p:cNvSpPr>
              <a:spLocks noEditPoints="1"/>
            </p:cNvSpPr>
            <p:nvPr/>
          </p:nvSpPr>
          <p:spPr>
            <a:xfrm>
              <a:off x="829" y="3461"/>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0265" name="任意多边形 10264"/>
            <p:cNvSpPr>
              <a:spLocks noEditPoints="1"/>
            </p:cNvSpPr>
            <p:nvPr/>
          </p:nvSpPr>
          <p:spPr>
            <a:xfrm>
              <a:off x="829" y="3865"/>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0266" name="矩形 10265"/>
            <p:cNvSpPr/>
            <p:nvPr/>
          </p:nvSpPr>
          <p:spPr>
            <a:xfrm>
              <a:off x="829" y="4269"/>
              <a:ext cx="21" cy="51"/>
            </a:xfrm>
            <a:prstGeom prst="rect">
              <a:avLst/>
            </a:prstGeom>
            <a:solidFill>
              <a:schemeClr val="bg2">
                <a:alpha val="60001"/>
              </a:schemeClr>
            </a:solidFill>
            <a:ln w="0">
              <a:noFill/>
            </a:ln>
          </p:spPr>
          <p:txBody>
            <a:bodyPr/>
            <a:p>
              <a:endParaRPr lang="zh-CN" altLang="en-US"/>
            </a:p>
          </p:txBody>
        </p:sp>
        <p:sp>
          <p:nvSpPr>
            <p:cNvPr id="10267" name="矩形 10266"/>
            <p:cNvSpPr/>
            <p:nvPr/>
          </p:nvSpPr>
          <p:spPr>
            <a:xfrm>
              <a:off x="1279" y="23"/>
              <a:ext cx="21" cy="101"/>
            </a:xfrm>
            <a:prstGeom prst="rect">
              <a:avLst/>
            </a:prstGeom>
            <a:solidFill>
              <a:schemeClr val="bg2">
                <a:alpha val="60001"/>
              </a:schemeClr>
            </a:solidFill>
            <a:ln w="0">
              <a:noFill/>
            </a:ln>
          </p:spPr>
          <p:txBody>
            <a:bodyPr/>
            <a:p>
              <a:endParaRPr lang="zh-CN" altLang="en-US"/>
            </a:p>
          </p:txBody>
        </p:sp>
        <p:sp>
          <p:nvSpPr>
            <p:cNvPr id="10268" name="任意多边形 10267"/>
            <p:cNvSpPr>
              <a:spLocks noEditPoints="1"/>
            </p:cNvSpPr>
            <p:nvPr/>
          </p:nvSpPr>
          <p:spPr>
            <a:xfrm>
              <a:off x="1279" y="225"/>
              <a:ext cx="21"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0269" name="任意多边形 10268"/>
            <p:cNvSpPr>
              <a:spLocks noEditPoints="1"/>
            </p:cNvSpPr>
            <p:nvPr/>
          </p:nvSpPr>
          <p:spPr>
            <a:xfrm>
              <a:off x="1279" y="630"/>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0270" name="任意多边形 10269"/>
            <p:cNvSpPr>
              <a:spLocks noEditPoints="1"/>
            </p:cNvSpPr>
            <p:nvPr/>
          </p:nvSpPr>
          <p:spPr>
            <a:xfrm>
              <a:off x="1279" y="1034"/>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0271" name="任意多边形 10270"/>
            <p:cNvSpPr>
              <a:spLocks noEditPoints="1"/>
            </p:cNvSpPr>
            <p:nvPr/>
          </p:nvSpPr>
          <p:spPr>
            <a:xfrm>
              <a:off x="1279" y="1438"/>
              <a:ext cx="21"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0272" name="任意多边形 10271"/>
            <p:cNvSpPr>
              <a:spLocks noEditPoints="1"/>
            </p:cNvSpPr>
            <p:nvPr/>
          </p:nvSpPr>
          <p:spPr>
            <a:xfrm>
              <a:off x="1279" y="1843"/>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0273" name="任意多边形 10272"/>
            <p:cNvSpPr>
              <a:spLocks noEditPoints="1"/>
            </p:cNvSpPr>
            <p:nvPr/>
          </p:nvSpPr>
          <p:spPr>
            <a:xfrm>
              <a:off x="1279" y="2247"/>
              <a:ext cx="21"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0274" name="任意多边形 10273"/>
            <p:cNvSpPr>
              <a:spLocks noEditPoints="1"/>
            </p:cNvSpPr>
            <p:nvPr/>
          </p:nvSpPr>
          <p:spPr>
            <a:xfrm>
              <a:off x="1279" y="2652"/>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0275" name="任意多边形 10274"/>
            <p:cNvSpPr>
              <a:spLocks noEditPoints="1"/>
            </p:cNvSpPr>
            <p:nvPr/>
          </p:nvSpPr>
          <p:spPr>
            <a:xfrm>
              <a:off x="1279" y="3056"/>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0276" name="任意多边形 10275"/>
            <p:cNvSpPr>
              <a:spLocks noEditPoints="1"/>
            </p:cNvSpPr>
            <p:nvPr/>
          </p:nvSpPr>
          <p:spPr>
            <a:xfrm>
              <a:off x="1279" y="3461"/>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0277" name="任意多边形 10276"/>
            <p:cNvSpPr>
              <a:spLocks noEditPoints="1"/>
            </p:cNvSpPr>
            <p:nvPr/>
          </p:nvSpPr>
          <p:spPr>
            <a:xfrm>
              <a:off x="1279" y="3865"/>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0278" name="矩形 10277"/>
            <p:cNvSpPr/>
            <p:nvPr/>
          </p:nvSpPr>
          <p:spPr>
            <a:xfrm>
              <a:off x="1279" y="4269"/>
              <a:ext cx="21" cy="51"/>
            </a:xfrm>
            <a:prstGeom prst="rect">
              <a:avLst/>
            </a:prstGeom>
            <a:solidFill>
              <a:schemeClr val="bg2">
                <a:alpha val="60001"/>
              </a:schemeClr>
            </a:solidFill>
            <a:ln w="0">
              <a:noFill/>
            </a:ln>
          </p:spPr>
          <p:txBody>
            <a:bodyPr/>
            <a:p>
              <a:endParaRPr lang="zh-CN" altLang="en-US"/>
            </a:p>
          </p:txBody>
        </p:sp>
        <p:sp>
          <p:nvSpPr>
            <p:cNvPr id="10279" name="矩形 10278"/>
            <p:cNvSpPr/>
            <p:nvPr/>
          </p:nvSpPr>
          <p:spPr>
            <a:xfrm>
              <a:off x="1724" y="23"/>
              <a:ext cx="21" cy="101"/>
            </a:xfrm>
            <a:prstGeom prst="rect">
              <a:avLst/>
            </a:prstGeom>
            <a:solidFill>
              <a:schemeClr val="bg2">
                <a:alpha val="60001"/>
              </a:schemeClr>
            </a:solidFill>
            <a:ln w="0">
              <a:noFill/>
            </a:ln>
          </p:spPr>
          <p:txBody>
            <a:bodyPr/>
            <a:p>
              <a:endParaRPr lang="zh-CN" altLang="en-US"/>
            </a:p>
          </p:txBody>
        </p:sp>
        <p:sp>
          <p:nvSpPr>
            <p:cNvPr id="10280" name="任意多边形 10279"/>
            <p:cNvSpPr>
              <a:spLocks noEditPoints="1"/>
            </p:cNvSpPr>
            <p:nvPr/>
          </p:nvSpPr>
          <p:spPr>
            <a:xfrm>
              <a:off x="1724" y="225"/>
              <a:ext cx="21"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0281" name="任意多边形 10280"/>
            <p:cNvSpPr>
              <a:spLocks noEditPoints="1"/>
            </p:cNvSpPr>
            <p:nvPr/>
          </p:nvSpPr>
          <p:spPr>
            <a:xfrm>
              <a:off x="1724" y="630"/>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0282" name="任意多边形 10281"/>
            <p:cNvSpPr>
              <a:spLocks noEditPoints="1"/>
            </p:cNvSpPr>
            <p:nvPr/>
          </p:nvSpPr>
          <p:spPr>
            <a:xfrm>
              <a:off x="1724" y="1034"/>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0283" name="任意多边形 10282"/>
            <p:cNvSpPr>
              <a:spLocks noEditPoints="1"/>
            </p:cNvSpPr>
            <p:nvPr/>
          </p:nvSpPr>
          <p:spPr>
            <a:xfrm>
              <a:off x="1724" y="1438"/>
              <a:ext cx="21"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0284" name="任意多边形 10283"/>
            <p:cNvSpPr>
              <a:spLocks noEditPoints="1"/>
            </p:cNvSpPr>
            <p:nvPr/>
          </p:nvSpPr>
          <p:spPr>
            <a:xfrm>
              <a:off x="1724" y="1843"/>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0285" name="任意多边形 10284"/>
            <p:cNvSpPr>
              <a:spLocks noEditPoints="1"/>
            </p:cNvSpPr>
            <p:nvPr/>
          </p:nvSpPr>
          <p:spPr>
            <a:xfrm>
              <a:off x="1724" y="2247"/>
              <a:ext cx="21"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0286" name="任意多边形 10285"/>
            <p:cNvSpPr>
              <a:spLocks noEditPoints="1"/>
            </p:cNvSpPr>
            <p:nvPr/>
          </p:nvSpPr>
          <p:spPr>
            <a:xfrm>
              <a:off x="1724" y="2652"/>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0287" name="任意多边形 10286"/>
            <p:cNvSpPr>
              <a:spLocks noEditPoints="1"/>
            </p:cNvSpPr>
            <p:nvPr/>
          </p:nvSpPr>
          <p:spPr>
            <a:xfrm>
              <a:off x="1724" y="3056"/>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0288" name="任意多边形 10287"/>
            <p:cNvSpPr>
              <a:spLocks noEditPoints="1"/>
            </p:cNvSpPr>
            <p:nvPr/>
          </p:nvSpPr>
          <p:spPr>
            <a:xfrm>
              <a:off x="1724" y="3461"/>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0289" name="任意多边形 10288"/>
            <p:cNvSpPr>
              <a:spLocks noEditPoints="1"/>
            </p:cNvSpPr>
            <p:nvPr/>
          </p:nvSpPr>
          <p:spPr>
            <a:xfrm>
              <a:off x="1724" y="3865"/>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0290" name="矩形 10289"/>
            <p:cNvSpPr/>
            <p:nvPr/>
          </p:nvSpPr>
          <p:spPr>
            <a:xfrm>
              <a:off x="1724" y="4269"/>
              <a:ext cx="21" cy="51"/>
            </a:xfrm>
            <a:prstGeom prst="rect">
              <a:avLst/>
            </a:prstGeom>
            <a:solidFill>
              <a:schemeClr val="bg2">
                <a:alpha val="60001"/>
              </a:schemeClr>
            </a:solidFill>
            <a:ln w="0">
              <a:noFill/>
            </a:ln>
          </p:spPr>
          <p:txBody>
            <a:bodyPr/>
            <a:p>
              <a:endParaRPr lang="zh-CN" altLang="en-US"/>
            </a:p>
          </p:txBody>
        </p:sp>
        <p:sp>
          <p:nvSpPr>
            <p:cNvPr id="10291" name="矩形 10290"/>
            <p:cNvSpPr/>
            <p:nvPr/>
          </p:nvSpPr>
          <p:spPr>
            <a:xfrm>
              <a:off x="2169" y="23"/>
              <a:ext cx="21" cy="101"/>
            </a:xfrm>
            <a:prstGeom prst="rect">
              <a:avLst/>
            </a:prstGeom>
            <a:solidFill>
              <a:schemeClr val="bg2">
                <a:alpha val="60001"/>
              </a:schemeClr>
            </a:solidFill>
            <a:ln w="0">
              <a:noFill/>
            </a:ln>
          </p:spPr>
          <p:txBody>
            <a:bodyPr/>
            <a:p>
              <a:endParaRPr lang="zh-CN" altLang="en-US"/>
            </a:p>
          </p:txBody>
        </p:sp>
        <p:sp>
          <p:nvSpPr>
            <p:cNvPr id="10292" name="任意多边形 10291"/>
            <p:cNvSpPr>
              <a:spLocks noEditPoints="1"/>
            </p:cNvSpPr>
            <p:nvPr/>
          </p:nvSpPr>
          <p:spPr>
            <a:xfrm>
              <a:off x="2169" y="225"/>
              <a:ext cx="21"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0293" name="任意多边形 10292"/>
            <p:cNvSpPr>
              <a:spLocks noEditPoints="1"/>
            </p:cNvSpPr>
            <p:nvPr/>
          </p:nvSpPr>
          <p:spPr>
            <a:xfrm>
              <a:off x="2169" y="630"/>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0294" name="任意多边形 10293"/>
            <p:cNvSpPr>
              <a:spLocks noEditPoints="1"/>
            </p:cNvSpPr>
            <p:nvPr/>
          </p:nvSpPr>
          <p:spPr>
            <a:xfrm>
              <a:off x="2169" y="1034"/>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0295" name="任意多边形 10294"/>
            <p:cNvSpPr>
              <a:spLocks noEditPoints="1"/>
            </p:cNvSpPr>
            <p:nvPr/>
          </p:nvSpPr>
          <p:spPr>
            <a:xfrm>
              <a:off x="2169" y="1438"/>
              <a:ext cx="21"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0296" name="任意多边形 10295"/>
            <p:cNvSpPr>
              <a:spLocks noEditPoints="1"/>
            </p:cNvSpPr>
            <p:nvPr/>
          </p:nvSpPr>
          <p:spPr>
            <a:xfrm>
              <a:off x="2169" y="1843"/>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0297" name="任意多边形 10296"/>
            <p:cNvSpPr>
              <a:spLocks noEditPoints="1"/>
            </p:cNvSpPr>
            <p:nvPr/>
          </p:nvSpPr>
          <p:spPr>
            <a:xfrm>
              <a:off x="2169" y="2247"/>
              <a:ext cx="21"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0298" name="任意多边形 10297"/>
            <p:cNvSpPr>
              <a:spLocks noEditPoints="1"/>
            </p:cNvSpPr>
            <p:nvPr/>
          </p:nvSpPr>
          <p:spPr>
            <a:xfrm>
              <a:off x="2169" y="2652"/>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0299" name="任意多边形 10298"/>
            <p:cNvSpPr>
              <a:spLocks noEditPoints="1"/>
            </p:cNvSpPr>
            <p:nvPr/>
          </p:nvSpPr>
          <p:spPr>
            <a:xfrm>
              <a:off x="2169" y="3056"/>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0300" name="任意多边形 10299"/>
            <p:cNvSpPr>
              <a:spLocks noEditPoints="1"/>
            </p:cNvSpPr>
            <p:nvPr/>
          </p:nvSpPr>
          <p:spPr>
            <a:xfrm>
              <a:off x="2169" y="3461"/>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0301" name="任意多边形 10300"/>
            <p:cNvSpPr>
              <a:spLocks noEditPoints="1"/>
            </p:cNvSpPr>
            <p:nvPr/>
          </p:nvSpPr>
          <p:spPr>
            <a:xfrm>
              <a:off x="2169" y="3865"/>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0302" name="矩形 10301"/>
            <p:cNvSpPr/>
            <p:nvPr/>
          </p:nvSpPr>
          <p:spPr>
            <a:xfrm>
              <a:off x="2169" y="4269"/>
              <a:ext cx="21" cy="51"/>
            </a:xfrm>
            <a:prstGeom prst="rect">
              <a:avLst/>
            </a:prstGeom>
            <a:solidFill>
              <a:schemeClr val="bg2">
                <a:alpha val="60001"/>
              </a:schemeClr>
            </a:solidFill>
            <a:ln w="0">
              <a:noFill/>
            </a:ln>
          </p:spPr>
          <p:txBody>
            <a:bodyPr/>
            <a:p>
              <a:endParaRPr lang="zh-CN" altLang="en-US"/>
            </a:p>
          </p:txBody>
        </p:sp>
        <p:sp>
          <p:nvSpPr>
            <p:cNvPr id="10303" name="矩形 10302"/>
            <p:cNvSpPr/>
            <p:nvPr/>
          </p:nvSpPr>
          <p:spPr>
            <a:xfrm>
              <a:off x="2620" y="23"/>
              <a:ext cx="20" cy="101"/>
            </a:xfrm>
            <a:prstGeom prst="rect">
              <a:avLst/>
            </a:prstGeom>
            <a:solidFill>
              <a:schemeClr val="bg2">
                <a:alpha val="60001"/>
              </a:schemeClr>
            </a:solidFill>
            <a:ln w="0">
              <a:noFill/>
            </a:ln>
          </p:spPr>
          <p:txBody>
            <a:bodyPr/>
            <a:p>
              <a:endParaRPr lang="zh-CN" altLang="en-US"/>
            </a:p>
          </p:txBody>
        </p:sp>
        <p:sp>
          <p:nvSpPr>
            <p:cNvPr id="10304" name="任意多边形 10303"/>
            <p:cNvSpPr>
              <a:spLocks noEditPoints="1"/>
            </p:cNvSpPr>
            <p:nvPr/>
          </p:nvSpPr>
          <p:spPr>
            <a:xfrm>
              <a:off x="2620" y="225"/>
              <a:ext cx="20"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0305" name="任意多边形 10304"/>
            <p:cNvSpPr>
              <a:spLocks noEditPoints="1"/>
            </p:cNvSpPr>
            <p:nvPr/>
          </p:nvSpPr>
          <p:spPr>
            <a:xfrm>
              <a:off x="2620" y="630"/>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0306" name="任意多边形 10305"/>
            <p:cNvSpPr>
              <a:spLocks noEditPoints="1"/>
            </p:cNvSpPr>
            <p:nvPr/>
          </p:nvSpPr>
          <p:spPr>
            <a:xfrm>
              <a:off x="2620" y="1034"/>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0307" name="任意多边形 10306"/>
            <p:cNvSpPr>
              <a:spLocks noEditPoints="1"/>
            </p:cNvSpPr>
            <p:nvPr/>
          </p:nvSpPr>
          <p:spPr>
            <a:xfrm>
              <a:off x="2620" y="1438"/>
              <a:ext cx="20"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0308" name="任意多边形 10307"/>
            <p:cNvSpPr>
              <a:spLocks noEditPoints="1"/>
            </p:cNvSpPr>
            <p:nvPr/>
          </p:nvSpPr>
          <p:spPr>
            <a:xfrm>
              <a:off x="2620" y="1843"/>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0309" name="任意多边形 10308"/>
            <p:cNvSpPr>
              <a:spLocks noEditPoints="1"/>
            </p:cNvSpPr>
            <p:nvPr/>
          </p:nvSpPr>
          <p:spPr>
            <a:xfrm>
              <a:off x="2620" y="2247"/>
              <a:ext cx="20"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0310" name="任意多边形 10309"/>
            <p:cNvSpPr>
              <a:spLocks noEditPoints="1"/>
            </p:cNvSpPr>
            <p:nvPr/>
          </p:nvSpPr>
          <p:spPr>
            <a:xfrm>
              <a:off x="2620" y="2652"/>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0311" name="任意多边形 10310"/>
            <p:cNvSpPr>
              <a:spLocks noEditPoints="1"/>
            </p:cNvSpPr>
            <p:nvPr/>
          </p:nvSpPr>
          <p:spPr>
            <a:xfrm>
              <a:off x="2620" y="3056"/>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0312" name="任意多边形 10311"/>
            <p:cNvSpPr>
              <a:spLocks noEditPoints="1"/>
            </p:cNvSpPr>
            <p:nvPr/>
          </p:nvSpPr>
          <p:spPr>
            <a:xfrm>
              <a:off x="2620" y="3461"/>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0313" name="任意多边形 10312"/>
            <p:cNvSpPr>
              <a:spLocks noEditPoints="1"/>
            </p:cNvSpPr>
            <p:nvPr/>
          </p:nvSpPr>
          <p:spPr>
            <a:xfrm>
              <a:off x="2620" y="3865"/>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0314" name="矩形 10313"/>
            <p:cNvSpPr/>
            <p:nvPr/>
          </p:nvSpPr>
          <p:spPr>
            <a:xfrm>
              <a:off x="2620" y="4269"/>
              <a:ext cx="20" cy="51"/>
            </a:xfrm>
            <a:prstGeom prst="rect">
              <a:avLst/>
            </a:prstGeom>
            <a:solidFill>
              <a:schemeClr val="bg2">
                <a:alpha val="60001"/>
              </a:schemeClr>
            </a:solidFill>
            <a:ln w="0">
              <a:noFill/>
            </a:ln>
          </p:spPr>
          <p:txBody>
            <a:bodyPr/>
            <a:p>
              <a:endParaRPr lang="zh-CN" altLang="en-US"/>
            </a:p>
          </p:txBody>
        </p:sp>
        <p:sp>
          <p:nvSpPr>
            <p:cNvPr id="10315" name="矩形 10314"/>
            <p:cNvSpPr/>
            <p:nvPr/>
          </p:nvSpPr>
          <p:spPr>
            <a:xfrm>
              <a:off x="3065" y="23"/>
              <a:ext cx="20" cy="101"/>
            </a:xfrm>
            <a:prstGeom prst="rect">
              <a:avLst/>
            </a:prstGeom>
            <a:solidFill>
              <a:schemeClr val="bg2">
                <a:alpha val="60001"/>
              </a:schemeClr>
            </a:solidFill>
            <a:ln w="0">
              <a:noFill/>
            </a:ln>
          </p:spPr>
          <p:txBody>
            <a:bodyPr/>
            <a:p>
              <a:endParaRPr lang="zh-CN" altLang="en-US"/>
            </a:p>
          </p:txBody>
        </p:sp>
        <p:sp>
          <p:nvSpPr>
            <p:cNvPr id="10316" name="任意多边形 10315"/>
            <p:cNvSpPr>
              <a:spLocks noEditPoints="1"/>
            </p:cNvSpPr>
            <p:nvPr/>
          </p:nvSpPr>
          <p:spPr>
            <a:xfrm>
              <a:off x="3065" y="225"/>
              <a:ext cx="20"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0317" name="任意多边形 10316"/>
            <p:cNvSpPr>
              <a:spLocks noEditPoints="1"/>
            </p:cNvSpPr>
            <p:nvPr/>
          </p:nvSpPr>
          <p:spPr>
            <a:xfrm>
              <a:off x="3065" y="630"/>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0318" name="任意多边形 10317"/>
            <p:cNvSpPr>
              <a:spLocks noEditPoints="1"/>
            </p:cNvSpPr>
            <p:nvPr/>
          </p:nvSpPr>
          <p:spPr>
            <a:xfrm>
              <a:off x="3065" y="1034"/>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0319" name="任意多边形 10318"/>
            <p:cNvSpPr>
              <a:spLocks noEditPoints="1"/>
            </p:cNvSpPr>
            <p:nvPr/>
          </p:nvSpPr>
          <p:spPr>
            <a:xfrm>
              <a:off x="3065" y="1438"/>
              <a:ext cx="20"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0320" name="任意多边形 10319"/>
            <p:cNvSpPr>
              <a:spLocks noEditPoints="1"/>
            </p:cNvSpPr>
            <p:nvPr/>
          </p:nvSpPr>
          <p:spPr>
            <a:xfrm>
              <a:off x="3065" y="1843"/>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0321" name="任意多边形 10320"/>
            <p:cNvSpPr>
              <a:spLocks noEditPoints="1"/>
            </p:cNvSpPr>
            <p:nvPr/>
          </p:nvSpPr>
          <p:spPr>
            <a:xfrm>
              <a:off x="3065" y="2247"/>
              <a:ext cx="20"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0322" name="任意多边形 10321"/>
            <p:cNvSpPr>
              <a:spLocks noEditPoints="1"/>
            </p:cNvSpPr>
            <p:nvPr/>
          </p:nvSpPr>
          <p:spPr>
            <a:xfrm>
              <a:off x="3065" y="2652"/>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0323" name="任意多边形 10322"/>
            <p:cNvSpPr>
              <a:spLocks noEditPoints="1"/>
            </p:cNvSpPr>
            <p:nvPr/>
          </p:nvSpPr>
          <p:spPr>
            <a:xfrm>
              <a:off x="3065" y="3056"/>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0324" name="任意多边形 10323"/>
            <p:cNvSpPr>
              <a:spLocks noEditPoints="1"/>
            </p:cNvSpPr>
            <p:nvPr/>
          </p:nvSpPr>
          <p:spPr>
            <a:xfrm>
              <a:off x="3065" y="3461"/>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0325" name="任意多边形 10324"/>
            <p:cNvSpPr>
              <a:spLocks noEditPoints="1"/>
            </p:cNvSpPr>
            <p:nvPr/>
          </p:nvSpPr>
          <p:spPr>
            <a:xfrm>
              <a:off x="3065" y="3865"/>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0326" name="矩形 10325"/>
            <p:cNvSpPr/>
            <p:nvPr/>
          </p:nvSpPr>
          <p:spPr>
            <a:xfrm>
              <a:off x="3065" y="4269"/>
              <a:ext cx="20" cy="51"/>
            </a:xfrm>
            <a:prstGeom prst="rect">
              <a:avLst/>
            </a:prstGeom>
            <a:solidFill>
              <a:schemeClr val="bg2">
                <a:alpha val="60001"/>
              </a:schemeClr>
            </a:solidFill>
            <a:ln w="0">
              <a:noFill/>
            </a:ln>
          </p:spPr>
          <p:txBody>
            <a:bodyPr/>
            <a:p>
              <a:endParaRPr lang="zh-CN" altLang="en-US"/>
            </a:p>
          </p:txBody>
        </p:sp>
        <p:sp>
          <p:nvSpPr>
            <p:cNvPr id="10327" name="矩形 10326"/>
            <p:cNvSpPr/>
            <p:nvPr/>
          </p:nvSpPr>
          <p:spPr>
            <a:xfrm>
              <a:off x="3510" y="23"/>
              <a:ext cx="20" cy="101"/>
            </a:xfrm>
            <a:prstGeom prst="rect">
              <a:avLst/>
            </a:prstGeom>
            <a:solidFill>
              <a:schemeClr val="bg2">
                <a:alpha val="60001"/>
              </a:schemeClr>
            </a:solidFill>
            <a:ln w="0">
              <a:noFill/>
            </a:ln>
          </p:spPr>
          <p:txBody>
            <a:bodyPr/>
            <a:p>
              <a:endParaRPr lang="zh-CN" altLang="en-US"/>
            </a:p>
          </p:txBody>
        </p:sp>
        <p:sp>
          <p:nvSpPr>
            <p:cNvPr id="10328" name="任意多边形 10327"/>
            <p:cNvSpPr>
              <a:spLocks noEditPoints="1"/>
            </p:cNvSpPr>
            <p:nvPr/>
          </p:nvSpPr>
          <p:spPr>
            <a:xfrm>
              <a:off x="3510" y="225"/>
              <a:ext cx="20"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0329" name="任意多边形 10328"/>
            <p:cNvSpPr>
              <a:spLocks noEditPoints="1"/>
            </p:cNvSpPr>
            <p:nvPr/>
          </p:nvSpPr>
          <p:spPr>
            <a:xfrm>
              <a:off x="3510" y="630"/>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0330" name="任意多边形 10329"/>
            <p:cNvSpPr>
              <a:spLocks noEditPoints="1"/>
            </p:cNvSpPr>
            <p:nvPr/>
          </p:nvSpPr>
          <p:spPr>
            <a:xfrm>
              <a:off x="3510" y="1034"/>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0331" name="任意多边形 10330"/>
            <p:cNvSpPr>
              <a:spLocks noEditPoints="1"/>
            </p:cNvSpPr>
            <p:nvPr/>
          </p:nvSpPr>
          <p:spPr>
            <a:xfrm>
              <a:off x="3510" y="1438"/>
              <a:ext cx="20"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0332" name="任意多边形 10331"/>
            <p:cNvSpPr>
              <a:spLocks noEditPoints="1"/>
            </p:cNvSpPr>
            <p:nvPr/>
          </p:nvSpPr>
          <p:spPr>
            <a:xfrm>
              <a:off x="3510" y="1843"/>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0333" name="任意多边形 10332"/>
            <p:cNvSpPr>
              <a:spLocks noEditPoints="1"/>
            </p:cNvSpPr>
            <p:nvPr/>
          </p:nvSpPr>
          <p:spPr>
            <a:xfrm>
              <a:off x="3510" y="2247"/>
              <a:ext cx="20"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0334" name="任意多边形 10333"/>
            <p:cNvSpPr>
              <a:spLocks noEditPoints="1"/>
            </p:cNvSpPr>
            <p:nvPr/>
          </p:nvSpPr>
          <p:spPr>
            <a:xfrm>
              <a:off x="3510" y="2652"/>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0335" name="任意多边形 10334"/>
            <p:cNvSpPr>
              <a:spLocks noEditPoints="1"/>
            </p:cNvSpPr>
            <p:nvPr/>
          </p:nvSpPr>
          <p:spPr>
            <a:xfrm>
              <a:off x="3510" y="3056"/>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0336" name="任意多边形 10335"/>
            <p:cNvSpPr>
              <a:spLocks noEditPoints="1"/>
            </p:cNvSpPr>
            <p:nvPr/>
          </p:nvSpPr>
          <p:spPr>
            <a:xfrm>
              <a:off x="3510" y="3461"/>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0337" name="任意多边形 10336"/>
            <p:cNvSpPr>
              <a:spLocks noEditPoints="1"/>
            </p:cNvSpPr>
            <p:nvPr/>
          </p:nvSpPr>
          <p:spPr>
            <a:xfrm>
              <a:off x="3510" y="3865"/>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0338" name="矩形 10337"/>
            <p:cNvSpPr/>
            <p:nvPr/>
          </p:nvSpPr>
          <p:spPr>
            <a:xfrm>
              <a:off x="3510" y="4269"/>
              <a:ext cx="20" cy="51"/>
            </a:xfrm>
            <a:prstGeom prst="rect">
              <a:avLst/>
            </a:prstGeom>
            <a:solidFill>
              <a:schemeClr val="bg2">
                <a:alpha val="60001"/>
              </a:schemeClr>
            </a:solidFill>
            <a:ln w="0">
              <a:noFill/>
            </a:ln>
          </p:spPr>
          <p:txBody>
            <a:bodyPr/>
            <a:p>
              <a:endParaRPr lang="zh-CN" altLang="en-US"/>
            </a:p>
          </p:txBody>
        </p:sp>
        <p:sp>
          <p:nvSpPr>
            <p:cNvPr id="10339" name="矩形 10338"/>
            <p:cNvSpPr/>
            <p:nvPr/>
          </p:nvSpPr>
          <p:spPr>
            <a:xfrm>
              <a:off x="3960" y="23"/>
              <a:ext cx="20" cy="101"/>
            </a:xfrm>
            <a:prstGeom prst="rect">
              <a:avLst/>
            </a:prstGeom>
            <a:solidFill>
              <a:schemeClr val="bg2">
                <a:alpha val="60001"/>
              </a:schemeClr>
            </a:solidFill>
            <a:ln w="0">
              <a:noFill/>
            </a:ln>
          </p:spPr>
          <p:txBody>
            <a:bodyPr/>
            <a:p>
              <a:endParaRPr lang="zh-CN" altLang="en-US"/>
            </a:p>
          </p:txBody>
        </p:sp>
        <p:sp>
          <p:nvSpPr>
            <p:cNvPr id="10340" name="任意多边形 10339"/>
            <p:cNvSpPr>
              <a:spLocks noEditPoints="1"/>
            </p:cNvSpPr>
            <p:nvPr/>
          </p:nvSpPr>
          <p:spPr>
            <a:xfrm>
              <a:off x="3960" y="225"/>
              <a:ext cx="20"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0341" name="任意多边形 10340"/>
            <p:cNvSpPr>
              <a:spLocks noEditPoints="1"/>
            </p:cNvSpPr>
            <p:nvPr/>
          </p:nvSpPr>
          <p:spPr>
            <a:xfrm>
              <a:off x="3960" y="630"/>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0342" name="任意多边形 10341"/>
            <p:cNvSpPr>
              <a:spLocks noEditPoints="1"/>
            </p:cNvSpPr>
            <p:nvPr/>
          </p:nvSpPr>
          <p:spPr>
            <a:xfrm>
              <a:off x="3960" y="1034"/>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0343" name="任意多边形 10342"/>
            <p:cNvSpPr>
              <a:spLocks noEditPoints="1"/>
            </p:cNvSpPr>
            <p:nvPr/>
          </p:nvSpPr>
          <p:spPr>
            <a:xfrm>
              <a:off x="3960" y="1438"/>
              <a:ext cx="20"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0344" name="任意多边形 10343"/>
            <p:cNvSpPr>
              <a:spLocks noEditPoints="1"/>
            </p:cNvSpPr>
            <p:nvPr/>
          </p:nvSpPr>
          <p:spPr>
            <a:xfrm>
              <a:off x="3960" y="1843"/>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0345" name="任意多边形 10344"/>
            <p:cNvSpPr>
              <a:spLocks noEditPoints="1"/>
            </p:cNvSpPr>
            <p:nvPr/>
          </p:nvSpPr>
          <p:spPr>
            <a:xfrm>
              <a:off x="3960" y="2247"/>
              <a:ext cx="20"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0346" name="任意多边形 10345"/>
            <p:cNvSpPr>
              <a:spLocks noEditPoints="1"/>
            </p:cNvSpPr>
            <p:nvPr/>
          </p:nvSpPr>
          <p:spPr>
            <a:xfrm>
              <a:off x="3960" y="2652"/>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0347" name="任意多边形 10346"/>
            <p:cNvSpPr>
              <a:spLocks noEditPoints="1"/>
            </p:cNvSpPr>
            <p:nvPr/>
          </p:nvSpPr>
          <p:spPr>
            <a:xfrm>
              <a:off x="3960" y="3056"/>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0348" name="任意多边形 10347"/>
            <p:cNvSpPr>
              <a:spLocks noEditPoints="1"/>
            </p:cNvSpPr>
            <p:nvPr/>
          </p:nvSpPr>
          <p:spPr>
            <a:xfrm>
              <a:off x="3960" y="3461"/>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0349" name="任意多边形 10348"/>
            <p:cNvSpPr>
              <a:spLocks noEditPoints="1"/>
            </p:cNvSpPr>
            <p:nvPr/>
          </p:nvSpPr>
          <p:spPr>
            <a:xfrm>
              <a:off x="3960" y="3865"/>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0350" name="矩形 10349"/>
            <p:cNvSpPr/>
            <p:nvPr/>
          </p:nvSpPr>
          <p:spPr>
            <a:xfrm>
              <a:off x="3960" y="4269"/>
              <a:ext cx="20" cy="51"/>
            </a:xfrm>
            <a:prstGeom prst="rect">
              <a:avLst/>
            </a:prstGeom>
            <a:solidFill>
              <a:schemeClr val="bg2">
                <a:alpha val="60001"/>
              </a:schemeClr>
            </a:solidFill>
            <a:ln w="0">
              <a:noFill/>
            </a:ln>
          </p:spPr>
          <p:txBody>
            <a:bodyPr/>
            <a:p>
              <a:endParaRPr lang="zh-CN" altLang="en-US"/>
            </a:p>
          </p:txBody>
        </p:sp>
        <p:sp>
          <p:nvSpPr>
            <p:cNvPr id="10351" name="矩形 10350"/>
            <p:cNvSpPr/>
            <p:nvPr/>
          </p:nvSpPr>
          <p:spPr>
            <a:xfrm>
              <a:off x="4405" y="23"/>
              <a:ext cx="20" cy="101"/>
            </a:xfrm>
            <a:prstGeom prst="rect">
              <a:avLst/>
            </a:prstGeom>
            <a:solidFill>
              <a:schemeClr val="bg2">
                <a:alpha val="60001"/>
              </a:schemeClr>
            </a:solidFill>
            <a:ln w="0">
              <a:noFill/>
            </a:ln>
          </p:spPr>
          <p:txBody>
            <a:bodyPr/>
            <a:p>
              <a:endParaRPr lang="zh-CN" altLang="en-US"/>
            </a:p>
          </p:txBody>
        </p:sp>
        <p:sp>
          <p:nvSpPr>
            <p:cNvPr id="10352" name="任意多边形 10351"/>
            <p:cNvSpPr>
              <a:spLocks noEditPoints="1"/>
            </p:cNvSpPr>
            <p:nvPr/>
          </p:nvSpPr>
          <p:spPr>
            <a:xfrm>
              <a:off x="4405" y="225"/>
              <a:ext cx="20"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0353" name="任意多边形 10352"/>
            <p:cNvSpPr>
              <a:spLocks noEditPoints="1"/>
            </p:cNvSpPr>
            <p:nvPr/>
          </p:nvSpPr>
          <p:spPr>
            <a:xfrm>
              <a:off x="4405" y="630"/>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0354" name="任意多边形 10353"/>
            <p:cNvSpPr>
              <a:spLocks noEditPoints="1"/>
            </p:cNvSpPr>
            <p:nvPr/>
          </p:nvSpPr>
          <p:spPr>
            <a:xfrm>
              <a:off x="4405" y="1034"/>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0355" name="任意多边形 10354"/>
            <p:cNvSpPr>
              <a:spLocks noEditPoints="1"/>
            </p:cNvSpPr>
            <p:nvPr/>
          </p:nvSpPr>
          <p:spPr>
            <a:xfrm>
              <a:off x="4405" y="1438"/>
              <a:ext cx="20"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0356" name="任意多边形 10355"/>
            <p:cNvSpPr>
              <a:spLocks noEditPoints="1"/>
            </p:cNvSpPr>
            <p:nvPr/>
          </p:nvSpPr>
          <p:spPr>
            <a:xfrm>
              <a:off x="4405" y="1843"/>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0357" name="任意多边形 10356"/>
            <p:cNvSpPr>
              <a:spLocks noEditPoints="1"/>
            </p:cNvSpPr>
            <p:nvPr/>
          </p:nvSpPr>
          <p:spPr>
            <a:xfrm>
              <a:off x="4405" y="2247"/>
              <a:ext cx="20"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0358" name="任意多边形 10357"/>
            <p:cNvSpPr>
              <a:spLocks noEditPoints="1"/>
            </p:cNvSpPr>
            <p:nvPr/>
          </p:nvSpPr>
          <p:spPr>
            <a:xfrm>
              <a:off x="4405" y="2652"/>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0359" name="任意多边形 10358"/>
            <p:cNvSpPr>
              <a:spLocks noEditPoints="1"/>
            </p:cNvSpPr>
            <p:nvPr/>
          </p:nvSpPr>
          <p:spPr>
            <a:xfrm>
              <a:off x="4405" y="3056"/>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0360" name="任意多边形 10359"/>
            <p:cNvSpPr>
              <a:spLocks noEditPoints="1"/>
            </p:cNvSpPr>
            <p:nvPr/>
          </p:nvSpPr>
          <p:spPr>
            <a:xfrm>
              <a:off x="4405" y="3461"/>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0361" name="任意多边形 10360"/>
            <p:cNvSpPr>
              <a:spLocks noEditPoints="1"/>
            </p:cNvSpPr>
            <p:nvPr/>
          </p:nvSpPr>
          <p:spPr>
            <a:xfrm>
              <a:off x="4405" y="3865"/>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0362" name="矩形 10361"/>
            <p:cNvSpPr/>
            <p:nvPr/>
          </p:nvSpPr>
          <p:spPr>
            <a:xfrm>
              <a:off x="4405" y="4269"/>
              <a:ext cx="20" cy="51"/>
            </a:xfrm>
            <a:prstGeom prst="rect">
              <a:avLst/>
            </a:prstGeom>
            <a:solidFill>
              <a:schemeClr val="bg2">
                <a:alpha val="60001"/>
              </a:schemeClr>
            </a:solidFill>
            <a:ln w="0">
              <a:noFill/>
            </a:ln>
          </p:spPr>
          <p:txBody>
            <a:bodyPr/>
            <a:p>
              <a:endParaRPr lang="zh-CN" altLang="en-US"/>
            </a:p>
          </p:txBody>
        </p:sp>
        <p:sp>
          <p:nvSpPr>
            <p:cNvPr id="10363" name="矩形 10362"/>
            <p:cNvSpPr/>
            <p:nvPr/>
          </p:nvSpPr>
          <p:spPr>
            <a:xfrm>
              <a:off x="4850" y="23"/>
              <a:ext cx="20" cy="101"/>
            </a:xfrm>
            <a:prstGeom prst="rect">
              <a:avLst/>
            </a:prstGeom>
            <a:solidFill>
              <a:schemeClr val="bg2">
                <a:alpha val="60001"/>
              </a:schemeClr>
            </a:solidFill>
            <a:ln w="0">
              <a:noFill/>
            </a:ln>
          </p:spPr>
          <p:txBody>
            <a:bodyPr/>
            <a:p>
              <a:endParaRPr lang="zh-CN" altLang="en-US"/>
            </a:p>
          </p:txBody>
        </p:sp>
        <p:sp>
          <p:nvSpPr>
            <p:cNvPr id="10364" name="任意多边形 10363"/>
            <p:cNvSpPr>
              <a:spLocks noEditPoints="1"/>
            </p:cNvSpPr>
            <p:nvPr/>
          </p:nvSpPr>
          <p:spPr>
            <a:xfrm>
              <a:off x="4850" y="225"/>
              <a:ext cx="20"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0365" name="任意多边形 10364"/>
            <p:cNvSpPr>
              <a:spLocks noEditPoints="1"/>
            </p:cNvSpPr>
            <p:nvPr/>
          </p:nvSpPr>
          <p:spPr>
            <a:xfrm>
              <a:off x="4850" y="630"/>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0366" name="任意多边形 10365"/>
            <p:cNvSpPr>
              <a:spLocks noEditPoints="1"/>
            </p:cNvSpPr>
            <p:nvPr/>
          </p:nvSpPr>
          <p:spPr>
            <a:xfrm>
              <a:off x="4850" y="1034"/>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0367" name="任意多边形 10366"/>
            <p:cNvSpPr>
              <a:spLocks noEditPoints="1"/>
            </p:cNvSpPr>
            <p:nvPr/>
          </p:nvSpPr>
          <p:spPr>
            <a:xfrm>
              <a:off x="4850" y="1438"/>
              <a:ext cx="20"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0368" name="任意多边形 10367"/>
            <p:cNvSpPr>
              <a:spLocks noEditPoints="1"/>
            </p:cNvSpPr>
            <p:nvPr/>
          </p:nvSpPr>
          <p:spPr>
            <a:xfrm>
              <a:off x="4850" y="1843"/>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0369" name="任意多边形 10368"/>
            <p:cNvSpPr>
              <a:spLocks noEditPoints="1"/>
            </p:cNvSpPr>
            <p:nvPr/>
          </p:nvSpPr>
          <p:spPr>
            <a:xfrm>
              <a:off x="4850" y="2247"/>
              <a:ext cx="20"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0370" name="任意多边形 10369"/>
            <p:cNvSpPr>
              <a:spLocks noEditPoints="1"/>
            </p:cNvSpPr>
            <p:nvPr/>
          </p:nvSpPr>
          <p:spPr>
            <a:xfrm>
              <a:off x="4850" y="2652"/>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0371" name="任意多边形 10370"/>
            <p:cNvSpPr>
              <a:spLocks noEditPoints="1"/>
            </p:cNvSpPr>
            <p:nvPr/>
          </p:nvSpPr>
          <p:spPr>
            <a:xfrm>
              <a:off x="4850" y="3056"/>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0372" name="任意多边形 10371"/>
            <p:cNvSpPr>
              <a:spLocks noEditPoints="1"/>
            </p:cNvSpPr>
            <p:nvPr/>
          </p:nvSpPr>
          <p:spPr>
            <a:xfrm>
              <a:off x="4850" y="3461"/>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0373" name="任意多边形 10372"/>
            <p:cNvSpPr>
              <a:spLocks noEditPoints="1"/>
            </p:cNvSpPr>
            <p:nvPr/>
          </p:nvSpPr>
          <p:spPr>
            <a:xfrm>
              <a:off x="4850" y="3865"/>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0374" name="矩形 10373"/>
            <p:cNvSpPr/>
            <p:nvPr/>
          </p:nvSpPr>
          <p:spPr>
            <a:xfrm>
              <a:off x="4850" y="4269"/>
              <a:ext cx="20" cy="51"/>
            </a:xfrm>
            <a:prstGeom prst="rect">
              <a:avLst/>
            </a:prstGeom>
            <a:solidFill>
              <a:schemeClr val="bg2">
                <a:alpha val="60001"/>
              </a:schemeClr>
            </a:solidFill>
            <a:ln w="0">
              <a:noFill/>
            </a:ln>
          </p:spPr>
          <p:txBody>
            <a:bodyPr/>
            <a:p>
              <a:endParaRPr lang="zh-CN" altLang="en-US"/>
            </a:p>
          </p:txBody>
        </p:sp>
        <p:sp>
          <p:nvSpPr>
            <p:cNvPr id="10375" name="矩形 10374"/>
            <p:cNvSpPr/>
            <p:nvPr/>
          </p:nvSpPr>
          <p:spPr>
            <a:xfrm>
              <a:off x="5300" y="23"/>
              <a:ext cx="20" cy="101"/>
            </a:xfrm>
            <a:prstGeom prst="rect">
              <a:avLst/>
            </a:prstGeom>
            <a:solidFill>
              <a:schemeClr val="bg2">
                <a:alpha val="60001"/>
              </a:schemeClr>
            </a:solidFill>
            <a:ln w="0">
              <a:noFill/>
            </a:ln>
          </p:spPr>
          <p:txBody>
            <a:bodyPr/>
            <a:p>
              <a:endParaRPr lang="zh-CN" altLang="en-US"/>
            </a:p>
          </p:txBody>
        </p:sp>
        <p:sp>
          <p:nvSpPr>
            <p:cNvPr id="10376" name="任意多边形 10375"/>
            <p:cNvSpPr>
              <a:spLocks noEditPoints="1"/>
            </p:cNvSpPr>
            <p:nvPr/>
          </p:nvSpPr>
          <p:spPr>
            <a:xfrm>
              <a:off x="5300" y="225"/>
              <a:ext cx="20"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0377" name="任意多边形 10376"/>
            <p:cNvSpPr>
              <a:spLocks noEditPoints="1"/>
            </p:cNvSpPr>
            <p:nvPr/>
          </p:nvSpPr>
          <p:spPr>
            <a:xfrm>
              <a:off x="5300" y="630"/>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0378" name="任意多边形 10377"/>
            <p:cNvSpPr>
              <a:spLocks noEditPoints="1"/>
            </p:cNvSpPr>
            <p:nvPr/>
          </p:nvSpPr>
          <p:spPr>
            <a:xfrm>
              <a:off x="5300" y="1034"/>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0379" name="任意多边形 10378"/>
            <p:cNvSpPr>
              <a:spLocks noEditPoints="1"/>
            </p:cNvSpPr>
            <p:nvPr/>
          </p:nvSpPr>
          <p:spPr>
            <a:xfrm>
              <a:off x="5300" y="1438"/>
              <a:ext cx="20"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0380" name="任意多边形 10379"/>
            <p:cNvSpPr>
              <a:spLocks noEditPoints="1"/>
            </p:cNvSpPr>
            <p:nvPr/>
          </p:nvSpPr>
          <p:spPr>
            <a:xfrm>
              <a:off x="5300" y="1843"/>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0381" name="任意多边形 10380"/>
            <p:cNvSpPr>
              <a:spLocks noEditPoints="1"/>
            </p:cNvSpPr>
            <p:nvPr/>
          </p:nvSpPr>
          <p:spPr>
            <a:xfrm>
              <a:off x="5300" y="2247"/>
              <a:ext cx="20"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0382" name="任意多边形 10381"/>
            <p:cNvSpPr>
              <a:spLocks noEditPoints="1"/>
            </p:cNvSpPr>
            <p:nvPr/>
          </p:nvSpPr>
          <p:spPr>
            <a:xfrm>
              <a:off x="5300" y="2652"/>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0383" name="任意多边形 10382"/>
            <p:cNvSpPr>
              <a:spLocks noEditPoints="1"/>
            </p:cNvSpPr>
            <p:nvPr/>
          </p:nvSpPr>
          <p:spPr>
            <a:xfrm>
              <a:off x="5300" y="3056"/>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0384" name="任意多边形 10383"/>
            <p:cNvSpPr>
              <a:spLocks noEditPoints="1"/>
            </p:cNvSpPr>
            <p:nvPr/>
          </p:nvSpPr>
          <p:spPr>
            <a:xfrm>
              <a:off x="5300" y="3461"/>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0385" name="任意多边形 10384"/>
            <p:cNvSpPr>
              <a:spLocks noEditPoints="1"/>
            </p:cNvSpPr>
            <p:nvPr/>
          </p:nvSpPr>
          <p:spPr>
            <a:xfrm>
              <a:off x="5300" y="3865"/>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0386" name="矩形 10385"/>
            <p:cNvSpPr/>
            <p:nvPr/>
          </p:nvSpPr>
          <p:spPr>
            <a:xfrm>
              <a:off x="5300" y="4269"/>
              <a:ext cx="20" cy="51"/>
            </a:xfrm>
            <a:prstGeom prst="rect">
              <a:avLst/>
            </a:prstGeom>
            <a:solidFill>
              <a:schemeClr val="bg2">
                <a:alpha val="60001"/>
              </a:schemeClr>
            </a:solidFill>
            <a:ln w="0">
              <a:noFill/>
            </a:ln>
          </p:spPr>
          <p:txBody>
            <a:bodyPr/>
            <a:p>
              <a:endParaRPr lang="zh-CN" altLang="en-US"/>
            </a:p>
          </p:txBody>
        </p:sp>
        <p:sp>
          <p:nvSpPr>
            <p:cNvPr id="10387" name="任意多边形 10386"/>
            <p:cNvSpPr/>
            <p:nvPr/>
          </p:nvSpPr>
          <p:spPr>
            <a:xfrm>
              <a:off x="349" y="3304"/>
              <a:ext cx="20" cy="10"/>
            </a:xfrm>
            <a:custGeom>
              <a:avLst/>
              <a:gdLst/>
              <a:ahLst/>
              <a:cxnLst/>
              <a:pathLst>
                <a:path w="4" h="2">
                  <a:moveTo>
                    <a:pt x="0" y="1"/>
                  </a:moveTo>
                  <a:cubicBezTo>
                    <a:pt x="1" y="2"/>
                    <a:pt x="4" y="0"/>
                    <a:pt x="0" y="1"/>
                  </a:cubicBezTo>
                  <a:close/>
                </a:path>
              </a:pathLst>
            </a:custGeom>
            <a:solidFill>
              <a:schemeClr val="bg2">
                <a:alpha val="60001"/>
              </a:schemeClr>
            </a:solidFill>
            <a:ln w="0">
              <a:noFill/>
            </a:ln>
          </p:spPr>
          <p:txBody>
            <a:bodyPr/>
            <a:p>
              <a:endParaRPr lang="zh-CN" altLang="en-US"/>
            </a:p>
          </p:txBody>
        </p:sp>
      </p:grpSp>
      <p:grpSp>
        <p:nvGrpSpPr>
          <p:cNvPr id="10388" name="组合 10387"/>
          <p:cNvGrpSpPr/>
          <p:nvPr/>
        </p:nvGrpSpPr>
        <p:grpSpPr>
          <a:xfrm>
            <a:off x="1066800" y="3444875"/>
            <a:ext cx="533400" cy="492125"/>
            <a:chOff x="96" y="2784"/>
            <a:chExt cx="1062" cy="981"/>
          </a:xfrm>
        </p:grpSpPr>
        <p:sp>
          <p:nvSpPr>
            <p:cNvPr id="10389" name="任意多边形 10388"/>
            <p:cNvSpPr/>
            <p:nvPr userDrawn="1"/>
          </p:nvSpPr>
          <p:spPr>
            <a:xfrm>
              <a:off x="121" y="2784"/>
              <a:ext cx="207" cy="81"/>
            </a:xfrm>
            <a:custGeom>
              <a:avLst/>
              <a:gdLst/>
              <a:ahLst/>
              <a:cxnLst/>
              <a:pathLst>
                <a:path w="41" h="16">
                  <a:moveTo>
                    <a:pt x="30" y="12"/>
                  </a:moveTo>
                  <a:cubicBezTo>
                    <a:pt x="34" y="11"/>
                    <a:pt x="36" y="10"/>
                    <a:pt x="37" y="10"/>
                  </a:cubicBezTo>
                  <a:cubicBezTo>
                    <a:pt x="37" y="10"/>
                    <a:pt x="38" y="9"/>
                    <a:pt x="38" y="9"/>
                  </a:cubicBezTo>
                  <a:cubicBezTo>
                    <a:pt x="41" y="6"/>
                    <a:pt x="37" y="1"/>
                    <a:pt x="31" y="1"/>
                  </a:cubicBezTo>
                  <a:cubicBezTo>
                    <a:pt x="31" y="1"/>
                    <a:pt x="0" y="0"/>
                    <a:pt x="8" y="11"/>
                  </a:cubicBezTo>
                  <a:cubicBezTo>
                    <a:pt x="8" y="11"/>
                    <a:pt x="15" y="16"/>
                    <a:pt x="30" y="12"/>
                  </a:cubicBezTo>
                  <a:close/>
                </a:path>
              </a:pathLst>
            </a:custGeom>
            <a:solidFill>
              <a:schemeClr val="accent2"/>
            </a:solidFill>
            <a:ln w="0">
              <a:noFill/>
            </a:ln>
          </p:spPr>
          <p:txBody>
            <a:bodyPr/>
            <a:p>
              <a:endParaRPr lang="zh-CN" altLang="en-US"/>
            </a:p>
          </p:txBody>
        </p:sp>
        <p:sp>
          <p:nvSpPr>
            <p:cNvPr id="10390" name="任意多边形 10389"/>
            <p:cNvSpPr>
              <a:spLocks noEditPoints="1"/>
            </p:cNvSpPr>
            <p:nvPr userDrawn="1"/>
          </p:nvSpPr>
          <p:spPr>
            <a:xfrm>
              <a:off x="96" y="2789"/>
              <a:ext cx="1062" cy="976"/>
            </a:xfrm>
            <a:custGeom>
              <a:avLst/>
              <a:gdLst/>
              <a:ahLst/>
              <a:cxnLst/>
              <a:pathLst>
                <a:path w="210" h="193">
                  <a:moveTo>
                    <a:pt x="186" y="166"/>
                  </a:moveTo>
                  <a:cubicBezTo>
                    <a:pt x="167" y="166"/>
                    <a:pt x="163" y="155"/>
                    <a:pt x="163" y="155"/>
                  </a:cubicBezTo>
                  <a:cubicBezTo>
                    <a:pt x="163" y="155"/>
                    <a:pt x="162" y="147"/>
                    <a:pt x="154" y="145"/>
                  </a:cubicBezTo>
                  <a:cubicBezTo>
                    <a:pt x="135" y="140"/>
                    <a:pt x="147" y="128"/>
                    <a:pt x="152" y="125"/>
                  </a:cubicBezTo>
                  <a:cubicBezTo>
                    <a:pt x="157" y="123"/>
                    <a:pt x="154" y="122"/>
                    <a:pt x="150" y="120"/>
                  </a:cubicBezTo>
                  <a:cubicBezTo>
                    <a:pt x="142" y="115"/>
                    <a:pt x="141" y="109"/>
                    <a:pt x="142" y="99"/>
                  </a:cubicBezTo>
                  <a:cubicBezTo>
                    <a:pt x="142" y="88"/>
                    <a:pt x="149" y="91"/>
                    <a:pt x="149" y="91"/>
                  </a:cubicBezTo>
                  <a:cubicBezTo>
                    <a:pt x="149" y="91"/>
                    <a:pt x="160" y="96"/>
                    <a:pt x="165" y="93"/>
                  </a:cubicBezTo>
                  <a:cubicBezTo>
                    <a:pt x="169" y="91"/>
                    <a:pt x="167" y="88"/>
                    <a:pt x="165" y="89"/>
                  </a:cubicBezTo>
                  <a:cubicBezTo>
                    <a:pt x="163" y="91"/>
                    <a:pt x="148" y="89"/>
                    <a:pt x="146" y="82"/>
                  </a:cubicBezTo>
                  <a:cubicBezTo>
                    <a:pt x="144" y="74"/>
                    <a:pt x="150" y="78"/>
                    <a:pt x="151" y="78"/>
                  </a:cubicBezTo>
                  <a:cubicBezTo>
                    <a:pt x="153" y="79"/>
                    <a:pt x="153" y="81"/>
                    <a:pt x="157" y="83"/>
                  </a:cubicBezTo>
                  <a:cubicBezTo>
                    <a:pt x="168" y="88"/>
                    <a:pt x="162" y="82"/>
                    <a:pt x="162" y="82"/>
                  </a:cubicBezTo>
                  <a:cubicBezTo>
                    <a:pt x="162" y="82"/>
                    <a:pt x="162" y="82"/>
                    <a:pt x="157" y="77"/>
                  </a:cubicBezTo>
                  <a:cubicBezTo>
                    <a:pt x="152" y="71"/>
                    <a:pt x="145" y="73"/>
                    <a:pt x="139" y="73"/>
                  </a:cubicBezTo>
                  <a:cubicBezTo>
                    <a:pt x="133" y="73"/>
                    <a:pt x="135" y="78"/>
                    <a:pt x="135" y="78"/>
                  </a:cubicBezTo>
                  <a:cubicBezTo>
                    <a:pt x="135" y="78"/>
                    <a:pt x="134" y="88"/>
                    <a:pt x="133" y="106"/>
                  </a:cubicBezTo>
                  <a:cubicBezTo>
                    <a:pt x="132" y="124"/>
                    <a:pt x="129" y="126"/>
                    <a:pt x="128" y="125"/>
                  </a:cubicBezTo>
                  <a:cubicBezTo>
                    <a:pt x="127" y="123"/>
                    <a:pt x="125" y="114"/>
                    <a:pt x="125" y="111"/>
                  </a:cubicBezTo>
                  <a:cubicBezTo>
                    <a:pt x="125" y="108"/>
                    <a:pt x="123" y="97"/>
                    <a:pt x="124" y="84"/>
                  </a:cubicBezTo>
                  <a:cubicBezTo>
                    <a:pt x="125" y="72"/>
                    <a:pt x="128" y="77"/>
                    <a:pt x="120" y="74"/>
                  </a:cubicBezTo>
                  <a:cubicBezTo>
                    <a:pt x="111" y="71"/>
                    <a:pt x="116" y="67"/>
                    <a:pt x="118" y="67"/>
                  </a:cubicBezTo>
                  <a:cubicBezTo>
                    <a:pt x="121" y="67"/>
                    <a:pt x="125" y="69"/>
                    <a:pt x="126" y="67"/>
                  </a:cubicBezTo>
                  <a:cubicBezTo>
                    <a:pt x="127" y="59"/>
                    <a:pt x="128" y="52"/>
                    <a:pt x="124" y="51"/>
                  </a:cubicBezTo>
                  <a:cubicBezTo>
                    <a:pt x="115" y="47"/>
                    <a:pt x="119" y="45"/>
                    <a:pt x="122" y="44"/>
                  </a:cubicBezTo>
                  <a:cubicBezTo>
                    <a:pt x="125" y="43"/>
                    <a:pt x="126" y="35"/>
                    <a:pt x="121" y="37"/>
                  </a:cubicBezTo>
                  <a:cubicBezTo>
                    <a:pt x="112" y="40"/>
                    <a:pt x="113" y="32"/>
                    <a:pt x="115" y="31"/>
                  </a:cubicBezTo>
                  <a:cubicBezTo>
                    <a:pt x="117" y="30"/>
                    <a:pt x="120" y="32"/>
                    <a:pt x="119" y="24"/>
                  </a:cubicBezTo>
                  <a:cubicBezTo>
                    <a:pt x="117" y="17"/>
                    <a:pt x="124" y="14"/>
                    <a:pt x="126" y="21"/>
                  </a:cubicBezTo>
                  <a:cubicBezTo>
                    <a:pt x="127" y="28"/>
                    <a:pt x="130" y="42"/>
                    <a:pt x="132" y="39"/>
                  </a:cubicBezTo>
                  <a:cubicBezTo>
                    <a:pt x="134" y="35"/>
                    <a:pt x="138" y="22"/>
                    <a:pt x="142" y="16"/>
                  </a:cubicBezTo>
                  <a:cubicBezTo>
                    <a:pt x="145" y="10"/>
                    <a:pt x="150" y="15"/>
                    <a:pt x="149" y="18"/>
                  </a:cubicBezTo>
                  <a:cubicBezTo>
                    <a:pt x="144" y="33"/>
                    <a:pt x="152" y="34"/>
                    <a:pt x="152" y="34"/>
                  </a:cubicBezTo>
                  <a:cubicBezTo>
                    <a:pt x="152" y="34"/>
                    <a:pt x="151" y="36"/>
                    <a:pt x="147" y="36"/>
                  </a:cubicBezTo>
                  <a:cubicBezTo>
                    <a:pt x="137" y="35"/>
                    <a:pt x="141" y="41"/>
                    <a:pt x="145" y="43"/>
                  </a:cubicBezTo>
                  <a:cubicBezTo>
                    <a:pt x="154" y="46"/>
                    <a:pt x="148" y="48"/>
                    <a:pt x="143" y="48"/>
                  </a:cubicBezTo>
                  <a:cubicBezTo>
                    <a:pt x="139" y="48"/>
                    <a:pt x="136" y="50"/>
                    <a:pt x="135" y="55"/>
                  </a:cubicBezTo>
                  <a:cubicBezTo>
                    <a:pt x="132" y="70"/>
                    <a:pt x="144" y="67"/>
                    <a:pt x="144" y="67"/>
                  </a:cubicBezTo>
                  <a:cubicBezTo>
                    <a:pt x="162" y="72"/>
                    <a:pt x="189" y="69"/>
                    <a:pt x="189" y="69"/>
                  </a:cubicBezTo>
                  <a:cubicBezTo>
                    <a:pt x="209" y="75"/>
                    <a:pt x="200" y="45"/>
                    <a:pt x="199" y="29"/>
                  </a:cubicBezTo>
                  <a:cubicBezTo>
                    <a:pt x="197" y="13"/>
                    <a:pt x="195" y="5"/>
                    <a:pt x="181" y="2"/>
                  </a:cubicBezTo>
                  <a:cubicBezTo>
                    <a:pt x="168" y="0"/>
                    <a:pt x="90" y="1"/>
                    <a:pt x="90" y="1"/>
                  </a:cubicBezTo>
                  <a:cubicBezTo>
                    <a:pt x="87" y="2"/>
                    <a:pt x="56" y="1"/>
                    <a:pt x="56" y="1"/>
                  </a:cubicBezTo>
                  <a:cubicBezTo>
                    <a:pt x="56" y="1"/>
                    <a:pt x="54" y="8"/>
                    <a:pt x="56" y="8"/>
                  </a:cubicBezTo>
                  <a:cubicBezTo>
                    <a:pt x="61" y="8"/>
                    <a:pt x="80" y="9"/>
                    <a:pt x="80" y="9"/>
                  </a:cubicBezTo>
                  <a:cubicBezTo>
                    <a:pt x="81" y="9"/>
                    <a:pt x="90" y="8"/>
                    <a:pt x="85" y="12"/>
                  </a:cubicBezTo>
                  <a:cubicBezTo>
                    <a:pt x="80" y="16"/>
                    <a:pt x="69" y="16"/>
                    <a:pt x="62" y="16"/>
                  </a:cubicBezTo>
                  <a:cubicBezTo>
                    <a:pt x="47" y="15"/>
                    <a:pt x="54" y="22"/>
                    <a:pt x="60" y="22"/>
                  </a:cubicBezTo>
                  <a:cubicBezTo>
                    <a:pt x="78" y="22"/>
                    <a:pt x="82" y="26"/>
                    <a:pt x="74" y="27"/>
                  </a:cubicBezTo>
                  <a:cubicBezTo>
                    <a:pt x="67" y="28"/>
                    <a:pt x="65" y="28"/>
                    <a:pt x="58" y="29"/>
                  </a:cubicBezTo>
                  <a:cubicBezTo>
                    <a:pt x="2" y="38"/>
                    <a:pt x="21" y="23"/>
                    <a:pt x="26" y="23"/>
                  </a:cubicBezTo>
                  <a:cubicBezTo>
                    <a:pt x="49" y="23"/>
                    <a:pt x="44" y="15"/>
                    <a:pt x="38" y="17"/>
                  </a:cubicBezTo>
                  <a:cubicBezTo>
                    <a:pt x="32" y="18"/>
                    <a:pt x="12" y="11"/>
                    <a:pt x="9" y="24"/>
                  </a:cubicBezTo>
                  <a:cubicBezTo>
                    <a:pt x="7" y="37"/>
                    <a:pt x="15" y="103"/>
                    <a:pt x="13" y="115"/>
                  </a:cubicBezTo>
                  <a:cubicBezTo>
                    <a:pt x="0" y="193"/>
                    <a:pt x="71" y="176"/>
                    <a:pt x="71" y="176"/>
                  </a:cubicBezTo>
                  <a:cubicBezTo>
                    <a:pt x="56" y="164"/>
                    <a:pt x="62" y="153"/>
                    <a:pt x="61" y="146"/>
                  </a:cubicBezTo>
                  <a:cubicBezTo>
                    <a:pt x="57" y="125"/>
                    <a:pt x="55" y="122"/>
                    <a:pt x="51" y="124"/>
                  </a:cubicBezTo>
                  <a:cubicBezTo>
                    <a:pt x="43" y="128"/>
                    <a:pt x="44" y="130"/>
                    <a:pt x="45" y="133"/>
                  </a:cubicBezTo>
                  <a:cubicBezTo>
                    <a:pt x="51" y="151"/>
                    <a:pt x="37" y="137"/>
                    <a:pt x="37" y="137"/>
                  </a:cubicBezTo>
                  <a:cubicBezTo>
                    <a:pt x="35" y="138"/>
                    <a:pt x="34" y="142"/>
                    <a:pt x="35" y="145"/>
                  </a:cubicBezTo>
                  <a:cubicBezTo>
                    <a:pt x="47" y="168"/>
                    <a:pt x="36" y="162"/>
                    <a:pt x="33" y="158"/>
                  </a:cubicBezTo>
                  <a:cubicBezTo>
                    <a:pt x="22" y="142"/>
                    <a:pt x="33" y="133"/>
                    <a:pt x="32" y="128"/>
                  </a:cubicBezTo>
                  <a:cubicBezTo>
                    <a:pt x="27" y="108"/>
                    <a:pt x="42" y="100"/>
                    <a:pt x="44" y="97"/>
                  </a:cubicBezTo>
                  <a:cubicBezTo>
                    <a:pt x="46" y="93"/>
                    <a:pt x="45" y="92"/>
                    <a:pt x="46" y="86"/>
                  </a:cubicBezTo>
                  <a:cubicBezTo>
                    <a:pt x="48" y="72"/>
                    <a:pt x="55" y="79"/>
                    <a:pt x="55" y="84"/>
                  </a:cubicBezTo>
                  <a:cubicBezTo>
                    <a:pt x="53" y="100"/>
                    <a:pt x="63" y="88"/>
                    <a:pt x="67" y="83"/>
                  </a:cubicBezTo>
                  <a:cubicBezTo>
                    <a:pt x="78" y="68"/>
                    <a:pt x="77" y="84"/>
                    <a:pt x="75" y="87"/>
                  </a:cubicBezTo>
                  <a:cubicBezTo>
                    <a:pt x="72" y="89"/>
                    <a:pt x="71" y="93"/>
                    <a:pt x="71" y="95"/>
                  </a:cubicBezTo>
                  <a:cubicBezTo>
                    <a:pt x="74" y="103"/>
                    <a:pt x="69" y="111"/>
                    <a:pt x="67" y="112"/>
                  </a:cubicBezTo>
                  <a:cubicBezTo>
                    <a:pt x="66" y="112"/>
                    <a:pt x="61" y="114"/>
                    <a:pt x="61" y="121"/>
                  </a:cubicBezTo>
                  <a:cubicBezTo>
                    <a:pt x="61" y="127"/>
                    <a:pt x="69" y="139"/>
                    <a:pt x="69" y="143"/>
                  </a:cubicBezTo>
                  <a:cubicBezTo>
                    <a:pt x="69" y="178"/>
                    <a:pt x="84" y="181"/>
                    <a:pt x="91" y="180"/>
                  </a:cubicBezTo>
                  <a:cubicBezTo>
                    <a:pt x="98" y="179"/>
                    <a:pt x="159" y="177"/>
                    <a:pt x="185" y="175"/>
                  </a:cubicBezTo>
                  <a:cubicBezTo>
                    <a:pt x="210" y="173"/>
                    <a:pt x="193" y="166"/>
                    <a:pt x="186" y="166"/>
                  </a:cubicBezTo>
                  <a:close/>
                  <a:moveTo>
                    <a:pt x="165" y="60"/>
                  </a:moveTo>
                  <a:cubicBezTo>
                    <a:pt x="203" y="61"/>
                    <a:pt x="185" y="64"/>
                    <a:pt x="182" y="66"/>
                  </a:cubicBezTo>
                  <a:cubicBezTo>
                    <a:pt x="178" y="68"/>
                    <a:pt x="182" y="66"/>
                    <a:pt x="167" y="65"/>
                  </a:cubicBezTo>
                  <a:cubicBezTo>
                    <a:pt x="152" y="65"/>
                    <a:pt x="165" y="60"/>
                    <a:pt x="165" y="60"/>
                  </a:cubicBezTo>
                  <a:close/>
                  <a:moveTo>
                    <a:pt x="114" y="50"/>
                  </a:moveTo>
                  <a:cubicBezTo>
                    <a:pt x="121" y="55"/>
                    <a:pt x="113" y="61"/>
                    <a:pt x="113" y="61"/>
                  </a:cubicBezTo>
                  <a:cubicBezTo>
                    <a:pt x="113" y="61"/>
                    <a:pt x="108" y="70"/>
                    <a:pt x="112" y="78"/>
                  </a:cubicBezTo>
                  <a:cubicBezTo>
                    <a:pt x="116" y="87"/>
                    <a:pt x="116" y="97"/>
                    <a:pt x="108" y="87"/>
                  </a:cubicBezTo>
                  <a:cubicBezTo>
                    <a:pt x="100" y="78"/>
                    <a:pt x="105" y="58"/>
                    <a:pt x="107" y="53"/>
                  </a:cubicBezTo>
                  <a:cubicBezTo>
                    <a:pt x="107" y="53"/>
                    <a:pt x="107" y="44"/>
                    <a:pt x="114" y="50"/>
                  </a:cubicBezTo>
                  <a:close/>
                  <a:moveTo>
                    <a:pt x="83" y="29"/>
                  </a:moveTo>
                  <a:cubicBezTo>
                    <a:pt x="83" y="25"/>
                    <a:pt x="89" y="26"/>
                    <a:pt x="89" y="26"/>
                  </a:cubicBezTo>
                  <a:cubicBezTo>
                    <a:pt x="89" y="26"/>
                    <a:pt x="99" y="30"/>
                    <a:pt x="104" y="30"/>
                  </a:cubicBezTo>
                  <a:cubicBezTo>
                    <a:pt x="108" y="29"/>
                    <a:pt x="114" y="35"/>
                    <a:pt x="105" y="35"/>
                  </a:cubicBezTo>
                  <a:cubicBezTo>
                    <a:pt x="96" y="35"/>
                    <a:pt x="82" y="39"/>
                    <a:pt x="83" y="29"/>
                  </a:cubicBezTo>
                  <a:close/>
                  <a:moveTo>
                    <a:pt x="61" y="72"/>
                  </a:moveTo>
                  <a:cubicBezTo>
                    <a:pt x="55" y="72"/>
                    <a:pt x="16" y="87"/>
                    <a:pt x="16" y="48"/>
                  </a:cubicBezTo>
                  <a:cubicBezTo>
                    <a:pt x="16" y="39"/>
                    <a:pt x="14" y="31"/>
                    <a:pt x="24" y="37"/>
                  </a:cubicBezTo>
                  <a:cubicBezTo>
                    <a:pt x="35" y="42"/>
                    <a:pt x="25" y="42"/>
                    <a:pt x="49" y="40"/>
                  </a:cubicBezTo>
                  <a:cubicBezTo>
                    <a:pt x="49" y="40"/>
                    <a:pt x="66" y="41"/>
                    <a:pt x="68" y="40"/>
                  </a:cubicBezTo>
                  <a:cubicBezTo>
                    <a:pt x="71" y="38"/>
                    <a:pt x="69" y="34"/>
                    <a:pt x="74" y="34"/>
                  </a:cubicBezTo>
                  <a:cubicBezTo>
                    <a:pt x="80" y="34"/>
                    <a:pt x="79" y="40"/>
                    <a:pt x="79" y="40"/>
                  </a:cubicBezTo>
                  <a:cubicBezTo>
                    <a:pt x="79" y="40"/>
                    <a:pt x="74" y="46"/>
                    <a:pt x="109" y="41"/>
                  </a:cubicBezTo>
                  <a:cubicBezTo>
                    <a:pt x="113" y="41"/>
                    <a:pt x="117" y="45"/>
                    <a:pt x="108" y="45"/>
                  </a:cubicBezTo>
                  <a:cubicBezTo>
                    <a:pt x="104" y="45"/>
                    <a:pt x="97" y="48"/>
                    <a:pt x="100" y="53"/>
                  </a:cubicBezTo>
                  <a:cubicBezTo>
                    <a:pt x="102" y="58"/>
                    <a:pt x="99" y="93"/>
                    <a:pt x="99" y="93"/>
                  </a:cubicBezTo>
                  <a:cubicBezTo>
                    <a:pt x="99" y="93"/>
                    <a:pt x="97" y="100"/>
                    <a:pt x="94" y="90"/>
                  </a:cubicBezTo>
                  <a:cubicBezTo>
                    <a:pt x="93" y="86"/>
                    <a:pt x="94" y="53"/>
                    <a:pt x="93" y="51"/>
                  </a:cubicBezTo>
                  <a:cubicBezTo>
                    <a:pt x="93" y="48"/>
                    <a:pt x="77" y="45"/>
                    <a:pt x="77" y="57"/>
                  </a:cubicBezTo>
                  <a:cubicBezTo>
                    <a:pt x="77" y="68"/>
                    <a:pt x="73" y="71"/>
                    <a:pt x="61" y="72"/>
                  </a:cubicBezTo>
                  <a:close/>
                  <a:moveTo>
                    <a:pt x="85" y="84"/>
                  </a:moveTo>
                  <a:cubicBezTo>
                    <a:pt x="82" y="88"/>
                    <a:pt x="78" y="90"/>
                    <a:pt x="80" y="82"/>
                  </a:cubicBezTo>
                  <a:cubicBezTo>
                    <a:pt x="81" y="74"/>
                    <a:pt x="83" y="63"/>
                    <a:pt x="83" y="57"/>
                  </a:cubicBezTo>
                  <a:cubicBezTo>
                    <a:pt x="83" y="57"/>
                    <a:pt x="87" y="50"/>
                    <a:pt x="88" y="58"/>
                  </a:cubicBezTo>
                  <a:cubicBezTo>
                    <a:pt x="89" y="66"/>
                    <a:pt x="87" y="81"/>
                    <a:pt x="85" y="84"/>
                  </a:cubicBezTo>
                  <a:close/>
                  <a:moveTo>
                    <a:pt x="102" y="145"/>
                  </a:moveTo>
                  <a:cubicBezTo>
                    <a:pt x="78" y="144"/>
                    <a:pt x="77" y="148"/>
                    <a:pt x="77" y="117"/>
                  </a:cubicBezTo>
                  <a:cubicBezTo>
                    <a:pt x="77" y="86"/>
                    <a:pt x="81" y="93"/>
                    <a:pt x="82" y="96"/>
                  </a:cubicBezTo>
                  <a:cubicBezTo>
                    <a:pt x="82" y="96"/>
                    <a:pt x="90" y="116"/>
                    <a:pt x="111" y="101"/>
                  </a:cubicBezTo>
                  <a:cubicBezTo>
                    <a:pt x="114" y="98"/>
                    <a:pt x="116" y="96"/>
                    <a:pt x="117" y="106"/>
                  </a:cubicBezTo>
                  <a:cubicBezTo>
                    <a:pt x="117" y="117"/>
                    <a:pt x="127" y="145"/>
                    <a:pt x="102" y="145"/>
                  </a:cubicBezTo>
                  <a:close/>
                </a:path>
              </a:pathLst>
            </a:custGeom>
            <a:solidFill>
              <a:schemeClr val="accent2"/>
            </a:solidFill>
            <a:ln w="0">
              <a:noFill/>
            </a:ln>
          </p:spPr>
          <p:txBody>
            <a:bodyPr/>
            <a:p>
              <a:endParaRPr lang="zh-CN" altLang="en-US"/>
            </a:p>
          </p:txBody>
        </p:sp>
        <p:sp>
          <p:nvSpPr>
            <p:cNvPr id="10391" name="任意多边形 10390"/>
            <p:cNvSpPr/>
            <p:nvPr userDrawn="1"/>
          </p:nvSpPr>
          <p:spPr>
            <a:xfrm>
              <a:off x="348" y="3254"/>
              <a:ext cx="86" cy="102"/>
            </a:xfrm>
            <a:custGeom>
              <a:avLst/>
              <a:gdLst/>
              <a:ahLst/>
              <a:cxnLst/>
              <a:pathLst>
                <a:path w="17" h="20">
                  <a:moveTo>
                    <a:pt x="14" y="5"/>
                  </a:moveTo>
                  <a:cubicBezTo>
                    <a:pt x="13" y="0"/>
                    <a:pt x="0" y="8"/>
                    <a:pt x="9" y="20"/>
                  </a:cubicBezTo>
                  <a:cubicBezTo>
                    <a:pt x="9" y="20"/>
                    <a:pt x="17" y="17"/>
                    <a:pt x="14" y="5"/>
                  </a:cubicBezTo>
                  <a:close/>
                </a:path>
              </a:pathLst>
            </a:custGeom>
            <a:solidFill>
              <a:schemeClr val="accent2"/>
            </a:solidFill>
            <a:ln w="0">
              <a:noFill/>
            </a:ln>
          </p:spPr>
          <p:txBody>
            <a:bodyPr/>
            <a:p>
              <a:endParaRPr lang="zh-CN" altLang="en-US"/>
            </a:p>
          </p:txBody>
        </p:sp>
        <p:sp>
          <p:nvSpPr>
            <p:cNvPr id="10392" name="任意多边形 10391"/>
            <p:cNvSpPr/>
            <p:nvPr userDrawn="1"/>
          </p:nvSpPr>
          <p:spPr>
            <a:xfrm>
              <a:off x="267" y="3295"/>
              <a:ext cx="76" cy="136"/>
            </a:xfrm>
            <a:custGeom>
              <a:avLst/>
              <a:gdLst/>
              <a:ahLst/>
              <a:cxnLst/>
              <a:pathLst>
                <a:path w="15" h="27">
                  <a:moveTo>
                    <a:pt x="7" y="10"/>
                  </a:moveTo>
                  <a:cubicBezTo>
                    <a:pt x="0" y="19"/>
                    <a:pt x="2" y="23"/>
                    <a:pt x="4" y="25"/>
                  </a:cubicBezTo>
                  <a:cubicBezTo>
                    <a:pt x="7" y="27"/>
                    <a:pt x="11" y="26"/>
                    <a:pt x="15" y="16"/>
                  </a:cubicBezTo>
                  <a:cubicBezTo>
                    <a:pt x="15" y="16"/>
                    <a:pt x="12" y="11"/>
                    <a:pt x="13" y="8"/>
                  </a:cubicBezTo>
                  <a:cubicBezTo>
                    <a:pt x="15" y="6"/>
                    <a:pt x="14" y="0"/>
                    <a:pt x="7" y="10"/>
                  </a:cubicBezTo>
                  <a:close/>
                </a:path>
              </a:pathLst>
            </a:custGeom>
            <a:solidFill>
              <a:schemeClr val="accent2"/>
            </a:solidFill>
            <a:ln w="0">
              <a:noFill/>
            </a:ln>
          </p:spPr>
          <p:txBody>
            <a:bodyPr/>
            <a:p>
              <a:endParaRPr lang="zh-CN" altLang="en-US"/>
            </a:p>
          </p:txBody>
        </p:sp>
        <p:sp>
          <p:nvSpPr>
            <p:cNvPr id="10393" name="任意多边形 10392"/>
            <p:cNvSpPr/>
            <p:nvPr userDrawn="1"/>
          </p:nvSpPr>
          <p:spPr>
            <a:xfrm>
              <a:off x="222" y="3022"/>
              <a:ext cx="243" cy="116"/>
            </a:xfrm>
            <a:custGeom>
              <a:avLst/>
              <a:gdLst/>
              <a:ahLst/>
              <a:cxnLst/>
              <a:pathLst>
                <a:path w="48" h="23">
                  <a:moveTo>
                    <a:pt x="40" y="2"/>
                  </a:moveTo>
                  <a:cubicBezTo>
                    <a:pt x="38" y="3"/>
                    <a:pt x="9" y="1"/>
                    <a:pt x="9" y="1"/>
                  </a:cubicBezTo>
                  <a:cubicBezTo>
                    <a:pt x="5" y="1"/>
                    <a:pt x="1" y="0"/>
                    <a:pt x="1" y="9"/>
                  </a:cubicBezTo>
                  <a:cubicBezTo>
                    <a:pt x="0" y="23"/>
                    <a:pt x="17" y="21"/>
                    <a:pt x="22" y="21"/>
                  </a:cubicBezTo>
                  <a:cubicBezTo>
                    <a:pt x="26" y="21"/>
                    <a:pt x="30" y="18"/>
                    <a:pt x="34" y="20"/>
                  </a:cubicBezTo>
                  <a:cubicBezTo>
                    <a:pt x="34" y="20"/>
                    <a:pt x="38" y="23"/>
                    <a:pt x="40" y="19"/>
                  </a:cubicBezTo>
                  <a:cubicBezTo>
                    <a:pt x="48" y="5"/>
                    <a:pt x="43" y="0"/>
                    <a:pt x="40" y="2"/>
                  </a:cubicBezTo>
                  <a:close/>
                </a:path>
              </a:pathLst>
            </a:custGeom>
            <a:solidFill>
              <a:schemeClr val="accent2"/>
            </a:solidFill>
            <a:ln w="0">
              <a:noFill/>
            </a:ln>
          </p:spPr>
          <p:txBody>
            <a:bodyPr/>
            <a:p>
              <a:endParaRPr lang="zh-CN" altLang="en-US"/>
            </a:p>
          </p:txBody>
        </p:sp>
        <p:sp>
          <p:nvSpPr>
            <p:cNvPr id="10394" name="任意多边形 10393"/>
            <p:cNvSpPr/>
            <p:nvPr userDrawn="1"/>
          </p:nvSpPr>
          <p:spPr>
            <a:xfrm>
              <a:off x="500" y="3345"/>
              <a:ext cx="177" cy="187"/>
            </a:xfrm>
            <a:custGeom>
              <a:avLst/>
              <a:gdLst/>
              <a:ahLst/>
              <a:cxnLst/>
              <a:pathLst>
                <a:path w="35" h="37">
                  <a:moveTo>
                    <a:pt x="24" y="2"/>
                  </a:moveTo>
                  <a:cubicBezTo>
                    <a:pt x="19" y="3"/>
                    <a:pt x="11" y="2"/>
                    <a:pt x="11" y="2"/>
                  </a:cubicBezTo>
                  <a:cubicBezTo>
                    <a:pt x="0" y="2"/>
                    <a:pt x="5" y="14"/>
                    <a:pt x="4" y="20"/>
                  </a:cubicBezTo>
                  <a:cubicBezTo>
                    <a:pt x="3" y="27"/>
                    <a:pt x="22" y="37"/>
                    <a:pt x="28" y="22"/>
                  </a:cubicBezTo>
                  <a:cubicBezTo>
                    <a:pt x="35" y="7"/>
                    <a:pt x="28" y="0"/>
                    <a:pt x="24" y="2"/>
                  </a:cubicBezTo>
                  <a:close/>
                </a:path>
              </a:pathLst>
            </a:custGeom>
            <a:solidFill>
              <a:schemeClr val="accent2"/>
            </a:solidFill>
            <a:ln w="0">
              <a:noFill/>
            </a:ln>
          </p:spPr>
          <p:txBody>
            <a:bodyPr/>
            <a:p>
              <a:endParaRPr lang="zh-CN" altLang="en-US"/>
            </a:p>
          </p:txBody>
        </p:sp>
        <p:sp>
          <p:nvSpPr>
            <p:cNvPr id="10395" name="任意多边形 10394"/>
            <p:cNvSpPr/>
            <p:nvPr userDrawn="1"/>
          </p:nvSpPr>
          <p:spPr>
            <a:xfrm>
              <a:off x="905" y="3158"/>
              <a:ext cx="177" cy="36"/>
            </a:xfrm>
            <a:custGeom>
              <a:avLst/>
              <a:gdLst/>
              <a:ahLst/>
              <a:cxnLst/>
              <a:pathLst>
                <a:path w="35" h="7">
                  <a:moveTo>
                    <a:pt x="5" y="0"/>
                  </a:moveTo>
                  <a:cubicBezTo>
                    <a:pt x="0" y="0"/>
                    <a:pt x="7" y="7"/>
                    <a:pt x="14" y="5"/>
                  </a:cubicBezTo>
                  <a:cubicBezTo>
                    <a:pt x="35" y="1"/>
                    <a:pt x="5" y="0"/>
                    <a:pt x="5" y="0"/>
                  </a:cubicBezTo>
                  <a:close/>
                </a:path>
              </a:pathLst>
            </a:custGeom>
            <a:solidFill>
              <a:schemeClr val="accent2"/>
            </a:solidFill>
            <a:ln w="0">
              <a:noFill/>
            </a:ln>
          </p:spPr>
          <p:txBody>
            <a:bodyPr/>
            <a:p>
              <a:endParaRPr lang="zh-CN" altLang="en-US"/>
            </a:p>
          </p:txBody>
        </p:sp>
        <p:sp>
          <p:nvSpPr>
            <p:cNvPr id="10396" name="任意多边形 10395"/>
            <p:cNvSpPr/>
            <p:nvPr userDrawn="1"/>
          </p:nvSpPr>
          <p:spPr>
            <a:xfrm>
              <a:off x="965" y="3153"/>
              <a:ext cx="137" cy="81"/>
            </a:xfrm>
            <a:custGeom>
              <a:avLst/>
              <a:gdLst/>
              <a:ahLst/>
              <a:cxnLst/>
              <a:pathLst>
                <a:path w="27" h="16">
                  <a:moveTo>
                    <a:pt x="7" y="13"/>
                  </a:moveTo>
                  <a:cubicBezTo>
                    <a:pt x="7" y="13"/>
                    <a:pt x="18" y="16"/>
                    <a:pt x="25" y="6"/>
                  </a:cubicBezTo>
                  <a:cubicBezTo>
                    <a:pt x="27" y="2"/>
                    <a:pt x="23" y="0"/>
                    <a:pt x="17" y="1"/>
                  </a:cubicBezTo>
                  <a:cubicBezTo>
                    <a:pt x="13" y="1"/>
                    <a:pt x="14" y="11"/>
                    <a:pt x="7" y="11"/>
                  </a:cubicBezTo>
                  <a:cubicBezTo>
                    <a:pt x="0" y="11"/>
                    <a:pt x="7" y="13"/>
                    <a:pt x="7" y="13"/>
                  </a:cubicBezTo>
                  <a:close/>
                </a:path>
              </a:pathLst>
            </a:custGeom>
            <a:solidFill>
              <a:schemeClr val="accent2"/>
            </a:solidFill>
            <a:ln w="0">
              <a:noFill/>
            </a:ln>
          </p:spPr>
          <p:txBody>
            <a:bodyPr/>
            <a:p>
              <a:endParaRPr lang="zh-CN" altLang="en-US"/>
            </a:p>
          </p:txBody>
        </p:sp>
        <p:sp>
          <p:nvSpPr>
            <p:cNvPr id="10397" name="任意多边形 10396"/>
            <p:cNvSpPr/>
            <p:nvPr userDrawn="1"/>
          </p:nvSpPr>
          <p:spPr>
            <a:xfrm>
              <a:off x="960" y="3204"/>
              <a:ext cx="177" cy="86"/>
            </a:xfrm>
            <a:custGeom>
              <a:avLst/>
              <a:gdLst/>
              <a:ahLst/>
              <a:cxnLst/>
              <a:pathLst>
                <a:path w="35" h="17">
                  <a:moveTo>
                    <a:pt x="25" y="6"/>
                  </a:moveTo>
                  <a:cubicBezTo>
                    <a:pt x="20" y="12"/>
                    <a:pt x="8" y="10"/>
                    <a:pt x="8" y="10"/>
                  </a:cubicBezTo>
                  <a:cubicBezTo>
                    <a:pt x="8" y="10"/>
                    <a:pt x="0" y="9"/>
                    <a:pt x="6" y="13"/>
                  </a:cubicBezTo>
                  <a:cubicBezTo>
                    <a:pt x="11" y="17"/>
                    <a:pt x="18" y="15"/>
                    <a:pt x="27" y="12"/>
                  </a:cubicBezTo>
                  <a:cubicBezTo>
                    <a:pt x="35" y="8"/>
                    <a:pt x="31" y="0"/>
                    <a:pt x="25" y="6"/>
                  </a:cubicBezTo>
                  <a:close/>
                </a:path>
              </a:pathLst>
            </a:custGeom>
            <a:solidFill>
              <a:schemeClr val="accent2"/>
            </a:solidFill>
            <a:ln w="0">
              <a:noFill/>
            </a:ln>
          </p:spPr>
          <p:txBody>
            <a:bodyPr/>
            <a:p>
              <a:endParaRPr lang="zh-CN" altLang="en-US"/>
            </a:p>
          </p:txBody>
        </p:sp>
        <p:sp>
          <p:nvSpPr>
            <p:cNvPr id="10398" name="任意多边形 10397"/>
            <p:cNvSpPr/>
            <p:nvPr userDrawn="1"/>
          </p:nvSpPr>
          <p:spPr>
            <a:xfrm>
              <a:off x="844" y="3285"/>
              <a:ext cx="248" cy="60"/>
            </a:xfrm>
            <a:custGeom>
              <a:avLst/>
              <a:gdLst/>
              <a:ahLst/>
              <a:cxnLst/>
              <a:pathLst>
                <a:path w="49" h="12">
                  <a:moveTo>
                    <a:pt x="40" y="3"/>
                  </a:moveTo>
                  <a:cubicBezTo>
                    <a:pt x="37" y="2"/>
                    <a:pt x="36" y="0"/>
                    <a:pt x="29" y="1"/>
                  </a:cubicBezTo>
                  <a:cubicBezTo>
                    <a:pt x="13" y="4"/>
                    <a:pt x="7" y="0"/>
                    <a:pt x="7" y="0"/>
                  </a:cubicBezTo>
                  <a:cubicBezTo>
                    <a:pt x="7" y="0"/>
                    <a:pt x="0" y="3"/>
                    <a:pt x="2" y="5"/>
                  </a:cubicBezTo>
                  <a:cubicBezTo>
                    <a:pt x="5" y="7"/>
                    <a:pt x="17" y="8"/>
                    <a:pt x="20" y="8"/>
                  </a:cubicBezTo>
                  <a:cubicBezTo>
                    <a:pt x="23" y="8"/>
                    <a:pt x="34" y="12"/>
                    <a:pt x="41" y="8"/>
                  </a:cubicBezTo>
                  <a:cubicBezTo>
                    <a:pt x="49" y="4"/>
                    <a:pt x="44" y="3"/>
                    <a:pt x="40" y="3"/>
                  </a:cubicBezTo>
                  <a:close/>
                </a:path>
              </a:pathLst>
            </a:custGeom>
            <a:solidFill>
              <a:schemeClr val="accent2"/>
            </a:solidFill>
            <a:ln w="0">
              <a:noFill/>
            </a:ln>
          </p:spPr>
          <p:txBody>
            <a:bodyPr/>
            <a:p>
              <a:endParaRPr lang="zh-CN" altLang="en-US"/>
            </a:p>
          </p:txBody>
        </p:sp>
        <p:sp>
          <p:nvSpPr>
            <p:cNvPr id="10399" name="任意多边形 10398"/>
            <p:cNvSpPr/>
            <p:nvPr userDrawn="1"/>
          </p:nvSpPr>
          <p:spPr>
            <a:xfrm>
              <a:off x="869" y="3340"/>
              <a:ext cx="203" cy="56"/>
            </a:xfrm>
            <a:custGeom>
              <a:avLst/>
              <a:gdLst/>
              <a:ahLst/>
              <a:cxnLst/>
              <a:pathLst>
                <a:path w="40" h="11">
                  <a:moveTo>
                    <a:pt x="37" y="2"/>
                  </a:moveTo>
                  <a:cubicBezTo>
                    <a:pt x="34" y="4"/>
                    <a:pt x="30" y="4"/>
                    <a:pt x="26" y="4"/>
                  </a:cubicBezTo>
                  <a:cubicBezTo>
                    <a:pt x="23" y="4"/>
                    <a:pt x="16" y="2"/>
                    <a:pt x="13" y="3"/>
                  </a:cubicBezTo>
                  <a:cubicBezTo>
                    <a:pt x="10" y="4"/>
                    <a:pt x="1" y="2"/>
                    <a:pt x="1" y="2"/>
                  </a:cubicBezTo>
                  <a:cubicBezTo>
                    <a:pt x="0" y="11"/>
                    <a:pt x="30" y="10"/>
                    <a:pt x="35" y="8"/>
                  </a:cubicBezTo>
                  <a:cubicBezTo>
                    <a:pt x="40" y="5"/>
                    <a:pt x="40" y="0"/>
                    <a:pt x="37" y="2"/>
                  </a:cubicBezTo>
                  <a:close/>
                </a:path>
              </a:pathLst>
            </a:custGeom>
            <a:solidFill>
              <a:schemeClr val="accent2"/>
            </a:solidFill>
            <a:ln w="0">
              <a:noFill/>
            </a:ln>
          </p:spPr>
          <p:txBody>
            <a:bodyPr/>
            <a:p>
              <a:endParaRPr lang="zh-CN" altLang="en-US"/>
            </a:p>
          </p:txBody>
        </p:sp>
        <p:sp>
          <p:nvSpPr>
            <p:cNvPr id="10400" name="任意多边形 10399"/>
            <p:cNvSpPr/>
            <p:nvPr userDrawn="1"/>
          </p:nvSpPr>
          <p:spPr>
            <a:xfrm>
              <a:off x="859" y="3386"/>
              <a:ext cx="207" cy="172"/>
            </a:xfrm>
            <a:custGeom>
              <a:avLst/>
              <a:gdLst/>
              <a:ahLst/>
              <a:cxnLst/>
              <a:pathLst>
                <a:path w="41" h="34">
                  <a:moveTo>
                    <a:pt x="28" y="9"/>
                  </a:moveTo>
                  <a:cubicBezTo>
                    <a:pt x="28" y="6"/>
                    <a:pt x="14" y="0"/>
                    <a:pt x="13" y="6"/>
                  </a:cubicBezTo>
                  <a:cubicBezTo>
                    <a:pt x="11" y="12"/>
                    <a:pt x="4" y="15"/>
                    <a:pt x="4" y="15"/>
                  </a:cubicBezTo>
                  <a:cubicBezTo>
                    <a:pt x="0" y="16"/>
                    <a:pt x="0" y="16"/>
                    <a:pt x="1" y="19"/>
                  </a:cubicBezTo>
                  <a:cubicBezTo>
                    <a:pt x="1" y="22"/>
                    <a:pt x="4" y="24"/>
                    <a:pt x="9" y="19"/>
                  </a:cubicBezTo>
                  <a:cubicBezTo>
                    <a:pt x="17" y="10"/>
                    <a:pt x="17" y="26"/>
                    <a:pt x="17" y="27"/>
                  </a:cubicBezTo>
                  <a:cubicBezTo>
                    <a:pt x="18" y="29"/>
                    <a:pt x="19" y="34"/>
                    <a:pt x="21" y="30"/>
                  </a:cubicBezTo>
                  <a:cubicBezTo>
                    <a:pt x="22" y="26"/>
                    <a:pt x="25" y="14"/>
                    <a:pt x="29" y="19"/>
                  </a:cubicBezTo>
                  <a:cubicBezTo>
                    <a:pt x="35" y="27"/>
                    <a:pt x="41" y="19"/>
                    <a:pt x="39" y="19"/>
                  </a:cubicBezTo>
                  <a:cubicBezTo>
                    <a:pt x="38" y="18"/>
                    <a:pt x="28" y="13"/>
                    <a:pt x="28" y="9"/>
                  </a:cubicBezTo>
                  <a:close/>
                </a:path>
              </a:pathLst>
            </a:custGeom>
            <a:solidFill>
              <a:schemeClr val="accent2"/>
            </a:solidFill>
            <a:ln w="0">
              <a:noFill/>
            </a:ln>
          </p:spPr>
          <p:txBody>
            <a:bodyPr/>
            <a:p>
              <a:endParaRPr lang="zh-CN" altLang="en-US"/>
            </a:p>
          </p:txBody>
        </p:sp>
        <p:sp>
          <p:nvSpPr>
            <p:cNvPr id="10401" name="任意多边形 10400"/>
            <p:cNvSpPr/>
            <p:nvPr userDrawn="1"/>
          </p:nvSpPr>
          <p:spPr>
            <a:xfrm>
              <a:off x="996" y="3305"/>
              <a:ext cx="126" cy="318"/>
            </a:xfrm>
            <a:custGeom>
              <a:avLst/>
              <a:gdLst/>
              <a:ahLst/>
              <a:cxnLst/>
              <a:pathLst>
                <a:path w="25" h="63">
                  <a:moveTo>
                    <a:pt x="22" y="2"/>
                  </a:moveTo>
                  <a:cubicBezTo>
                    <a:pt x="22" y="2"/>
                    <a:pt x="20" y="15"/>
                    <a:pt x="18" y="17"/>
                  </a:cubicBezTo>
                  <a:cubicBezTo>
                    <a:pt x="15" y="19"/>
                    <a:pt x="10" y="20"/>
                    <a:pt x="7" y="20"/>
                  </a:cubicBezTo>
                  <a:cubicBezTo>
                    <a:pt x="4" y="19"/>
                    <a:pt x="4" y="22"/>
                    <a:pt x="7" y="23"/>
                  </a:cubicBezTo>
                  <a:cubicBezTo>
                    <a:pt x="10" y="24"/>
                    <a:pt x="17" y="29"/>
                    <a:pt x="17" y="34"/>
                  </a:cubicBezTo>
                  <a:cubicBezTo>
                    <a:pt x="17" y="40"/>
                    <a:pt x="17" y="44"/>
                    <a:pt x="12" y="45"/>
                  </a:cubicBezTo>
                  <a:cubicBezTo>
                    <a:pt x="6" y="46"/>
                    <a:pt x="0" y="47"/>
                    <a:pt x="0" y="55"/>
                  </a:cubicBezTo>
                  <a:cubicBezTo>
                    <a:pt x="0" y="55"/>
                    <a:pt x="3" y="57"/>
                    <a:pt x="5" y="58"/>
                  </a:cubicBezTo>
                  <a:cubicBezTo>
                    <a:pt x="8" y="58"/>
                    <a:pt x="14" y="61"/>
                    <a:pt x="16" y="62"/>
                  </a:cubicBezTo>
                  <a:cubicBezTo>
                    <a:pt x="18" y="63"/>
                    <a:pt x="23" y="61"/>
                    <a:pt x="23" y="57"/>
                  </a:cubicBezTo>
                  <a:cubicBezTo>
                    <a:pt x="24" y="52"/>
                    <a:pt x="24" y="20"/>
                    <a:pt x="25" y="14"/>
                  </a:cubicBezTo>
                  <a:cubicBezTo>
                    <a:pt x="25" y="9"/>
                    <a:pt x="25" y="3"/>
                    <a:pt x="25" y="2"/>
                  </a:cubicBezTo>
                  <a:cubicBezTo>
                    <a:pt x="25" y="1"/>
                    <a:pt x="22" y="0"/>
                    <a:pt x="22" y="2"/>
                  </a:cubicBezTo>
                  <a:close/>
                </a:path>
              </a:pathLst>
            </a:custGeom>
            <a:solidFill>
              <a:schemeClr val="accent2"/>
            </a:solidFill>
            <a:ln w="0">
              <a:noFill/>
            </a:ln>
          </p:spPr>
          <p:txBody>
            <a:bodyPr/>
            <a:p>
              <a:endParaRPr lang="zh-CN" altLang="en-US"/>
            </a:p>
          </p:txBody>
        </p:sp>
      </p:grpSp>
      <p:grpSp>
        <p:nvGrpSpPr>
          <p:cNvPr id="10402" name="组合 10401"/>
          <p:cNvGrpSpPr/>
          <p:nvPr/>
        </p:nvGrpSpPr>
        <p:grpSpPr>
          <a:xfrm>
            <a:off x="1066800" y="4552950"/>
            <a:ext cx="533400" cy="492125"/>
            <a:chOff x="96" y="2784"/>
            <a:chExt cx="1062" cy="981"/>
          </a:xfrm>
        </p:grpSpPr>
        <p:sp>
          <p:nvSpPr>
            <p:cNvPr id="10403" name="任意多边形 10402"/>
            <p:cNvSpPr/>
            <p:nvPr userDrawn="1"/>
          </p:nvSpPr>
          <p:spPr>
            <a:xfrm>
              <a:off x="121" y="2784"/>
              <a:ext cx="207" cy="81"/>
            </a:xfrm>
            <a:custGeom>
              <a:avLst/>
              <a:gdLst/>
              <a:ahLst/>
              <a:cxnLst/>
              <a:pathLst>
                <a:path w="41" h="16">
                  <a:moveTo>
                    <a:pt x="30" y="12"/>
                  </a:moveTo>
                  <a:cubicBezTo>
                    <a:pt x="34" y="11"/>
                    <a:pt x="36" y="10"/>
                    <a:pt x="37" y="10"/>
                  </a:cubicBezTo>
                  <a:cubicBezTo>
                    <a:pt x="37" y="10"/>
                    <a:pt x="38" y="9"/>
                    <a:pt x="38" y="9"/>
                  </a:cubicBezTo>
                  <a:cubicBezTo>
                    <a:pt x="41" y="6"/>
                    <a:pt x="37" y="1"/>
                    <a:pt x="31" y="1"/>
                  </a:cubicBezTo>
                  <a:cubicBezTo>
                    <a:pt x="31" y="1"/>
                    <a:pt x="0" y="0"/>
                    <a:pt x="8" y="11"/>
                  </a:cubicBezTo>
                  <a:cubicBezTo>
                    <a:pt x="8" y="11"/>
                    <a:pt x="15" y="16"/>
                    <a:pt x="30" y="12"/>
                  </a:cubicBezTo>
                  <a:close/>
                </a:path>
              </a:pathLst>
            </a:custGeom>
            <a:solidFill>
              <a:schemeClr val="accent2"/>
            </a:solidFill>
            <a:ln w="0">
              <a:noFill/>
            </a:ln>
          </p:spPr>
          <p:txBody>
            <a:bodyPr/>
            <a:p>
              <a:endParaRPr lang="zh-CN" altLang="en-US"/>
            </a:p>
          </p:txBody>
        </p:sp>
        <p:sp>
          <p:nvSpPr>
            <p:cNvPr id="10404" name="任意多边形 10403"/>
            <p:cNvSpPr>
              <a:spLocks noEditPoints="1"/>
            </p:cNvSpPr>
            <p:nvPr userDrawn="1"/>
          </p:nvSpPr>
          <p:spPr>
            <a:xfrm>
              <a:off x="96" y="2789"/>
              <a:ext cx="1062" cy="976"/>
            </a:xfrm>
            <a:custGeom>
              <a:avLst/>
              <a:gdLst/>
              <a:ahLst/>
              <a:cxnLst/>
              <a:pathLst>
                <a:path w="210" h="193">
                  <a:moveTo>
                    <a:pt x="186" y="166"/>
                  </a:moveTo>
                  <a:cubicBezTo>
                    <a:pt x="167" y="166"/>
                    <a:pt x="163" y="155"/>
                    <a:pt x="163" y="155"/>
                  </a:cubicBezTo>
                  <a:cubicBezTo>
                    <a:pt x="163" y="155"/>
                    <a:pt x="162" y="147"/>
                    <a:pt x="154" y="145"/>
                  </a:cubicBezTo>
                  <a:cubicBezTo>
                    <a:pt x="135" y="140"/>
                    <a:pt x="147" y="128"/>
                    <a:pt x="152" y="125"/>
                  </a:cubicBezTo>
                  <a:cubicBezTo>
                    <a:pt x="157" y="123"/>
                    <a:pt x="154" y="122"/>
                    <a:pt x="150" y="120"/>
                  </a:cubicBezTo>
                  <a:cubicBezTo>
                    <a:pt x="142" y="115"/>
                    <a:pt x="141" y="109"/>
                    <a:pt x="142" y="99"/>
                  </a:cubicBezTo>
                  <a:cubicBezTo>
                    <a:pt x="142" y="88"/>
                    <a:pt x="149" y="91"/>
                    <a:pt x="149" y="91"/>
                  </a:cubicBezTo>
                  <a:cubicBezTo>
                    <a:pt x="149" y="91"/>
                    <a:pt x="160" y="96"/>
                    <a:pt x="165" y="93"/>
                  </a:cubicBezTo>
                  <a:cubicBezTo>
                    <a:pt x="169" y="91"/>
                    <a:pt x="167" y="88"/>
                    <a:pt x="165" y="89"/>
                  </a:cubicBezTo>
                  <a:cubicBezTo>
                    <a:pt x="163" y="91"/>
                    <a:pt x="148" y="89"/>
                    <a:pt x="146" y="82"/>
                  </a:cubicBezTo>
                  <a:cubicBezTo>
                    <a:pt x="144" y="74"/>
                    <a:pt x="150" y="78"/>
                    <a:pt x="151" y="78"/>
                  </a:cubicBezTo>
                  <a:cubicBezTo>
                    <a:pt x="153" y="79"/>
                    <a:pt x="153" y="81"/>
                    <a:pt x="157" y="83"/>
                  </a:cubicBezTo>
                  <a:cubicBezTo>
                    <a:pt x="168" y="88"/>
                    <a:pt x="162" y="82"/>
                    <a:pt x="162" y="82"/>
                  </a:cubicBezTo>
                  <a:cubicBezTo>
                    <a:pt x="162" y="82"/>
                    <a:pt x="162" y="82"/>
                    <a:pt x="157" y="77"/>
                  </a:cubicBezTo>
                  <a:cubicBezTo>
                    <a:pt x="152" y="71"/>
                    <a:pt x="145" y="73"/>
                    <a:pt x="139" y="73"/>
                  </a:cubicBezTo>
                  <a:cubicBezTo>
                    <a:pt x="133" y="73"/>
                    <a:pt x="135" y="78"/>
                    <a:pt x="135" y="78"/>
                  </a:cubicBezTo>
                  <a:cubicBezTo>
                    <a:pt x="135" y="78"/>
                    <a:pt x="134" y="88"/>
                    <a:pt x="133" y="106"/>
                  </a:cubicBezTo>
                  <a:cubicBezTo>
                    <a:pt x="132" y="124"/>
                    <a:pt x="129" y="126"/>
                    <a:pt x="128" y="125"/>
                  </a:cubicBezTo>
                  <a:cubicBezTo>
                    <a:pt x="127" y="123"/>
                    <a:pt x="125" y="114"/>
                    <a:pt x="125" y="111"/>
                  </a:cubicBezTo>
                  <a:cubicBezTo>
                    <a:pt x="125" y="108"/>
                    <a:pt x="123" y="97"/>
                    <a:pt x="124" y="84"/>
                  </a:cubicBezTo>
                  <a:cubicBezTo>
                    <a:pt x="125" y="72"/>
                    <a:pt x="128" y="77"/>
                    <a:pt x="120" y="74"/>
                  </a:cubicBezTo>
                  <a:cubicBezTo>
                    <a:pt x="111" y="71"/>
                    <a:pt x="116" y="67"/>
                    <a:pt x="118" y="67"/>
                  </a:cubicBezTo>
                  <a:cubicBezTo>
                    <a:pt x="121" y="67"/>
                    <a:pt x="125" y="69"/>
                    <a:pt x="126" y="67"/>
                  </a:cubicBezTo>
                  <a:cubicBezTo>
                    <a:pt x="127" y="59"/>
                    <a:pt x="128" y="52"/>
                    <a:pt x="124" y="51"/>
                  </a:cubicBezTo>
                  <a:cubicBezTo>
                    <a:pt x="115" y="47"/>
                    <a:pt x="119" y="45"/>
                    <a:pt x="122" y="44"/>
                  </a:cubicBezTo>
                  <a:cubicBezTo>
                    <a:pt x="125" y="43"/>
                    <a:pt x="126" y="35"/>
                    <a:pt x="121" y="37"/>
                  </a:cubicBezTo>
                  <a:cubicBezTo>
                    <a:pt x="112" y="40"/>
                    <a:pt x="113" y="32"/>
                    <a:pt x="115" y="31"/>
                  </a:cubicBezTo>
                  <a:cubicBezTo>
                    <a:pt x="117" y="30"/>
                    <a:pt x="120" y="32"/>
                    <a:pt x="119" y="24"/>
                  </a:cubicBezTo>
                  <a:cubicBezTo>
                    <a:pt x="117" y="17"/>
                    <a:pt x="124" y="14"/>
                    <a:pt x="126" y="21"/>
                  </a:cubicBezTo>
                  <a:cubicBezTo>
                    <a:pt x="127" y="28"/>
                    <a:pt x="130" y="42"/>
                    <a:pt x="132" y="39"/>
                  </a:cubicBezTo>
                  <a:cubicBezTo>
                    <a:pt x="134" y="35"/>
                    <a:pt x="138" y="22"/>
                    <a:pt x="142" y="16"/>
                  </a:cubicBezTo>
                  <a:cubicBezTo>
                    <a:pt x="145" y="10"/>
                    <a:pt x="150" y="15"/>
                    <a:pt x="149" y="18"/>
                  </a:cubicBezTo>
                  <a:cubicBezTo>
                    <a:pt x="144" y="33"/>
                    <a:pt x="152" y="34"/>
                    <a:pt x="152" y="34"/>
                  </a:cubicBezTo>
                  <a:cubicBezTo>
                    <a:pt x="152" y="34"/>
                    <a:pt x="151" y="36"/>
                    <a:pt x="147" y="36"/>
                  </a:cubicBezTo>
                  <a:cubicBezTo>
                    <a:pt x="137" y="35"/>
                    <a:pt x="141" y="41"/>
                    <a:pt x="145" y="43"/>
                  </a:cubicBezTo>
                  <a:cubicBezTo>
                    <a:pt x="154" y="46"/>
                    <a:pt x="148" y="48"/>
                    <a:pt x="143" y="48"/>
                  </a:cubicBezTo>
                  <a:cubicBezTo>
                    <a:pt x="139" y="48"/>
                    <a:pt x="136" y="50"/>
                    <a:pt x="135" y="55"/>
                  </a:cubicBezTo>
                  <a:cubicBezTo>
                    <a:pt x="132" y="70"/>
                    <a:pt x="144" y="67"/>
                    <a:pt x="144" y="67"/>
                  </a:cubicBezTo>
                  <a:cubicBezTo>
                    <a:pt x="162" y="72"/>
                    <a:pt x="189" y="69"/>
                    <a:pt x="189" y="69"/>
                  </a:cubicBezTo>
                  <a:cubicBezTo>
                    <a:pt x="209" y="75"/>
                    <a:pt x="200" y="45"/>
                    <a:pt x="199" y="29"/>
                  </a:cubicBezTo>
                  <a:cubicBezTo>
                    <a:pt x="197" y="13"/>
                    <a:pt x="195" y="5"/>
                    <a:pt x="181" y="2"/>
                  </a:cubicBezTo>
                  <a:cubicBezTo>
                    <a:pt x="168" y="0"/>
                    <a:pt x="90" y="1"/>
                    <a:pt x="90" y="1"/>
                  </a:cubicBezTo>
                  <a:cubicBezTo>
                    <a:pt x="87" y="2"/>
                    <a:pt x="56" y="1"/>
                    <a:pt x="56" y="1"/>
                  </a:cubicBezTo>
                  <a:cubicBezTo>
                    <a:pt x="56" y="1"/>
                    <a:pt x="54" y="8"/>
                    <a:pt x="56" y="8"/>
                  </a:cubicBezTo>
                  <a:cubicBezTo>
                    <a:pt x="61" y="8"/>
                    <a:pt x="80" y="9"/>
                    <a:pt x="80" y="9"/>
                  </a:cubicBezTo>
                  <a:cubicBezTo>
                    <a:pt x="81" y="9"/>
                    <a:pt x="90" y="8"/>
                    <a:pt x="85" y="12"/>
                  </a:cubicBezTo>
                  <a:cubicBezTo>
                    <a:pt x="80" y="16"/>
                    <a:pt x="69" y="16"/>
                    <a:pt x="62" y="16"/>
                  </a:cubicBezTo>
                  <a:cubicBezTo>
                    <a:pt x="47" y="15"/>
                    <a:pt x="54" y="22"/>
                    <a:pt x="60" y="22"/>
                  </a:cubicBezTo>
                  <a:cubicBezTo>
                    <a:pt x="78" y="22"/>
                    <a:pt x="82" y="26"/>
                    <a:pt x="74" y="27"/>
                  </a:cubicBezTo>
                  <a:cubicBezTo>
                    <a:pt x="67" y="28"/>
                    <a:pt x="65" y="28"/>
                    <a:pt x="58" y="29"/>
                  </a:cubicBezTo>
                  <a:cubicBezTo>
                    <a:pt x="2" y="38"/>
                    <a:pt x="21" y="23"/>
                    <a:pt x="26" y="23"/>
                  </a:cubicBezTo>
                  <a:cubicBezTo>
                    <a:pt x="49" y="23"/>
                    <a:pt x="44" y="15"/>
                    <a:pt x="38" y="17"/>
                  </a:cubicBezTo>
                  <a:cubicBezTo>
                    <a:pt x="32" y="18"/>
                    <a:pt x="12" y="11"/>
                    <a:pt x="9" y="24"/>
                  </a:cubicBezTo>
                  <a:cubicBezTo>
                    <a:pt x="7" y="37"/>
                    <a:pt x="15" y="103"/>
                    <a:pt x="13" y="115"/>
                  </a:cubicBezTo>
                  <a:cubicBezTo>
                    <a:pt x="0" y="193"/>
                    <a:pt x="71" y="176"/>
                    <a:pt x="71" y="176"/>
                  </a:cubicBezTo>
                  <a:cubicBezTo>
                    <a:pt x="56" y="164"/>
                    <a:pt x="62" y="153"/>
                    <a:pt x="61" y="146"/>
                  </a:cubicBezTo>
                  <a:cubicBezTo>
                    <a:pt x="57" y="125"/>
                    <a:pt x="55" y="122"/>
                    <a:pt x="51" y="124"/>
                  </a:cubicBezTo>
                  <a:cubicBezTo>
                    <a:pt x="43" y="128"/>
                    <a:pt x="44" y="130"/>
                    <a:pt x="45" y="133"/>
                  </a:cubicBezTo>
                  <a:cubicBezTo>
                    <a:pt x="51" y="151"/>
                    <a:pt x="37" y="137"/>
                    <a:pt x="37" y="137"/>
                  </a:cubicBezTo>
                  <a:cubicBezTo>
                    <a:pt x="35" y="138"/>
                    <a:pt x="34" y="142"/>
                    <a:pt x="35" y="145"/>
                  </a:cubicBezTo>
                  <a:cubicBezTo>
                    <a:pt x="47" y="168"/>
                    <a:pt x="36" y="162"/>
                    <a:pt x="33" y="158"/>
                  </a:cubicBezTo>
                  <a:cubicBezTo>
                    <a:pt x="22" y="142"/>
                    <a:pt x="33" y="133"/>
                    <a:pt x="32" y="128"/>
                  </a:cubicBezTo>
                  <a:cubicBezTo>
                    <a:pt x="27" y="108"/>
                    <a:pt x="42" y="100"/>
                    <a:pt x="44" y="97"/>
                  </a:cubicBezTo>
                  <a:cubicBezTo>
                    <a:pt x="46" y="93"/>
                    <a:pt x="45" y="92"/>
                    <a:pt x="46" y="86"/>
                  </a:cubicBezTo>
                  <a:cubicBezTo>
                    <a:pt x="48" y="72"/>
                    <a:pt x="55" y="79"/>
                    <a:pt x="55" y="84"/>
                  </a:cubicBezTo>
                  <a:cubicBezTo>
                    <a:pt x="53" y="100"/>
                    <a:pt x="63" y="88"/>
                    <a:pt x="67" y="83"/>
                  </a:cubicBezTo>
                  <a:cubicBezTo>
                    <a:pt x="78" y="68"/>
                    <a:pt x="77" y="84"/>
                    <a:pt x="75" y="87"/>
                  </a:cubicBezTo>
                  <a:cubicBezTo>
                    <a:pt x="72" y="89"/>
                    <a:pt x="71" y="93"/>
                    <a:pt x="71" y="95"/>
                  </a:cubicBezTo>
                  <a:cubicBezTo>
                    <a:pt x="74" y="103"/>
                    <a:pt x="69" y="111"/>
                    <a:pt x="67" y="112"/>
                  </a:cubicBezTo>
                  <a:cubicBezTo>
                    <a:pt x="66" y="112"/>
                    <a:pt x="61" y="114"/>
                    <a:pt x="61" y="121"/>
                  </a:cubicBezTo>
                  <a:cubicBezTo>
                    <a:pt x="61" y="127"/>
                    <a:pt x="69" y="139"/>
                    <a:pt x="69" y="143"/>
                  </a:cubicBezTo>
                  <a:cubicBezTo>
                    <a:pt x="69" y="178"/>
                    <a:pt x="84" y="181"/>
                    <a:pt x="91" y="180"/>
                  </a:cubicBezTo>
                  <a:cubicBezTo>
                    <a:pt x="98" y="179"/>
                    <a:pt x="159" y="177"/>
                    <a:pt x="185" y="175"/>
                  </a:cubicBezTo>
                  <a:cubicBezTo>
                    <a:pt x="210" y="173"/>
                    <a:pt x="193" y="166"/>
                    <a:pt x="186" y="166"/>
                  </a:cubicBezTo>
                  <a:close/>
                  <a:moveTo>
                    <a:pt x="165" y="60"/>
                  </a:moveTo>
                  <a:cubicBezTo>
                    <a:pt x="203" y="61"/>
                    <a:pt x="185" y="64"/>
                    <a:pt x="182" y="66"/>
                  </a:cubicBezTo>
                  <a:cubicBezTo>
                    <a:pt x="178" y="68"/>
                    <a:pt x="182" y="66"/>
                    <a:pt x="167" y="65"/>
                  </a:cubicBezTo>
                  <a:cubicBezTo>
                    <a:pt x="152" y="65"/>
                    <a:pt x="165" y="60"/>
                    <a:pt x="165" y="60"/>
                  </a:cubicBezTo>
                  <a:close/>
                  <a:moveTo>
                    <a:pt x="114" y="50"/>
                  </a:moveTo>
                  <a:cubicBezTo>
                    <a:pt x="121" y="55"/>
                    <a:pt x="113" y="61"/>
                    <a:pt x="113" y="61"/>
                  </a:cubicBezTo>
                  <a:cubicBezTo>
                    <a:pt x="113" y="61"/>
                    <a:pt x="108" y="70"/>
                    <a:pt x="112" y="78"/>
                  </a:cubicBezTo>
                  <a:cubicBezTo>
                    <a:pt x="116" y="87"/>
                    <a:pt x="116" y="97"/>
                    <a:pt x="108" y="87"/>
                  </a:cubicBezTo>
                  <a:cubicBezTo>
                    <a:pt x="100" y="78"/>
                    <a:pt x="105" y="58"/>
                    <a:pt x="107" y="53"/>
                  </a:cubicBezTo>
                  <a:cubicBezTo>
                    <a:pt x="107" y="53"/>
                    <a:pt x="107" y="44"/>
                    <a:pt x="114" y="50"/>
                  </a:cubicBezTo>
                  <a:close/>
                  <a:moveTo>
                    <a:pt x="83" y="29"/>
                  </a:moveTo>
                  <a:cubicBezTo>
                    <a:pt x="83" y="25"/>
                    <a:pt x="89" y="26"/>
                    <a:pt x="89" y="26"/>
                  </a:cubicBezTo>
                  <a:cubicBezTo>
                    <a:pt x="89" y="26"/>
                    <a:pt x="99" y="30"/>
                    <a:pt x="104" y="30"/>
                  </a:cubicBezTo>
                  <a:cubicBezTo>
                    <a:pt x="108" y="29"/>
                    <a:pt x="114" y="35"/>
                    <a:pt x="105" y="35"/>
                  </a:cubicBezTo>
                  <a:cubicBezTo>
                    <a:pt x="96" y="35"/>
                    <a:pt x="82" y="39"/>
                    <a:pt x="83" y="29"/>
                  </a:cubicBezTo>
                  <a:close/>
                  <a:moveTo>
                    <a:pt x="61" y="72"/>
                  </a:moveTo>
                  <a:cubicBezTo>
                    <a:pt x="55" y="72"/>
                    <a:pt x="16" y="87"/>
                    <a:pt x="16" y="48"/>
                  </a:cubicBezTo>
                  <a:cubicBezTo>
                    <a:pt x="16" y="39"/>
                    <a:pt x="14" y="31"/>
                    <a:pt x="24" y="37"/>
                  </a:cubicBezTo>
                  <a:cubicBezTo>
                    <a:pt x="35" y="42"/>
                    <a:pt x="25" y="42"/>
                    <a:pt x="49" y="40"/>
                  </a:cubicBezTo>
                  <a:cubicBezTo>
                    <a:pt x="49" y="40"/>
                    <a:pt x="66" y="41"/>
                    <a:pt x="68" y="40"/>
                  </a:cubicBezTo>
                  <a:cubicBezTo>
                    <a:pt x="71" y="38"/>
                    <a:pt x="69" y="34"/>
                    <a:pt x="74" y="34"/>
                  </a:cubicBezTo>
                  <a:cubicBezTo>
                    <a:pt x="80" y="34"/>
                    <a:pt x="79" y="40"/>
                    <a:pt x="79" y="40"/>
                  </a:cubicBezTo>
                  <a:cubicBezTo>
                    <a:pt x="79" y="40"/>
                    <a:pt x="74" y="46"/>
                    <a:pt x="109" y="41"/>
                  </a:cubicBezTo>
                  <a:cubicBezTo>
                    <a:pt x="113" y="41"/>
                    <a:pt x="117" y="45"/>
                    <a:pt x="108" y="45"/>
                  </a:cubicBezTo>
                  <a:cubicBezTo>
                    <a:pt x="104" y="45"/>
                    <a:pt x="97" y="48"/>
                    <a:pt x="100" y="53"/>
                  </a:cubicBezTo>
                  <a:cubicBezTo>
                    <a:pt x="102" y="58"/>
                    <a:pt x="99" y="93"/>
                    <a:pt x="99" y="93"/>
                  </a:cubicBezTo>
                  <a:cubicBezTo>
                    <a:pt x="99" y="93"/>
                    <a:pt x="97" y="100"/>
                    <a:pt x="94" y="90"/>
                  </a:cubicBezTo>
                  <a:cubicBezTo>
                    <a:pt x="93" y="86"/>
                    <a:pt x="94" y="53"/>
                    <a:pt x="93" y="51"/>
                  </a:cubicBezTo>
                  <a:cubicBezTo>
                    <a:pt x="93" y="48"/>
                    <a:pt x="77" y="45"/>
                    <a:pt x="77" y="57"/>
                  </a:cubicBezTo>
                  <a:cubicBezTo>
                    <a:pt x="77" y="68"/>
                    <a:pt x="73" y="71"/>
                    <a:pt x="61" y="72"/>
                  </a:cubicBezTo>
                  <a:close/>
                  <a:moveTo>
                    <a:pt x="85" y="84"/>
                  </a:moveTo>
                  <a:cubicBezTo>
                    <a:pt x="82" y="88"/>
                    <a:pt x="78" y="90"/>
                    <a:pt x="80" y="82"/>
                  </a:cubicBezTo>
                  <a:cubicBezTo>
                    <a:pt x="81" y="74"/>
                    <a:pt x="83" y="63"/>
                    <a:pt x="83" y="57"/>
                  </a:cubicBezTo>
                  <a:cubicBezTo>
                    <a:pt x="83" y="57"/>
                    <a:pt x="87" y="50"/>
                    <a:pt x="88" y="58"/>
                  </a:cubicBezTo>
                  <a:cubicBezTo>
                    <a:pt x="89" y="66"/>
                    <a:pt x="87" y="81"/>
                    <a:pt x="85" y="84"/>
                  </a:cubicBezTo>
                  <a:close/>
                  <a:moveTo>
                    <a:pt x="102" y="145"/>
                  </a:moveTo>
                  <a:cubicBezTo>
                    <a:pt x="78" y="144"/>
                    <a:pt x="77" y="148"/>
                    <a:pt x="77" y="117"/>
                  </a:cubicBezTo>
                  <a:cubicBezTo>
                    <a:pt x="77" y="86"/>
                    <a:pt x="81" y="93"/>
                    <a:pt x="82" y="96"/>
                  </a:cubicBezTo>
                  <a:cubicBezTo>
                    <a:pt x="82" y="96"/>
                    <a:pt x="90" y="116"/>
                    <a:pt x="111" y="101"/>
                  </a:cubicBezTo>
                  <a:cubicBezTo>
                    <a:pt x="114" y="98"/>
                    <a:pt x="116" y="96"/>
                    <a:pt x="117" y="106"/>
                  </a:cubicBezTo>
                  <a:cubicBezTo>
                    <a:pt x="117" y="117"/>
                    <a:pt x="127" y="145"/>
                    <a:pt x="102" y="145"/>
                  </a:cubicBezTo>
                  <a:close/>
                </a:path>
              </a:pathLst>
            </a:custGeom>
            <a:solidFill>
              <a:schemeClr val="accent2"/>
            </a:solidFill>
            <a:ln w="0">
              <a:noFill/>
            </a:ln>
          </p:spPr>
          <p:txBody>
            <a:bodyPr/>
            <a:p>
              <a:endParaRPr lang="zh-CN" altLang="en-US"/>
            </a:p>
          </p:txBody>
        </p:sp>
        <p:sp>
          <p:nvSpPr>
            <p:cNvPr id="10405" name="任意多边形 10404"/>
            <p:cNvSpPr/>
            <p:nvPr userDrawn="1"/>
          </p:nvSpPr>
          <p:spPr>
            <a:xfrm>
              <a:off x="348" y="3254"/>
              <a:ext cx="86" cy="102"/>
            </a:xfrm>
            <a:custGeom>
              <a:avLst/>
              <a:gdLst/>
              <a:ahLst/>
              <a:cxnLst/>
              <a:pathLst>
                <a:path w="17" h="20">
                  <a:moveTo>
                    <a:pt x="14" y="5"/>
                  </a:moveTo>
                  <a:cubicBezTo>
                    <a:pt x="13" y="0"/>
                    <a:pt x="0" y="8"/>
                    <a:pt x="9" y="20"/>
                  </a:cubicBezTo>
                  <a:cubicBezTo>
                    <a:pt x="9" y="20"/>
                    <a:pt x="17" y="17"/>
                    <a:pt x="14" y="5"/>
                  </a:cubicBezTo>
                  <a:close/>
                </a:path>
              </a:pathLst>
            </a:custGeom>
            <a:solidFill>
              <a:schemeClr val="accent2"/>
            </a:solidFill>
            <a:ln w="0">
              <a:noFill/>
            </a:ln>
          </p:spPr>
          <p:txBody>
            <a:bodyPr/>
            <a:p>
              <a:endParaRPr lang="zh-CN" altLang="en-US"/>
            </a:p>
          </p:txBody>
        </p:sp>
        <p:sp>
          <p:nvSpPr>
            <p:cNvPr id="10406" name="任意多边形 10405"/>
            <p:cNvSpPr/>
            <p:nvPr userDrawn="1"/>
          </p:nvSpPr>
          <p:spPr>
            <a:xfrm>
              <a:off x="267" y="3295"/>
              <a:ext cx="76" cy="136"/>
            </a:xfrm>
            <a:custGeom>
              <a:avLst/>
              <a:gdLst/>
              <a:ahLst/>
              <a:cxnLst/>
              <a:pathLst>
                <a:path w="15" h="27">
                  <a:moveTo>
                    <a:pt x="7" y="10"/>
                  </a:moveTo>
                  <a:cubicBezTo>
                    <a:pt x="0" y="19"/>
                    <a:pt x="2" y="23"/>
                    <a:pt x="4" y="25"/>
                  </a:cubicBezTo>
                  <a:cubicBezTo>
                    <a:pt x="7" y="27"/>
                    <a:pt x="11" y="26"/>
                    <a:pt x="15" y="16"/>
                  </a:cubicBezTo>
                  <a:cubicBezTo>
                    <a:pt x="15" y="16"/>
                    <a:pt x="12" y="11"/>
                    <a:pt x="13" y="8"/>
                  </a:cubicBezTo>
                  <a:cubicBezTo>
                    <a:pt x="15" y="6"/>
                    <a:pt x="14" y="0"/>
                    <a:pt x="7" y="10"/>
                  </a:cubicBezTo>
                  <a:close/>
                </a:path>
              </a:pathLst>
            </a:custGeom>
            <a:solidFill>
              <a:schemeClr val="accent2"/>
            </a:solidFill>
            <a:ln w="0">
              <a:noFill/>
            </a:ln>
          </p:spPr>
          <p:txBody>
            <a:bodyPr/>
            <a:p>
              <a:endParaRPr lang="zh-CN" altLang="en-US"/>
            </a:p>
          </p:txBody>
        </p:sp>
        <p:sp>
          <p:nvSpPr>
            <p:cNvPr id="10407" name="任意多边形 10406"/>
            <p:cNvSpPr/>
            <p:nvPr userDrawn="1"/>
          </p:nvSpPr>
          <p:spPr>
            <a:xfrm>
              <a:off x="222" y="3022"/>
              <a:ext cx="243" cy="116"/>
            </a:xfrm>
            <a:custGeom>
              <a:avLst/>
              <a:gdLst/>
              <a:ahLst/>
              <a:cxnLst/>
              <a:pathLst>
                <a:path w="48" h="23">
                  <a:moveTo>
                    <a:pt x="40" y="2"/>
                  </a:moveTo>
                  <a:cubicBezTo>
                    <a:pt x="38" y="3"/>
                    <a:pt x="9" y="1"/>
                    <a:pt x="9" y="1"/>
                  </a:cubicBezTo>
                  <a:cubicBezTo>
                    <a:pt x="5" y="1"/>
                    <a:pt x="1" y="0"/>
                    <a:pt x="1" y="9"/>
                  </a:cubicBezTo>
                  <a:cubicBezTo>
                    <a:pt x="0" y="23"/>
                    <a:pt x="17" y="21"/>
                    <a:pt x="22" y="21"/>
                  </a:cubicBezTo>
                  <a:cubicBezTo>
                    <a:pt x="26" y="21"/>
                    <a:pt x="30" y="18"/>
                    <a:pt x="34" y="20"/>
                  </a:cubicBezTo>
                  <a:cubicBezTo>
                    <a:pt x="34" y="20"/>
                    <a:pt x="38" y="23"/>
                    <a:pt x="40" y="19"/>
                  </a:cubicBezTo>
                  <a:cubicBezTo>
                    <a:pt x="48" y="5"/>
                    <a:pt x="43" y="0"/>
                    <a:pt x="40" y="2"/>
                  </a:cubicBezTo>
                  <a:close/>
                </a:path>
              </a:pathLst>
            </a:custGeom>
            <a:solidFill>
              <a:schemeClr val="accent2"/>
            </a:solidFill>
            <a:ln w="0">
              <a:noFill/>
            </a:ln>
          </p:spPr>
          <p:txBody>
            <a:bodyPr/>
            <a:p>
              <a:endParaRPr lang="zh-CN" altLang="en-US"/>
            </a:p>
          </p:txBody>
        </p:sp>
        <p:sp>
          <p:nvSpPr>
            <p:cNvPr id="10408" name="任意多边形 10407"/>
            <p:cNvSpPr/>
            <p:nvPr userDrawn="1"/>
          </p:nvSpPr>
          <p:spPr>
            <a:xfrm>
              <a:off x="500" y="3345"/>
              <a:ext cx="177" cy="187"/>
            </a:xfrm>
            <a:custGeom>
              <a:avLst/>
              <a:gdLst/>
              <a:ahLst/>
              <a:cxnLst/>
              <a:pathLst>
                <a:path w="35" h="37">
                  <a:moveTo>
                    <a:pt x="24" y="2"/>
                  </a:moveTo>
                  <a:cubicBezTo>
                    <a:pt x="19" y="3"/>
                    <a:pt x="11" y="2"/>
                    <a:pt x="11" y="2"/>
                  </a:cubicBezTo>
                  <a:cubicBezTo>
                    <a:pt x="0" y="2"/>
                    <a:pt x="5" y="14"/>
                    <a:pt x="4" y="20"/>
                  </a:cubicBezTo>
                  <a:cubicBezTo>
                    <a:pt x="3" y="27"/>
                    <a:pt x="22" y="37"/>
                    <a:pt x="28" y="22"/>
                  </a:cubicBezTo>
                  <a:cubicBezTo>
                    <a:pt x="35" y="7"/>
                    <a:pt x="28" y="0"/>
                    <a:pt x="24" y="2"/>
                  </a:cubicBezTo>
                  <a:close/>
                </a:path>
              </a:pathLst>
            </a:custGeom>
            <a:solidFill>
              <a:schemeClr val="accent2"/>
            </a:solidFill>
            <a:ln w="0">
              <a:noFill/>
            </a:ln>
          </p:spPr>
          <p:txBody>
            <a:bodyPr/>
            <a:p>
              <a:endParaRPr lang="zh-CN" altLang="en-US"/>
            </a:p>
          </p:txBody>
        </p:sp>
        <p:sp>
          <p:nvSpPr>
            <p:cNvPr id="10409" name="任意多边形 10408"/>
            <p:cNvSpPr/>
            <p:nvPr userDrawn="1"/>
          </p:nvSpPr>
          <p:spPr>
            <a:xfrm>
              <a:off x="905" y="3158"/>
              <a:ext cx="177" cy="36"/>
            </a:xfrm>
            <a:custGeom>
              <a:avLst/>
              <a:gdLst/>
              <a:ahLst/>
              <a:cxnLst/>
              <a:pathLst>
                <a:path w="35" h="7">
                  <a:moveTo>
                    <a:pt x="5" y="0"/>
                  </a:moveTo>
                  <a:cubicBezTo>
                    <a:pt x="0" y="0"/>
                    <a:pt x="7" y="7"/>
                    <a:pt x="14" y="5"/>
                  </a:cubicBezTo>
                  <a:cubicBezTo>
                    <a:pt x="35" y="1"/>
                    <a:pt x="5" y="0"/>
                    <a:pt x="5" y="0"/>
                  </a:cubicBezTo>
                  <a:close/>
                </a:path>
              </a:pathLst>
            </a:custGeom>
            <a:solidFill>
              <a:schemeClr val="accent2"/>
            </a:solidFill>
            <a:ln w="0">
              <a:noFill/>
            </a:ln>
          </p:spPr>
          <p:txBody>
            <a:bodyPr/>
            <a:p>
              <a:endParaRPr lang="zh-CN" altLang="en-US"/>
            </a:p>
          </p:txBody>
        </p:sp>
        <p:sp>
          <p:nvSpPr>
            <p:cNvPr id="10410" name="任意多边形 10409"/>
            <p:cNvSpPr/>
            <p:nvPr userDrawn="1"/>
          </p:nvSpPr>
          <p:spPr>
            <a:xfrm>
              <a:off x="965" y="3153"/>
              <a:ext cx="137" cy="81"/>
            </a:xfrm>
            <a:custGeom>
              <a:avLst/>
              <a:gdLst/>
              <a:ahLst/>
              <a:cxnLst/>
              <a:pathLst>
                <a:path w="27" h="16">
                  <a:moveTo>
                    <a:pt x="7" y="13"/>
                  </a:moveTo>
                  <a:cubicBezTo>
                    <a:pt x="7" y="13"/>
                    <a:pt x="18" y="16"/>
                    <a:pt x="25" y="6"/>
                  </a:cubicBezTo>
                  <a:cubicBezTo>
                    <a:pt x="27" y="2"/>
                    <a:pt x="23" y="0"/>
                    <a:pt x="17" y="1"/>
                  </a:cubicBezTo>
                  <a:cubicBezTo>
                    <a:pt x="13" y="1"/>
                    <a:pt x="14" y="11"/>
                    <a:pt x="7" y="11"/>
                  </a:cubicBezTo>
                  <a:cubicBezTo>
                    <a:pt x="0" y="11"/>
                    <a:pt x="7" y="13"/>
                    <a:pt x="7" y="13"/>
                  </a:cubicBezTo>
                  <a:close/>
                </a:path>
              </a:pathLst>
            </a:custGeom>
            <a:solidFill>
              <a:schemeClr val="accent2"/>
            </a:solidFill>
            <a:ln w="0">
              <a:noFill/>
            </a:ln>
          </p:spPr>
          <p:txBody>
            <a:bodyPr/>
            <a:p>
              <a:endParaRPr lang="zh-CN" altLang="en-US"/>
            </a:p>
          </p:txBody>
        </p:sp>
        <p:sp>
          <p:nvSpPr>
            <p:cNvPr id="10411" name="任意多边形 10410"/>
            <p:cNvSpPr/>
            <p:nvPr userDrawn="1"/>
          </p:nvSpPr>
          <p:spPr>
            <a:xfrm>
              <a:off x="960" y="3204"/>
              <a:ext cx="177" cy="86"/>
            </a:xfrm>
            <a:custGeom>
              <a:avLst/>
              <a:gdLst/>
              <a:ahLst/>
              <a:cxnLst/>
              <a:pathLst>
                <a:path w="35" h="17">
                  <a:moveTo>
                    <a:pt x="25" y="6"/>
                  </a:moveTo>
                  <a:cubicBezTo>
                    <a:pt x="20" y="12"/>
                    <a:pt x="8" y="10"/>
                    <a:pt x="8" y="10"/>
                  </a:cubicBezTo>
                  <a:cubicBezTo>
                    <a:pt x="8" y="10"/>
                    <a:pt x="0" y="9"/>
                    <a:pt x="6" y="13"/>
                  </a:cubicBezTo>
                  <a:cubicBezTo>
                    <a:pt x="11" y="17"/>
                    <a:pt x="18" y="15"/>
                    <a:pt x="27" y="12"/>
                  </a:cubicBezTo>
                  <a:cubicBezTo>
                    <a:pt x="35" y="8"/>
                    <a:pt x="31" y="0"/>
                    <a:pt x="25" y="6"/>
                  </a:cubicBezTo>
                  <a:close/>
                </a:path>
              </a:pathLst>
            </a:custGeom>
            <a:solidFill>
              <a:schemeClr val="accent2"/>
            </a:solidFill>
            <a:ln w="0">
              <a:noFill/>
            </a:ln>
          </p:spPr>
          <p:txBody>
            <a:bodyPr/>
            <a:p>
              <a:endParaRPr lang="zh-CN" altLang="en-US"/>
            </a:p>
          </p:txBody>
        </p:sp>
        <p:sp>
          <p:nvSpPr>
            <p:cNvPr id="10412" name="任意多边形 10411"/>
            <p:cNvSpPr/>
            <p:nvPr userDrawn="1"/>
          </p:nvSpPr>
          <p:spPr>
            <a:xfrm>
              <a:off x="844" y="3285"/>
              <a:ext cx="248" cy="60"/>
            </a:xfrm>
            <a:custGeom>
              <a:avLst/>
              <a:gdLst/>
              <a:ahLst/>
              <a:cxnLst/>
              <a:pathLst>
                <a:path w="49" h="12">
                  <a:moveTo>
                    <a:pt x="40" y="3"/>
                  </a:moveTo>
                  <a:cubicBezTo>
                    <a:pt x="37" y="2"/>
                    <a:pt x="36" y="0"/>
                    <a:pt x="29" y="1"/>
                  </a:cubicBezTo>
                  <a:cubicBezTo>
                    <a:pt x="13" y="4"/>
                    <a:pt x="7" y="0"/>
                    <a:pt x="7" y="0"/>
                  </a:cubicBezTo>
                  <a:cubicBezTo>
                    <a:pt x="7" y="0"/>
                    <a:pt x="0" y="3"/>
                    <a:pt x="2" y="5"/>
                  </a:cubicBezTo>
                  <a:cubicBezTo>
                    <a:pt x="5" y="7"/>
                    <a:pt x="17" y="8"/>
                    <a:pt x="20" y="8"/>
                  </a:cubicBezTo>
                  <a:cubicBezTo>
                    <a:pt x="23" y="8"/>
                    <a:pt x="34" y="12"/>
                    <a:pt x="41" y="8"/>
                  </a:cubicBezTo>
                  <a:cubicBezTo>
                    <a:pt x="49" y="4"/>
                    <a:pt x="44" y="3"/>
                    <a:pt x="40" y="3"/>
                  </a:cubicBezTo>
                  <a:close/>
                </a:path>
              </a:pathLst>
            </a:custGeom>
            <a:solidFill>
              <a:schemeClr val="accent2"/>
            </a:solidFill>
            <a:ln w="0">
              <a:noFill/>
            </a:ln>
          </p:spPr>
          <p:txBody>
            <a:bodyPr/>
            <a:p>
              <a:endParaRPr lang="zh-CN" altLang="en-US"/>
            </a:p>
          </p:txBody>
        </p:sp>
        <p:sp>
          <p:nvSpPr>
            <p:cNvPr id="10413" name="任意多边形 10412"/>
            <p:cNvSpPr/>
            <p:nvPr userDrawn="1"/>
          </p:nvSpPr>
          <p:spPr>
            <a:xfrm>
              <a:off x="869" y="3340"/>
              <a:ext cx="203" cy="56"/>
            </a:xfrm>
            <a:custGeom>
              <a:avLst/>
              <a:gdLst/>
              <a:ahLst/>
              <a:cxnLst/>
              <a:pathLst>
                <a:path w="40" h="11">
                  <a:moveTo>
                    <a:pt x="37" y="2"/>
                  </a:moveTo>
                  <a:cubicBezTo>
                    <a:pt x="34" y="4"/>
                    <a:pt x="30" y="4"/>
                    <a:pt x="26" y="4"/>
                  </a:cubicBezTo>
                  <a:cubicBezTo>
                    <a:pt x="23" y="4"/>
                    <a:pt x="16" y="2"/>
                    <a:pt x="13" y="3"/>
                  </a:cubicBezTo>
                  <a:cubicBezTo>
                    <a:pt x="10" y="4"/>
                    <a:pt x="1" y="2"/>
                    <a:pt x="1" y="2"/>
                  </a:cubicBezTo>
                  <a:cubicBezTo>
                    <a:pt x="0" y="11"/>
                    <a:pt x="30" y="10"/>
                    <a:pt x="35" y="8"/>
                  </a:cubicBezTo>
                  <a:cubicBezTo>
                    <a:pt x="40" y="5"/>
                    <a:pt x="40" y="0"/>
                    <a:pt x="37" y="2"/>
                  </a:cubicBezTo>
                  <a:close/>
                </a:path>
              </a:pathLst>
            </a:custGeom>
            <a:solidFill>
              <a:schemeClr val="accent2"/>
            </a:solidFill>
            <a:ln w="0">
              <a:noFill/>
            </a:ln>
          </p:spPr>
          <p:txBody>
            <a:bodyPr/>
            <a:p>
              <a:endParaRPr lang="zh-CN" altLang="en-US"/>
            </a:p>
          </p:txBody>
        </p:sp>
        <p:sp>
          <p:nvSpPr>
            <p:cNvPr id="10414" name="任意多边形 10413"/>
            <p:cNvSpPr/>
            <p:nvPr userDrawn="1"/>
          </p:nvSpPr>
          <p:spPr>
            <a:xfrm>
              <a:off x="859" y="3386"/>
              <a:ext cx="207" cy="172"/>
            </a:xfrm>
            <a:custGeom>
              <a:avLst/>
              <a:gdLst/>
              <a:ahLst/>
              <a:cxnLst/>
              <a:pathLst>
                <a:path w="41" h="34">
                  <a:moveTo>
                    <a:pt x="28" y="9"/>
                  </a:moveTo>
                  <a:cubicBezTo>
                    <a:pt x="28" y="6"/>
                    <a:pt x="14" y="0"/>
                    <a:pt x="13" y="6"/>
                  </a:cubicBezTo>
                  <a:cubicBezTo>
                    <a:pt x="11" y="12"/>
                    <a:pt x="4" y="15"/>
                    <a:pt x="4" y="15"/>
                  </a:cubicBezTo>
                  <a:cubicBezTo>
                    <a:pt x="0" y="16"/>
                    <a:pt x="0" y="16"/>
                    <a:pt x="1" y="19"/>
                  </a:cubicBezTo>
                  <a:cubicBezTo>
                    <a:pt x="1" y="22"/>
                    <a:pt x="4" y="24"/>
                    <a:pt x="9" y="19"/>
                  </a:cubicBezTo>
                  <a:cubicBezTo>
                    <a:pt x="17" y="10"/>
                    <a:pt x="17" y="26"/>
                    <a:pt x="17" y="27"/>
                  </a:cubicBezTo>
                  <a:cubicBezTo>
                    <a:pt x="18" y="29"/>
                    <a:pt x="19" y="34"/>
                    <a:pt x="21" y="30"/>
                  </a:cubicBezTo>
                  <a:cubicBezTo>
                    <a:pt x="22" y="26"/>
                    <a:pt x="25" y="14"/>
                    <a:pt x="29" y="19"/>
                  </a:cubicBezTo>
                  <a:cubicBezTo>
                    <a:pt x="35" y="27"/>
                    <a:pt x="41" y="19"/>
                    <a:pt x="39" y="19"/>
                  </a:cubicBezTo>
                  <a:cubicBezTo>
                    <a:pt x="38" y="18"/>
                    <a:pt x="28" y="13"/>
                    <a:pt x="28" y="9"/>
                  </a:cubicBezTo>
                  <a:close/>
                </a:path>
              </a:pathLst>
            </a:custGeom>
            <a:solidFill>
              <a:schemeClr val="accent2"/>
            </a:solidFill>
            <a:ln w="0">
              <a:noFill/>
            </a:ln>
          </p:spPr>
          <p:txBody>
            <a:bodyPr/>
            <a:p>
              <a:endParaRPr lang="zh-CN" altLang="en-US"/>
            </a:p>
          </p:txBody>
        </p:sp>
        <p:sp>
          <p:nvSpPr>
            <p:cNvPr id="10415" name="任意多边形 10414"/>
            <p:cNvSpPr/>
            <p:nvPr userDrawn="1"/>
          </p:nvSpPr>
          <p:spPr>
            <a:xfrm>
              <a:off x="996" y="3305"/>
              <a:ext cx="126" cy="318"/>
            </a:xfrm>
            <a:custGeom>
              <a:avLst/>
              <a:gdLst/>
              <a:ahLst/>
              <a:cxnLst/>
              <a:pathLst>
                <a:path w="25" h="63">
                  <a:moveTo>
                    <a:pt x="22" y="2"/>
                  </a:moveTo>
                  <a:cubicBezTo>
                    <a:pt x="22" y="2"/>
                    <a:pt x="20" y="15"/>
                    <a:pt x="18" y="17"/>
                  </a:cubicBezTo>
                  <a:cubicBezTo>
                    <a:pt x="15" y="19"/>
                    <a:pt x="10" y="20"/>
                    <a:pt x="7" y="20"/>
                  </a:cubicBezTo>
                  <a:cubicBezTo>
                    <a:pt x="4" y="19"/>
                    <a:pt x="4" y="22"/>
                    <a:pt x="7" y="23"/>
                  </a:cubicBezTo>
                  <a:cubicBezTo>
                    <a:pt x="10" y="24"/>
                    <a:pt x="17" y="29"/>
                    <a:pt x="17" y="34"/>
                  </a:cubicBezTo>
                  <a:cubicBezTo>
                    <a:pt x="17" y="40"/>
                    <a:pt x="17" y="44"/>
                    <a:pt x="12" y="45"/>
                  </a:cubicBezTo>
                  <a:cubicBezTo>
                    <a:pt x="6" y="46"/>
                    <a:pt x="0" y="47"/>
                    <a:pt x="0" y="55"/>
                  </a:cubicBezTo>
                  <a:cubicBezTo>
                    <a:pt x="0" y="55"/>
                    <a:pt x="3" y="57"/>
                    <a:pt x="5" y="58"/>
                  </a:cubicBezTo>
                  <a:cubicBezTo>
                    <a:pt x="8" y="58"/>
                    <a:pt x="14" y="61"/>
                    <a:pt x="16" y="62"/>
                  </a:cubicBezTo>
                  <a:cubicBezTo>
                    <a:pt x="18" y="63"/>
                    <a:pt x="23" y="61"/>
                    <a:pt x="23" y="57"/>
                  </a:cubicBezTo>
                  <a:cubicBezTo>
                    <a:pt x="24" y="52"/>
                    <a:pt x="24" y="20"/>
                    <a:pt x="25" y="14"/>
                  </a:cubicBezTo>
                  <a:cubicBezTo>
                    <a:pt x="25" y="9"/>
                    <a:pt x="25" y="3"/>
                    <a:pt x="25" y="2"/>
                  </a:cubicBezTo>
                  <a:cubicBezTo>
                    <a:pt x="25" y="1"/>
                    <a:pt x="22" y="0"/>
                    <a:pt x="22" y="2"/>
                  </a:cubicBezTo>
                  <a:close/>
                </a:path>
              </a:pathLst>
            </a:custGeom>
            <a:solidFill>
              <a:schemeClr val="accent2"/>
            </a:solidFill>
            <a:ln w="0">
              <a:noFill/>
            </a:ln>
          </p:spPr>
          <p:txBody>
            <a:bodyPr/>
            <a:p>
              <a:endParaRPr lang="zh-CN" altLang="en-US"/>
            </a:p>
          </p:txBody>
        </p:sp>
      </p:grpSp>
      <p:grpSp>
        <p:nvGrpSpPr>
          <p:cNvPr id="10416" name="组合 10415"/>
          <p:cNvGrpSpPr/>
          <p:nvPr/>
        </p:nvGrpSpPr>
        <p:grpSpPr>
          <a:xfrm>
            <a:off x="1066800" y="5562600"/>
            <a:ext cx="533400" cy="492125"/>
            <a:chOff x="96" y="2784"/>
            <a:chExt cx="1062" cy="981"/>
          </a:xfrm>
        </p:grpSpPr>
        <p:sp>
          <p:nvSpPr>
            <p:cNvPr id="10417" name="任意多边形 10416"/>
            <p:cNvSpPr/>
            <p:nvPr userDrawn="1"/>
          </p:nvSpPr>
          <p:spPr>
            <a:xfrm>
              <a:off x="121" y="2784"/>
              <a:ext cx="207" cy="81"/>
            </a:xfrm>
            <a:custGeom>
              <a:avLst/>
              <a:gdLst/>
              <a:ahLst/>
              <a:cxnLst/>
              <a:pathLst>
                <a:path w="41" h="16">
                  <a:moveTo>
                    <a:pt x="30" y="12"/>
                  </a:moveTo>
                  <a:cubicBezTo>
                    <a:pt x="34" y="11"/>
                    <a:pt x="36" y="10"/>
                    <a:pt x="37" y="10"/>
                  </a:cubicBezTo>
                  <a:cubicBezTo>
                    <a:pt x="37" y="10"/>
                    <a:pt x="38" y="9"/>
                    <a:pt x="38" y="9"/>
                  </a:cubicBezTo>
                  <a:cubicBezTo>
                    <a:pt x="41" y="6"/>
                    <a:pt x="37" y="1"/>
                    <a:pt x="31" y="1"/>
                  </a:cubicBezTo>
                  <a:cubicBezTo>
                    <a:pt x="31" y="1"/>
                    <a:pt x="0" y="0"/>
                    <a:pt x="8" y="11"/>
                  </a:cubicBezTo>
                  <a:cubicBezTo>
                    <a:pt x="8" y="11"/>
                    <a:pt x="15" y="16"/>
                    <a:pt x="30" y="12"/>
                  </a:cubicBezTo>
                  <a:close/>
                </a:path>
              </a:pathLst>
            </a:custGeom>
            <a:solidFill>
              <a:schemeClr val="accent2"/>
            </a:solidFill>
            <a:ln w="0">
              <a:noFill/>
            </a:ln>
          </p:spPr>
          <p:txBody>
            <a:bodyPr/>
            <a:p>
              <a:endParaRPr lang="zh-CN" altLang="en-US"/>
            </a:p>
          </p:txBody>
        </p:sp>
        <p:sp>
          <p:nvSpPr>
            <p:cNvPr id="10418" name="任意多边形 10417"/>
            <p:cNvSpPr>
              <a:spLocks noEditPoints="1"/>
            </p:cNvSpPr>
            <p:nvPr userDrawn="1"/>
          </p:nvSpPr>
          <p:spPr>
            <a:xfrm>
              <a:off x="96" y="2789"/>
              <a:ext cx="1062" cy="976"/>
            </a:xfrm>
            <a:custGeom>
              <a:avLst/>
              <a:gdLst/>
              <a:ahLst/>
              <a:cxnLst/>
              <a:pathLst>
                <a:path w="210" h="193">
                  <a:moveTo>
                    <a:pt x="186" y="166"/>
                  </a:moveTo>
                  <a:cubicBezTo>
                    <a:pt x="167" y="166"/>
                    <a:pt x="163" y="155"/>
                    <a:pt x="163" y="155"/>
                  </a:cubicBezTo>
                  <a:cubicBezTo>
                    <a:pt x="163" y="155"/>
                    <a:pt x="162" y="147"/>
                    <a:pt x="154" y="145"/>
                  </a:cubicBezTo>
                  <a:cubicBezTo>
                    <a:pt x="135" y="140"/>
                    <a:pt x="147" y="128"/>
                    <a:pt x="152" y="125"/>
                  </a:cubicBezTo>
                  <a:cubicBezTo>
                    <a:pt x="157" y="123"/>
                    <a:pt x="154" y="122"/>
                    <a:pt x="150" y="120"/>
                  </a:cubicBezTo>
                  <a:cubicBezTo>
                    <a:pt x="142" y="115"/>
                    <a:pt x="141" y="109"/>
                    <a:pt x="142" y="99"/>
                  </a:cubicBezTo>
                  <a:cubicBezTo>
                    <a:pt x="142" y="88"/>
                    <a:pt x="149" y="91"/>
                    <a:pt x="149" y="91"/>
                  </a:cubicBezTo>
                  <a:cubicBezTo>
                    <a:pt x="149" y="91"/>
                    <a:pt x="160" y="96"/>
                    <a:pt x="165" y="93"/>
                  </a:cubicBezTo>
                  <a:cubicBezTo>
                    <a:pt x="169" y="91"/>
                    <a:pt x="167" y="88"/>
                    <a:pt x="165" y="89"/>
                  </a:cubicBezTo>
                  <a:cubicBezTo>
                    <a:pt x="163" y="91"/>
                    <a:pt x="148" y="89"/>
                    <a:pt x="146" y="82"/>
                  </a:cubicBezTo>
                  <a:cubicBezTo>
                    <a:pt x="144" y="74"/>
                    <a:pt x="150" y="78"/>
                    <a:pt x="151" y="78"/>
                  </a:cubicBezTo>
                  <a:cubicBezTo>
                    <a:pt x="153" y="79"/>
                    <a:pt x="153" y="81"/>
                    <a:pt x="157" y="83"/>
                  </a:cubicBezTo>
                  <a:cubicBezTo>
                    <a:pt x="168" y="88"/>
                    <a:pt x="162" y="82"/>
                    <a:pt x="162" y="82"/>
                  </a:cubicBezTo>
                  <a:cubicBezTo>
                    <a:pt x="162" y="82"/>
                    <a:pt x="162" y="82"/>
                    <a:pt x="157" y="77"/>
                  </a:cubicBezTo>
                  <a:cubicBezTo>
                    <a:pt x="152" y="71"/>
                    <a:pt x="145" y="73"/>
                    <a:pt x="139" y="73"/>
                  </a:cubicBezTo>
                  <a:cubicBezTo>
                    <a:pt x="133" y="73"/>
                    <a:pt x="135" y="78"/>
                    <a:pt x="135" y="78"/>
                  </a:cubicBezTo>
                  <a:cubicBezTo>
                    <a:pt x="135" y="78"/>
                    <a:pt x="134" y="88"/>
                    <a:pt x="133" y="106"/>
                  </a:cubicBezTo>
                  <a:cubicBezTo>
                    <a:pt x="132" y="124"/>
                    <a:pt x="129" y="126"/>
                    <a:pt x="128" y="125"/>
                  </a:cubicBezTo>
                  <a:cubicBezTo>
                    <a:pt x="127" y="123"/>
                    <a:pt x="125" y="114"/>
                    <a:pt x="125" y="111"/>
                  </a:cubicBezTo>
                  <a:cubicBezTo>
                    <a:pt x="125" y="108"/>
                    <a:pt x="123" y="97"/>
                    <a:pt x="124" y="84"/>
                  </a:cubicBezTo>
                  <a:cubicBezTo>
                    <a:pt x="125" y="72"/>
                    <a:pt x="128" y="77"/>
                    <a:pt x="120" y="74"/>
                  </a:cubicBezTo>
                  <a:cubicBezTo>
                    <a:pt x="111" y="71"/>
                    <a:pt x="116" y="67"/>
                    <a:pt x="118" y="67"/>
                  </a:cubicBezTo>
                  <a:cubicBezTo>
                    <a:pt x="121" y="67"/>
                    <a:pt x="125" y="69"/>
                    <a:pt x="126" y="67"/>
                  </a:cubicBezTo>
                  <a:cubicBezTo>
                    <a:pt x="127" y="59"/>
                    <a:pt x="128" y="52"/>
                    <a:pt x="124" y="51"/>
                  </a:cubicBezTo>
                  <a:cubicBezTo>
                    <a:pt x="115" y="47"/>
                    <a:pt x="119" y="45"/>
                    <a:pt x="122" y="44"/>
                  </a:cubicBezTo>
                  <a:cubicBezTo>
                    <a:pt x="125" y="43"/>
                    <a:pt x="126" y="35"/>
                    <a:pt x="121" y="37"/>
                  </a:cubicBezTo>
                  <a:cubicBezTo>
                    <a:pt x="112" y="40"/>
                    <a:pt x="113" y="32"/>
                    <a:pt x="115" y="31"/>
                  </a:cubicBezTo>
                  <a:cubicBezTo>
                    <a:pt x="117" y="30"/>
                    <a:pt x="120" y="32"/>
                    <a:pt x="119" y="24"/>
                  </a:cubicBezTo>
                  <a:cubicBezTo>
                    <a:pt x="117" y="17"/>
                    <a:pt x="124" y="14"/>
                    <a:pt x="126" y="21"/>
                  </a:cubicBezTo>
                  <a:cubicBezTo>
                    <a:pt x="127" y="28"/>
                    <a:pt x="130" y="42"/>
                    <a:pt x="132" y="39"/>
                  </a:cubicBezTo>
                  <a:cubicBezTo>
                    <a:pt x="134" y="35"/>
                    <a:pt x="138" y="22"/>
                    <a:pt x="142" y="16"/>
                  </a:cubicBezTo>
                  <a:cubicBezTo>
                    <a:pt x="145" y="10"/>
                    <a:pt x="150" y="15"/>
                    <a:pt x="149" y="18"/>
                  </a:cubicBezTo>
                  <a:cubicBezTo>
                    <a:pt x="144" y="33"/>
                    <a:pt x="152" y="34"/>
                    <a:pt x="152" y="34"/>
                  </a:cubicBezTo>
                  <a:cubicBezTo>
                    <a:pt x="152" y="34"/>
                    <a:pt x="151" y="36"/>
                    <a:pt x="147" y="36"/>
                  </a:cubicBezTo>
                  <a:cubicBezTo>
                    <a:pt x="137" y="35"/>
                    <a:pt x="141" y="41"/>
                    <a:pt x="145" y="43"/>
                  </a:cubicBezTo>
                  <a:cubicBezTo>
                    <a:pt x="154" y="46"/>
                    <a:pt x="148" y="48"/>
                    <a:pt x="143" y="48"/>
                  </a:cubicBezTo>
                  <a:cubicBezTo>
                    <a:pt x="139" y="48"/>
                    <a:pt x="136" y="50"/>
                    <a:pt x="135" y="55"/>
                  </a:cubicBezTo>
                  <a:cubicBezTo>
                    <a:pt x="132" y="70"/>
                    <a:pt x="144" y="67"/>
                    <a:pt x="144" y="67"/>
                  </a:cubicBezTo>
                  <a:cubicBezTo>
                    <a:pt x="162" y="72"/>
                    <a:pt x="189" y="69"/>
                    <a:pt x="189" y="69"/>
                  </a:cubicBezTo>
                  <a:cubicBezTo>
                    <a:pt x="209" y="75"/>
                    <a:pt x="200" y="45"/>
                    <a:pt x="199" y="29"/>
                  </a:cubicBezTo>
                  <a:cubicBezTo>
                    <a:pt x="197" y="13"/>
                    <a:pt x="195" y="5"/>
                    <a:pt x="181" y="2"/>
                  </a:cubicBezTo>
                  <a:cubicBezTo>
                    <a:pt x="168" y="0"/>
                    <a:pt x="90" y="1"/>
                    <a:pt x="90" y="1"/>
                  </a:cubicBezTo>
                  <a:cubicBezTo>
                    <a:pt x="87" y="2"/>
                    <a:pt x="56" y="1"/>
                    <a:pt x="56" y="1"/>
                  </a:cubicBezTo>
                  <a:cubicBezTo>
                    <a:pt x="56" y="1"/>
                    <a:pt x="54" y="8"/>
                    <a:pt x="56" y="8"/>
                  </a:cubicBezTo>
                  <a:cubicBezTo>
                    <a:pt x="61" y="8"/>
                    <a:pt x="80" y="9"/>
                    <a:pt x="80" y="9"/>
                  </a:cubicBezTo>
                  <a:cubicBezTo>
                    <a:pt x="81" y="9"/>
                    <a:pt x="90" y="8"/>
                    <a:pt x="85" y="12"/>
                  </a:cubicBezTo>
                  <a:cubicBezTo>
                    <a:pt x="80" y="16"/>
                    <a:pt x="69" y="16"/>
                    <a:pt x="62" y="16"/>
                  </a:cubicBezTo>
                  <a:cubicBezTo>
                    <a:pt x="47" y="15"/>
                    <a:pt x="54" y="22"/>
                    <a:pt x="60" y="22"/>
                  </a:cubicBezTo>
                  <a:cubicBezTo>
                    <a:pt x="78" y="22"/>
                    <a:pt x="82" y="26"/>
                    <a:pt x="74" y="27"/>
                  </a:cubicBezTo>
                  <a:cubicBezTo>
                    <a:pt x="67" y="28"/>
                    <a:pt x="65" y="28"/>
                    <a:pt x="58" y="29"/>
                  </a:cubicBezTo>
                  <a:cubicBezTo>
                    <a:pt x="2" y="38"/>
                    <a:pt x="21" y="23"/>
                    <a:pt x="26" y="23"/>
                  </a:cubicBezTo>
                  <a:cubicBezTo>
                    <a:pt x="49" y="23"/>
                    <a:pt x="44" y="15"/>
                    <a:pt x="38" y="17"/>
                  </a:cubicBezTo>
                  <a:cubicBezTo>
                    <a:pt x="32" y="18"/>
                    <a:pt x="12" y="11"/>
                    <a:pt x="9" y="24"/>
                  </a:cubicBezTo>
                  <a:cubicBezTo>
                    <a:pt x="7" y="37"/>
                    <a:pt x="15" y="103"/>
                    <a:pt x="13" y="115"/>
                  </a:cubicBezTo>
                  <a:cubicBezTo>
                    <a:pt x="0" y="193"/>
                    <a:pt x="71" y="176"/>
                    <a:pt x="71" y="176"/>
                  </a:cubicBezTo>
                  <a:cubicBezTo>
                    <a:pt x="56" y="164"/>
                    <a:pt x="62" y="153"/>
                    <a:pt x="61" y="146"/>
                  </a:cubicBezTo>
                  <a:cubicBezTo>
                    <a:pt x="57" y="125"/>
                    <a:pt x="55" y="122"/>
                    <a:pt x="51" y="124"/>
                  </a:cubicBezTo>
                  <a:cubicBezTo>
                    <a:pt x="43" y="128"/>
                    <a:pt x="44" y="130"/>
                    <a:pt x="45" y="133"/>
                  </a:cubicBezTo>
                  <a:cubicBezTo>
                    <a:pt x="51" y="151"/>
                    <a:pt x="37" y="137"/>
                    <a:pt x="37" y="137"/>
                  </a:cubicBezTo>
                  <a:cubicBezTo>
                    <a:pt x="35" y="138"/>
                    <a:pt x="34" y="142"/>
                    <a:pt x="35" y="145"/>
                  </a:cubicBezTo>
                  <a:cubicBezTo>
                    <a:pt x="47" y="168"/>
                    <a:pt x="36" y="162"/>
                    <a:pt x="33" y="158"/>
                  </a:cubicBezTo>
                  <a:cubicBezTo>
                    <a:pt x="22" y="142"/>
                    <a:pt x="33" y="133"/>
                    <a:pt x="32" y="128"/>
                  </a:cubicBezTo>
                  <a:cubicBezTo>
                    <a:pt x="27" y="108"/>
                    <a:pt x="42" y="100"/>
                    <a:pt x="44" y="97"/>
                  </a:cubicBezTo>
                  <a:cubicBezTo>
                    <a:pt x="46" y="93"/>
                    <a:pt x="45" y="92"/>
                    <a:pt x="46" y="86"/>
                  </a:cubicBezTo>
                  <a:cubicBezTo>
                    <a:pt x="48" y="72"/>
                    <a:pt x="55" y="79"/>
                    <a:pt x="55" y="84"/>
                  </a:cubicBezTo>
                  <a:cubicBezTo>
                    <a:pt x="53" y="100"/>
                    <a:pt x="63" y="88"/>
                    <a:pt x="67" y="83"/>
                  </a:cubicBezTo>
                  <a:cubicBezTo>
                    <a:pt x="78" y="68"/>
                    <a:pt x="77" y="84"/>
                    <a:pt x="75" y="87"/>
                  </a:cubicBezTo>
                  <a:cubicBezTo>
                    <a:pt x="72" y="89"/>
                    <a:pt x="71" y="93"/>
                    <a:pt x="71" y="95"/>
                  </a:cubicBezTo>
                  <a:cubicBezTo>
                    <a:pt x="74" y="103"/>
                    <a:pt x="69" y="111"/>
                    <a:pt x="67" y="112"/>
                  </a:cubicBezTo>
                  <a:cubicBezTo>
                    <a:pt x="66" y="112"/>
                    <a:pt x="61" y="114"/>
                    <a:pt x="61" y="121"/>
                  </a:cubicBezTo>
                  <a:cubicBezTo>
                    <a:pt x="61" y="127"/>
                    <a:pt x="69" y="139"/>
                    <a:pt x="69" y="143"/>
                  </a:cubicBezTo>
                  <a:cubicBezTo>
                    <a:pt x="69" y="178"/>
                    <a:pt x="84" y="181"/>
                    <a:pt x="91" y="180"/>
                  </a:cubicBezTo>
                  <a:cubicBezTo>
                    <a:pt x="98" y="179"/>
                    <a:pt x="159" y="177"/>
                    <a:pt x="185" y="175"/>
                  </a:cubicBezTo>
                  <a:cubicBezTo>
                    <a:pt x="210" y="173"/>
                    <a:pt x="193" y="166"/>
                    <a:pt x="186" y="166"/>
                  </a:cubicBezTo>
                  <a:close/>
                  <a:moveTo>
                    <a:pt x="165" y="60"/>
                  </a:moveTo>
                  <a:cubicBezTo>
                    <a:pt x="203" y="61"/>
                    <a:pt x="185" y="64"/>
                    <a:pt x="182" y="66"/>
                  </a:cubicBezTo>
                  <a:cubicBezTo>
                    <a:pt x="178" y="68"/>
                    <a:pt x="182" y="66"/>
                    <a:pt x="167" y="65"/>
                  </a:cubicBezTo>
                  <a:cubicBezTo>
                    <a:pt x="152" y="65"/>
                    <a:pt x="165" y="60"/>
                    <a:pt x="165" y="60"/>
                  </a:cubicBezTo>
                  <a:close/>
                  <a:moveTo>
                    <a:pt x="114" y="50"/>
                  </a:moveTo>
                  <a:cubicBezTo>
                    <a:pt x="121" y="55"/>
                    <a:pt x="113" y="61"/>
                    <a:pt x="113" y="61"/>
                  </a:cubicBezTo>
                  <a:cubicBezTo>
                    <a:pt x="113" y="61"/>
                    <a:pt x="108" y="70"/>
                    <a:pt x="112" y="78"/>
                  </a:cubicBezTo>
                  <a:cubicBezTo>
                    <a:pt x="116" y="87"/>
                    <a:pt x="116" y="97"/>
                    <a:pt x="108" y="87"/>
                  </a:cubicBezTo>
                  <a:cubicBezTo>
                    <a:pt x="100" y="78"/>
                    <a:pt x="105" y="58"/>
                    <a:pt x="107" y="53"/>
                  </a:cubicBezTo>
                  <a:cubicBezTo>
                    <a:pt x="107" y="53"/>
                    <a:pt x="107" y="44"/>
                    <a:pt x="114" y="50"/>
                  </a:cubicBezTo>
                  <a:close/>
                  <a:moveTo>
                    <a:pt x="83" y="29"/>
                  </a:moveTo>
                  <a:cubicBezTo>
                    <a:pt x="83" y="25"/>
                    <a:pt x="89" y="26"/>
                    <a:pt x="89" y="26"/>
                  </a:cubicBezTo>
                  <a:cubicBezTo>
                    <a:pt x="89" y="26"/>
                    <a:pt x="99" y="30"/>
                    <a:pt x="104" y="30"/>
                  </a:cubicBezTo>
                  <a:cubicBezTo>
                    <a:pt x="108" y="29"/>
                    <a:pt x="114" y="35"/>
                    <a:pt x="105" y="35"/>
                  </a:cubicBezTo>
                  <a:cubicBezTo>
                    <a:pt x="96" y="35"/>
                    <a:pt x="82" y="39"/>
                    <a:pt x="83" y="29"/>
                  </a:cubicBezTo>
                  <a:close/>
                  <a:moveTo>
                    <a:pt x="61" y="72"/>
                  </a:moveTo>
                  <a:cubicBezTo>
                    <a:pt x="55" y="72"/>
                    <a:pt x="16" y="87"/>
                    <a:pt x="16" y="48"/>
                  </a:cubicBezTo>
                  <a:cubicBezTo>
                    <a:pt x="16" y="39"/>
                    <a:pt x="14" y="31"/>
                    <a:pt x="24" y="37"/>
                  </a:cubicBezTo>
                  <a:cubicBezTo>
                    <a:pt x="35" y="42"/>
                    <a:pt x="25" y="42"/>
                    <a:pt x="49" y="40"/>
                  </a:cubicBezTo>
                  <a:cubicBezTo>
                    <a:pt x="49" y="40"/>
                    <a:pt x="66" y="41"/>
                    <a:pt x="68" y="40"/>
                  </a:cubicBezTo>
                  <a:cubicBezTo>
                    <a:pt x="71" y="38"/>
                    <a:pt x="69" y="34"/>
                    <a:pt x="74" y="34"/>
                  </a:cubicBezTo>
                  <a:cubicBezTo>
                    <a:pt x="80" y="34"/>
                    <a:pt x="79" y="40"/>
                    <a:pt x="79" y="40"/>
                  </a:cubicBezTo>
                  <a:cubicBezTo>
                    <a:pt x="79" y="40"/>
                    <a:pt x="74" y="46"/>
                    <a:pt x="109" y="41"/>
                  </a:cubicBezTo>
                  <a:cubicBezTo>
                    <a:pt x="113" y="41"/>
                    <a:pt x="117" y="45"/>
                    <a:pt x="108" y="45"/>
                  </a:cubicBezTo>
                  <a:cubicBezTo>
                    <a:pt x="104" y="45"/>
                    <a:pt x="97" y="48"/>
                    <a:pt x="100" y="53"/>
                  </a:cubicBezTo>
                  <a:cubicBezTo>
                    <a:pt x="102" y="58"/>
                    <a:pt x="99" y="93"/>
                    <a:pt x="99" y="93"/>
                  </a:cubicBezTo>
                  <a:cubicBezTo>
                    <a:pt x="99" y="93"/>
                    <a:pt x="97" y="100"/>
                    <a:pt x="94" y="90"/>
                  </a:cubicBezTo>
                  <a:cubicBezTo>
                    <a:pt x="93" y="86"/>
                    <a:pt x="94" y="53"/>
                    <a:pt x="93" y="51"/>
                  </a:cubicBezTo>
                  <a:cubicBezTo>
                    <a:pt x="93" y="48"/>
                    <a:pt x="77" y="45"/>
                    <a:pt x="77" y="57"/>
                  </a:cubicBezTo>
                  <a:cubicBezTo>
                    <a:pt x="77" y="68"/>
                    <a:pt x="73" y="71"/>
                    <a:pt x="61" y="72"/>
                  </a:cubicBezTo>
                  <a:close/>
                  <a:moveTo>
                    <a:pt x="85" y="84"/>
                  </a:moveTo>
                  <a:cubicBezTo>
                    <a:pt x="82" y="88"/>
                    <a:pt x="78" y="90"/>
                    <a:pt x="80" y="82"/>
                  </a:cubicBezTo>
                  <a:cubicBezTo>
                    <a:pt x="81" y="74"/>
                    <a:pt x="83" y="63"/>
                    <a:pt x="83" y="57"/>
                  </a:cubicBezTo>
                  <a:cubicBezTo>
                    <a:pt x="83" y="57"/>
                    <a:pt x="87" y="50"/>
                    <a:pt x="88" y="58"/>
                  </a:cubicBezTo>
                  <a:cubicBezTo>
                    <a:pt x="89" y="66"/>
                    <a:pt x="87" y="81"/>
                    <a:pt x="85" y="84"/>
                  </a:cubicBezTo>
                  <a:close/>
                  <a:moveTo>
                    <a:pt x="102" y="145"/>
                  </a:moveTo>
                  <a:cubicBezTo>
                    <a:pt x="78" y="144"/>
                    <a:pt x="77" y="148"/>
                    <a:pt x="77" y="117"/>
                  </a:cubicBezTo>
                  <a:cubicBezTo>
                    <a:pt x="77" y="86"/>
                    <a:pt x="81" y="93"/>
                    <a:pt x="82" y="96"/>
                  </a:cubicBezTo>
                  <a:cubicBezTo>
                    <a:pt x="82" y="96"/>
                    <a:pt x="90" y="116"/>
                    <a:pt x="111" y="101"/>
                  </a:cubicBezTo>
                  <a:cubicBezTo>
                    <a:pt x="114" y="98"/>
                    <a:pt x="116" y="96"/>
                    <a:pt x="117" y="106"/>
                  </a:cubicBezTo>
                  <a:cubicBezTo>
                    <a:pt x="117" y="117"/>
                    <a:pt x="127" y="145"/>
                    <a:pt x="102" y="145"/>
                  </a:cubicBezTo>
                  <a:close/>
                </a:path>
              </a:pathLst>
            </a:custGeom>
            <a:solidFill>
              <a:schemeClr val="accent2"/>
            </a:solidFill>
            <a:ln w="0">
              <a:noFill/>
            </a:ln>
          </p:spPr>
          <p:txBody>
            <a:bodyPr/>
            <a:p>
              <a:endParaRPr lang="zh-CN" altLang="en-US"/>
            </a:p>
          </p:txBody>
        </p:sp>
        <p:sp>
          <p:nvSpPr>
            <p:cNvPr id="10419" name="任意多边形 10418"/>
            <p:cNvSpPr/>
            <p:nvPr userDrawn="1"/>
          </p:nvSpPr>
          <p:spPr>
            <a:xfrm>
              <a:off x="348" y="3254"/>
              <a:ext cx="86" cy="102"/>
            </a:xfrm>
            <a:custGeom>
              <a:avLst/>
              <a:gdLst/>
              <a:ahLst/>
              <a:cxnLst/>
              <a:pathLst>
                <a:path w="17" h="20">
                  <a:moveTo>
                    <a:pt x="14" y="5"/>
                  </a:moveTo>
                  <a:cubicBezTo>
                    <a:pt x="13" y="0"/>
                    <a:pt x="0" y="8"/>
                    <a:pt x="9" y="20"/>
                  </a:cubicBezTo>
                  <a:cubicBezTo>
                    <a:pt x="9" y="20"/>
                    <a:pt x="17" y="17"/>
                    <a:pt x="14" y="5"/>
                  </a:cubicBezTo>
                  <a:close/>
                </a:path>
              </a:pathLst>
            </a:custGeom>
            <a:solidFill>
              <a:schemeClr val="accent2"/>
            </a:solidFill>
            <a:ln w="0">
              <a:noFill/>
            </a:ln>
          </p:spPr>
          <p:txBody>
            <a:bodyPr/>
            <a:p>
              <a:endParaRPr lang="zh-CN" altLang="en-US"/>
            </a:p>
          </p:txBody>
        </p:sp>
        <p:sp>
          <p:nvSpPr>
            <p:cNvPr id="10420" name="任意多边形 10419"/>
            <p:cNvSpPr/>
            <p:nvPr userDrawn="1"/>
          </p:nvSpPr>
          <p:spPr>
            <a:xfrm>
              <a:off x="267" y="3295"/>
              <a:ext cx="76" cy="136"/>
            </a:xfrm>
            <a:custGeom>
              <a:avLst/>
              <a:gdLst/>
              <a:ahLst/>
              <a:cxnLst/>
              <a:pathLst>
                <a:path w="15" h="27">
                  <a:moveTo>
                    <a:pt x="7" y="10"/>
                  </a:moveTo>
                  <a:cubicBezTo>
                    <a:pt x="0" y="19"/>
                    <a:pt x="2" y="23"/>
                    <a:pt x="4" y="25"/>
                  </a:cubicBezTo>
                  <a:cubicBezTo>
                    <a:pt x="7" y="27"/>
                    <a:pt x="11" y="26"/>
                    <a:pt x="15" y="16"/>
                  </a:cubicBezTo>
                  <a:cubicBezTo>
                    <a:pt x="15" y="16"/>
                    <a:pt x="12" y="11"/>
                    <a:pt x="13" y="8"/>
                  </a:cubicBezTo>
                  <a:cubicBezTo>
                    <a:pt x="15" y="6"/>
                    <a:pt x="14" y="0"/>
                    <a:pt x="7" y="10"/>
                  </a:cubicBezTo>
                  <a:close/>
                </a:path>
              </a:pathLst>
            </a:custGeom>
            <a:solidFill>
              <a:schemeClr val="accent2"/>
            </a:solidFill>
            <a:ln w="0">
              <a:noFill/>
            </a:ln>
          </p:spPr>
          <p:txBody>
            <a:bodyPr/>
            <a:p>
              <a:endParaRPr lang="zh-CN" altLang="en-US"/>
            </a:p>
          </p:txBody>
        </p:sp>
        <p:sp>
          <p:nvSpPr>
            <p:cNvPr id="10421" name="任意多边形 10420"/>
            <p:cNvSpPr/>
            <p:nvPr userDrawn="1"/>
          </p:nvSpPr>
          <p:spPr>
            <a:xfrm>
              <a:off x="222" y="3022"/>
              <a:ext cx="243" cy="116"/>
            </a:xfrm>
            <a:custGeom>
              <a:avLst/>
              <a:gdLst/>
              <a:ahLst/>
              <a:cxnLst/>
              <a:pathLst>
                <a:path w="48" h="23">
                  <a:moveTo>
                    <a:pt x="40" y="2"/>
                  </a:moveTo>
                  <a:cubicBezTo>
                    <a:pt x="38" y="3"/>
                    <a:pt x="9" y="1"/>
                    <a:pt x="9" y="1"/>
                  </a:cubicBezTo>
                  <a:cubicBezTo>
                    <a:pt x="5" y="1"/>
                    <a:pt x="1" y="0"/>
                    <a:pt x="1" y="9"/>
                  </a:cubicBezTo>
                  <a:cubicBezTo>
                    <a:pt x="0" y="23"/>
                    <a:pt x="17" y="21"/>
                    <a:pt x="22" y="21"/>
                  </a:cubicBezTo>
                  <a:cubicBezTo>
                    <a:pt x="26" y="21"/>
                    <a:pt x="30" y="18"/>
                    <a:pt x="34" y="20"/>
                  </a:cubicBezTo>
                  <a:cubicBezTo>
                    <a:pt x="34" y="20"/>
                    <a:pt x="38" y="23"/>
                    <a:pt x="40" y="19"/>
                  </a:cubicBezTo>
                  <a:cubicBezTo>
                    <a:pt x="48" y="5"/>
                    <a:pt x="43" y="0"/>
                    <a:pt x="40" y="2"/>
                  </a:cubicBezTo>
                  <a:close/>
                </a:path>
              </a:pathLst>
            </a:custGeom>
            <a:solidFill>
              <a:schemeClr val="accent2"/>
            </a:solidFill>
            <a:ln w="0">
              <a:noFill/>
            </a:ln>
          </p:spPr>
          <p:txBody>
            <a:bodyPr/>
            <a:p>
              <a:endParaRPr lang="zh-CN" altLang="en-US"/>
            </a:p>
          </p:txBody>
        </p:sp>
        <p:sp>
          <p:nvSpPr>
            <p:cNvPr id="10422" name="任意多边形 10421"/>
            <p:cNvSpPr/>
            <p:nvPr userDrawn="1"/>
          </p:nvSpPr>
          <p:spPr>
            <a:xfrm>
              <a:off x="500" y="3345"/>
              <a:ext cx="177" cy="187"/>
            </a:xfrm>
            <a:custGeom>
              <a:avLst/>
              <a:gdLst/>
              <a:ahLst/>
              <a:cxnLst/>
              <a:pathLst>
                <a:path w="35" h="37">
                  <a:moveTo>
                    <a:pt x="24" y="2"/>
                  </a:moveTo>
                  <a:cubicBezTo>
                    <a:pt x="19" y="3"/>
                    <a:pt x="11" y="2"/>
                    <a:pt x="11" y="2"/>
                  </a:cubicBezTo>
                  <a:cubicBezTo>
                    <a:pt x="0" y="2"/>
                    <a:pt x="5" y="14"/>
                    <a:pt x="4" y="20"/>
                  </a:cubicBezTo>
                  <a:cubicBezTo>
                    <a:pt x="3" y="27"/>
                    <a:pt x="22" y="37"/>
                    <a:pt x="28" y="22"/>
                  </a:cubicBezTo>
                  <a:cubicBezTo>
                    <a:pt x="35" y="7"/>
                    <a:pt x="28" y="0"/>
                    <a:pt x="24" y="2"/>
                  </a:cubicBezTo>
                  <a:close/>
                </a:path>
              </a:pathLst>
            </a:custGeom>
            <a:solidFill>
              <a:schemeClr val="accent2"/>
            </a:solidFill>
            <a:ln w="0">
              <a:noFill/>
            </a:ln>
          </p:spPr>
          <p:txBody>
            <a:bodyPr/>
            <a:p>
              <a:endParaRPr lang="zh-CN" altLang="en-US"/>
            </a:p>
          </p:txBody>
        </p:sp>
        <p:sp>
          <p:nvSpPr>
            <p:cNvPr id="10423" name="任意多边形 10422"/>
            <p:cNvSpPr/>
            <p:nvPr userDrawn="1"/>
          </p:nvSpPr>
          <p:spPr>
            <a:xfrm>
              <a:off x="905" y="3158"/>
              <a:ext cx="177" cy="36"/>
            </a:xfrm>
            <a:custGeom>
              <a:avLst/>
              <a:gdLst/>
              <a:ahLst/>
              <a:cxnLst/>
              <a:pathLst>
                <a:path w="35" h="7">
                  <a:moveTo>
                    <a:pt x="5" y="0"/>
                  </a:moveTo>
                  <a:cubicBezTo>
                    <a:pt x="0" y="0"/>
                    <a:pt x="7" y="7"/>
                    <a:pt x="14" y="5"/>
                  </a:cubicBezTo>
                  <a:cubicBezTo>
                    <a:pt x="35" y="1"/>
                    <a:pt x="5" y="0"/>
                    <a:pt x="5" y="0"/>
                  </a:cubicBezTo>
                  <a:close/>
                </a:path>
              </a:pathLst>
            </a:custGeom>
            <a:solidFill>
              <a:schemeClr val="accent2"/>
            </a:solidFill>
            <a:ln w="0">
              <a:noFill/>
            </a:ln>
          </p:spPr>
          <p:txBody>
            <a:bodyPr/>
            <a:p>
              <a:endParaRPr lang="zh-CN" altLang="en-US"/>
            </a:p>
          </p:txBody>
        </p:sp>
        <p:sp>
          <p:nvSpPr>
            <p:cNvPr id="10424" name="任意多边形 10423"/>
            <p:cNvSpPr/>
            <p:nvPr userDrawn="1"/>
          </p:nvSpPr>
          <p:spPr>
            <a:xfrm>
              <a:off x="965" y="3153"/>
              <a:ext cx="137" cy="81"/>
            </a:xfrm>
            <a:custGeom>
              <a:avLst/>
              <a:gdLst/>
              <a:ahLst/>
              <a:cxnLst/>
              <a:pathLst>
                <a:path w="27" h="16">
                  <a:moveTo>
                    <a:pt x="7" y="13"/>
                  </a:moveTo>
                  <a:cubicBezTo>
                    <a:pt x="7" y="13"/>
                    <a:pt x="18" y="16"/>
                    <a:pt x="25" y="6"/>
                  </a:cubicBezTo>
                  <a:cubicBezTo>
                    <a:pt x="27" y="2"/>
                    <a:pt x="23" y="0"/>
                    <a:pt x="17" y="1"/>
                  </a:cubicBezTo>
                  <a:cubicBezTo>
                    <a:pt x="13" y="1"/>
                    <a:pt x="14" y="11"/>
                    <a:pt x="7" y="11"/>
                  </a:cubicBezTo>
                  <a:cubicBezTo>
                    <a:pt x="0" y="11"/>
                    <a:pt x="7" y="13"/>
                    <a:pt x="7" y="13"/>
                  </a:cubicBezTo>
                  <a:close/>
                </a:path>
              </a:pathLst>
            </a:custGeom>
            <a:solidFill>
              <a:schemeClr val="accent2"/>
            </a:solidFill>
            <a:ln w="0">
              <a:noFill/>
            </a:ln>
          </p:spPr>
          <p:txBody>
            <a:bodyPr/>
            <a:p>
              <a:endParaRPr lang="zh-CN" altLang="en-US"/>
            </a:p>
          </p:txBody>
        </p:sp>
        <p:sp>
          <p:nvSpPr>
            <p:cNvPr id="10425" name="任意多边形 10424"/>
            <p:cNvSpPr/>
            <p:nvPr userDrawn="1"/>
          </p:nvSpPr>
          <p:spPr>
            <a:xfrm>
              <a:off x="960" y="3204"/>
              <a:ext cx="177" cy="86"/>
            </a:xfrm>
            <a:custGeom>
              <a:avLst/>
              <a:gdLst/>
              <a:ahLst/>
              <a:cxnLst/>
              <a:pathLst>
                <a:path w="35" h="17">
                  <a:moveTo>
                    <a:pt x="25" y="6"/>
                  </a:moveTo>
                  <a:cubicBezTo>
                    <a:pt x="20" y="12"/>
                    <a:pt x="8" y="10"/>
                    <a:pt x="8" y="10"/>
                  </a:cubicBezTo>
                  <a:cubicBezTo>
                    <a:pt x="8" y="10"/>
                    <a:pt x="0" y="9"/>
                    <a:pt x="6" y="13"/>
                  </a:cubicBezTo>
                  <a:cubicBezTo>
                    <a:pt x="11" y="17"/>
                    <a:pt x="18" y="15"/>
                    <a:pt x="27" y="12"/>
                  </a:cubicBezTo>
                  <a:cubicBezTo>
                    <a:pt x="35" y="8"/>
                    <a:pt x="31" y="0"/>
                    <a:pt x="25" y="6"/>
                  </a:cubicBezTo>
                  <a:close/>
                </a:path>
              </a:pathLst>
            </a:custGeom>
            <a:solidFill>
              <a:schemeClr val="accent2"/>
            </a:solidFill>
            <a:ln w="0">
              <a:noFill/>
            </a:ln>
          </p:spPr>
          <p:txBody>
            <a:bodyPr/>
            <a:p>
              <a:endParaRPr lang="zh-CN" altLang="en-US"/>
            </a:p>
          </p:txBody>
        </p:sp>
        <p:sp>
          <p:nvSpPr>
            <p:cNvPr id="10426" name="任意多边形 10425"/>
            <p:cNvSpPr/>
            <p:nvPr userDrawn="1"/>
          </p:nvSpPr>
          <p:spPr>
            <a:xfrm>
              <a:off x="844" y="3285"/>
              <a:ext cx="248" cy="60"/>
            </a:xfrm>
            <a:custGeom>
              <a:avLst/>
              <a:gdLst/>
              <a:ahLst/>
              <a:cxnLst/>
              <a:pathLst>
                <a:path w="49" h="12">
                  <a:moveTo>
                    <a:pt x="40" y="3"/>
                  </a:moveTo>
                  <a:cubicBezTo>
                    <a:pt x="37" y="2"/>
                    <a:pt x="36" y="0"/>
                    <a:pt x="29" y="1"/>
                  </a:cubicBezTo>
                  <a:cubicBezTo>
                    <a:pt x="13" y="4"/>
                    <a:pt x="7" y="0"/>
                    <a:pt x="7" y="0"/>
                  </a:cubicBezTo>
                  <a:cubicBezTo>
                    <a:pt x="7" y="0"/>
                    <a:pt x="0" y="3"/>
                    <a:pt x="2" y="5"/>
                  </a:cubicBezTo>
                  <a:cubicBezTo>
                    <a:pt x="5" y="7"/>
                    <a:pt x="17" y="8"/>
                    <a:pt x="20" y="8"/>
                  </a:cubicBezTo>
                  <a:cubicBezTo>
                    <a:pt x="23" y="8"/>
                    <a:pt x="34" y="12"/>
                    <a:pt x="41" y="8"/>
                  </a:cubicBezTo>
                  <a:cubicBezTo>
                    <a:pt x="49" y="4"/>
                    <a:pt x="44" y="3"/>
                    <a:pt x="40" y="3"/>
                  </a:cubicBezTo>
                  <a:close/>
                </a:path>
              </a:pathLst>
            </a:custGeom>
            <a:solidFill>
              <a:schemeClr val="accent2"/>
            </a:solidFill>
            <a:ln w="0">
              <a:noFill/>
            </a:ln>
          </p:spPr>
          <p:txBody>
            <a:bodyPr/>
            <a:p>
              <a:endParaRPr lang="zh-CN" altLang="en-US"/>
            </a:p>
          </p:txBody>
        </p:sp>
        <p:sp>
          <p:nvSpPr>
            <p:cNvPr id="10427" name="任意多边形 10426"/>
            <p:cNvSpPr/>
            <p:nvPr userDrawn="1"/>
          </p:nvSpPr>
          <p:spPr>
            <a:xfrm>
              <a:off x="869" y="3340"/>
              <a:ext cx="203" cy="56"/>
            </a:xfrm>
            <a:custGeom>
              <a:avLst/>
              <a:gdLst/>
              <a:ahLst/>
              <a:cxnLst/>
              <a:pathLst>
                <a:path w="40" h="11">
                  <a:moveTo>
                    <a:pt x="37" y="2"/>
                  </a:moveTo>
                  <a:cubicBezTo>
                    <a:pt x="34" y="4"/>
                    <a:pt x="30" y="4"/>
                    <a:pt x="26" y="4"/>
                  </a:cubicBezTo>
                  <a:cubicBezTo>
                    <a:pt x="23" y="4"/>
                    <a:pt x="16" y="2"/>
                    <a:pt x="13" y="3"/>
                  </a:cubicBezTo>
                  <a:cubicBezTo>
                    <a:pt x="10" y="4"/>
                    <a:pt x="1" y="2"/>
                    <a:pt x="1" y="2"/>
                  </a:cubicBezTo>
                  <a:cubicBezTo>
                    <a:pt x="0" y="11"/>
                    <a:pt x="30" y="10"/>
                    <a:pt x="35" y="8"/>
                  </a:cubicBezTo>
                  <a:cubicBezTo>
                    <a:pt x="40" y="5"/>
                    <a:pt x="40" y="0"/>
                    <a:pt x="37" y="2"/>
                  </a:cubicBezTo>
                  <a:close/>
                </a:path>
              </a:pathLst>
            </a:custGeom>
            <a:solidFill>
              <a:schemeClr val="accent2"/>
            </a:solidFill>
            <a:ln w="0">
              <a:noFill/>
            </a:ln>
          </p:spPr>
          <p:txBody>
            <a:bodyPr/>
            <a:p>
              <a:endParaRPr lang="zh-CN" altLang="en-US"/>
            </a:p>
          </p:txBody>
        </p:sp>
        <p:sp>
          <p:nvSpPr>
            <p:cNvPr id="10428" name="任意多边形 10427"/>
            <p:cNvSpPr/>
            <p:nvPr userDrawn="1"/>
          </p:nvSpPr>
          <p:spPr>
            <a:xfrm>
              <a:off x="859" y="3386"/>
              <a:ext cx="207" cy="172"/>
            </a:xfrm>
            <a:custGeom>
              <a:avLst/>
              <a:gdLst/>
              <a:ahLst/>
              <a:cxnLst/>
              <a:pathLst>
                <a:path w="41" h="34">
                  <a:moveTo>
                    <a:pt x="28" y="9"/>
                  </a:moveTo>
                  <a:cubicBezTo>
                    <a:pt x="28" y="6"/>
                    <a:pt x="14" y="0"/>
                    <a:pt x="13" y="6"/>
                  </a:cubicBezTo>
                  <a:cubicBezTo>
                    <a:pt x="11" y="12"/>
                    <a:pt x="4" y="15"/>
                    <a:pt x="4" y="15"/>
                  </a:cubicBezTo>
                  <a:cubicBezTo>
                    <a:pt x="0" y="16"/>
                    <a:pt x="0" y="16"/>
                    <a:pt x="1" y="19"/>
                  </a:cubicBezTo>
                  <a:cubicBezTo>
                    <a:pt x="1" y="22"/>
                    <a:pt x="4" y="24"/>
                    <a:pt x="9" y="19"/>
                  </a:cubicBezTo>
                  <a:cubicBezTo>
                    <a:pt x="17" y="10"/>
                    <a:pt x="17" y="26"/>
                    <a:pt x="17" y="27"/>
                  </a:cubicBezTo>
                  <a:cubicBezTo>
                    <a:pt x="18" y="29"/>
                    <a:pt x="19" y="34"/>
                    <a:pt x="21" y="30"/>
                  </a:cubicBezTo>
                  <a:cubicBezTo>
                    <a:pt x="22" y="26"/>
                    <a:pt x="25" y="14"/>
                    <a:pt x="29" y="19"/>
                  </a:cubicBezTo>
                  <a:cubicBezTo>
                    <a:pt x="35" y="27"/>
                    <a:pt x="41" y="19"/>
                    <a:pt x="39" y="19"/>
                  </a:cubicBezTo>
                  <a:cubicBezTo>
                    <a:pt x="38" y="18"/>
                    <a:pt x="28" y="13"/>
                    <a:pt x="28" y="9"/>
                  </a:cubicBezTo>
                  <a:close/>
                </a:path>
              </a:pathLst>
            </a:custGeom>
            <a:solidFill>
              <a:schemeClr val="accent2"/>
            </a:solidFill>
            <a:ln w="0">
              <a:noFill/>
            </a:ln>
          </p:spPr>
          <p:txBody>
            <a:bodyPr/>
            <a:p>
              <a:endParaRPr lang="zh-CN" altLang="en-US"/>
            </a:p>
          </p:txBody>
        </p:sp>
        <p:sp>
          <p:nvSpPr>
            <p:cNvPr id="10429" name="任意多边形 10428"/>
            <p:cNvSpPr/>
            <p:nvPr userDrawn="1"/>
          </p:nvSpPr>
          <p:spPr>
            <a:xfrm>
              <a:off x="996" y="3305"/>
              <a:ext cx="126" cy="318"/>
            </a:xfrm>
            <a:custGeom>
              <a:avLst/>
              <a:gdLst/>
              <a:ahLst/>
              <a:cxnLst/>
              <a:pathLst>
                <a:path w="25" h="63">
                  <a:moveTo>
                    <a:pt x="22" y="2"/>
                  </a:moveTo>
                  <a:cubicBezTo>
                    <a:pt x="22" y="2"/>
                    <a:pt x="20" y="15"/>
                    <a:pt x="18" y="17"/>
                  </a:cubicBezTo>
                  <a:cubicBezTo>
                    <a:pt x="15" y="19"/>
                    <a:pt x="10" y="20"/>
                    <a:pt x="7" y="20"/>
                  </a:cubicBezTo>
                  <a:cubicBezTo>
                    <a:pt x="4" y="19"/>
                    <a:pt x="4" y="22"/>
                    <a:pt x="7" y="23"/>
                  </a:cubicBezTo>
                  <a:cubicBezTo>
                    <a:pt x="10" y="24"/>
                    <a:pt x="17" y="29"/>
                    <a:pt x="17" y="34"/>
                  </a:cubicBezTo>
                  <a:cubicBezTo>
                    <a:pt x="17" y="40"/>
                    <a:pt x="17" y="44"/>
                    <a:pt x="12" y="45"/>
                  </a:cubicBezTo>
                  <a:cubicBezTo>
                    <a:pt x="6" y="46"/>
                    <a:pt x="0" y="47"/>
                    <a:pt x="0" y="55"/>
                  </a:cubicBezTo>
                  <a:cubicBezTo>
                    <a:pt x="0" y="55"/>
                    <a:pt x="3" y="57"/>
                    <a:pt x="5" y="58"/>
                  </a:cubicBezTo>
                  <a:cubicBezTo>
                    <a:pt x="8" y="58"/>
                    <a:pt x="14" y="61"/>
                    <a:pt x="16" y="62"/>
                  </a:cubicBezTo>
                  <a:cubicBezTo>
                    <a:pt x="18" y="63"/>
                    <a:pt x="23" y="61"/>
                    <a:pt x="23" y="57"/>
                  </a:cubicBezTo>
                  <a:cubicBezTo>
                    <a:pt x="24" y="52"/>
                    <a:pt x="24" y="20"/>
                    <a:pt x="25" y="14"/>
                  </a:cubicBezTo>
                  <a:cubicBezTo>
                    <a:pt x="25" y="9"/>
                    <a:pt x="25" y="3"/>
                    <a:pt x="25" y="2"/>
                  </a:cubicBezTo>
                  <a:cubicBezTo>
                    <a:pt x="25" y="1"/>
                    <a:pt x="22" y="0"/>
                    <a:pt x="22" y="2"/>
                  </a:cubicBezTo>
                  <a:close/>
                </a:path>
              </a:pathLst>
            </a:custGeom>
            <a:solidFill>
              <a:schemeClr val="accent2"/>
            </a:solidFill>
            <a:ln w="0">
              <a:noFill/>
            </a:ln>
          </p:spPr>
          <p:txBody>
            <a:bodyPr/>
            <a:p>
              <a:endParaRPr lang="zh-CN" altLang="en-US"/>
            </a:p>
          </p:txBody>
        </p:sp>
      </p:grpSp>
      <p:grpSp>
        <p:nvGrpSpPr>
          <p:cNvPr id="10430" name="组合 10429"/>
          <p:cNvGrpSpPr/>
          <p:nvPr/>
        </p:nvGrpSpPr>
        <p:grpSpPr>
          <a:xfrm>
            <a:off x="381000" y="3962400"/>
            <a:ext cx="533400" cy="492125"/>
            <a:chOff x="96" y="2784"/>
            <a:chExt cx="1062" cy="981"/>
          </a:xfrm>
        </p:grpSpPr>
        <p:sp>
          <p:nvSpPr>
            <p:cNvPr id="10431" name="任意多边形 10430"/>
            <p:cNvSpPr/>
            <p:nvPr userDrawn="1"/>
          </p:nvSpPr>
          <p:spPr>
            <a:xfrm>
              <a:off x="121" y="2784"/>
              <a:ext cx="207" cy="81"/>
            </a:xfrm>
            <a:custGeom>
              <a:avLst/>
              <a:gdLst/>
              <a:ahLst/>
              <a:cxnLst/>
              <a:pathLst>
                <a:path w="41" h="16">
                  <a:moveTo>
                    <a:pt x="30" y="12"/>
                  </a:moveTo>
                  <a:cubicBezTo>
                    <a:pt x="34" y="11"/>
                    <a:pt x="36" y="10"/>
                    <a:pt x="37" y="10"/>
                  </a:cubicBezTo>
                  <a:cubicBezTo>
                    <a:pt x="37" y="10"/>
                    <a:pt x="38" y="9"/>
                    <a:pt x="38" y="9"/>
                  </a:cubicBezTo>
                  <a:cubicBezTo>
                    <a:pt x="41" y="6"/>
                    <a:pt x="37" y="1"/>
                    <a:pt x="31" y="1"/>
                  </a:cubicBezTo>
                  <a:cubicBezTo>
                    <a:pt x="31" y="1"/>
                    <a:pt x="0" y="0"/>
                    <a:pt x="8" y="11"/>
                  </a:cubicBezTo>
                  <a:cubicBezTo>
                    <a:pt x="8" y="11"/>
                    <a:pt x="15" y="16"/>
                    <a:pt x="30" y="12"/>
                  </a:cubicBezTo>
                  <a:close/>
                </a:path>
              </a:pathLst>
            </a:custGeom>
            <a:solidFill>
              <a:schemeClr val="accent2"/>
            </a:solidFill>
            <a:ln w="0">
              <a:noFill/>
            </a:ln>
          </p:spPr>
          <p:txBody>
            <a:bodyPr/>
            <a:p>
              <a:endParaRPr lang="zh-CN" altLang="en-US"/>
            </a:p>
          </p:txBody>
        </p:sp>
        <p:sp>
          <p:nvSpPr>
            <p:cNvPr id="10432" name="任意多边形 10431"/>
            <p:cNvSpPr>
              <a:spLocks noEditPoints="1"/>
            </p:cNvSpPr>
            <p:nvPr userDrawn="1"/>
          </p:nvSpPr>
          <p:spPr>
            <a:xfrm>
              <a:off x="96" y="2789"/>
              <a:ext cx="1062" cy="976"/>
            </a:xfrm>
            <a:custGeom>
              <a:avLst/>
              <a:gdLst/>
              <a:ahLst/>
              <a:cxnLst/>
              <a:pathLst>
                <a:path w="210" h="193">
                  <a:moveTo>
                    <a:pt x="186" y="166"/>
                  </a:moveTo>
                  <a:cubicBezTo>
                    <a:pt x="167" y="166"/>
                    <a:pt x="163" y="155"/>
                    <a:pt x="163" y="155"/>
                  </a:cubicBezTo>
                  <a:cubicBezTo>
                    <a:pt x="163" y="155"/>
                    <a:pt x="162" y="147"/>
                    <a:pt x="154" y="145"/>
                  </a:cubicBezTo>
                  <a:cubicBezTo>
                    <a:pt x="135" y="140"/>
                    <a:pt x="147" y="128"/>
                    <a:pt x="152" y="125"/>
                  </a:cubicBezTo>
                  <a:cubicBezTo>
                    <a:pt x="157" y="123"/>
                    <a:pt x="154" y="122"/>
                    <a:pt x="150" y="120"/>
                  </a:cubicBezTo>
                  <a:cubicBezTo>
                    <a:pt x="142" y="115"/>
                    <a:pt x="141" y="109"/>
                    <a:pt x="142" y="99"/>
                  </a:cubicBezTo>
                  <a:cubicBezTo>
                    <a:pt x="142" y="88"/>
                    <a:pt x="149" y="91"/>
                    <a:pt x="149" y="91"/>
                  </a:cubicBezTo>
                  <a:cubicBezTo>
                    <a:pt x="149" y="91"/>
                    <a:pt x="160" y="96"/>
                    <a:pt x="165" y="93"/>
                  </a:cubicBezTo>
                  <a:cubicBezTo>
                    <a:pt x="169" y="91"/>
                    <a:pt x="167" y="88"/>
                    <a:pt x="165" y="89"/>
                  </a:cubicBezTo>
                  <a:cubicBezTo>
                    <a:pt x="163" y="91"/>
                    <a:pt x="148" y="89"/>
                    <a:pt x="146" y="82"/>
                  </a:cubicBezTo>
                  <a:cubicBezTo>
                    <a:pt x="144" y="74"/>
                    <a:pt x="150" y="78"/>
                    <a:pt x="151" y="78"/>
                  </a:cubicBezTo>
                  <a:cubicBezTo>
                    <a:pt x="153" y="79"/>
                    <a:pt x="153" y="81"/>
                    <a:pt x="157" y="83"/>
                  </a:cubicBezTo>
                  <a:cubicBezTo>
                    <a:pt x="168" y="88"/>
                    <a:pt x="162" y="82"/>
                    <a:pt x="162" y="82"/>
                  </a:cubicBezTo>
                  <a:cubicBezTo>
                    <a:pt x="162" y="82"/>
                    <a:pt x="162" y="82"/>
                    <a:pt x="157" y="77"/>
                  </a:cubicBezTo>
                  <a:cubicBezTo>
                    <a:pt x="152" y="71"/>
                    <a:pt x="145" y="73"/>
                    <a:pt x="139" y="73"/>
                  </a:cubicBezTo>
                  <a:cubicBezTo>
                    <a:pt x="133" y="73"/>
                    <a:pt x="135" y="78"/>
                    <a:pt x="135" y="78"/>
                  </a:cubicBezTo>
                  <a:cubicBezTo>
                    <a:pt x="135" y="78"/>
                    <a:pt x="134" y="88"/>
                    <a:pt x="133" y="106"/>
                  </a:cubicBezTo>
                  <a:cubicBezTo>
                    <a:pt x="132" y="124"/>
                    <a:pt x="129" y="126"/>
                    <a:pt x="128" y="125"/>
                  </a:cubicBezTo>
                  <a:cubicBezTo>
                    <a:pt x="127" y="123"/>
                    <a:pt x="125" y="114"/>
                    <a:pt x="125" y="111"/>
                  </a:cubicBezTo>
                  <a:cubicBezTo>
                    <a:pt x="125" y="108"/>
                    <a:pt x="123" y="97"/>
                    <a:pt x="124" y="84"/>
                  </a:cubicBezTo>
                  <a:cubicBezTo>
                    <a:pt x="125" y="72"/>
                    <a:pt x="128" y="77"/>
                    <a:pt x="120" y="74"/>
                  </a:cubicBezTo>
                  <a:cubicBezTo>
                    <a:pt x="111" y="71"/>
                    <a:pt x="116" y="67"/>
                    <a:pt x="118" y="67"/>
                  </a:cubicBezTo>
                  <a:cubicBezTo>
                    <a:pt x="121" y="67"/>
                    <a:pt x="125" y="69"/>
                    <a:pt x="126" y="67"/>
                  </a:cubicBezTo>
                  <a:cubicBezTo>
                    <a:pt x="127" y="59"/>
                    <a:pt x="128" y="52"/>
                    <a:pt x="124" y="51"/>
                  </a:cubicBezTo>
                  <a:cubicBezTo>
                    <a:pt x="115" y="47"/>
                    <a:pt x="119" y="45"/>
                    <a:pt x="122" y="44"/>
                  </a:cubicBezTo>
                  <a:cubicBezTo>
                    <a:pt x="125" y="43"/>
                    <a:pt x="126" y="35"/>
                    <a:pt x="121" y="37"/>
                  </a:cubicBezTo>
                  <a:cubicBezTo>
                    <a:pt x="112" y="40"/>
                    <a:pt x="113" y="32"/>
                    <a:pt x="115" y="31"/>
                  </a:cubicBezTo>
                  <a:cubicBezTo>
                    <a:pt x="117" y="30"/>
                    <a:pt x="120" y="32"/>
                    <a:pt x="119" y="24"/>
                  </a:cubicBezTo>
                  <a:cubicBezTo>
                    <a:pt x="117" y="17"/>
                    <a:pt x="124" y="14"/>
                    <a:pt x="126" y="21"/>
                  </a:cubicBezTo>
                  <a:cubicBezTo>
                    <a:pt x="127" y="28"/>
                    <a:pt x="130" y="42"/>
                    <a:pt x="132" y="39"/>
                  </a:cubicBezTo>
                  <a:cubicBezTo>
                    <a:pt x="134" y="35"/>
                    <a:pt x="138" y="22"/>
                    <a:pt x="142" y="16"/>
                  </a:cubicBezTo>
                  <a:cubicBezTo>
                    <a:pt x="145" y="10"/>
                    <a:pt x="150" y="15"/>
                    <a:pt x="149" y="18"/>
                  </a:cubicBezTo>
                  <a:cubicBezTo>
                    <a:pt x="144" y="33"/>
                    <a:pt x="152" y="34"/>
                    <a:pt x="152" y="34"/>
                  </a:cubicBezTo>
                  <a:cubicBezTo>
                    <a:pt x="152" y="34"/>
                    <a:pt x="151" y="36"/>
                    <a:pt x="147" y="36"/>
                  </a:cubicBezTo>
                  <a:cubicBezTo>
                    <a:pt x="137" y="35"/>
                    <a:pt x="141" y="41"/>
                    <a:pt x="145" y="43"/>
                  </a:cubicBezTo>
                  <a:cubicBezTo>
                    <a:pt x="154" y="46"/>
                    <a:pt x="148" y="48"/>
                    <a:pt x="143" y="48"/>
                  </a:cubicBezTo>
                  <a:cubicBezTo>
                    <a:pt x="139" y="48"/>
                    <a:pt x="136" y="50"/>
                    <a:pt x="135" y="55"/>
                  </a:cubicBezTo>
                  <a:cubicBezTo>
                    <a:pt x="132" y="70"/>
                    <a:pt x="144" y="67"/>
                    <a:pt x="144" y="67"/>
                  </a:cubicBezTo>
                  <a:cubicBezTo>
                    <a:pt x="162" y="72"/>
                    <a:pt x="189" y="69"/>
                    <a:pt x="189" y="69"/>
                  </a:cubicBezTo>
                  <a:cubicBezTo>
                    <a:pt x="209" y="75"/>
                    <a:pt x="200" y="45"/>
                    <a:pt x="199" y="29"/>
                  </a:cubicBezTo>
                  <a:cubicBezTo>
                    <a:pt x="197" y="13"/>
                    <a:pt x="195" y="5"/>
                    <a:pt x="181" y="2"/>
                  </a:cubicBezTo>
                  <a:cubicBezTo>
                    <a:pt x="168" y="0"/>
                    <a:pt x="90" y="1"/>
                    <a:pt x="90" y="1"/>
                  </a:cubicBezTo>
                  <a:cubicBezTo>
                    <a:pt x="87" y="2"/>
                    <a:pt x="56" y="1"/>
                    <a:pt x="56" y="1"/>
                  </a:cubicBezTo>
                  <a:cubicBezTo>
                    <a:pt x="56" y="1"/>
                    <a:pt x="54" y="8"/>
                    <a:pt x="56" y="8"/>
                  </a:cubicBezTo>
                  <a:cubicBezTo>
                    <a:pt x="61" y="8"/>
                    <a:pt x="80" y="9"/>
                    <a:pt x="80" y="9"/>
                  </a:cubicBezTo>
                  <a:cubicBezTo>
                    <a:pt x="81" y="9"/>
                    <a:pt x="90" y="8"/>
                    <a:pt x="85" y="12"/>
                  </a:cubicBezTo>
                  <a:cubicBezTo>
                    <a:pt x="80" y="16"/>
                    <a:pt x="69" y="16"/>
                    <a:pt x="62" y="16"/>
                  </a:cubicBezTo>
                  <a:cubicBezTo>
                    <a:pt x="47" y="15"/>
                    <a:pt x="54" y="22"/>
                    <a:pt x="60" y="22"/>
                  </a:cubicBezTo>
                  <a:cubicBezTo>
                    <a:pt x="78" y="22"/>
                    <a:pt x="82" y="26"/>
                    <a:pt x="74" y="27"/>
                  </a:cubicBezTo>
                  <a:cubicBezTo>
                    <a:pt x="67" y="28"/>
                    <a:pt x="65" y="28"/>
                    <a:pt x="58" y="29"/>
                  </a:cubicBezTo>
                  <a:cubicBezTo>
                    <a:pt x="2" y="38"/>
                    <a:pt x="21" y="23"/>
                    <a:pt x="26" y="23"/>
                  </a:cubicBezTo>
                  <a:cubicBezTo>
                    <a:pt x="49" y="23"/>
                    <a:pt x="44" y="15"/>
                    <a:pt x="38" y="17"/>
                  </a:cubicBezTo>
                  <a:cubicBezTo>
                    <a:pt x="32" y="18"/>
                    <a:pt x="12" y="11"/>
                    <a:pt x="9" y="24"/>
                  </a:cubicBezTo>
                  <a:cubicBezTo>
                    <a:pt x="7" y="37"/>
                    <a:pt x="15" y="103"/>
                    <a:pt x="13" y="115"/>
                  </a:cubicBezTo>
                  <a:cubicBezTo>
                    <a:pt x="0" y="193"/>
                    <a:pt x="71" y="176"/>
                    <a:pt x="71" y="176"/>
                  </a:cubicBezTo>
                  <a:cubicBezTo>
                    <a:pt x="56" y="164"/>
                    <a:pt x="62" y="153"/>
                    <a:pt x="61" y="146"/>
                  </a:cubicBezTo>
                  <a:cubicBezTo>
                    <a:pt x="57" y="125"/>
                    <a:pt x="55" y="122"/>
                    <a:pt x="51" y="124"/>
                  </a:cubicBezTo>
                  <a:cubicBezTo>
                    <a:pt x="43" y="128"/>
                    <a:pt x="44" y="130"/>
                    <a:pt x="45" y="133"/>
                  </a:cubicBezTo>
                  <a:cubicBezTo>
                    <a:pt x="51" y="151"/>
                    <a:pt x="37" y="137"/>
                    <a:pt x="37" y="137"/>
                  </a:cubicBezTo>
                  <a:cubicBezTo>
                    <a:pt x="35" y="138"/>
                    <a:pt x="34" y="142"/>
                    <a:pt x="35" y="145"/>
                  </a:cubicBezTo>
                  <a:cubicBezTo>
                    <a:pt x="47" y="168"/>
                    <a:pt x="36" y="162"/>
                    <a:pt x="33" y="158"/>
                  </a:cubicBezTo>
                  <a:cubicBezTo>
                    <a:pt x="22" y="142"/>
                    <a:pt x="33" y="133"/>
                    <a:pt x="32" y="128"/>
                  </a:cubicBezTo>
                  <a:cubicBezTo>
                    <a:pt x="27" y="108"/>
                    <a:pt x="42" y="100"/>
                    <a:pt x="44" y="97"/>
                  </a:cubicBezTo>
                  <a:cubicBezTo>
                    <a:pt x="46" y="93"/>
                    <a:pt x="45" y="92"/>
                    <a:pt x="46" y="86"/>
                  </a:cubicBezTo>
                  <a:cubicBezTo>
                    <a:pt x="48" y="72"/>
                    <a:pt x="55" y="79"/>
                    <a:pt x="55" y="84"/>
                  </a:cubicBezTo>
                  <a:cubicBezTo>
                    <a:pt x="53" y="100"/>
                    <a:pt x="63" y="88"/>
                    <a:pt x="67" y="83"/>
                  </a:cubicBezTo>
                  <a:cubicBezTo>
                    <a:pt x="78" y="68"/>
                    <a:pt x="77" y="84"/>
                    <a:pt x="75" y="87"/>
                  </a:cubicBezTo>
                  <a:cubicBezTo>
                    <a:pt x="72" y="89"/>
                    <a:pt x="71" y="93"/>
                    <a:pt x="71" y="95"/>
                  </a:cubicBezTo>
                  <a:cubicBezTo>
                    <a:pt x="74" y="103"/>
                    <a:pt x="69" y="111"/>
                    <a:pt x="67" y="112"/>
                  </a:cubicBezTo>
                  <a:cubicBezTo>
                    <a:pt x="66" y="112"/>
                    <a:pt x="61" y="114"/>
                    <a:pt x="61" y="121"/>
                  </a:cubicBezTo>
                  <a:cubicBezTo>
                    <a:pt x="61" y="127"/>
                    <a:pt x="69" y="139"/>
                    <a:pt x="69" y="143"/>
                  </a:cubicBezTo>
                  <a:cubicBezTo>
                    <a:pt x="69" y="178"/>
                    <a:pt x="84" y="181"/>
                    <a:pt x="91" y="180"/>
                  </a:cubicBezTo>
                  <a:cubicBezTo>
                    <a:pt x="98" y="179"/>
                    <a:pt x="159" y="177"/>
                    <a:pt x="185" y="175"/>
                  </a:cubicBezTo>
                  <a:cubicBezTo>
                    <a:pt x="210" y="173"/>
                    <a:pt x="193" y="166"/>
                    <a:pt x="186" y="166"/>
                  </a:cubicBezTo>
                  <a:close/>
                  <a:moveTo>
                    <a:pt x="165" y="60"/>
                  </a:moveTo>
                  <a:cubicBezTo>
                    <a:pt x="203" y="61"/>
                    <a:pt x="185" y="64"/>
                    <a:pt x="182" y="66"/>
                  </a:cubicBezTo>
                  <a:cubicBezTo>
                    <a:pt x="178" y="68"/>
                    <a:pt x="182" y="66"/>
                    <a:pt x="167" y="65"/>
                  </a:cubicBezTo>
                  <a:cubicBezTo>
                    <a:pt x="152" y="65"/>
                    <a:pt x="165" y="60"/>
                    <a:pt x="165" y="60"/>
                  </a:cubicBezTo>
                  <a:close/>
                  <a:moveTo>
                    <a:pt x="114" y="50"/>
                  </a:moveTo>
                  <a:cubicBezTo>
                    <a:pt x="121" y="55"/>
                    <a:pt x="113" y="61"/>
                    <a:pt x="113" y="61"/>
                  </a:cubicBezTo>
                  <a:cubicBezTo>
                    <a:pt x="113" y="61"/>
                    <a:pt x="108" y="70"/>
                    <a:pt x="112" y="78"/>
                  </a:cubicBezTo>
                  <a:cubicBezTo>
                    <a:pt x="116" y="87"/>
                    <a:pt x="116" y="97"/>
                    <a:pt x="108" y="87"/>
                  </a:cubicBezTo>
                  <a:cubicBezTo>
                    <a:pt x="100" y="78"/>
                    <a:pt x="105" y="58"/>
                    <a:pt x="107" y="53"/>
                  </a:cubicBezTo>
                  <a:cubicBezTo>
                    <a:pt x="107" y="53"/>
                    <a:pt x="107" y="44"/>
                    <a:pt x="114" y="50"/>
                  </a:cubicBezTo>
                  <a:close/>
                  <a:moveTo>
                    <a:pt x="83" y="29"/>
                  </a:moveTo>
                  <a:cubicBezTo>
                    <a:pt x="83" y="25"/>
                    <a:pt x="89" y="26"/>
                    <a:pt x="89" y="26"/>
                  </a:cubicBezTo>
                  <a:cubicBezTo>
                    <a:pt x="89" y="26"/>
                    <a:pt x="99" y="30"/>
                    <a:pt x="104" y="30"/>
                  </a:cubicBezTo>
                  <a:cubicBezTo>
                    <a:pt x="108" y="29"/>
                    <a:pt x="114" y="35"/>
                    <a:pt x="105" y="35"/>
                  </a:cubicBezTo>
                  <a:cubicBezTo>
                    <a:pt x="96" y="35"/>
                    <a:pt x="82" y="39"/>
                    <a:pt x="83" y="29"/>
                  </a:cubicBezTo>
                  <a:close/>
                  <a:moveTo>
                    <a:pt x="61" y="72"/>
                  </a:moveTo>
                  <a:cubicBezTo>
                    <a:pt x="55" y="72"/>
                    <a:pt x="16" y="87"/>
                    <a:pt x="16" y="48"/>
                  </a:cubicBezTo>
                  <a:cubicBezTo>
                    <a:pt x="16" y="39"/>
                    <a:pt x="14" y="31"/>
                    <a:pt x="24" y="37"/>
                  </a:cubicBezTo>
                  <a:cubicBezTo>
                    <a:pt x="35" y="42"/>
                    <a:pt x="25" y="42"/>
                    <a:pt x="49" y="40"/>
                  </a:cubicBezTo>
                  <a:cubicBezTo>
                    <a:pt x="49" y="40"/>
                    <a:pt x="66" y="41"/>
                    <a:pt x="68" y="40"/>
                  </a:cubicBezTo>
                  <a:cubicBezTo>
                    <a:pt x="71" y="38"/>
                    <a:pt x="69" y="34"/>
                    <a:pt x="74" y="34"/>
                  </a:cubicBezTo>
                  <a:cubicBezTo>
                    <a:pt x="80" y="34"/>
                    <a:pt x="79" y="40"/>
                    <a:pt x="79" y="40"/>
                  </a:cubicBezTo>
                  <a:cubicBezTo>
                    <a:pt x="79" y="40"/>
                    <a:pt x="74" y="46"/>
                    <a:pt x="109" y="41"/>
                  </a:cubicBezTo>
                  <a:cubicBezTo>
                    <a:pt x="113" y="41"/>
                    <a:pt x="117" y="45"/>
                    <a:pt x="108" y="45"/>
                  </a:cubicBezTo>
                  <a:cubicBezTo>
                    <a:pt x="104" y="45"/>
                    <a:pt x="97" y="48"/>
                    <a:pt x="100" y="53"/>
                  </a:cubicBezTo>
                  <a:cubicBezTo>
                    <a:pt x="102" y="58"/>
                    <a:pt x="99" y="93"/>
                    <a:pt x="99" y="93"/>
                  </a:cubicBezTo>
                  <a:cubicBezTo>
                    <a:pt x="99" y="93"/>
                    <a:pt x="97" y="100"/>
                    <a:pt x="94" y="90"/>
                  </a:cubicBezTo>
                  <a:cubicBezTo>
                    <a:pt x="93" y="86"/>
                    <a:pt x="94" y="53"/>
                    <a:pt x="93" y="51"/>
                  </a:cubicBezTo>
                  <a:cubicBezTo>
                    <a:pt x="93" y="48"/>
                    <a:pt x="77" y="45"/>
                    <a:pt x="77" y="57"/>
                  </a:cubicBezTo>
                  <a:cubicBezTo>
                    <a:pt x="77" y="68"/>
                    <a:pt x="73" y="71"/>
                    <a:pt x="61" y="72"/>
                  </a:cubicBezTo>
                  <a:close/>
                  <a:moveTo>
                    <a:pt x="85" y="84"/>
                  </a:moveTo>
                  <a:cubicBezTo>
                    <a:pt x="82" y="88"/>
                    <a:pt x="78" y="90"/>
                    <a:pt x="80" y="82"/>
                  </a:cubicBezTo>
                  <a:cubicBezTo>
                    <a:pt x="81" y="74"/>
                    <a:pt x="83" y="63"/>
                    <a:pt x="83" y="57"/>
                  </a:cubicBezTo>
                  <a:cubicBezTo>
                    <a:pt x="83" y="57"/>
                    <a:pt x="87" y="50"/>
                    <a:pt x="88" y="58"/>
                  </a:cubicBezTo>
                  <a:cubicBezTo>
                    <a:pt x="89" y="66"/>
                    <a:pt x="87" y="81"/>
                    <a:pt x="85" y="84"/>
                  </a:cubicBezTo>
                  <a:close/>
                  <a:moveTo>
                    <a:pt x="102" y="145"/>
                  </a:moveTo>
                  <a:cubicBezTo>
                    <a:pt x="78" y="144"/>
                    <a:pt x="77" y="148"/>
                    <a:pt x="77" y="117"/>
                  </a:cubicBezTo>
                  <a:cubicBezTo>
                    <a:pt x="77" y="86"/>
                    <a:pt x="81" y="93"/>
                    <a:pt x="82" y="96"/>
                  </a:cubicBezTo>
                  <a:cubicBezTo>
                    <a:pt x="82" y="96"/>
                    <a:pt x="90" y="116"/>
                    <a:pt x="111" y="101"/>
                  </a:cubicBezTo>
                  <a:cubicBezTo>
                    <a:pt x="114" y="98"/>
                    <a:pt x="116" y="96"/>
                    <a:pt x="117" y="106"/>
                  </a:cubicBezTo>
                  <a:cubicBezTo>
                    <a:pt x="117" y="117"/>
                    <a:pt x="127" y="145"/>
                    <a:pt x="102" y="145"/>
                  </a:cubicBezTo>
                  <a:close/>
                </a:path>
              </a:pathLst>
            </a:custGeom>
            <a:solidFill>
              <a:schemeClr val="accent2"/>
            </a:solidFill>
            <a:ln w="0">
              <a:noFill/>
            </a:ln>
          </p:spPr>
          <p:txBody>
            <a:bodyPr/>
            <a:p>
              <a:endParaRPr lang="zh-CN" altLang="en-US"/>
            </a:p>
          </p:txBody>
        </p:sp>
        <p:sp>
          <p:nvSpPr>
            <p:cNvPr id="10433" name="任意多边形 10432"/>
            <p:cNvSpPr/>
            <p:nvPr userDrawn="1"/>
          </p:nvSpPr>
          <p:spPr>
            <a:xfrm>
              <a:off x="348" y="3254"/>
              <a:ext cx="86" cy="102"/>
            </a:xfrm>
            <a:custGeom>
              <a:avLst/>
              <a:gdLst/>
              <a:ahLst/>
              <a:cxnLst/>
              <a:pathLst>
                <a:path w="17" h="20">
                  <a:moveTo>
                    <a:pt x="14" y="5"/>
                  </a:moveTo>
                  <a:cubicBezTo>
                    <a:pt x="13" y="0"/>
                    <a:pt x="0" y="8"/>
                    <a:pt x="9" y="20"/>
                  </a:cubicBezTo>
                  <a:cubicBezTo>
                    <a:pt x="9" y="20"/>
                    <a:pt x="17" y="17"/>
                    <a:pt x="14" y="5"/>
                  </a:cubicBezTo>
                  <a:close/>
                </a:path>
              </a:pathLst>
            </a:custGeom>
            <a:solidFill>
              <a:schemeClr val="accent2"/>
            </a:solidFill>
            <a:ln w="0">
              <a:noFill/>
            </a:ln>
          </p:spPr>
          <p:txBody>
            <a:bodyPr/>
            <a:p>
              <a:endParaRPr lang="zh-CN" altLang="en-US"/>
            </a:p>
          </p:txBody>
        </p:sp>
        <p:sp>
          <p:nvSpPr>
            <p:cNvPr id="10434" name="任意多边形 10433"/>
            <p:cNvSpPr/>
            <p:nvPr userDrawn="1"/>
          </p:nvSpPr>
          <p:spPr>
            <a:xfrm>
              <a:off x="267" y="3295"/>
              <a:ext cx="76" cy="136"/>
            </a:xfrm>
            <a:custGeom>
              <a:avLst/>
              <a:gdLst/>
              <a:ahLst/>
              <a:cxnLst/>
              <a:pathLst>
                <a:path w="15" h="27">
                  <a:moveTo>
                    <a:pt x="7" y="10"/>
                  </a:moveTo>
                  <a:cubicBezTo>
                    <a:pt x="0" y="19"/>
                    <a:pt x="2" y="23"/>
                    <a:pt x="4" y="25"/>
                  </a:cubicBezTo>
                  <a:cubicBezTo>
                    <a:pt x="7" y="27"/>
                    <a:pt x="11" y="26"/>
                    <a:pt x="15" y="16"/>
                  </a:cubicBezTo>
                  <a:cubicBezTo>
                    <a:pt x="15" y="16"/>
                    <a:pt x="12" y="11"/>
                    <a:pt x="13" y="8"/>
                  </a:cubicBezTo>
                  <a:cubicBezTo>
                    <a:pt x="15" y="6"/>
                    <a:pt x="14" y="0"/>
                    <a:pt x="7" y="10"/>
                  </a:cubicBezTo>
                  <a:close/>
                </a:path>
              </a:pathLst>
            </a:custGeom>
            <a:solidFill>
              <a:schemeClr val="accent2"/>
            </a:solidFill>
            <a:ln w="0">
              <a:noFill/>
            </a:ln>
          </p:spPr>
          <p:txBody>
            <a:bodyPr/>
            <a:p>
              <a:endParaRPr lang="zh-CN" altLang="en-US"/>
            </a:p>
          </p:txBody>
        </p:sp>
        <p:sp>
          <p:nvSpPr>
            <p:cNvPr id="10435" name="任意多边形 10434"/>
            <p:cNvSpPr/>
            <p:nvPr userDrawn="1"/>
          </p:nvSpPr>
          <p:spPr>
            <a:xfrm>
              <a:off x="222" y="3022"/>
              <a:ext cx="243" cy="116"/>
            </a:xfrm>
            <a:custGeom>
              <a:avLst/>
              <a:gdLst/>
              <a:ahLst/>
              <a:cxnLst/>
              <a:pathLst>
                <a:path w="48" h="23">
                  <a:moveTo>
                    <a:pt x="40" y="2"/>
                  </a:moveTo>
                  <a:cubicBezTo>
                    <a:pt x="38" y="3"/>
                    <a:pt x="9" y="1"/>
                    <a:pt x="9" y="1"/>
                  </a:cubicBezTo>
                  <a:cubicBezTo>
                    <a:pt x="5" y="1"/>
                    <a:pt x="1" y="0"/>
                    <a:pt x="1" y="9"/>
                  </a:cubicBezTo>
                  <a:cubicBezTo>
                    <a:pt x="0" y="23"/>
                    <a:pt x="17" y="21"/>
                    <a:pt x="22" y="21"/>
                  </a:cubicBezTo>
                  <a:cubicBezTo>
                    <a:pt x="26" y="21"/>
                    <a:pt x="30" y="18"/>
                    <a:pt x="34" y="20"/>
                  </a:cubicBezTo>
                  <a:cubicBezTo>
                    <a:pt x="34" y="20"/>
                    <a:pt x="38" y="23"/>
                    <a:pt x="40" y="19"/>
                  </a:cubicBezTo>
                  <a:cubicBezTo>
                    <a:pt x="48" y="5"/>
                    <a:pt x="43" y="0"/>
                    <a:pt x="40" y="2"/>
                  </a:cubicBezTo>
                  <a:close/>
                </a:path>
              </a:pathLst>
            </a:custGeom>
            <a:solidFill>
              <a:schemeClr val="accent2"/>
            </a:solidFill>
            <a:ln w="0">
              <a:noFill/>
            </a:ln>
          </p:spPr>
          <p:txBody>
            <a:bodyPr/>
            <a:p>
              <a:endParaRPr lang="zh-CN" altLang="en-US"/>
            </a:p>
          </p:txBody>
        </p:sp>
        <p:sp>
          <p:nvSpPr>
            <p:cNvPr id="10436" name="任意多边形 10435"/>
            <p:cNvSpPr/>
            <p:nvPr userDrawn="1"/>
          </p:nvSpPr>
          <p:spPr>
            <a:xfrm>
              <a:off x="500" y="3345"/>
              <a:ext cx="177" cy="187"/>
            </a:xfrm>
            <a:custGeom>
              <a:avLst/>
              <a:gdLst/>
              <a:ahLst/>
              <a:cxnLst/>
              <a:pathLst>
                <a:path w="35" h="37">
                  <a:moveTo>
                    <a:pt x="24" y="2"/>
                  </a:moveTo>
                  <a:cubicBezTo>
                    <a:pt x="19" y="3"/>
                    <a:pt x="11" y="2"/>
                    <a:pt x="11" y="2"/>
                  </a:cubicBezTo>
                  <a:cubicBezTo>
                    <a:pt x="0" y="2"/>
                    <a:pt x="5" y="14"/>
                    <a:pt x="4" y="20"/>
                  </a:cubicBezTo>
                  <a:cubicBezTo>
                    <a:pt x="3" y="27"/>
                    <a:pt x="22" y="37"/>
                    <a:pt x="28" y="22"/>
                  </a:cubicBezTo>
                  <a:cubicBezTo>
                    <a:pt x="35" y="7"/>
                    <a:pt x="28" y="0"/>
                    <a:pt x="24" y="2"/>
                  </a:cubicBezTo>
                  <a:close/>
                </a:path>
              </a:pathLst>
            </a:custGeom>
            <a:solidFill>
              <a:schemeClr val="accent2"/>
            </a:solidFill>
            <a:ln w="0">
              <a:noFill/>
            </a:ln>
          </p:spPr>
          <p:txBody>
            <a:bodyPr/>
            <a:p>
              <a:endParaRPr lang="zh-CN" altLang="en-US"/>
            </a:p>
          </p:txBody>
        </p:sp>
        <p:sp>
          <p:nvSpPr>
            <p:cNvPr id="10437" name="任意多边形 10436"/>
            <p:cNvSpPr/>
            <p:nvPr userDrawn="1"/>
          </p:nvSpPr>
          <p:spPr>
            <a:xfrm>
              <a:off x="905" y="3158"/>
              <a:ext cx="177" cy="36"/>
            </a:xfrm>
            <a:custGeom>
              <a:avLst/>
              <a:gdLst/>
              <a:ahLst/>
              <a:cxnLst/>
              <a:pathLst>
                <a:path w="35" h="7">
                  <a:moveTo>
                    <a:pt x="5" y="0"/>
                  </a:moveTo>
                  <a:cubicBezTo>
                    <a:pt x="0" y="0"/>
                    <a:pt x="7" y="7"/>
                    <a:pt x="14" y="5"/>
                  </a:cubicBezTo>
                  <a:cubicBezTo>
                    <a:pt x="35" y="1"/>
                    <a:pt x="5" y="0"/>
                    <a:pt x="5" y="0"/>
                  </a:cubicBezTo>
                  <a:close/>
                </a:path>
              </a:pathLst>
            </a:custGeom>
            <a:solidFill>
              <a:schemeClr val="accent2"/>
            </a:solidFill>
            <a:ln w="0">
              <a:noFill/>
            </a:ln>
          </p:spPr>
          <p:txBody>
            <a:bodyPr/>
            <a:p>
              <a:endParaRPr lang="zh-CN" altLang="en-US"/>
            </a:p>
          </p:txBody>
        </p:sp>
        <p:sp>
          <p:nvSpPr>
            <p:cNvPr id="10438" name="任意多边形 10437"/>
            <p:cNvSpPr/>
            <p:nvPr userDrawn="1"/>
          </p:nvSpPr>
          <p:spPr>
            <a:xfrm>
              <a:off x="965" y="3153"/>
              <a:ext cx="137" cy="81"/>
            </a:xfrm>
            <a:custGeom>
              <a:avLst/>
              <a:gdLst/>
              <a:ahLst/>
              <a:cxnLst/>
              <a:pathLst>
                <a:path w="27" h="16">
                  <a:moveTo>
                    <a:pt x="7" y="13"/>
                  </a:moveTo>
                  <a:cubicBezTo>
                    <a:pt x="7" y="13"/>
                    <a:pt x="18" y="16"/>
                    <a:pt x="25" y="6"/>
                  </a:cubicBezTo>
                  <a:cubicBezTo>
                    <a:pt x="27" y="2"/>
                    <a:pt x="23" y="0"/>
                    <a:pt x="17" y="1"/>
                  </a:cubicBezTo>
                  <a:cubicBezTo>
                    <a:pt x="13" y="1"/>
                    <a:pt x="14" y="11"/>
                    <a:pt x="7" y="11"/>
                  </a:cubicBezTo>
                  <a:cubicBezTo>
                    <a:pt x="0" y="11"/>
                    <a:pt x="7" y="13"/>
                    <a:pt x="7" y="13"/>
                  </a:cubicBezTo>
                  <a:close/>
                </a:path>
              </a:pathLst>
            </a:custGeom>
            <a:solidFill>
              <a:schemeClr val="accent2"/>
            </a:solidFill>
            <a:ln w="0">
              <a:noFill/>
            </a:ln>
          </p:spPr>
          <p:txBody>
            <a:bodyPr/>
            <a:p>
              <a:endParaRPr lang="zh-CN" altLang="en-US"/>
            </a:p>
          </p:txBody>
        </p:sp>
        <p:sp>
          <p:nvSpPr>
            <p:cNvPr id="10439" name="任意多边形 10438"/>
            <p:cNvSpPr/>
            <p:nvPr userDrawn="1"/>
          </p:nvSpPr>
          <p:spPr>
            <a:xfrm>
              <a:off x="960" y="3204"/>
              <a:ext cx="177" cy="86"/>
            </a:xfrm>
            <a:custGeom>
              <a:avLst/>
              <a:gdLst/>
              <a:ahLst/>
              <a:cxnLst/>
              <a:pathLst>
                <a:path w="35" h="17">
                  <a:moveTo>
                    <a:pt x="25" y="6"/>
                  </a:moveTo>
                  <a:cubicBezTo>
                    <a:pt x="20" y="12"/>
                    <a:pt x="8" y="10"/>
                    <a:pt x="8" y="10"/>
                  </a:cubicBezTo>
                  <a:cubicBezTo>
                    <a:pt x="8" y="10"/>
                    <a:pt x="0" y="9"/>
                    <a:pt x="6" y="13"/>
                  </a:cubicBezTo>
                  <a:cubicBezTo>
                    <a:pt x="11" y="17"/>
                    <a:pt x="18" y="15"/>
                    <a:pt x="27" y="12"/>
                  </a:cubicBezTo>
                  <a:cubicBezTo>
                    <a:pt x="35" y="8"/>
                    <a:pt x="31" y="0"/>
                    <a:pt x="25" y="6"/>
                  </a:cubicBezTo>
                  <a:close/>
                </a:path>
              </a:pathLst>
            </a:custGeom>
            <a:solidFill>
              <a:schemeClr val="accent2"/>
            </a:solidFill>
            <a:ln w="0">
              <a:noFill/>
            </a:ln>
          </p:spPr>
          <p:txBody>
            <a:bodyPr/>
            <a:p>
              <a:endParaRPr lang="zh-CN" altLang="en-US"/>
            </a:p>
          </p:txBody>
        </p:sp>
        <p:sp>
          <p:nvSpPr>
            <p:cNvPr id="10440" name="任意多边形 10439"/>
            <p:cNvSpPr/>
            <p:nvPr userDrawn="1"/>
          </p:nvSpPr>
          <p:spPr>
            <a:xfrm>
              <a:off x="844" y="3285"/>
              <a:ext cx="248" cy="60"/>
            </a:xfrm>
            <a:custGeom>
              <a:avLst/>
              <a:gdLst/>
              <a:ahLst/>
              <a:cxnLst/>
              <a:pathLst>
                <a:path w="49" h="12">
                  <a:moveTo>
                    <a:pt x="40" y="3"/>
                  </a:moveTo>
                  <a:cubicBezTo>
                    <a:pt x="37" y="2"/>
                    <a:pt x="36" y="0"/>
                    <a:pt x="29" y="1"/>
                  </a:cubicBezTo>
                  <a:cubicBezTo>
                    <a:pt x="13" y="4"/>
                    <a:pt x="7" y="0"/>
                    <a:pt x="7" y="0"/>
                  </a:cubicBezTo>
                  <a:cubicBezTo>
                    <a:pt x="7" y="0"/>
                    <a:pt x="0" y="3"/>
                    <a:pt x="2" y="5"/>
                  </a:cubicBezTo>
                  <a:cubicBezTo>
                    <a:pt x="5" y="7"/>
                    <a:pt x="17" y="8"/>
                    <a:pt x="20" y="8"/>
                  </a:cubicBezTo>
                  <a:cubicBezTo>
                    <a:pt x="23" y="8"/>
                    <a:pt x="34" y="12"/>
                    <a:pt x="41" y="8"/>
                  </a:cubicBezTo>
                  <a:cubicBezTo>
                    <a:pt x="49" y="4"/>
                    <a:pt x="44" y="3"/>
                    <a:pt x="40" y="3"/>
                  </a:cubicBezTo>
                  <a:close/>
                </a:path>
              </a:pathLst>
            </a:custGeom>
            <a:solidFill>
              <a:schemeClr val="accent2"/>
            </a:solidFill>
            <a:ln w="0">
              <a:noFill/>
            </a:ln>
          </p:spPr>
          <p:txBody>
            <a:bodyPr/>
            <a:p>
              <a:endParaRPr lang="zh-CN" altLang="en-US"/>
            </a:p>
          </p:txBody>
        </p:sp>
        <p:sp>
          <p:nvSpPr>
            <p:cNvPr id="10441" name="任意多边形 10440"/>
            <p:cNvSpPr/>
            <p:nvPr userDrawn="1"/>
          </p:nvSpPr>
          <p:spPr>
            <a:xfrm>
              <a:off x="869" y="3340"/>
              <a:ext cx="203" cy="56"/>
            </a:xfrm>
            <a:custGeom>
              <a:avLst/>
              <a:gdLst/>
              <a:ahLst/>
              <a:cxnLst/>
              <a:pathLst>
                <a:path w="40" h="11">
                  <a:moveTo>
                    <a:pt x="37" y="2"/>
                  </a:moveTo>
                  <a:cubicBezTo>
                    <a:pt x="34" y="4"/>
                    <a:pt x="30" y="4"/>
                    <a:pt x="26" y="4"/>
                  </a:cubicBezTo>
                  <a:cubicBezTo>
                    <a:pt x="23" y="4"/>
                    <a:pt x="16" y="2"/>
                    <a:pt x="13" y="3"/>
                  </a:cubicBezTo>
                  <a:cubicBezTo>
                    <a:pt x="10" y="4"/>
                    <a:pt x="1" y="2"/>
                    <a:pt x="1" y="2"/>
                  </a:cubicBezTo>
                  <a:cubicBezTo>
                    <a:pt x="0" y="11"/>
                    <a:pt x="30" y="10"/>
                    <a:pt x="35" y="8"/>
                  </a:cubicBezTo>
                  <a:cubicBezTo>
                    <a:pt x="40" y="5"/>
                    <a:pt x="40" y="0"/>
                    <a:pt x="37" y="2"/>
                  </a:cubicBezTo>
                  <a:close/>
                </a:path>
              </a:pathLst>
            </a:custGeom>
            <a:solidFill>
              <a:schemeClr val="accent2"/>
            </a:solidFill>
            <a:ln w="0">
              <a:noFill/>
            </a:ln>
          </p:spPr>
          <p:txBody>
            <a:bodyPr/>
            <a:p>
              <a:endParaRPr lang="zh-CN" altLang="en-US"/>
            </a:p>
          </p:txBody>
        </p:sp>
        <p:sp>
          <p:nvSpPr>
            <p:cNvPr id="10442" name="任意多边形 10441"/>
            <p:cNvSpPr/>
            <p:nvPr userDrawn="1"/>
          </p:nvSpPr>
          <p:spPr>
            <a:xfrm>
              <a:off x="859" y="3386"/>
              <a:ext cx="207" cy="172"/>
            </a:xfrm>
            <a:custGeom>
              <a:avLst/>
              <a:gdLst/>
              <a:ahLst/>
              <a:cxnLst/>
              <a:pathLst>
                <a:path w="41" h="34">
                  <a:moveTo>
                    <a:pt x="28" y="9"/>
                  </a:moveTo>
                  <a:cubicBezTo>
                    <a:pt x="28" y="6"/>
                    <a:pt x="14" y="0"/>
                    <a:pt x="13" y="6"/>
                  </a:cubicBezTo>
                  <a:cubicBezTo>
                    <a:pt x="11" y="12"/>
                    <a:pt x="4" y="15"/>
                    <a:pt x="4" y="15"/>
                  </a:cubicBezTo>
                  <a:cubicBezTo>
                    <a:pt x="0" y="16"/>
                    <a:pt x="0" y="16"/>
                    <a:pt x="1" y="19"/>
                  </a:cubicBezTo>
                  <a:cubicBezTo>
                    <a:pt x="1" y="22"/>
                    <a:pt x="4" y="24"/>
                    <a:pt x="9" y="19"/>
                  </a:cubicBezTo>
                  <a:cubicBezTo>
                    <a:pt x="17" y="10"/>
                    <a:pt x="17" y="26"/>
                    <a:pt x="17" y="27"/>
                  </a:cubicBezTo>
                  <a:cubicBezTo>
                    <a:pt x="18" y="29"/>
                    <a:pt x="19" y="34"/>
                    <a:pt x="21" y="30"/>
                  </a:cubicBezTo>
                  <a:cubicBezTo>
                    <a:pt x="22" y="26"/>
                    <a:pt x="25" y="14"/>
                    <a:pt x="29" y="19"/>
                  </a:cubicBezTo>
                  <a:cubicBezTo>
                    <a:pt x="35" y="27"/>
                    <a:pt x="41" y="19"/>
                    <a:pt x="39" y="19"/>
                  </a:cubicBezTo>
                  <a:cubicBezTo>
                    <a:pt x="38" y="18"/>
                    <a:pt x="28" y="13"/>
                    <a:pt x="28" y="9"/>
                  </a:cubicBezTo>
                  <a:close/>
                </a:path>
              </a:pathLst>
            </a:custGeom>
            <a:solidFill>
              <a:schemeClr val="accent2"/>
            </a:solidFill>
            <a:ln w="0">
              <a:noFill/>
            </a:ln>
          </p:spPr>
          <p:txBody>
            <a:bodyPr/>
            <a:p>
              <a:endParaRPr lang="zh-CN" altLang="en-US"/>
            </a:p>
          </p:txBody>
        </p:sp>
        <p:sp>
          <p:nvSpPr>
            <p:cNvPr id="10443" name="任意多边形 10442"/>
            <p:cNvSpPr/>
            <p:nvPr userDrawn="1"/>
          </p:nvSpPr>
          <p:spPr>
            <a:xfrm>
              <a:off x="996" y="3305"/>
              <a:ext cx="126" cy="318"/>
            </a:xfrm>
            <a:custGeom>
              <a:avLst/>
              <a:gdLst/>
              <a:ahLst/>
              <a:cxnLst/>
              <a:pathLst>
                <a:path w="25" h="63">
                  <a:moveTo>
                    <a:pt x="22" y="2"/>
                  </a:moveTo>
                  <a:cubicBezTo>
                    <a:pt x="22" y="2"/>
                    <a:pt x="20" y="15"/>
                    <a:pt x="18" y="17"/>
                  </a:cubicBezTo>
                  <a:cubicBezTo>
                    <a:pt x="15" y="19"/>
                    <a:pt x="10" y="20"/>
                    <a:pt x="7" y="20"/>
                  </a:cubicBezTo>
                  <a:cubicBezTo>
                    <a:pt x="4" y="19"/>
                    <a:pt x="4" y="22"/>
                    <a:pt x="7" y="23"/>
                  </a:cubicBezTo>
                  <a:cubicBezTo>
                    <a:pt x="10" y="24"/>
                    <a:pt x="17" y="29"/>
                    <a:pt x="17" y="34"/>
                  </a:cubicBezTo>
                  <a:cubicBezTo>
                    <a:pt x="17" y="40"/>
                    <a:pt x="17" y="44"/>
                    <a:pt x="12" y="45"/>
                  </a:cubicBezTo>
                  <a:cubicBezTo>
                    <a:pt x="6" y="46"/>
                    <a:pt x="0" y="47"/>
                    <a:pt x="0" y="55"/>
                  </a:cubicBezTo>
                  <a:cubicBezTo>
                    <a:pt x="0" y="55"/>
                    <a:pt x="3" y="57"/>
                    <a:pt x="5" y="58"/>
                  </a:cubicBezTo>
                  <a:cubicBezTo>
                    <a:pt x="8" y="58"/>
                    <a:pt x="14" y="61"/>
                    <a:pt x="16" y="62"/>
                  </a:cubicBezTo>
                  <a:cubicBezTo>
                    <a:pt x="18" y="63"/>
                    <a:pt x="23" y="61"/>
                    <a:pt x="23" y="57"/>
                  </a:cubicBezTo>
                  <a:cubicBezTo>
                    <a:pt x="24" y="52"/>
                    <a:pt x="24" y="20"/>
                    <a:pt x="25" y="14"/>
                  </a:cubicBezTo>
                  <a:cubicBezTo>
                    <a:pt x="25" y="9"/>
                    <a:pt x="25" y="3"/>
                    <a:pt x="25" y="2"/>
                  </a:cubicBezTo>
                  <a:cubicBezTo>
                    <a:pt x="25" y="1"/>
                    <a:pt x="22" y="0"/>
                    <a:pt x="22" y="2"/>
                  </a:cubicBezTo>
                  <a:close/>
                </a:path>
              </a:pathLst>
            </a:custGeom>
            <a:solidFill>
              <a:schemeClr val="accent2"/>
            </a:solidFill>
            <a:ln w="0">
              <a:noFill/>
            </a:ln>
          </p:spPr>
          <p:txBody>
            <a:bodyPr/>
            <a:p>
              <a:endParaRPr lang="zh-CN" altLang="en-US"/>
            </a:p>
          </p:txBody>
        </p:sp>
      </p:grpSp>
      <p:grpSp>
        <p:nvGrpSpPr>
          <p:cNvPr id="10444" name="组合 10443"/>
          <p:cNvGrpSpPr/>
          <p:nvPr/>
        </p:nvGrpSpPr>
        <p:grpSpPr>
          <a:xfrm>
            <a:off x="381000" y="5070475"/>
            <a:ext cx="533400" cy="492125"/>
            <a:chOff x="96" y="2784"/>
            <a:chExt cx="1062" cy="981"/>
          </a:xfrm>
        </p:grpSpPr>
        <p:sp>
          <p:nvSpPr>
            <p:cNvPr id="10445" name="任意多边形 10444"/>
            <p:cNvSpPr/>
            <p:nvPr userDrawn="1"/>
          </p:nvSpPr>
          <p:spPr>
            <a:xfrm>
              <a:off x="121" y="2784"/>
              <a:ext cx="207" cy="81"/>
            </a:xfrm>
            <a:custGeom>
              <a:avLst/>
              <a:gdLst/>
              <a:ahLst/>
              <a:cxnLst/>
              <a:pathLst>
                <a:path w="41" h="16">
                  <a:moveTo>
                    <a:pt x="30" y="12"/>
                  </a:moveTo>
                  <a:cubicBezTo>
                    <a:pt x="34" y="11"/>
                    <a:pt x="36" y="10"/>
                    <a:pt x="37" y="10"/>
                  </a:cubicBezTo>
                  <a:cubicBezTo>
                    <a:pt x="37" y="10"/>
                    <a:pt x="38" y="9"/>
                    <a:pt x="38" y="9"/>
                  </a:cubicBezTo>
                  <a:cubicBezTo>
                    <a:pt x="41" y="6"/>
                    <a:pt x="37" y="1"/>
                    <a:pt x="31" y="1"/>
                  </a:cubicBezTo>
                  <a:cubicBezTo>
                    <a:pt x="31" y="1"/>
                    <a:pt x="0" y="0"/>
                    <a:pt x="8" y="11"/>
                  </a:cubicBezTo>
                  <a:cubicBezTo>
                    <a:pt x="8" y="11"/>
                    <a:pt x="15" y="16"/>
                    <a:pt x="30" y="12"/>
                  </a:cubicBezTo>
                  <a:close/>
                </a:path>
              </a:pathLst>
            </a:custGeom>
            <a:solidFill>
              <a:schemeClr val="accent2"/>
            </a:solidFill>
            <a:ln w="0">
              <a:noFill/>
            </a:ln>
          </p:spPr>
          <p:txBody>
            <a:bodyPr/>
            <a:p>
              <a:endParaRPr lang="zh-CN" altLang="en-US"/>
            </a:p>
          </p:txBody>
        </p:sp>
        <p:sp>
          <p:nvSpPr>
            <p:cNvPr id="10446" name="任意多边形 10445"/>
            <p:cNvSpPr>
              <a:spLocks noEditPoints="1"/>
            </p:cNvSpPr>
            <p:nvPr userDrawn="1"/>
          </p:nvSpPr>
          <p:spPr>
            <a:xfrm>
              <a:off x="96" y="2789"/>
              <a:ext cx="1062" cy="976"/>
            </a:xfrm>
            <a:custGeom>
              <a:avLst/>
              <a:gdLst/>
              <a:ahLst/>
              <a:cxnLst/>
              <a:pathLst>
                <a:path w="210" h="193">
                  <a:moveTo>
                    <a:pt x="186" y="166"/>
                  </a:moveTo>
                  <a:cubicBezTo>
                    <a:pt x="167" y="166"/>
                    <a:pt x="163" y="155"/>
                    <a:pt x="163" y="155"/>
                  </a:cubicBezTo>
                  <a:cubicBezTo>
                    <a:pt x="163" y="155"/>
                    <a:pt x="162" y="147"/>
                    <a:pt x="154" y="145"/>
                  </a:cubicBezTo>
                  <a:cubicBezTo>
                    <a:pt x="135" y="140"/>
                    <a:pt x="147" y="128"/>
                    <a:pt x="152" y="125"/>
                  </a:cubicBezTo>
                  <a:cubicBezTo>
                    <a:pt x="157" y="123"/>
                    <a:pt x="154" y="122"/>
                    <a:pt x="150" y="120"/>
                  </a:cubicBezTo>
                  <a:cubicBezTo>
                    <a:pt x="142" y="115"/>
                    <a:pt x="141" y="109"/>
                    <a:pt x="142" y="99"/>
                  </a:cubicBezTo>
                  <a:cubicBezTo>
                    <a:pt x="142" y="88"/>
                    <a:pt x="149" y="91"/>
                    <a:pt x="149" y="91"/>
                  </a:cubicBezTo>
                  <a:cubicBezTo>
                    <a:pt x="149" y="91"/>
                    <a:pt x="160" y="96"/>
                    <a:pt x="165" y="93"/>
                  </a:cubicBezTo>
                  <a:cubicBezTo>
                    <a:pt x="169" y="91"/>
                    <a:pt x="167" y="88"/>
                    <a:pt x="165" y="89"/>
                  </a:cubicBezTo>
                  <a:cubicBezTo>
                    <a:pt x="163" y="91"/>
                    <a:pt x="148" y="89"/>
                    <a:pt x="146" y="82"/>
                  </a:cubicBezTo>
                  <a:cubicBezTo>
                    <a:pt x="144" y="74"/>
                    <a:pt x="150" y="78"/>
                    <a:pt x="151" y="78"/>
                  </a:cubicBezTo>
                  <a:cubicBezTo>
                    <a:pt x="153" y="79"/>
                    <a:pt x="153" y="81"/>
                    <a:pt x="157" y="83"/>
                  </a:cubicBezTo>
                  <a:cubicBezTo>
                    <a:pt x="168" y="88"/>
                    <a:pt x="162" y="82"/>
                    <a:pt x="162" y="82"/>
                  </a:cubicBezTo>
                  <a:cubicBezTo>
                    <a:pt x="162" y="82"/>
                    <a:pt x="162" y="82"/>
                    <a:pt x="157" y="77"/>
                  </a:cubicBezTo>
                  <a:cubicBezTo>
                    <a:pt x="152" y="71"/>
                    <a:pt x="145" y="73"/>
                    <a:pt x="139" y="73"/>
                  </a:cubicBezTo>
                  <a:cubicBezTo>
                    <a:pt x="133" y="73"/>
                    <a:pt x="135" y="78"/>
                    <a:pt x="135" y="78"/>
                  </a:cubicBezTo>
                  <a:cubicBezTo>
                    <a:pt x="135" y="78"/>
                    <a:pt x="134" y="88"/>
                    <a:pt x="133" y="106"/>
                  </a:cubicBezTo>
                  <a:cubicBezTo>
                    <a:pt x="132" y="124"/>
                    <a:pt x="129" y="126"/>
                    <a:pt x="128" y="125"/>
                  </a:cubicBezTo>
                  <a:cubicBezTo>
                    <a:pt x="127" y="123"/>
                    <a:pt x="125" y="114"/>
                    <a:pt x="125" y="111"/>
                  </a:cubicBezTo>
                  <a:cubicBezTo>
                    <a:pt x="125" y="108"/>
                    <a:pt x="123" y="97"/>
                    <a:pt x="124" y="84"/>
                  </a:cubicBezTo>
                  <a:cubicBezTo>
                    <a:pt x="125" y="72"/>
                    <a:pt x="128" y="77"/>
                    <a:pt x="120" y="74"/>
                  </a:cubicBezTo>
                  <a:cubicBezTo>
                    <a:pt x="111" y="71"/>
                    <a:pt x="116" y="67"/>
                    <a:pt x="118" y="67"/>
                  </a:cubicBezTo>
                  <a:cubicBezTo>
                    <a:pt x="121" y="67"/>
                    <a:pt x="125" y="69"/>
                    <a:pt x="126" y="67"/>
                  </a:cubicBezTo>
                  <a:cubicBezTo>
                    <a:pt x="127" y="59"/>
                    <a:pt x="128" y="52"/>
                    <a:pt x="124" y="51"/>
                  </a:cubicBezTo>
                  <a:cubicBezTo>
                    <a:pt x="115" y="47"/>
                    <a:pt x="119" y="45"/>
                    <a:pt x="122" y="44"/>
                  </a:cubicBezTo>
                  <a:cubicBezTo>
                    <a:pt x="125" y="43"/>
                    <a:pt x="126" y="35"/>
                    <a:pt x="121" y="37"/>
                  </a:cubicBezTo>
                  <a:cubicBezTo>
                    <a:pt x="112" y="40"/>
                    <a:pt x="113" y="32"/>
                    <a:pt x="115" y="31"/>
                  </a:cubicBezTo>
                  <a:cubicBezTo>
                    <a:pt x="117" y="30"/>
                    <a:pt x="120" y="32"/>
                    <a:pt x="119" y="24"/>
                  </a:cubicBezTo>
                  <a:cubicBezTo>
                    <a:pt x="117" y="17"/>
                    <a:pt x="124" y="14"/>
                    <a:pt x="126" y="21"/>
                  </a:cubicBezTo>
                  <a:cubicBezTo>
                    <a:pt x="127" y="28"/>
                    <a:pt x="130" y="42"/>
                    <a:pt x="132" y="39"/>
                  </a:cubicBezTo>
                  <a:cubicBezTo>
                    <a:pt x="134" y="35"/>
                    <a:pt x="138" y="22"/>
                    <a:pt x="142" y="16"/>
                  </a:cubicBezTo>
                  <a:cubicBezTo>
                    <a:pt x="145" y="10"/>
                    <a:pt x="150" y="15"/>
                    <a:pt x="149" y="18"/>
                  </a:cubicBezTo>
                  <a:cubicBezTo>
                    <a:pt x="144" y="33"/>
                    <a:pt x="152" y="34"/>
                    <a:pt x="152" y="34"/>
                  </a:cubicBezTo>
                  <a:cubicBezTo>
                    <a:pt x="152" y="34"/>
                    <a:pt x="151" y="36"/>
                    <a:pt x="147" y="36"/>
                  </a:cubicBezTo>
                  <a:cubicBezTo>
                    <a:pt x="137" y="35"/>
                    <a:pt x="141" y="41"/>
                    <a:pt x="145" y="43"/>
                  </a:cubicBezTo>
                  <a:cubicBezTo>
                    <a:pt x="154" y="46"/>
                    <a:pt x="148" y="48"/>
                    <a:pt x="143" y="48"/>
                  </a:cubicBezTo>
                  <a:cubicBezTo>
                    <a:pt x="139" y="48"/>
                    <a:pt x="136" y="50"/>
                    <a:pt x="135" y="55"/>
                  </a:cubicBezTo>
                  <a:cubicBezTo>
                    <a:pt x="132" y="70"/>
                    <a:pt x="144" y="67"/>
                    <a:pt x="144" y="67"/>
                  </a:cubicBezTo>
                  <a:cubicBezTo>
                    <a:pt x="162" y="72"/>
                    <a:pt x="189" y="69"/>
                    <a:pt x="189" y="69"/>
                  </a:cubicBezTo>
                  <a:cubicBezTo>
                    <a:pt x="209" y="75"/>
                    <a:pt x="200" y="45"/>
                    <a:pt x="199" y="29"/>
                  </a:cubicBezTo>
                  <a:cubicBezTo>
                    <a:pt x="197" y="13"/>
                    <a:pt x="195" y="5"/>
                    <a:pt x="181" y="2"/>
                  </a:cubicBezTo>
                  <a:cubicBezTo>
                    <a:pt x="168" y="0"/>
                    <a:pt x="90" y="1"/>
                    <a:pt x="90" y="1"/>
                  </a:cubicBezTo>
                  <a:cubicBezTo>
                    <a:pt x="87" y="2"/>
                    <a:pt x="56" y="1"/>
                    <a:pt x="56" y="1"/>
                  </a:cubicBezTo>
                  <a:cubicBezTo>
                    <a:pt x="56" y="1"/>
                    <a:pt x="54" y="8"/>
                    <a:pt x="56" y="8"/>
                  </a:cubicBezTo>
                  <a:cubicBezTo>
                    <a:pt x="61" y="8"/>
                    <a:pt x="80" y="9"/>
                    <a:pt x="80" y="9"/>
                  </a:cubicBezTo>
                  <a:cubicBezTo>
                    <a:pt x="81" y="9"/>
                    <a:pt x="90" y="8"/>
                    <a:pt x="85" y="12"/>
                  </a:cubicBezTo>
                  <a:cubicBezTo>
                    <a:pt x="80" y="16"/>
                    <a:pt x="69" y="16"/>
                    <a:pt x="62" y="16"/>
                  </a:cubicBezTo>
                  <a:cubicBezTo>
                    <a:pt x="47" y="15"/>
                    <a:pt x="54" y="22"/>
                    <a:pt x="60" y="22"/>
                  </a:cubicBezTo>
                  <a:cubicBezTo>
                    <a:pt x="78" y="22"/>
                    <a:pt x="82" y="26"/>
                    <a:pt x="74" y="27"/>
                  </a:cubicBezTo>
                  <a:cubicBezTo>
                    <a:pt x="67" y="28"/>
                    <a:pt x="65" y="28"/>
                    <a:pt x="58" y="29"/>
                  </a:cubicBezTo>
                  <a:cubicBezTo>
                    <a:pt x="2" y="38"/>
                    <a:pt x="21" y="23"/>
                    <a:pt x="26" y="23"/>
                  </a:cubicBezTo>
                  <a:cubicBezTo>
                    <a:pt x="49" y="23"/>
                    <a:pt x="44" y="15"/>
                    <a:pt x="38" y="17"/>
                  </a:cubicBezTo>
                  <a:cubicBezTo>
                    <a:pt x="32" y="18"/>
                    <a:pt x="12" y="11"/>
                    <a:pt x="9" y="24"/>
                  </a:cubicBezTo>
                  <a:cubicBezTo>
                    <a:pt x="7" y="37"/>
                    <a:pt x="15" y="103"/>
                    <a:pt x="13" y="115"/>
                  </a:cubicBezTo>
                  <a:cubicBezTo>
                    <a:pt x="0" y="193"/>
                    <a:pt x="71" y="176"/>
                    <a:pt x="71" y="176"/>
                  </a:cubicBezTo>
                  <a:cubicBezTo>
                    <a:pt x="56" y="164"/>
                    <a:pt x="62" y="153"/>
                    <a:pt x="61" y="146"/>
                  </a:cubicBezTo>
                  <a:cubicBezTo>
                    <a:pt x="57" y="125"/>
                    <a:pt x="55" y="122"/>
                    <a:pt x="51" y="124"/>
                  </a:cubicBezTo>
                  <a:cubicBezTo>
                    <a:pt x="43" y="128"/>
                    <a:pt x="44" y="130"/>
                    <a:pt x="45" y="133"/>
                  </a:cubicBezTo>
                  <a:cubicBezTo>
                    <a:pt x="51" y="151"/>
                    <a:pt x="37" y="137"/>
                    <a:pt x="37" y="137"/>
                  </a:cubicBezTo>
                  <a:cubicBezTo>
                    <a:pt x="35" y="138"/>
                    <a:pt x="34" y="142"/>
                    <a:pt x="35" y="145"/>
                  </a:cubicBezTo>
                  <a:cubicBezTo>
                    <a:pt x="47" y="168"/>
                    <a:pt x="36" y="162"/>
                    <a:pt x="33" y="158"/>
                  </a:cubicBezTo>
                  <a:cubicBezTo>
                    <a:pt x="22" y="142"/>
                    <a:pt x="33" y="133"/>
                    <a:pt x="32" y="128"/>
                  </a:cubicBezTo>
                  <a:cubicBezTo>
                    <a:pt x="27" y="108"/>
                    <a:pt x="42" y="100"/>
                    <a:pt x="44" y="97"/>
                  </a:cubicBezTo>
                  <a:cubicBezTo>
                    <a:pt x="46" y="93"/>
                    <a:pt x="45" y="92"/>
                    <a:pt x="46" y="86"/>
                  </a:cubicBezTo>
                  <a:cubicBezTo>
                    <a:pt x="48" y="72"/>
                    <a:pt x="55" y="79"/>
                    <a:pt x="55" y="84"/>
                  </a:cubicBezTo>
                  <a:cubicBezTo>
                    <a:pt x="53" y="100"/>
                    <a:pt x="63" y="88"/>
                    <a:pt x="67" y="83"/>
                  </a:cubicBezTo>
                  <a:cubicBezTo>
                    <a:pt x="78" y="68"/>
                    <a:pt x="77" y="84"/>
                    <a:pt x="75" y="87"/>
                  </a:cubicBezTo>
                  <a:cubicBezTo>
                    <a:pt x="72" y="89"/>
                    <a:pt x="71" y="93"/>
                    <a:pt x="71" y="95"/>
                  </a:cubicBezTo>
                  <a:cubicBezTo>
                    <a:pt x="74" y="103"/>
                    <a:pt x="69" y="111"/>
                    <a:pt x="67" y="112"/>
                  </a:cubicBezTo>
                  <a:cubicBezTo>
                    <a:pt x="66" y="112"/>
                    <a:pt x="61" y="114"/>
                    <a:pt x="61" y="121"/>
                  </a:cubicBezTo>
                  <a:cubicBezTo>
                    <a:pt x="61" y="127"/>
                    <a:pt x="69" y="139"/>
                    <a:pt x="69" y="143"/>
                  </a:cubicBezTo>
                  <a:cubicBezTo>
                    <a:pt x="69" y="178"/>
                    <a:pt x="84" y="181"/>
                    <a:pt x="91" y="180"/>
                  </a:cubicBezTo>
                  <a:cubicBezTo>
                    <a:pt x="98" y="179"/>
                    <a:pt x="159" y="177"/>
                    <a:pt x="185" y="175"/>
                  </a:cubicBezTo>
                  <a:cubicBezTo>
                    <a:pt x="210" y="173"/>
                    <a:pt x="193" y="166"/>
                    <a:pt x="186" y="166"/>
                  </a:cubicBezTo>
                  <a:close/>
                  <a:moveTo>
                    <a:pt x="165" y="60"/>
                  </a:moveTo>
                  <a:cubicBezTo>
                    <a:pt x="203" y="61"/>
                    <a:pt x="185" y="64"/>
                    <a:pt x="182" y="66"/>
                  </a:cubicBezTo>
                  <a:cubicBezTo>
                    <a:pt x="178" y="68"/>
                    <a:pt x="182" y="66"/>
                    <a:pt x="167" y="65"/>
                  </a:cubicBezTo>
                  <a:cubicBezTo>
                    <a:pt x="152" y="65"/>
                    <a:pt x="165" y="60"/>
                    <a:pt x="165" y="60"/>
                  </a:cubicBezTo>
                  <a:close/>
                  <a:moveTo>
                    <a:pt x="114" y="50"/>
                  </a:moveTo>
                  <a:cubicBezTo>
                    <a:pt x="121" y="55"/>
                    <a:pt x="113" y="61"/>
                    <a:pt x="113" y="61"/>
                  </a:cubicBezTo>
                  <a:cubicBezTo>
                    <a:pt x="113" y="61"/>
                    <a:pt x="108" y="70"/>
                    <a:pt x="112" y="78"/>
                  </a:cubicBezTo>
                  <a:cubicBezTo>
                    <a:pt x="116" y="87"/>
                    <a:pt x="116" y="97"/>
                    <a:pt x="108" y="87"/>
                  </a:cubicBezTo>
                  <a:cubicBezTo>
                    <a:pt x="100" y="78"/>
                    <a:pt x="105" y="58"/>
                    <a:pt x="107" y="53"/>
                  </a:cubicBezTo>
                  <a:cubicBezTo>
                    <a:pt x="107" y="53"/>
                    <a:pt x="107" y="44"/>
                    <a:pt x="114" y="50"/>
                  </a:cubicBezTo>
                  <a:close/>
                  <a:moveTo>
                    <a:pt x="83" y="29"/>
                  </a:moveTo>
                  <a:cubicBezTo>
                    <a:pt x="83" y="25"/>
                    <a:pt x="89" y="26"/>
                    <a:pt x="89" y="26"/>
                  </a:cubicBezTo>
                  <a:cubicBezTo>
                    <a:pt x="89" y="26"/>
                    <a:pt x="99" y="30"/>
                    <a:pt x="104" y="30"/>
                  </a:cubicBezTo>
                  <a:cubicBezTo>
                    <a:pt x="108" y="29"/>
                    <a:pt x="114" y="35"/>
                    <a:pt x="105" y="35"/>
                  </a:cubicBezTo>
                  <a:cubicBezTo>
                    <a:pt x="96" y="35"/>
                    <a:pt x="82" y="39"/>
                    <a:pt x="83" y="29"/>
                  </a:cubicBezTo>
                  <a:close/>
                  <a:moveTo>
                    <a:pt x="61" y="72"/>
                  </a:moveTo>
                  <a:cubicBezTo>
                    <a:pt x="55" y="72"/>
                    <a:pt x="16" y="87"/>
                    <a:pt x="16" y="48"/>
                  </a:cubicBezTo>
                  <a:cubicBezTo>
                    <a:pt x="16" y="39"/>
                    <a:pt x="14" y="31"/>
                    <a:pt x="24" y="37"/>
                  </a:cubicBezTo>
                  <a:cubicBezTo>
                    <a:pt x="35" y="42"/>
                    <a:pt x="25" y="42"/>
                    <a:pt x="49" y="40"/>
                  </a:cubicBezTo>
                  <a:cubicBezTo>
                    <a:pt x="49" y="40"/>
                    <a:pt x="66" y="41"/>
                    <a:pt x="68" y="40"/>
                  </a:cubicBezTo>
                  <a:cubicBezTo>
                    <a:pt x="71" y="38"/>
                    <a:pt x="69" y="34"/>
                    <a:pt x="74" y="34"/>
                  </a:cubicBezTo>
                  <a:cubicBezTo>
                    <a:pt x="80" y="34"/>
                    <a:pt x="79" y="40"/>
                    <a:pt x="79" y="40"/>
                  </a:cubicBezTo>
                  <a:cubicBezTo>
                    <a:pt x="79" y="40"/>
                    <a:pt x="74" y="46"/>
                    <a:pt x="109" y="41"/>
                  </a:cubicBezTo>
                  <a:cubicBezTo>
                    <a:pt x="113" y="41"/>
                    <a:pt x="117" y="45"/>
                    <a:pt x="108" y="45"/>
                  </a:cubicBezTo>
                  <a:cubicBezTo>
                    <a:pt x="104" y="45"/>
                    <a:pt x="97" y="48"/>
                    <a:pt x="100" y="53"/>
                  </a:cubicBezTo>
                  <a:cubicBezTo>
                    <a:pt x="102" y="58"/>
                    <a:pt x="99" y="93"/>
                    <a:pt x="99" y="93"/>
                  </a:cubicBezTo>
                  <a:cubicBezTo>
                    <a:pt x="99" y="93"/>
                    <a:pt x="97" y="100"/>
                    <a:pt x="94" y="90"/>
                  </a:cubicBezTo>
                  <a:cubicBezTo>
                    <a:pt x="93" y="86"/>
                    <a:pt x="94" y="53"/>
                    <a:pt x="93" y="51"/>
                  </a:cubicBezTo>
                  <a:cubicBezTo>
                    <a:pt x="93" y="48"/>
                    <a:pt x="77" y="45"/>
                    <a:pt x="77" y="57"/>
                  </a:cubicBezTo>
                  <a:cubicBezTo>
                    <a:pt x="77" y="68"/>
                    <a:pt x="73" y="71"/>
                    <a:pt x="61" y="72"/>
                  </a:cubicBezTo>
                  <a:close/>
                  <a:moveTo>
                    <a:pt x="85" y="84"/>
                  </a:moveTo>
                  <a:cubicBezTo>
                    <a:pt x="82" y="88"/>
                    <a:pt x="78" y="90"/>
                    <a:pt x="80" y="82"/>
                  </a:cubicBezTo>
                  <a:cubicBezTo>
                    <a:pt x="81" y="74"/>
                    <a:pt x="83" y="63"/>
                    <a:pt x="83" y="57"/>
                  </a:cubicBezTo>
                  <a:cubicBezTo>
                    <a:pt x="83" y="57"/>
                    <a:pt x="87" y="50"/>
                    <a:pt x="88" y="58"/>
                  </a:cubicBezTo>
                  <a:cubicBezTo>
                    <a:pt x="89" y="66"/>
                    <a:pt x="87" y="81"/>
                    <a:pt x="85" y="84"/>
                  </a:cubicBezTo>
                  <a:close/>
                  <a:moveTo>
                    <a:pt x="102" y="145"/>
                  </a:moveTo>
                  <a:cubicBezTo>
                    <a:pt x="78" y="144"/>
                    <a:pt x="77" y="148"/>
                    <a:pt x="77" y="117"/>
                  </a:cubicBezTo>
                  <a:cubicBezTo>
                    <a:pt x="77" y="86"/>
                    <a:pt x="81" y="93"/>
                    <a:pt x="82" y="96"/>
                  </a:cubicBezTo>
                  <a:cubicBezTo>
                    <a:pt x="82" y="96"/>
                    <a:pt x="90" y="116"/>
                    <a:pt x="111" y="101"/>
                  </a:cubicBezTo>
                  <a:cubicBezTo>
                    <a:pt x="114" y="98"/>
                    <a:pt x="116" y="96"/>
                    <a:pt x="117" y="106"/>
                  </a:cubicBezTo>
                  <a:cubicBezTo>
                    <a:pt x="117" y="117"/>
                    <a:pt x="127" y="145"/>
                    <a:pt x="102" y="145"/>
                  </a:cubicBezTo>
                  <a:close/>
                </a:path>
              </a:pathLst>
            </a:custGeom>
            <a:solidFill>
              <a:schemeClr val="accent2"/>
            </a:solidFill>
            <a:ln w="0">
              <a:noFill/>
            </a:ln>
          </p:spPr>
          <p:txBody>
            <a:bodyPr/>
            <a:p>
              <a:endParaRPr lang="zh-CN" altLang="en-US"/>
            </a:p>
          </p:txBody>
        </p:sp>
        <p:sp>
          <p:nvSpPr>
            <p:cNvPr id="10447" name="任意多边形 10446"/>
            <p:cNvSpPr/>
            <p:nvPr userDrawn="1"/>
          </p:nvSpPr>
          <p:spPr>
            <a:xfrm>
              <a:off x="348" y="3254"/>
              <a:ext cx="86" cy="102"/>
            </a:xfrm>
            <a:custGeom>
              <a:avLst/>
              <a:gdLst/>
              <a:ahLst/>
              <a:cxnLst/>
              <a:pathLst>
                <a:path w="17" h="20">
                  <a:moveTo>
                    <a:pt x="14" y="5"/>
                  </a:moveTo>
                  <a:cubicBezTo>
                    <a:pt x="13" y="0"/>
                    <a:pt x="0" y="8"/>
                    <a:pt x="9" y="20"/>
                  </a:cubicBezTo>
                  <a:cubicBezTo>
                    <a:pt x="9" y="20"/>
                    <a:pt x="17" y="17"/>
                    <a:pt x="14" y="5"/>
                  </a:cubicBezTo>
                  <a:close/>
                </a:path>
              </a:pathLst>
            </a:custGeom>
            <a:solidFill>
              <a:schemeClr val="accent2"/>
            </a:solidFill>
            <a:ln w="0">
              <a:noFill/>
            </a:ln>
          </p:spPr>
          <p:txBody>
            <a:bodyPr/>
            <a:p>
              <a:endParaRPr lang="zh-CN" altLang="en-US"/>
            </a:p>
          </p:txBody>
        </p:sp>
        <p:sp>
          <p:nvSpPr>
            <p:cNvPr id="10448" name="任意多边形 10447"/>
            <p:cNvSpPr/>
            <p:nvPr userDrawn="1"/>
          </p:nvSpPr>
          <p:spPr>
            <a:xfrm>
              <a:off x="267" y="3295"/>
              <a:ext cx="76" cy="136"/>
            </a:xfrm>
            <a:custGeom>
              <a:avLst/>
              <a:gdLst/>
              <a:ahLst/>
              <a:cxnLst/>
              <a:pathLst>
                <a:path w="15" h="27">
                  <a:moveTo>
                    <a:pt x="7" y="10"/>
                  </a:moveTo>
                  <a:cubicBezTo>
                    <a:pt x="0" y="19"/>
                    <a:pt x="2" y="23"/>
                    <a:pt x="4" y="25"/>
                  </a:cubicBezTo>
                  <a:cubicBezTo>
                    <a:pt x="7" y="27"/>
                    <a:pt x="11" y="26"/>
                    <a:pt x="15" y="16"/>
                  </a:cubicBezTo>
                  <a:cubicBezTo>
                    <a:pt x="15" y="16"/>
                    <a:pt x="12" y="11"/>
                    <a:pt x="13" y="8"/>
                  </a:cubicBezTo>
                  <a:cubicBezTo>
                    <a:pt x="15" y="6"/>
                    <a:pt x="14" y="0"/>
                    <a:pt x="7" y="10"/>
                  </a:cubicBezTo>
                  <a:close/>
                </a:path>
              </a:pathLst>
            </a:custGeom>
            <a:solidFill>
              <a:schemeClr val="accent2"/>
            </a:solidFill>
            <a:ln w="0">
              <a:noFill/>
            </a:ln>
          </p:spPr>
          <p:txBody>
            <a:bodyPr/>
            <a:p>
              <a:endParaRPr lang="zh-CN" altLang="en-US"/>
            </a:p>
          </p:txBody>
        </p:sp>
        <p:sp>
          <p:nvSpPr>
            <p:cNvPr id="10449" name="任意多边形 10448"/>
            <p:cNvSpPr/>
            <p:nvPr userDrawn="1"/>
          </p:nvSpPr>
          <p:spPr>
            <a:xfrm>
              <a:off x="222" y="3022"/>
              <a:ext cx="243" cy="116"/>
            </a:xfrm>
            <a:custGeom>
              <a:avLst/>
              <a:gdLst/>
              <a:ahLst/>
              <a:cxnLst/>
              <a:pathLst>
                <a:path w="48" h="23">
                  <a:moveTo>
                    <a:pt x="40" y="2"/>
                  </a:moveTo>
                  <a:cubicBezTo>
                    <a:pt x="38" y="3"/>
                    <a:pt x="9" y="1"/>
                    <a:pt x="9" y="1"/>
                  </a:cubicBezTo>
                  <a:cubicBezTo>
                    <a:pt x="5" y="1"/>
                    <a:pt x="1" y="0"/>
                    <a:pt x="1" y="9"/>
                  </a:cubicBezTo>
                  <a:cubicBezTo>
                    <a:pt x="0" y="23"/>
                    <a:pt x="17" y="21"/>
                    <a:pt x="22" y="21"/>
                  </a:cubicBezTo>
                  <a:cubicBezTo>
                    <a:pt x="26" y="21"/>
                    <a:pt x="30" y="18"/>
                    <a:pt x="34" y="20"/>
                  </a:cubicBezTo>
                  <a:cubicBezTo>
                    <a:pt x="34" y="20"/>
                    <a:pt x="38" y="23"/>
                    <a:pt x="40" y="19"/>
                  </a:cubicBezTo>
                  <a:cubicBezTo>
                    <a:pt x="48" y="5"/>
                    <a:pt x="43" y="0"/>
                    <a:pt x="40" y="2"/>
                  </a:cubicBezTo>
                  <a:close/>
                </a:path>
              </a:pathLst>
            </a:custGeom>
            <a:solidFill>
              <a:schemeClr val="accent2"/>
            </a:solidFill>
            <a:ln w="0">
              <a:noFill/>
            </a:ln>
          </p:spPr>
          <p:txBody>
            <a:bodyPr/>
            <a:p>
              <a:endParaRPr lang="zh-CN" altLang="en-US"/>
            </a:p>
          </p:txBody>
        </p:sp>
        <p:sp>
          <p:nvSpPr>
            <p:cNvPr id="10450" name="任意多边形 10449"/>
            <p:cNvSpPr/>
            <p:nvPr userDrawn="1"/>
          </p:nvSpPr>
          <p:spPr>
            <a:xfrm>
              <a:off x="500" y="3345"/>
              <a:ext cx="177" cy="187"/>
            </a:xfrm>
            <a:custGeom>
              <a:avLst/>
              <a:gdLst/>
              <a:ahLst/>
              <a:cxnLst/>
              <a:pathLst>
                <a:path w="35" h="37">
                  <a:moveTo>
                    <a:pt x="24" y="2"/>
                  </a:moveTo>
                  <a:cubicBezTo>
                    <a:pt x="19" y="3"/>
                    <a:pt x="11" y="2"/>
                    <a:pt x="11" y="2"/>
                  </a:cubicBezTo>
                  <a:cubicBezTo>
                    <a:pt x="0" y="2"/>
                    <a:pt x="5" y="14"/>
                    <a:pt x="4" y="20"/>
                  </a:cubicBezTo>
                  <a:cubicBezTo>
                    <a:pt x="3" y="27"/>
                    <a:pt x="22" y="37"/>
                    <a:pt x="28" y="22"/>
                  </a:cubicBezTo>
                  <a:cubicBezTo>
                    <a:pt x="35" y="7"/>
                    <a:pt x="28" y="0"/>
                    <a:pt x="24" y="2"/>
                  </a:cubicBezTo>
                  <a:close/>
                </a:path>
              </a:pathLst>
            </a:custGeom>
            <a:solidFill>
              <a:schemeClr val="accent2"/>
            </a:solidFill>
            <a:ln w="0">
              <a:noFill/>
            </a:ln>
          </p:spPr>
          <p:txBody>
            <a:bodyPr/>
            <a:p>
              <a:endParaRPr lang="zh-CN" altLang="en-US"/>
            </a:p>
          </p:txBody>
        </p:sp>
        <p:sp>
          <p:nvSpPr>
            <p:cNvPr id="10451" name="任意多边形 10450"/>
            <p:cNvSpPr/>
            <p:nvPr userDrawn="1"/>
          </p:nvSpPr>
          <p:spPr>
            <a:xfrm>
              <a:off x="905" y="3158"/>
              <a:ext cx="177" cy="36"/>
            </a:xfrm>
            <a:custGeom>
              <a:avLst/>
              <a:gdLst/>
              <a:ahLst/>
              <a:cxnLst/>
              <a:pathLst>
                <a:path w="35" h="7">
                  <a:moveTo>
                    <a:pt x="5" y="0"/>
                  </a:moveTo>
                  <a:cubicBezTo>
                    <a:pt x="0" y="0"/>
                    <a:pt x="7" y="7"/>
                    <a:pt x="14" y="5"/>
                  </a:cubicBezTo>
                  <a:cubicBezTo>
                    <a:pt x="35" y="1"/>
                    <a:pt x="5" y="0"/>
                    <a:pt x="5" y="0"/>
                  </a:cubicBezTo>
                  <a:close/>
                </a:path>
              </a:pathLst>
            </a:custGeom>
            <a:solidFill>
              <a:schemeClr val="accent2"/>
            </a:solidFill>
            <a:ln w="0">
              <a:noFill/>
            </a:ln>
          </p:spPr>
          <p:txBody>
            <a:bodyPr/>
            <a:p>
              <a:endParaRPr lang="zh-CN" altLang="en-US"/>
            </a:p>
          </p:txBody>
        </p:sp>
        <p:sp>
          <p:nvSpPr>
            <p:cNvPr id="10452" name="任意多边形 10451"/>
            <p:cNvSpPr/>
            <p:nvPr userDrawn="1"/>
          </p:nvSpPr>
          <p:spPr>
            <a:xfrm>
              <a:off x="965" y="3153"/>
              <a:ext cx="137" cy="81"/>
            </a:xfrm>
            <a:custGeom>
              <a:avLst/>
              <a:gdLst/>
              <a:ahLst/>
              <a:cxnLst/>
              <a:pathLst>
                <a:path w="27" h="16">
                  <a:moveTo>
                    <a:pt x="7" y="13"/>
                  </a:moveTo>
                  <a:cubicBezTo>
                    <a:pt x="7" y="13"/>
                    <a:pt x="18" y="16"/>
                    <a:pt x="25" y="6"/>
                  </a:cubicBezTo>
                  <a:cubicBezTo>
                    <a:pt x="27" y="2"/>
                    <a:pt x="23" y="0"/>
                    <a:pt x="17" y="1"/>
                  </a:cubicBezTo>
                  <a:cubicBezTo>
                    <a:pt x="13" y="1"/>
                    <a:pt x="14" y="11"/>
                    <a:pt x="7" y="11"/>
                  </a:cubicBezTo>
                  <a:cubicBezTo>
                    <a:pt x="0" y="11"/>
                    <a:pt x="7" y="13"/>
                    <a:pt x="7" y="13"/>
                  </a:cubicBezTo>
                  <a:close/>
                </a:path>
              </a:pathLst>
            </a:custGeom>
            <a:solidFill>
              <a:schemeClr val="accent2"/>
            </a:solidFill>
            <a:ln w="0">
              <a:noFill/>
            </a:ln>
          </p:spPr>
          <p:txBody>
            <a:bodyPr/>
            <a:p>
              <a:endParaRPr lang="zh-CN" altLang="en-US"/>
            </a:p>
          </p:txBody>
        </p:sp>
        <p:sp>
          <p:nvSpPr>
            <p:cNvPr id="10453" name="任意多边形 10452"/>
            <p:cNvSpPr/>
            <p:nvPr userDrawn="1"/>
          </p:nvSpPr>
          <p:spPr>
            <a:xfrm>
              <a:off x="960" y="3204"/>
              <a:ext cx="177" cy="86"/>
            </a:xfrm>
            <a:custGeom>
              <a:avLst/>
              <a:gdLst/>
              <a:ahLst/>
              <a:cxnLst/>
              <a:pathLst>
                <a:path w="35" h="17">
                  <a:moveTo>
                    <a:pt x="25" y="6"/>
                  </a:moveTo>
                  <a:cubicBezTo>
                    <a:pt x="20" y="12"/>
                    <a:pt x="8" y="10"/>
                    <a:pt x="8" y="10"/>
                  </a:cubicBezTo>
                  <a:cubicBezTo>
                    <a:pt x="8" y="10"/>
                    <a:pt x="0" y="9"/>
                    <a:pt x="6" y="13"/>
                  </a:cubicBezTo>
                  <a:cubicBezTo>
                    <a:pt x="11" y="17"/>
                    <a:pt x="18" y="15"/>
                    <a:pt x="27" y="12"/>
                  </a:cubicBezTo>
                  <a:cubicBezTo>
                    <a:pt x="35" y="8"/>
                    <a:pt x="31" y="0"/>
                    <a:pt x="25" y="6"/>
                  </a:cubicBezTo>
                  <a:close/>
                </a:path>
              </a:pathLst>
            </a:custGeom>
            <a:solidFill>
              <a:schemeClr val="accent2"/>
            </a:solidFill>
            <a:ln w="0">
              <a:noFill/>
            </a:ln>
          </p:spPr>
          <p:txBody>
            <a:bodyPr/>
            <a:p>
              <a:endParaRPr lang="zh-CN" altLang="en-US"/>
            </a:p>
          </p:txBody>
        </p:sp>
        <p:sp>
          <p:nvSpPr>
            <p:cNvPr id="10454" name="任意多边形 10453"/>
            <p:cNvSpPr/>
            <p:nvPr userDrawn="1"/>
          </p:nvSpPr>
          <p:spPr>
            <a:xfrm>
              <a:off x="844" y="3285"/>
              <a:ext cx="248" cy="60"/>
            </a:xfrm>
            <a:custGeom>
              <a:avLst/>
              <a:gdLst/>
              <a:ahLst/>
              <a:cxnLst/>
              <a:pathLst>
                <a:path w="49" h="12">
                  <a:moveTo>
                    <a:pt x="40" y="3"/>
                  </a:moveTo>
                  <a:cubicBezTo>
                    <a:pt x="37" y="2"/>
                    <a:pt x="36" y="0"/>
                    <a:pt x="29" y="1"/>
                  </a:cubicBezTo>
                  <a:cubicBezTo>
                    <a:pt x="13" y="4"/>
                    <a:pt x="7" y="0"/>
                    <a:pt x="7" y="0"/>
                  </a:cubicBezTo>
                  <a:cubicBezTo>
                    <a:pt x="7" y="0"/>
                    <a:pt x="0" y="3"/>
                    <a:pt x="2" y="5"/>
                  </a:cubicBezTo>
                  <a:cubicBezTo>
                    <a:pt x="5" y="7"/>
                    <a:pt x="17" y="8"/>
                    <a:pt x="20" y="8"/>
                  </a:cubicBezTo>
                  <a:cubicBezTo>
                    <a:pt x="23" y="8"/>
                    <a:pt x="34" y="12"/>
                    <a:pt x="41" y="8"/>
                  </a:cubicBezTo>
                  <a:cubicBezTo>
                    <a:pt x="49" y="4"/>
                    <a:pt x="44" y="3"/>
                    <a:pt x="40" y="3"/>
                  </a:cubicBezTo>
                  <a:close/>
                </a:path>
              </a:pathLst>
            </a:custGeom>
            <a:solidFill>
              <a:schemeClr val="accent2"/>
            </a:solidFill>
            <a:ln w="0">
              <a:noFill/>
            </a:ln>
          </p:spPr>
          <p:txBody>
            <a:bodyPr/>
            <a:p>
              <a:endParaRPr lang="zh-CN" altLang="en-US"/>
            </a:p>
          </p:txBody>
        </p:sp>
        <p:sp>
          <p:nvSpPr>
            <p:cNvPr id="10455" name="任意多边形 10454"/>
            <p:cNvSpPr/>
            <p:nvPr userDrawn="1"/>
          </p:nvSpPr>
          <p:spPr>
            <a:xfrm>
              <a:off x="869" y="3340"/>
              <a:ext cx="203" cy="56"/>
            </a:xfrm>
            <a:custGeom>
              <a:avLst/>
              <a:gdLst/>
              <a:ahLst/>
              <a:cxnLst/>
              <a:pathLst>
                <a:path w="40" h="11">
                  <a:moveTo>
                    <a:pt x="37" y="2"/>
                  </a:moveTo>
                  <a:cubicBezTo>
                    <a:pt x="34" y="4"/>
                    <a:pt x="30" y="4"/>
                    <a:pt x="26" y="4"/>
                  </a:cubicBezTo>
                  <a:cubicBezTo>
                    <a:pt x="23" y="4"/>
                    <a:pt x="16" y="2"/>
                    <a:pt x="13" y="3"/>
                  </a:cubicBezTo>
                  <a:cubicBezTo>
                    <a:pt x="10" y="4"/>
                    <a:pt x="1" y="2"/>
                    <a:pt x="1" y="2"/>
                  </a:cubicBezTo>
                  <a:cubicBezTo>
                    <a:pt x="0" y="11"/>
                    <a:pt x="30" y="10"/>
                    <a:pt x="35" y="8"/>
                  </a:cubicBezTo>
                  <a:cubicBezTo>
                    <a:pt x="40" y="5"/>
                    <a:pt x="40" y="0"/>
                    <a:pt x="37" y="2"/>
                  </a:cubicBezTo>
                  <a:close/>
                </a:path>
              </a:pathLst>
            </a:custGeom>
            <a:solidFill>
              <a:schemeClr val="accent2"/>
            </a:solidFill>
            <a:ln w="0">
              <a:noFill/>
            </a:ln>
          </p:spPr>
          <p:txBody>
            <a:bodyPr/>
            <a:p>
              <a:endParaRPr lang="zh-CN" altLang="en-US"/>
            </a:p>
          </p:txBody>
        </p:sp>
        <p:sp>
          <p:nvSpPr>
            <p:cNvPr id="10456" name="任意多边形 10455"/>
            <p:cNvSpPr/>
            <p:nvPr userDrawn="1"/>
          </p:nvSpPr>
          <p:spPr>
            <a:xfrm>
              <a:off x="859" y="3386"/>
              <a:ext cx="207" cy="172"/>
            </a:xfrm>
            <a:custGeom>
              <a:avLst/>
              <a:gdLst/>
              <a:ahLst/>
              <a:cxnLst/>
              <a:pathLst>
                <a:path w="41" h="34">
                  <a:moveTo>
                    <a:pt x="28" y="9"/>
                  </a:moveTo>
                  <a:cubicBezTo>
                    <a:pt x="28" y="6"/>
                    <a:pt x="14" y="0"/>
                    <a:pt x="13" y="6"/>
                  </a:cubicBezTo>
                  <a:cubicBezTo>
                    <a:pt x="11" y="12"/>
                    <a:pt x="4" y="15"/>
                    <a:pt x="4" y="15"/>
                  </a:cubicBezTo>
                  <a:cubicBezTo>
                    <a:pt x="0" y="16"/>
                    <a:pt x="0" y="16"/>
                    <a:pt x="1" y="19"/>
                  </a:cubicBezTo>
                  <a:cubicBezTo>
                    <a:pt x="1" y="22"/>
                    <a:pt x="4" y="24"/>
                    <a:pt x="9" y="19"/>
                  </a:cubicBezTo>
                  <a:cubicBezTo>
                    <a:pt x="17" y="10"/>
                    <a:pt x="17" y="26"/>
                    <a:pt x="17" y="27"/>
                  </a:cubicBezTo>
                  <a:cubicBezTo>
                    <a:pt x="18" y="29"/>
                    <a:pt x="19" y="34"/>
                    <a:pt x="21" y="30"/>
                  </a:cubicBezTo>
                  <a:cubicBezTo>
                    <a:pt x="22" y="26"/>
                    <a:pt x="25" y="14"/>
                    <a:pt x="29" y="19"/>
                  </a:cubicBezTo>
                  <a:cubicBezTo>
                    <a:pt x="35" y="27"/>
                    <a:pt x="41" y="19"/>
                    <a:pt x="39" y="19"/>
                  </a:cubicBezTo>
                  <a:cubicBezTo>
                    <a:pt x="38" y="18"/>
                    <a:pt x="28" y="13"/>
                    <a:pt x="28" y="9"/>
                  </a:cubicBezTo>
                  <a:close/>
                </a:path>
              </a:pathLst>
            </a:custGeom>
            <a:solidFill>
              <a:schemeClr val="accent2"/>
            </a:solidFill>
            <a:ln w="0">
              <a:noFill/>
            </a:ln>
          </p:spPr>
          <p:txBody>
            <a:bodyPr/>
            <a:p>
              <a:endParaRPr lang="zh-CN" altLang="en-US"/>
            </a:p>
          </p:txBody>
        </p:sp>
        <p:sp>
          <p:nvSpPr>
            <p:cNvPr id="10457" name="任意多边形 10456"/>
            <p:cNvSpPr/>
            <p:nvPr userDrawn="1"/>
          </p:nvSpPr>
          <p:spPr>
            <a:xfrm>
              <a:off x="996" y="3305"/>
              <a:ext cx="126" cy="318"/>
            </a:xfrm>
            <a:custGeom>
              <a:avLst/>
              <a:gdLst/>
              <a:ahLst/>
              <a:cxnLst/>
              <a:pathLst>
                <a:path w="25" h="63">
                  <a:moveTo>
                    <a:pt x="22" y="2"/>
                  </a:moveTo>
                  <a:cubicBezTo>
                    <a:pt x="22" y="2"/>
                    <a:pt x="20" y="15"/>
                    <a:pt x="18" y="17"/>
                  </a:cubicBezTo>
                  <a:cubicBezTo>
                    <a:pt x="15" y="19"/>
                    <a:pt x="10" y="20"/>
                    <a:pt x="7" y="20"/>
                  </a:cubicBezTo>
                  <a:cubicBezTo>
                    <a:pt x="4" y="19"/>
                    <a:pt x="4" y="22"/>
                    <a:pt x="7" y="23"/>
                  </a:cubicBezTo>
                  <a:cubicBezTo>
                    <a:pt x="10" y="24"/>
                    <a:pt x="17" y="29"/>
                    <a:pt x="17" y="34"/>
                  </a:cubicBezTo>
                  <a:cubicBezTo>
                    <a:pt x="17" y="40"/>
                    <a:pt x="17" y="44"/>
                    <a:pt x="12" y="45"/>
                  </a:cubicBezTo>
                  <a:cubicBezTo>
                    <a:pt x="6" y="46"/>
                    <a:pt x="0" y="47"/>
                    <a:pt x="0" y="55"/>
                  </a:cubicBezTo>
                  <a:cubicBezTo>
                    <a:pt x="0" y="55"/>
                    <a:pt x="3" y="57"/>
                    <a:pt x="5" y="58"/>
                  </a:cubicBezTo>
                  <a:cubicBezTo>
                    <a:pt x="8" y="58"/>
                    <a:pt x="14" y="61"/>
                    <a:pt x="16" y="62"/>
                  </a:cubicBezTo>
                  <a:cubicBezTo>
                    <a:pt x="18" y="63"/>
                    <a:pt x="23" y="61"/>
                    <a:pt x="23" y="57"/>
                  </a:cubicBezTo>
                  <a:cubicBezTo>
                    <a:pt x="24" y="52"/>
                    <a:pt x="24" y="20"/>
                    <a:pt x="25" y="14"/>
                  </a:cubicBezTo>
                  <a:cubicBezTo>
                    <a:pt x="25" y="9"/>
                    <a:pt x="25" y="3"/>
                    <a:pt x="25" y="2"/>
                  </a:cubicBezTo>
                  <a:cubicBezTo>
                    <a:pt x="25" y="1"/>
                    <a:pt x="22" y="0"/>
                    <a:pt x="22" y="2"/>
                  </a:cubicBezTo>
                  <a:close/>
                </a:path>
              </a:pathLst>
            </a:custGeom>
            <a:solidFill>
              <a:schemeClr val="accent2"/>
            </a:solidFill>
            <a:ln w="0">
              <a:noFill/>
            </a:ln>
          </p:spPr>
          <p:txBody>
            <a:bodyPr/>
            <a:p>
              <a:endParaRPr lang="zh-CN" altLang="en-US"/>
            </a:p>
          </p:txBody>
        </p:sp>
      </p:grpSp>
      <p:grpSp>
        <p:nvGrpSpPr>
          <p:cNvPr id="10458" name="组合 10457"/>
          <p:cNvGrpSpPr/>
          <p:nvPr/>
        </p:nvGrpSpPr>
        <p:grpSpPr>
          <a:xfrm>
            <a:off x="381000" y="6121400"/>
            <a:ext cx="533400" cy="492125"/>
            <a:chOff x="96" y="2784"/>
            <a:chExt cx="1062" cy="981"/>
          </a:xfrm>
        </p:grpSpPr>
        <p:sp>
          <p:nvSpPr>
            <p:cNvPr id="10459" name="任意多边形 10458"/>
            <p:cNvSpPr/>
            <p:nvPr userDrawn="1"/>
          </p:nvSpPr>
          <p:spPr>
            <a:xfrm>
              <a:off x="121" y="2784"/>
              <a:ext cx="207" cy="81"/>
            </a:xfrm>
            <a:custGeom>
              <a:avLst/>
              <a:gdLst/>
              <a:ahLst/>
              <a:cxnLst/>
              <a:pathLst>
                <a:path w="41" h="16">
                  <a:moveTo>
                    <a:pt x="30" y="12"/>
                  </a:moveTo>
                  <a:cubicBezTo>
                    <a:pt x="34" y="11"/>
                    <a:pt x="36" y="10"/>
                    <a:pt x="37" y="10"/>
                  </a:cubicBezTo>
                  <a:cubicBezTo>
                    <a:pt x="37" y="10"/>
                    <a:pt x="38" y="9"/>
                    <a:pt x="38" y="9"/>
                  </a:cubicBezTo>
                  <a:cubicBezTo>
                    <a:pt x="41" y="6"/>
                    <a:pt x="37" y="1"/>
                    <a:pt x="31" y="1"/>
                  </a:cubicBezTo>
                  <a:cubicBezTo>
                    <a:pt x="31" y="1"/>
                    <a:pt x="0" y="0"/>
                    <a:pt x="8" y="11"/>
                  </a:cubicBezTo>
                  <a:cubicBezTo>
                    <a:pt x="8" y="11"/>
                    <a:pt x="15" y="16"/>
                    <a:pt x="30" y="12"/>
                  </a:cubicBezTo>
                  <a:close/>
                </a:path>
              </a:pathLst>
            </a:custGeom>
            <a:solidFill>
              <a:schemeClr val="accent2"/>
            </a:solidFill>
            <a:ln w="0">
              <a:noFill/>
            </a:ln>
          </p:spPr>
          <p:txBody>
            <a:bodyPr/>
            <a:p>
              <a:endParaRPr lang="zh-CN" altLang="en-US"/>
            </a:p>
          </p:txBody>
        </p:sp>
        <p:sp>
          <p:nvSpPr>
            <p:cNvPr id="10460" name="任意多边形 10459"/>
            <p:cNvSpPr>
              <a:spLocks noEditPoints="1"/>
            </p:cNvSpPr>
            <p:nvPr userDrawn="1"/>
          </p:nvSpPr>
          <p:spPr>
            <a:xfrm>
              <a:off x="96" y="2789"/>
              <a:ext cx="1062" cy="976"/>
            </a:xfrm>
            <a:custGeom>
              <a:avLst/>
              <a:gdLst/>
              <a:ahLst/>
              <a:cxnLst/>
              <a:pathLst>
                <a:path w="210" h="193">
                  <a:moveTo>
                    <a:pt x="186" y="166"/>
                  </a:moveTo>
                  <a:cubicBezTo>
                    <a:pt x="167" y="166"/>
                    <a:pt x="163" y="155"/>
                    <a:pt x="163" y="155"/>
                  </a:cubicBezTo>
                  <a:cubicBezTo>
                    <a:pt x="163" y="155"/>
                    <a:pt x="162" y="147"/>
                    <a:pt x="154" y="145"/>
                  </a:cubicBezTo>
                  <a:cubicBezTo>
                    <a:pt x="135" y="140"/>
                    <a:pt x="147" y="128"/>
                    <a:pt x="152" y="125"/>
                  </a:cubicBezTo>
                  <a:cubicBezTo>
                    <a:pt x="157" y="123"/>
                    <a:pt x="154" y="122"/>
                    <a:pt x="150" y="120"/>
                  </a:cubicBezTo>
                  <a:cubicBezTo>
                    <a:pt x="142" y="115"/>
                    <a:pt x="141" y="109"/>
                    <a:pt x="142" y="99"/>
                  </a:cubicBezTo>
                  <a:cubicBezTo>
                    <a:pt x="142" y="88"/>
                    <a:pt x="149" y="91"/>
                    <a:pt x="149" y="91"/>
                  </a:cubicBezTo>
                  <a:cubicBezTo>
                    <a:pt x="149" y="91"/>
                    <a:pt x="160" y="96"/>
                    <a:pt x="165" y="93"/>
                  </a:cubicBezTo>
                  <a:cubicBezTo>
                    <a:pt x="169" y="91"/>
                    <a:pt x="167" y="88"/>
                    <a:pt x="165" y="89"/>
                  </a:cubicBezTo>
                  <a:cubicBezTo>
                    <a:pt x="163" y="91"/>
                    <a:pt x="148" y="89"/>
                    <a:pt x="146" y="82"/>
                  </a:cubicBezTo>
                  <a:cubicBezTo>
                    <a:pt x="144" y="74"/>
                    <a:pt x="150" y="78"/>
                    <a:pt x="151" y="78"/>
                  </a:cubicBezTo>
                  <a:cubicBezTo>
                    <a:pt x="153" y="79"/>
                    <a:pt x="153" y="81"/>
                    <a:pt x="157" y="83"/>
                  </a:cubicBezTo>
                  <a:cubicBezTo>
                    <a:pt x="168" y="88"/>
                    <a:pt x="162" y="82"/>
                    <a:pt x="162" y="82"/>
                  </a:cubicBezTo>
                  <a:cubicBezTo>
                    <a:pt x="162" y="82"/>
                    <a:pt x="162" y="82"/>
                    <a:pt x="157" y="77"/>
                  </a:cubicBezTo>
                  <a:cubicBezTo>
                    <a:pt x="152" y="71"/>
                    <a:pt x="145" y="73"/>
                    <a:pt x="139" y="73"/>
                  </a:cubicBezTo>
                  <a:cubicBezTo>
                    <a:pt x="133" y="73"/>
                    <a:pt x="135" y="78"/>
                    <a:pt x="135" y="78"/>
                  </a:cubicBezTo>
                  <a:cubicBezTo>
                    <a:pt x="135" y="78"/>
                    <a:pt x="134" y="88"/>
                    <a:pt x="133" y="106"/>
                  </a:cubicBezTo>
                  <a:cubicBezTo>
                    <a:pt x="132" y="124"/>
                    <a:pt x="129" y="126"/>
                    <a:pt x="128" y="125"/>
                  </a:cubicBezTo>
                  <a:cubicBezTo>
                    <a:pt x="127" y="123"/>
                    <a:pt x="125" y="114"/>
                    <a:pt x="125" y="111"/>
                  </a:cubicBezTo>
                  <a:cubicBezTo>
                    <a:pt x="125" y="108"/>
                    <a:pt x="123" y="97"/>
                    <a:pt x="124" y="84"/>
                  </a:cubicBezTo>
                  <a:cubicBezTo>
                    <a:pt x="125" y="72"/>
                    <a:pt x="128" y="77"/>
                    <a:pt x="120" y="74"/>
                  </a:cubicBezTo>
                  <a:cubicBezTo>
                    <a:pt x="111" y="71"/>
                    <a:pt x="116" y="67"/>
                    <a:pt x="118" y="67"/>
                  </a:cubicBezTo>
                  <a:cubicBezTo>
                    <a:pt x="121" y="67"/>
                    <a:pt x="125" y="69"/>
                    <a:pt x="126" y="67"/>
                  </a:cubicBezTo>
                  <a:cubicBezTo>
                    <a:pt x="127" y="59"/>
                    <a:pt x="128" y="52"/>
                    <a:pt x="124" y="51"/>
                  </a:cubicBezTo>
                  <a:cubicBezTo>
                    <a:pt x="115" y="47"/>
                    <a:pt x="119" y="45"/>
                    <a:pt x="122" y="44"/>
                  </a:cubicBezTo>
                  <a:cubicBezTo>
                    <a:pt x="125" y="43"/>
                    <a:pt x="126" y="35"/>
                    <a:pt x="121" y="37"/>
                  </a:cubicBezTo>
                  <a:cubicBezTo>
                    <a:pt x="112" y="40"/>
                    <a:pt x="113" y="32"/>
                    <a:pt x="115" y="31"/>
                  </a:cubicBezTo>
                  <a:cubicBezTo>
                    <a:pt x="117" y="30"/>
                    <a:pt x="120" y="32"/>
                    <a:pt x="119" y="24"/>
                  </a:cubicBezTo>
                  <a:cubicBezTo>
                    <a:pt x="117" y="17"/>
                    <a:pt x="124" y="14"/>
                    <a:pt x="126" y="21"/>
                  </a:cubicBezTo>
                  <a:cubicBezTo>
                    <a:pt x="127" y="28"/>
                    <a:pt x="130" y="42"/>
                    <a:pt x="132" y="39"/>
                  </a:cubicBezTo>
                  <a:cubicBezTo>
                    <a:pt x="134" y="35"/>
                    <a:pt x="138" y="22"/>
                    <a:pt x="142" y="16"/>
                  </a:cubicBezTo>
                  <a:cubicBezTo>
                    <a:pt x="145" y="10"/>
                    <a:pt x="150" y="15"/>
                    <a:pt x="149" y="18"/>
                  </a:cubicBezTo>
                  <a:cubicBezTo>
                    <a:pt x="144" y="33"/>
                    <a:pt x="152" y="34"/>
                    <a:pt x="152" y="34"/>
                  </a:cubicBezTo>
                  <a:cubicBezTo>
                    <a:pt x="152" y="34"/>
                    <a:pt x="151" y="36"/>
                    <a:pt x="147" y="36"/>
                  </a:cubicBezTo>
                  <a:cubicBezTo>
                    <a:pt x="137" y="35"/>
                    <a:pt x="141" y="41"/>
                    <a:pt x="145" y="43"/>
                  </a:cubicBezTo>
                  <a:cubicBezTo>
                    <a:pt x="154" y="46"/>
                    <a:pt x="148" y="48"/>
                    <a:pt x="143" y="48"/>
                  </a:cubicBezTo>
                  <a:cubicBezTo>
                    <a:pt x="139" y="48"/>
                    <a:pt x="136" y="50"/>
                    <a:pt x="135" y="55"/>
                  </a:cubicBezTo>
                  <a:cubicBezTo>
                    <a:pt x="132" y="70"/>
                    <a:pt x="144" y="67"/>
                    <a:pt x="144" y="67"/>
                  </a:cubicBezTo>
                  <a:cubicBezTo>
                    <a:pt x="162" y="72"/>
                    <a:pt x="189" y="69"/>
                    <a:pt x="189" y="69"/>
                  </a:cubicBezTo>
                  <a:cubicBezTo>
                    <a:pt x="209" y="75"/>
                    <a:pt x="200" y="45"/>
                    <a:pt x="199" y="29"/>
                  </a:cubicBezTo>
                  <a:cubicBezTo>
                    <a:pt x="197" y="13"/>
                    <a:pt x="195" y="5"/>
                    <a:pt x="181" y="2"/>
                  </a:cubicBezTo>
                  <a:cubicBezTo>
                    <a:pt x="168" y="0"/>
                    <a:pt x="90" y="1"/>
                    <a:pt x="90" y="1"/>
                  </a:cubicBezTo>
                  <a:cubicBezTo>
                    <a:pt x="87" y="2"/>
                    <a:pt x="56" y="1"/>
                    <a:pt x="56" y="1"/>
                  </a:cubicBezTo>
                  <a:cubicBezTo>
                    <a:pt x="56" y="1"/>
                    <a:pt x="54" y="8"/>
                    <a:pt x="56" y="8"/>
                  </a:cubicBezTo>
                  <a:cubicBezTo>
                    <a:pt x="61" y="8"/>
                    <a:pt x="80" y="9"/>
                    <a:pt x="80" y="9"/>
                  </a:cubicBezTo>
                  <a:cubicBezTo>
                    <a:pt x="81" y="9"/>
                    <a:pt x="90" y="8"/>
                    <a:pt x="85" y="12"/>
                  </a:cubicBezTo>
                  <a:cubicBezTo>
                    <a:pt x="80" y="16"/>
                    <a:pt x="69" y="16"/>
                    <a:pt x="62" y="16"/>
                  </a:cubicBezTo>
                  <a:cubicBezTo>
                    <a:pt x="47" y="15"/>
                    <a:pt x="54" y="22"/>
                    <a:pt x="60" y="22"/>
                  </a:cubicBezTo>
                  <a:cubicBezTo>
                    <a:pt x="78" y="22"/>
                    <a:pt x="82" y="26"/>
                    <a:pt x="74" y="27"/>
                  </a:cubicBezTo>
                  <a:cubicBezTo>
                    <a:pt x="67" y="28"/>
                    <a:pt x="65" y="28"/>
                    <a:pt x="58" y="29"/>
                  </a:cubicBezTo>
                  <a:cubicBezTo>
                    <a:pt x="2" y="38"/>
                    <a:pt x="21" y="23"/>
                    <a:pt x="26" y="23"/>
                  </a:cubicBezTo>
                  <a:cubicBezTo>
                    <a:pt x="49" y="23"/>
                    <a:pt x="44" y="15"/>
                    <a:pt x="38" y="17"/>
                  </a:cubicBezTo>
                  <a:cubicBezTo>
                    <a:pt x="32" y="18"/>
                    <a:pt x="12" y="11"/>
                    <a:pt x="9" y="24"/>
                  </a:cubicBezTo>
                  <a:cubicBezTo>
                    <a:pt x="7" y="37"/>
                    <a:pt x="15" y="103"/>
                    <a:pt x="13" y="115"/>
                  </a:cubicBezTo>
                  <a:cubicBezTo>
                    <a:pt x="0" y="193"/>
                    <a:pt x="71" y="176"/>
                    <a:pt x="71" y="176"/>
                  </a:cubicBezTo>
                  <a:cubicBezTo>
                    <a:pt x="56" y="164"/>
                    <a:pt x="62" y="153"/>
                    <a:pt x="61" y="146"/>
                  </a:cubicBezTo>
                  <a:cubicBezTo>
                    <a:pt x="57" y="125"/>
                    <a:pt x="55" y="122"/>
                    <a:pt x="51" y="124"/>
                  </a:cubicBezTo>
                  <a:cubicBezTo>
                    <a:pt x="43" y="128"/>
                    <a:pt x="44" y="130"/>
                    <a:pt x="45" y="133"/>
                  </a:cubicBezTo>
                  <a:cubicBezTo>
                    <a:pt x="51" y="151"/>
                    <a:pt x="37" y="137"/>
                    <a:pt x="37" y="137"/>
                  </a:cubicBezTo>
                  <a:cubicBezTo>
                    <a:pt x="35" y="138"/>
                    <a:pt x="34" y="142"/>
                    <a:pt x="35" y="145"/>
                  </a:cubicBezTo>
                  <a:cubicBezTo>
                    <a:pt x="47" y="168"/>
                    <a:pt x="36" y="162"/>
                    <a:pt x="33" y="158"/>
                  </a:cubicBezTo>
                  <a:cubicBezTo>
                    <a:pt x="22" y="142"/>
                    <a:pt x="33" y="133"/>
                    <a:pt x="32" y="128"/>
                  </a:cubicBezTo>
                  <a:cubicBezTo>
                    <a:pt x="27" y="108"/>
                    <a:pt x="42" y="100"/>
                    <a:pt x="44" y="97"/>
                  </a:cubicBezTo>
                  <a:cubicBezTo>
                    <a:pt x="46" y="93"/>
                    <a:pt x="45" y="92"/>
                    <a:pt x="46" y="86"/>
                  </a:cubicBezTo>
                  <a:cubicBezTo>
                    <a:pt x="48" y="72"/>
                    <a:pt x="55" y="79"/>
                    <a:pt x="55" y="84"/>
                  </a:cubicBezTo>
                  <a:cubicBezTo>
                    <a:pt x="53" y="100"/>
                    <a:pt x="63" y="88"/>
                    <a:pt x="67" y="83"/>
                  </a:cubicBezTo>
                  <a:cubicBezTo>
                    <a:pt x="78" y="68"/>
                    <a:pt x="77" y="84"/>
                    <a:pt x="75" y="87"/>
                  </a:cubicBezTo>
                  <a:cubicBezTo>
                    <a:pt x="72" y="89"/>
                    <a:pt x="71" y="93"/>
                    <a:pt x="71" y="95"/>
                  </a:cubicBezTo>
                  <a:cubicBezTo>
                    <a:pt x="74" y="103"/>
                    <a:pt x="69" y="111"/>
                    <a:pt x="67" y="112"/>
                  </a:cubicBezTo>
                  <a:cubicBezTo>
                    <a:pt x="66" y="112"/>
                    <a:pt x="61" y="114"/>
                    <a:pt x="61" y="121"/>
                  </a:cubicBezTo>
                  <a:cubicBezTo>
                    <a:pt x="61" y="127"/>
                    <a:pt x="69" y="139"/>
                    <a:pt x="69" y="143"/>
                  </a:cubicBezTo>
                  <a:cubicBezTo>
                    <a:pt x="69" y="178"/>
                    <a:pt x="84" y="181"/>
                    <a:pt x="91" y="180"/>
                  </a:cubicBezTo>
                  <a:cubicBezTo>
                    <a:pt x="98" y="179"/>
                    <a:pt x="159" y="177"/>
                    <a:pt x="185" y="175"/>
                  </a:cubicBezTo>
                  <a:cubicBezTo>
                    <a:pt x="210" y="173"/>
                    <a:pt x="193" y="166"/>
                    <a:pt x="186" y="166"/>
                  </a:cubicBezTo>
                  <a:close/>
                  <a:moveTo>
                    <a:pt x="165" y="60"/>
                  </a:moveTo>
                  <a:cubicBezTo>
                    <a:pt x="203" y="61"/>
                    <a:pt x="185" y="64"/>
                    <a:pt x="182" y="66"/>
                  </a:cubicBezTo>
                  <a:cubicBezTo>
                    <a:pt x="178" y="68"/>
                    <a:pt x="182" y="66"/>
                    <a:pt x="167" y="65"/>
                  </a:cubicBezTo>
                  <a:cubicBezTo>
                    <a:pt x="152" y="65"/>
                    <a:pt x="165" y="60"/>
                    <a:pt x="165" y="60"/>
                  </a:cubicBezTo>
                  <a:close/>
                  <a:moveTo>
                    <a:pt x="114" y="50"/>
                  </a:moveTo>
                  <a:cubicBezTo>
                    <a:pt x="121" y="55"/>
                    <a:pt x="113" y="61"/>
                    <a:pt x="113" y="61"/>
                  </a:cubicBezTo>
                  <a:cubicBezTo>
                    <a:pt x="113" y="61"/>
                    <a:pt x="108" y="70"/>
                    <a:pt x="112" y="78"/>
                  </a:cubicBezTo>
                  <a:cubicBezTo>
                    <a:pt x="116" y="87"/>
                    <a:pt x="116" y="97"/>
                    <a:pt x="108" y="87"/>
                  </a:cubicBezTo>
                  <a:cubicBezTo>
                    <a:pt x="100" y="78"/>
                    <a:pt x="105" y="58"/>
                    <a:pt x="107" y="53"/>
                  </a:cubicBezTo>
                  <a:cubicBezTo>
                    <a:pt x="107" y="53"/>
                    <a:pt x="107" y="44"/>
                    <a:pt x="114" y="50"/>
                  </a:cubicBezTo>
                  <a:close/>
                  <a:moveTo>
                    <a:pt x="83" y="29"/>
                  </a:moveTo>
                  <a:cubicBezTo>
                    <a:pt x="83" y="25"/>
                    <a:pt x="89" y="26"/>
                    <a:pt x="89" y="26"/>
                  </a:cubicBezTo>
                  <a:cubicBezTo>
                    <a:pt x="89" y="26"/>
                    <a:pt x="99" y="30"/>
                    <a:pt x="104" y="30"/>
                  </a:cubicBezTo>
                  <a:cubicBezTo>
                    <a:pt x="108" y="29"/>
                    <a:pt x="114" y="35"/>
                    <a:pt x="105" y="35"/>
                  </a:cubicBezTo>
                  <a:cubicBezTo>
                    <a:pt x="96" y="35"/>
                    <a:pt x="82" y="39"/>
                    <a:pt x="83" y="29"/>
                  </a:cubicBezTo>
                  <a:close/>
                  <a:moveTo>
                    <a:pt x="61" y="72"/>
                  </a:moveTo>
                  <a:cubicBezTo>
                    <a:pt x="55" y="72"/>
                    <a:pt x="16" y="87"/>
                    <a:pt x="16" y="48"/>
                  </a:cubicBezTo>
                  <a:cubicBezTo>
                    <a:pt x="16" y="39"/>
                    <a:pt x="14" y="31"/>
                    <a:pt x="24" y="37"/>
                  </a:cubicBezTo>
                  <a:cubicBezTo>
                    <a:pt x="35" y="42"/>
                    <a:pt x="25" y="42"/>
                    <a:pt x="49" y="40"/>
                  </a:cubicBezTo>
                  <a:cubicBezTo>
                    <a:pt x="49" y="40"/>
                    <a:pt x="66" y="41"/>
                    <a:pt x="68" y="40"/>
                  </a:cubicBezTo>
                  <a:cubicBezTo>
                    <a:pt x="71" y="38"/>
                    <a:pt x="69" y="34"/>
                    <a:pt x="74" y="34"/>
                  </a:cubicBezTo>
                  <a:cubicBezTo>
                    <a:pt x="80" y="34"/>
                    <a:pt x="79" y="40"/>
                    <a:pt x="79" y="40"/>
                  </a:cubicBezTo>
                  <a:cubicBezTo>
                    <a:pt x="79" y="40"/>
                    <a:pt x="74" y="46"/>
                    <a:pt x="109" y="41"/>
                  </a:cubicBezTo>
                  <a:cubicBezTo>
                    <a:pt x="113" y="41"/>
                    <a:pt x="117" y="45"/>
                    <a:pt x="108" y="45"/>
                  </a:cubicBezTo>
                  <a:cubicBezTo>
                    <a:pt x="104" y="45"/>
                    <a:pt x="97" y="48"/>
                    <a:pt x="100" y="53"/>
                  </a:cubicBezTo>
                  <a:cubicBezTo>
                    <a:pt x="102" y="58"/>
                    <a:pt x="99" y="93"/>
                    <a:pt x="99" y="93"/>
                  </a:cubicBezTo>
                  <a:cubicBezTo>
                    <a:pt x="99" y="93"/>
                    <a:pt x="97" y="100"/>
                    <a:pt x="94" y="90"/>
                  </a:cubicBezTo>
                  <a:cubicBezTo>
                    <a:pt x="93" y="86"/>
                    <a:pt x="94" y="53"/>
                    <a:pt x="93" y="51"/>
                  </a:cubicBezTo>
                  <a:cubicBezTo>
                    <a:pt x="93" y="48"/>
                    <a:pt x="77" y="45"/>
                    <a:pt x="77" y="57"/>
                  </a:cubicBezTo>
                  <a:cubicBezTo>
                    <a:pt x="77" y="68"/>
                    <a:pt x="73" y="71"/>
                    <a:pt x="61" y="72"/>
                  </a:cubicBezTo>
                  <a:close/>
                  <a:moveTo>
                    <a:pt x="85" y="84"/>
                  </a:moveTo>
                  <a:cubicBezTo>
                    <a:pt x="82" y="88"/>
                    <a:pt x="78" y="90"/>
                    <a:pt x="80" y="82"/>
                  </a:cubicBezTo>
                  <a:cubicBezTo>
                    <a:pt x="81" y="74"/>
                    <a:pt x="83" y="63"/>
                    <a:pt x="83" y="57"/>
                  </a:cubicBezTo>
                  <a:cubicBezTo>
                    <a:pt x="83" y="57"/>
                    <a:pt x="87" y="50"/>
                    <a:pt x="88" y="58"/>
                  </a:cubicBezTo>
                  <a:cubicBezTo>
                    <a:pt x="89" y="66"/>
                    <a:pt x="87" y="81"/>
                    <a:pt x="85" y="84"/>
                  </a:cubicBezTo>
                  <a:close/>
                  <a:moveTo>
                    <a:pt x="102" y="145"/>
                  </a:moveTo>
                  <a:cubicBezTo>
                    <a:pt x="78" y="144"/>
                    <a:pt x="77" y="148"/>
                    <a:pt x="77" y="117"/>
                  </a:cubicBezTo>
                  <a:cubicBezTo>
                    <a:pt x="77" y="86"/>
                    <a:pt x="81" y="93"/>
                    <a:pt x="82" y="96"/>
                  </a:cubicBezTo>
                  <a:cubicBezTo>
                    <a:pt x="82" y="96"/>
                    <a:pt x="90" y="116"/>
                    <a:pt x="111" y="101"/>
                  </a:cubicBezTo>
                  <a:cubicBezTo>
                    <a:pt x="114" y="98"/>
                    <a:pt x="116" y="96"/>
                    <a:pt x="117" y="106"/>
                  </a:cubicBezTo>
                  <a:cubicBezTo>
                    <a:pt x="117" y="117"/>
                    <a:pt x="127" y="145"/>
                    <a:pt x="102" y="145"/>
                  </a:cubicBezTo>
                  <a:close/>
                </a:path>
              </a:pathLst>
            </a:custGeom>
            <a:solidFill>
              <a:schemeClr val="accent2"/>
            </a:solidFill>
            <a:ln w="0">
              <a:noFill/>
            </a:ln>
          </p:spPr>
          <p:txBody>
            <a:bodyPr/>
            <a:p>
              <a:endParaRPr lang="zh-CN" altLang="en-US"/>
            </a:p>
          </p:txBody>
        </p:sp>
        <p:sp>
          <p:nvSpPr>
            <p:cNvPr id="10461" name="任意多边形 10460"/>
            <p:cNvSpPr/>
            <p:nvPr userDrawn="1"/>
          </p:nvSpPr>
          <p:spPr>
            <a:xfrm>
              <a:off x="348" y="3254"/>
              <a:ext cx="86" cy="102"/>
            </a:xfrm>
            <a:custGeom>
              <a:avLst/>
              <a:gdLst/>
              <a:ahLst/>
              <a:cxnLst/>
              <a:pathLst>
                <a:path w="17" h="20">
                  <a:moveTo>
                    <a:pt x="14" y="5"/>
                  </a:moveTo>
                  <a:cubicBezTo>
                    <a:pt x="13" y="0"/>
                    <a:pt x="0" y="8"/>
                    <a:pt x="9" y="20"/>
                  </a:cubicBezTo>
                  <a:cubicBezTo>
                    <a:pt x="9" y="20"/>
                    <a:pt x="17" y="17"/>
                    <a:pt x="14" y="5"/>
                  </a:cubicBezTo>
                  <a:close/>
                </a:path>
              </a:pathLst>
            </a:custGeom>
            <a:solidFill>
              <a:schemeClr val="accent2"/>
            </a:solidFill>
            <a:ln w="0">
              <a:noFill/>
            </a:ln>
          </p:spPr>
          <p:txBody>
            <a:bodyPr/>
            <a:p>
              <a:endParaRPr lang="zh-CN" altLang="en-US"/>
            </a:p>
          </p:txBody>
        </p:sp>
        <p:sp>
          <p:nvSpPr>
            <p:cNvPr id="10462" name="任意多边形 10461"/>
            <p:cNvSpPr/>
            <p:nvPr userDrawn="1"/>
          </p:nvSpPr>
          <p:spPr>
            <a:xfrm>
              <a:off x="267" y="3295"/>
              <a:ext cx="76" cy="136"/>
            </a:xfrm>
            <a:custGeom>
              <a:avLst/>
              <a:gdLst/>
              <a:ahLst/>
              <a:cxnLst/>
              <a:pathLst>
                <a:path w="15" h="27">
                  <a:moveTo>
                    <a:pt x="7" y="10"/>
                  </a:moveTo>
                  <a:cubicBezTo>
                    <a:pt x="0" y="19"/>
                    <a:pt x="2" y="23"/>
                    <a:pt x="4" y="25"/>
                  </a:cubicBezTo>
                  <a:cubicBezTo>
                    <a:pt x="7" y="27"/>
                    <a:pt x="11" y="26"/>
                    <a:pt x="15" y="16"/>
                  </a:cubicBezTo>
                  <a:cubicBezTo>
                    <a:pt x="15" y="16"/>
                    <a:pt x="12" y="11"/>
                    <a:pt x="13" y="8"/>
                  </a:cubicBezTo>
                  <a:cubicBezTo>
                    <a:pt x="15" y="6"/>
                    <a:pt x="14" y="0"/>
                    <a:pt x="7" y="10"/>
                  </a:cubicBezTo>
                  <a:close/>
                </a:path>
              </a:pathLst>
            </a:custGeom>
            <a:solidFill>
              <a:schemeClr val="accent2"/>
            </a:solidFill>
            <a:ln w="0">
              <a:noFill/>
            </a:ln>
          </p:spPr>
          <p:txBody>
            <a:bodyPr/>
            <a:p>
              <a:endParaRPr lang="zh-CN" altLang="en-US"/>
            </a:p>
          </p:txBody>
        </p:sp>
        <p:sp>
          <p:nvSpPr>
            <p:cNvPr id="10463" name="任意多边形 10462"/>
            <p:cNvSpPr/>
            <p:nvPr userDrawn="1"/>
          </p:nvSpPr>
          <p:spPr>
            <a:xfrm>
              <a:off x="222" y="3022"/>
              <a:ext cx="243" cy="116"/>
            </a:xfrm>
            <a:custGeom>
              <a:avLst/>
              <a:gdLst/>
              <a:ahLst/>
              <a:cxnLst/>
              <a:pathLst>
                <a:path w="48" h="23">
                  <a:moveTo>
                    <a:pt x="40" y="2"/>
                  </a:moveTo>
                  <a:cubicBezTo>
                    <a:pt x="38" y="3"/>
                    <a:pt x="9" y="1"/>
                    <a:pt x="9" y="1"/>
                  </a:cubicBezTo>
                  <a:cubicBezTo>
                    <a:pt x="5" y="1"/>
                    <a:pt x="1" y="0"/>
                    <a:pt x="1" y="9"/>
                  </a:cubicBezTo>
                  <a:cubicBezTo>
                    <a:pt x="0" y="23"/>
                    <a:pt x="17" y="21"/>
                    <a:pt x="22" y="21"/>
                  </a:cubicBezTo>
                  <a:cubicBezTo>
                    <a:pt x="26" y="21"/>
                    <a:pt x="30" y="18"/>
                    <a:pt x="34" y="20"/>
                  </a:cubicBezTo>
                  <a:cubicBezTo>
                    <a:pt x="34" y="20"/>
                    <a:pt x="38" y="23"/>
                    <a:pt x="40" y="19"/>
                  </a:cubicBezTo>
                  <a:cubicBezTo>
                    <a:pt x="48" y="5"/>
                    <a:pt x="43" y="0"/>
                    <a:pt x="40" y="2"/>
                  </a:cubicBezTo>
                  <a:close/>
                </a:path>
              </a:pathLst>
            </a:custGeom>
            <a:solidFill>
              <a:schemeClr val="accent2"/>
            </a:solidFill>
            <a:ln w="0">
              <a:noFill/>
            </a:ln>
          </p:spPr>
          <p:txBody>
            <a:bodyPr/>
            <a:p>
              <a:endParaRPr lang="zh-CN" altLang="en-US"/>
            </a:p>
          </p:txBody>
        </p:sp>
        <p:sp>
          <p:nvSpPr>
            <p:cNvPr id="10464" name="任意多边形 10463"/>
            <p:cNvSpPr/>
            <p:nvPr userDrawn="1"/>
          </p:nvSpPr>
          <p:spPr>
            <a:xfrm>
              <a:off x="500" y="3345"/>
              <a:ext cx="177" cy="187"/>
            </a:xfrm>
            <a:custGeom>
              <a:avLst/>
              <a:gdLst/>
              <a:ahLst/>
              <a:cxnLst/>
              <a:pathLst>
                <a:path w="35" h="37">
                  <a:moveTo>
                    <a:pt x="24" y="2"/>
                  </a:moveTo>
                  <a:cubicBezTo>
                    <a:pt x="19" y="3"/>
                    <a:pt x="11" y="2"/>
                    <a:pt x="11" y="2"/>
                  </a:cubicBezTo>
                  <a:cubicBezTo>
                    <a:pt x="0" y="2"/>
                    <a:pt x="5" y="14"/>
                    <a:pt x="4" y="20"/>
                  </a:cubicBezTo>
                  <a:cubicBezTo>
                    <a:pt x="3" y="27"/>
                    <a:pt x="22" y="37"/>
                    <a:pt x="28" y="22"/>
                  </a:cubicBezTo>
                  <a:cubicBezTo>
                    <a:pt x="35" y="7"/>
                    <a:pt x="28" y="0"/>
                    <a:pt x="24" y="2"/>
                  </a:cubicBezTo>
                  <a:close/>
                </a:path>
              </a:pathLst>
            </a:custGeom>
            <a:solidFill>
              <a:schemeClr val="accent2"/>
            </a:solidFill>
            <a:ln w="0">
              <a:noFill/>
            </a:ln>
          </p:spPr>
          <p:txBody>
            <a:bodyPr/>
            <a:p>
              <a:endParaRPr lang="zh-CN" altLang="en-US"/>
            </a:p>
          </p:txBody>
        </p:sp>
        <p:sp>
          <p:nvSpPr>
            <p:cNvPr id="10465" name="任意多边形 10464"/>
            <p:cNvSpPr/>
            <p:nvPr userDrawn="1"/>
          </p:nvSpPr>
          <p:spPr>
            <a:xfrm>
              <a:off x="905" y="3158"/>
              <a:ext cx="177" cy="36"/>
            </a:xfrm>
            <a:custGeom>
              <a:avLst/>
              <a:gdLst/>
              <a:ahLst/>
              <a:cxnLst/>
              <a:pathLst>
                <a:path w="35" h="7">
                  <a:moveTo>
                    <a:pt x="5" y="0"/>
                  </a:moveTo>
                  <a:cubicBezTo>
                    <a:pt x="0" y="0"/>
                    <a:pt x="7" y="7"/>
                    <a:pt x="14" y="5"/>
                  </a:cubicBezTo>
                  <a:cubicBezTo>
                    <a:pt x="35" y="1"/>
                    <a:pt x="5" y="0"/>
                    <a:pt x="5" y="0"/>
                  </a:cubicBezTo>
                  <a:close/>
                </a:path>
              </a:pathLst>
            </a:custGeom>
            <a:solidFill>
              <a:schemeClr val="accent2"/>
            </a:solidFill>
            <a:ln w="0">
              <a:noFill/>
            </a:ln>
          </p:spPr>
          <p:txBody>
            <a:bodyPr/>
            <a:p>
              <a:endParaRPr lang="zh-CN" altLang="en-US"/>
            </a:p>
          </p:txBody>
        </p:sp>
        <p:sp>
          <p:nvSpPr>
            <p:cNvPr id="10466" name="任意多边形 10465"/>
            <p:cNvSpPr/>
            <p:nvPr userDrawn="1"/>
          </p:nvSpPr>
          <p:spPr>
            <a:xfrm>
              <a:off x="965" y="3153"/>
              <a:ext cx="137" cy="81"/>
            </a:xfrm>
            <a:custGeom>
              <a:avLst/>
              <a:gdLst/>
              <a:ahLst/>
              <a:cxnLst/>
              <a:pathLst>
                <a:path w="27" h="16">
                  <a:moveTo>
                    <a:pt x="7" y="13"/>
                  </a:moveTo>
                  <a:cubicBezTo>
                    <a:pt x="7" y="13"/>
                    <a:pt x="18" y="16"/>
                    <a:pt x="25" y="6"/>
                  </a:cubicBezTo>
                  <a:cubicBezTo>
                    <a:pt x="27" y="2"/>
                    <a:pt x="23" y="0"/>
                    <a:pt x="17" y="1"/>
                  </a:cubicBezTo>
                  <a:cubicBezTo>
                    <a:pt x="13" y="1"/>
                    <a:pt x="14" y="11"/>
                    <a:pt x="7" y="11"/>
                  </a:cubicBezTo>
                  <a:cubicBezTo>
                    <a:pt x="0" y="11"/>
                    <a:pt x="7" y="13"/>
                    <a:pt x="7" y="13"/>
                  </a:cubicBezTo>
                  <a:close/>
                </a:path>
              </a:pathLst>
            </a:custGeom>
            <a:solidFill>
              <a:schemeClr val="accent2"/>
            </a:solidFill>
            <a:ln w="0">
              <a:noFill/>
            </a:ln>
          </p:spPr>
          <p:txBody>
            <a:bodyPr/>
            <a:p>
              <a:endParaRPr lang="zh-CN" altLang="en-US"/>
            </a:p>
          </p:txBody>
        </p:sp>
        <p:sp>
          <p:nvSpPr>
            <p:cNvPr id="10467" name="任意多边形 10466"/>
            <p:cNvSpPr/>
            <p:nvPr userDrawn="1"/>
          </p:nvSpPr>
          <p:spPr>
            <a:xfrm>
              <a:off x="960" y="3204"/>
              <a:ext cx="177" cy="86"/>
            </a:xfrm>
            <a:custGeom>
              <a:avLst/>
              <a:gdLst/>
              <a:ahLst/>
              <a:cxnLst/>
              <a:pathLst>
                <a:path w="35" h="17">
                  <a:moveTo>
                    <a:pt x="25" y="6"/>
                  </a:moveTo>
                  <a:cubicBezTo>
                    <a:pt x="20" y="12"/>
                    <a:pt x="8" y="10"/>
                    <a:pt x="8" y="10"/>
                  </a:cubicBezTo>
                  <a:cubicBezTo>
                    <a:pt x="8" y="10"/>
                    <a:pt x="0" y="9"/>
                    <a:pt x="6" y="13"/>
                  </a:cubicBezTo>
                  <a:cubicBezTo>
                    <a:pt x="11" y="17"/>
                    <a:pt x="18" y="15"/>
                    <a:pt x="27" y="12"/>
                  </a:cubicBezTo>
                  <a:cubicBezTo>
                    <a:pt x="35" y="8"/>
                    <a:pt x="31" y="0"/>
                    <a:pt x="25" y="6"/>
                  </a:cubicBezTo>
                  <a:close/>
                </a:path>
              </a:pathLst>
            </a:custGeom>
            <a:solidFill>
              <a:schemeClr val="accent2"/>
            </a:solidFill>
            <a:ln w="0">
              <a:noFill/>
            </a:ln>
          </p:spPr>
          <p:txBody>
            <a:bodyPr/>
            <a:p>
              <a:endParaRPr lang="zh-CN" altLang="en-US"/>
            </a:p>
          </p:txBody>
        </p:sp>
        <p:sp>
          <p:nvSpPr>
            <p:cNvPr id="10468" name="任意多边形 10467"/>
            <p:cNvSpPr/>
            <p:nvPr userDrawn="1"/>
          </p:nvSpPr>
          <p:spPr>
            <a:xfrm>
              <a:off x="844" y="3285"/>
              <a:ext cx="248" cy="60"/>
            </a:xfrm>
            <a:custGeom>
              <a:avLst/>
              <a:gdLst/>
              <a:ahLst/>
              <a:cxnLst/>
              <a:pathLst>
                <a:path w="49" h="12">
                  <a:moveTo>
                    <a:pt x="40" y="3"/>
                  </a:moveTo>
                  <a:cubicBezTo>
                    <a:pt x="37" y="2"/>
                    <a:pt x="36" y="0"/>
                    <a:pt x="29" y="1"/>
                  </a:cubicBezTo>
                  <a:cubicBezTo>
                    <a:pt x="13" y="4"/>
                    <a:pt x="7" y="0"/>
                    <a:pt x="7" y="0"/>
                  </a:cubicBezTo>
                  <a:cubicBezTo>
                    <a:pt x="7" y="0"/>
                    <a:pt x="0" y="3"/>
                    <a:pt x="2" y="5"/>
                  </a:cubicBezTo>
                  <a:cubicBezTo>
                    <a:pt x="5" y="7"/>
                    <a:pt x="17" y="8"/>
                    <a:pt x="20" y="8"/>
                  </a:cubicBezTo>
                  <a:cubicBezTo>
                    <a:pt x="23" y="8"/>
                    <a:pt x="34" y="12"/>
                    <a:pt x="41" y="8"/>
                  </a:cubicBezTo>
                  <a:cubicBezTo>
                    <a:pt x="49" y="4"/>
                    <a:pt x="44" y="3"/>
                    <a:pt x="40" y="3"/>
                  </a:cubicBezTo>
                  <a:close/>
                </a:path>
              </a:pathLst>
            </a:custGeom>
            <a:solidFill>
              <a:schemeClr val="accent2"/>
            </a:solidFill>
            <a:ln w="0">
              <a:noFill/>
            </a:ln>
          </p:spPr>
          <p:txBody>
            <a:bodyPr/>
            <a:p>
              <a:endParaRPr lang="zh-CN" altLang="en-US"/>
            </a:p>
          </p:txBody>
        </p:sp>
        <p:sp>
          <p:nvSpPr>
            <p:cNvPr id="10469" name="任意多边形 10468"/>
            <p:cNvSpPr/>
            <p:nvPr userDrawn="1"/>
          </p:nvSpPr>
          <p:spPr>
            <a:xfrm>
              <a:off x="869" y="3340"/>
              <a:ext cx="203" cy="56"/>
            </a:xfrm>
            <a:custGeom>
              <a:avLst/>
              <a:gdLst/>
              <a:ahLst/>
              <a:cxnLst/>
              <a:pathLst>
                <a:path w="40" h="11">
                  <a:moveTo>
                    <a:pt x="37" y="2"/>
                  </a:moveTo>
                  <a:cubicBezTo>
                    <a:pt x="34" y="4"/>
                    <a:pt x="30" y="4"/>
                    <a:pt x="26" y="4"/>
                  </a:cubicBezTo>
                  <a:cubicBezTo>
                    <a:pt x="23" y="4"/>
                    <a:pt x="16" y="2"/>
                    <a:pt x="13" y="3"/>
                  </a:cubicBezTo>
                  <a:cubicBezTo>
                    <a:pt x="10" y="4"/>
                    <a:pt x="1" y="2"/>
                    <a:pt x="1" y="2"/>
                  </a:cubicBezTo>
                  <a:cubicBezTo>
                    <a:pt x="0" y="11"/>
                    <a:pt x="30" y="10"/>
                    <a:pt x="35" y="8"/>
                  </a:cubicBezTo>
                  <a:cubicBezTo>
                    <a:pt x="40" y="5"/>
                    <a:pt x="40" y="0"/>
                    <a:pt x="37" y="2"/>
                  </a:cubicBezTo>
                  <a:close/>
                </a:path>
              </a:pathLst>
            </a:custGeom>
            <a:solidFill>
              <a:schemeClr val="accent2"/>
            </a:solidFill>
            <a:ln w="0">
              <a:noFill/>
            </a:ln>
          </p:spPr>
          <p:txBody>
            <a:bodyPr/>
            <a:p>
              <a:endParaRPr lang="zh-CN" altLang="en-US"/>
            </a:p>
          </p:txBody>
        </p:sp>
        <p:sp>
          <p:nvSpPr>
            <p:cNvPr id="10470" name="任意多边形 10469"/>
            <p:cNvSpPr/>
            <p:nvPr userDrawn="1"/>
          </p:nvSpPr>
          <p:spPr>
            <a:xfrm>
              <a:off x="859" y="3386"/>
              <a:ext cx="207" cy="172"/>
            </a:xfrm>
            <a:custGeom>
              <a:avLst/>
              <a:gdLst/>
              <a:ahLst/>
              <a:cxnLst/>
              <a:pathLst>
                <a:path w="41" h="34">
                  <a:moveTo>
                    <a:pt x="28" y="9"/>
                  </a:moveTo>
                  <a:cubicBezTo>
                    <a:pt x="28" y="6"/>
                    <a:pt x="14" y="0"/>
                    <a:pt x="13" y="6"/>
                  </a:cubicBezTo>
                  <a:cubicBezTo>
                    <a:pt x="11" y="12"/>
                    <a:pt x="4" y="15"/>
                    <a:pt x="4" y="15"/>
                  </a:cubicBezTo>
                  <a:cubicBezTo>
                    <a:pt x="0" y="16"/>
                    <a:pt x="0" y="16"/>
                    <a:pt x="1" y="19"/>
                  </a:cubicBezTo>
                  <a:cubicBezTo>
                    <a:pt x="1" y="22"/>
                    <a:pt x="4" y="24"/>
                    <a:pt x="9" y="19"/>
                  </a:cubicBezTo>
                  <a:cubicBezTo>
                    <a:pt x="17" y="10"/>
                    <a:pt x="17" y="26"/>
                    <a:pt x="17" y="27"/>
                  </a:cubicBezTo>
                  <a:cubicBezTo>
                    <a:pt x="18" y="29"/>
                    <a:pt x="19" y="34"/>
                    <a:pt x="21" y="30"/>
                  </a:cubicBezTo>
                  <a:cubicBezTo>
                    <a:pt x="22" y="26"/>
                    <a:pt x="25" y="14"/>
                    <a:pt x="29" y="19"/>
                  </a:cubicBezTo>
                  <a:cubicBezTo>
                    <a:pt x="35" y="27"/>
                    <a:pt x="41" y="19"/>
                    <a:pt x="39" y="19"/>
                  </a:cubicBezTo>
                  <a:cubicBezTo>
                    <a:pt x="38" y="18"/>
                    <a:pt x="28" y="13"/>
                    <a:pt x="28" y="9"/>
                  </a:cubicBezTo>
                  <a:close/>
                </a:path>
              </a:pathLst>
            </a:custGeom>
            <a:solidFill>
              <a:schemeClr val="accent2"/>
            </a:solidFill>
            <a:ln w="0">
              <a:noFill/>
            </a:ln>
          </p:spPr>
          <p:txBody>
            <a:bodyPr/>
            <a:p>
              <a:endParaRPr lang="zh-CN" altLang="en-US"/>
            </a:p>
          </p:txBody>
        </p:sp>
        <p:sp>
          <p:nvSpPr>
            <p:cNvPr id="10471" name="任意多边形 10470"/>
            <p:cNvSpPr/>
            <p:nvPr userDrawn="1"/>
          </p:nvSpPr>
          <p:spPr>
            <a:xfrm>
              <a:off x="996" y="3305"/>
              <a:ext cx="126" cy="318"/>
            </a:xfrm>
            <a:custGeom>
              <a:avLst/>
              <a:gdLst/>
              <a:ahLst/>
              <a:cxnLst/>
              <a:pathLst>
                <a:path w="25" h="63">
                  <a:moveTo>
                    <a:pt x="22" y="2"/>
                  </a:moveTo>
                  <a:cubicBezTo>
                    <a:pt x="22" y="2"/>
                    <a:pt x="20" y="15"/>
                    <a:pt x="18" y="17"/>
                  </a:cubicBezTo>
                  <a:cubicBezTo>
                    <a:pt x="15" y="19"/>
                    <a:pt x="10" y="20"/>
                    <a:pt x="7" y="20"/>
                  </a:cubicBezTo>
                  <a:cubicBezTo>
                    <a:pt x="4" y="19"/>
                    <a:pt x="4" y="22"/>
                    <a:pt x="7" y="23"/>
                  </a:cubicBezTo>
                  <a:cubicBezTo>
                    <a:pt x="10" y="24"/>
                    <a:pt x="17" y="29"/>
                    <a:pt x="17" y="34"/>
                  </a:cubicBezTo>
                  <a:cubicBezTo>
                    <a:pt x="17" y="40"/>
                    <a:pt x="17" y="44"/>
                    <a:pt x="12" y="45"/>
                  </a:cubicBezTo>
                  <a:cubicBezTo>
                    <a:pt x="6" y="46"/>
                    <a:pt x="0" y="47"/>
                    <a:pt x="0" y="55"/>
                  </a:cubicBezTo>
                  <a:cubicBezTo>
                    <a:pt x="0" y="55"/>
                    <a:pt x="3" y="57"/>
                    <a:pt x="5" y="58"/>
                  </a:cubicBezTo>
                  <a:cubicBezTo>
                    <a:pt x="8" y="58"/>
                    <a:pt x="14" y="61"/>
                    <a:pt x="16" y="62"/>
                  </a:cubicBezTo>
                  <a:cubicBezTo>
                    <a:pt x="18" y="63"/>
                    <a:pt x="23" y="61"/>
                    <a:pt x="23" y="57"/>
                  </a:cubicBezTo>
                  <a:cubicBezTo>
                    <a:pt x="24" y="52"/>
                    <a:pt x="24" y="20"/>
                    <a:pt x="25" y="14"/>
                  </a:cubicBezTo>
                  <a:cubicBezTo>
                    <a:pt x="25" y="9"/>
                    <a:pt x="25" y="3"/>
                    <a:pt x="25" y="2"/>
                  </a:cubicBezTo>
                  <a:cubicBezTo>
                    <a:pt x="25" y="1"/>
                    <a:pt x="22" y="0"/>
                    <a:pt x="22" y="2"/>
                  </a:cubicBezTo>
                  <a:close/>
                </a:path>
              </a:pathLst>
            </a:custGeom>
            <a:solidFill>
              <a:schemeClr val="accent2"/>
            </a:solidFill>
            <a:ln w="0">
              <a:noFill/>
            </a:ln>
          </p:spPr>
          <p:txBody>
            <a:bodyPr/>
            <a:p>
              <a:endParaRPr lang="zh-CN" altLang="en-US"/>
            </a:p>
          </p:txBody>
        </p:sp>
      </p:grpSp>
      <p:grpSp>
        <p:nvGrpSpPr>
          <p:cNvPr id="10472" name="组合 10471"/>
          <p:cNvGrpSpPr/>
          <p:nvPr/>
        </p:nvGrpSpPr>
        <p:grpSpPr>
          <a:xfrm>
            <a:off x="6934200" y="-7937"/>
            <a:ext cx="2317750" cy="2063750"/>
            <a:chOff x="4080" y="-5"/>
            <a:chExt cx="1748" cy="1556"/>
          </a:xfrm>
        </p:grpSpPr>
        <p:sp>
          <p:nvSpPr>
            <p:cNvPr id="10473" name="任意多边形 10472"/>
            <p:cNvSpPr/>
            <p:nvPr userDrawn="1"/>
          </p:nvSpPr>
          <p:spPr>
            <a:xfrm>
              <a:off x="4161" y="-5"/>
              <a:ext cx="1586" cy="1443"/>
            </a:xfrm>
            <a:custGeom>
              <a:avLst/>
              <a:gdLst/>
              <a:ahLst/>
              <a:cxnLst/>
              <a:pathLst>
                <a:path w="546" h="497">
                  <a:moveTo>
                    <a:pt x="23" y="4"/>
                  </a:moveTo>
                  <a:cubicBezTo>
                    <a:pt x="23" y="4"/>
                    <a:pt x="0" y="34"/>
                    <a:pt x="11" y="71"/>
                  </a:cubicBezTo>
                  <a:cubicBezTo>
                    <a:pt x="19" y="100"/>
                    <a:pt x="25" y="393"/>
                    <a:pt x="25" y="393"/>
                  </a:cubicBezTo>
                  <a:cubicBezTo>
                    <a:pt x="25" y="393"/>
                    <a:pt x="42" y="452"/>
                    <a:pt x="54" y="457"/>
                  </a:cubicBezTo>
                  <a:cubicBezTo>
                    <a:pt x="66" y="462"/>
                    <a:pt x="158" y="482"/>
                    <a:pt x="158" y="482"/>
                  </a:cubicBezTo>
                  <a:cubicBezTo>
                    <a:pt x="158" y="482"/>
                    <a:pt x="191" y="497"/>
                    <a:pt x="204" y="495"/>
                  </a:cubicBezTo>
                  <a:cubicBezTo>
                    <a:pt x="217" y="494"/>
                    <a:pt x="506" y="487"/>
                    <a:pt x="520" y="475"/>
                  </a:cubicBezTo>
                  <a:cubicBezTo>
                    <a:pt x="533" y="463"/>
                    <a:pt x="546" y="218"/>
                    <a:pt x="533" y="167"/>
                  </a:cubicBezTo>
                  <a:cubicBezTo>
                    <a:pt x="520" y="117"/>
                    <a:pt x="404" y="14"/>
                    <a:pt x="369" y="16"/>
                  </a:cubicBezTo>
                  <a:cubicBezTo>
                    <a:pt x="335" y="17"/>
                    <a:pt x="249" y="29"/>
                    <a:pt x="249" y="29"/>
                  </a:cubicBezTo>
                  <a:lnTo>
                    <a:pt x="198" y="11"/>
                  </a:lnTo>
                  <a:lnTo>
                    <a:pt x="151" y="2"/>
                  </a:lnTo>
                  <a:cubicBezTo>
                    <a:pt x="151" y="2"/>
                    <a:pt x="79" y="0"/>
                    <a:pt x="23" y="4"/>
                  </a:cubicBezTo>
                  <a:close/>
                </a:path>
              </a:pathLst>
            </a:custGeom>
            <a:solidFill>
              <a:schemeClr val="accent2"/>
            </a:solidFill>
            <a:ln w="0">
              <a:noFill/>
            </a:ln>
          </p:spPr>
          <p:txBody>
            <a:bodyPr/>
            <a:p>
              <a:endParaRPr lang="zh-CN" altLang="en-US"/>
            </a:p>
          </p:txBody>
        </p:sp>
        <p:grpSp>
          <p:nvGrpSpPr>
            <p:cNvPr id="10474" name="组合 10473"/>
            <p:cNvGrpSpPr/>
            <p:nvPr userDrawn="1"/>
          </p:nvGrpSpPr>
          <p:grpSpPr>
            <a:xfrm>
              <a:off x="4080" y="0"/>
              <a:ext cx="1748" cy="1551"/>
              <a:chOff x="2918" y="18"/>
              <a:chExt cx="2958" cy="2699"/>
            </a:xfrm>
          </p:grpSpPr>
          <p:sp>
            <p:nvSpPr>
              <p:cNvPr id="10475" name="任意多边形 10474"/>
              <p:cNvSpPr/>
              <p:nvPr/>
            </p:nvSpPr>
            <p:spPr>
              <a:xfrm>
                <a:off x="3060" y="18"/>
                <a:ext cx="490" cy="187"/>
              </a:xfrm>
              <a:custGeom>
                <a:avLst/>
                <a:gdLst/>
                <a:ahLst/>
                <a:cxnLst/>
                <a:pathLst>
                  <a:path w="97" h="37">
                    <a:moveTo>
                      <a:pt x="71" y="25"/>
                    </a:moveTo>
                    <a:cubicBezTo>
                      <a:pt x="81" y="22"/>
                      <a:pt x="87" y="21"/>
                      <a:pt x="91" y="20"/>
                    </a:cubicBezTo>
                    <a:cubicBezTo>
                      <a:pt x="91" y="19"/>
                      <a:pt x="91" y="19"/>
                      <a:pt x="92" y="17"/>
                    </a:cubicBezTo>
                    <a:cubicBezTo>
                      <a:pt x="97" y="11"/>
                      <a:pt x="95" y="4"/>
                      <a:pt x="88" y="0"/>
                    </a:cubicBezTo>
                    <a:lnTo>
                      <a:pt x="25" y="0"/>
                    </a:lnTo>
                    <a:cubicBezTo>
                      <a:pt x="10" y="3"/>
                      <a:pt x="0" y="10"/>
                      <a:pt x="10" y="22"/>
                    </a:cubicBezTo>
                    <a:cubicBezTo>
                      <a:pt x="10" y="22"/>
                      <a:pt x="28" y="37"/>
                      <a:pt x="71" y="25"/>
                    </a:cubicBezTo>
                    <a:close/>
                  </a:path>
                </a:pathLst>
              </a:custGeom>
              <a:solidFill>
                <a:schemeClr val="bg1"/>
              </a:solidFill>
              <a:ln w="0">
                <a:noFill/>
              </a:ln>
            </p:spPr>
            <p:txBody>
              <a:bodyPr/>
              <a:p>
                <a:endParaRPr lang="zh-CN" altLang="en-US"/>
              </a:p>
            </p:txBody>
          </p:sp>
          <p:sp>
            <p:nvSpPr>
              <p:cNvPr id="10476" name="任意多边形 10475"/>
              <p:cNvSpPr>
                <a:spLocks noEditPoints="1"/>
              </p:cNvSpPr>
              <p:nvPr/>
            </p:nvSpPr>
            <p:spPr>
              <a:xfrm>
                <a:off x="2918" y="18"/>
                <a:ext cx="2958" cy="2699"/>
              </a:xfrm>
              <a:custGeom>
                <a:avLst/>
                <a:gdLst/>
                <a:ahLst/>
                <a:cxnLst/>
                <a:pathLst>
                  <a:path w="585" h="534">
                    <a:moveTo>
                      <a:pt x="554" y="76"/>
                    </a:moveTo>
                    <a:cubicBezTo>
                      <a:pt x="551" y="32"/>
                      <a:pt x="543" y="9"/>
                      <a:pt x="504" y="1"/>
                    </a:cubicBezTo>
                    <a:cubicBezTo>
                      <a:pt x="500" y="1"/>
                      <a:pt x="494" y="0"/>
                      <a:pt x="486" y="0"/>
                    </a:cubicBezTo>
                    <a:lnTo>
                      <a:pt x="157" y="0"/>
                    </a:lnTo>
                    <a:cubicBezTo>
                      <a:pt x="156" y="5"/>
                      <a:pt x="153" y="17"/>
                      <a:pt x="158" y="17"/>
                    </a:cubicBezTo>
                    <a:cubicBezTo>
                      <a:pt x="171" y="17"/>
                      <a:pt x="223" y="21"/>
                      <a:pt x="225" y="21"/>
                    </a:cubicBezTo>
                    <a:cubicBezTo>
                      <a:pt x="226" y="21"/>
                      <a:pt x="250" y="16"/>
                      <a:pt x="237" y="28"/>
                    </a:cubicBezTo>
                    <a:cubicBezTo>
                      <a:pt x="223" y="41"/>
                      <a:pt x="192" y="41"/>
                      <a:pt x="174" y="39"/>
                    </a:cubicBezTo>
                    <a:cubicBezTo>
                      <a:pt x="131" y="36"/>
                      <a:pt x="152" y="56"/>
                      <a:pt x="168" y="56"/>
                    </a:cubicBezTo>
                    <a:cubicBezTo>
                      <a:pt x="218" y="56"/>
                      <a:pt x="228" y="68"/>
                      <a:pt x="207" y="71"/>
                    </a:cubicBezTo>
                    <a:cubicBezTo>
                      <a:pt x="186" y="74"/>
                      <a:pt x="182" y="73"/>
                      <a:pt x="162" y="76"/>
                    </a:cubicBezTo>
                    <a:cubicBezTo>
                      <a:pt x="7" y="101"/>
                      <a:pt x="59" y="60"/>
                      <a:pt x="74" y="60"/>
                    </a:cubicBezTo>
                    <a:cubicBezTo>
                      <a:pt x="139" y="59"/>
                      <a:pt x="123" y="37"/>
                      <a:pt x="107" y="42"/>
                    </a:cubicBezTo>
                    <a:cubicBezTo>
                      <a:pt x="91" y="46"/>
                      <a:pt x="34" y="27"/>
                      <a:pt x="26" y="63"/>
                    </a:cubicBezTo>
                    <a:cubicBezTo>
                      <a:pt x="19" y="100"/>
                      <a:pt x="42" y="282"/>
                      <a:pt x="36" y="317"/>
                    </a:cubicBezTo>
                    <a:cubicBezTo>
                      <a:pt x="0" y="534"/>
                      <a:pt x="199" y="487"/>
                      <a:pt x="199" y="487"/>
                    </a:cubicBezTo>
                    <a:cubicBezTo>
                      <a:pt x="156" y="453"/>
                      <a:pt x="174" y="421"/>
                      <a:pt x="171" y="403"/>
                    </a:cubicBezTo>
                    <a:cubicBezTo>
                      <a:pt x="161" y="345"/>
                      <a:pt x="154" y="337"/>
                      <a:pt x="144" y="341"/>
                    </a:cubicBezTo>
                    <a:cubicBezTo>
                      <a:pt x="121" y="352"/>
                      <a:pt x="123" y="358"/>
                      <a:pt x="126" y="367"/>
                    </a:cubicBezTo>
                    <a:cubicBezTo>
                      <a:pt x="142" y="416"/>
                      <a:pt x="105" y="376"/>
                      <a:pt x="105" y="376"/>
                    </a:cubicBezTo>
                    <a:cubicBezTo>
                      <a:pt x="98" y="380"/>
                      <a:pt x="95" y="390"/>
                      <a:pt x="99" y="399"/>
                    </a:cubicBezTo>
                    <a:cubicBezTo>
                      <a:pt x="131" y="463"/>
                      <a:pt x="101" y="446"/>
                      <a:pt x="94" y="435"/>
                    </a:cubicBezTo>
                    <a:cubicBezTo>
                      <a:pt x="61" y="390"/>
                      <a:pt x="92" y="366"/>
                      <a:pt x="88" y="352"/>
                    </a:cubicBezTo>
                    <a:cubicBezTo>
                      <a:pt x="75" y="295"/>
                      <a:pt x="118" y="274"/>
                      <a:pt x="124" y="265"/>
                    </a:cubicBezTo>
                    <a:cubicBezTo>
                      <a:pt x="130" y="256"/>
                      <a:pt x="127" y="253"/>
                      <a:pt x="129" y="234"/>
                    </a:cubicBezTo>
                    <a:cubicBezTo>
                      <a:pt x="136" y="195"/>
                      <a:pt x="155" y="216"/>
                      <a:pt x="153" y="228"/>
                    </a:cubicBezTo>
                    <a:cubicBezTo>
                      <a:pt x="148" y="274"/>
                      <a:pt x="176" y="242"/>
                      <a:pt x="186" y="228"/>
                    </a:cubicBezTo>
                    <a:cubicBezTo>
                      <a:pt x="218" y="186"/>
                      <a:pt x="214" y="229"/>
                      <a:pt x="209" y="237"/>
                    </a:cubicBezTo>
                    <a:cubicBezTo>
                      <a:pt x="203" y="244"/>
                      <a:pt x="198" y="255"/>
                      <a:pt x="200" y="260"/>
                    </a:cubicBezTo>
                    <a:cubicBezTo>
                      <a:pt x="208" y="283"/>
                      <a:pt x="193" y="305"/>
                      <a:pt x="188" y="306"/>
                    </a:cubicBezTo>
                    <a:cubicBezTo>
                      <a:pt x="184" y="308"/>
                      <a:pt x="170" y="314"/>
                      <a:pt x="170" y="332"/>
                    </a:cubicBezTo>
                    <a:cubicBezTo>
                      <a:pt x="171" y="350"/>
                      <a:pt x="192" y="382"/>
                      <a:pt x="192" y="395"/>
                    </a:cubicBezTo>
                    <a:cubicBezTo>
                      <a:pt x="193" y="492"/>
                      <a:pt x="236" y="499"/>
                      <a:pt x="255" y="497"/>
                    </a:cubicBezTo>
                    <a:cubicBezTo>
                      <a:pt x="275" y="496"/>
                      <a:pt x="445" y="490"/>
                      <a:pt x="515" y="483"/>
                    </a:cubicBezTo>
                    <a:cubicBezTo>
                      <a:pt x="585" y="477"/>
                      <a:pt x="538" y="458"/>
                      <a:pt x="518" y="458"/>
                    </a:cubicBezTo>
                    <a:cubicBezTo>
                      <a:pt x="467" y="458"/>
                      <a:pt x="454" y="427"/>
                      <a:pt x="454" y="427"/>
                    </a:cubicBezTo>
                    <a:cubicBezTo>
                      <a:pt x="454" y="427"/>
                      <a:pt x="453" y="405"/>
                      <a:pt x="431" y="400"/>
                    </a:cubicBezTo>
                    <a:cubicBezTo>
                      <a:pt x="376" y="385"/>
                      <a:pt x="411" y="353"/>
                      <a:pt x="425" y="345"/>
                    </a:cubicBezTo>
                    <a:cubicBezTo>
                      <a:pt x="438" y="338"/>
                      <a:pt x="430" y="335"/>
                      <a:pt x="420" y="329"/>
                    </a:cubicBezTo>
                    <a:cubicBezTo>
                      <a:pt x="398" y="316"/>
                      <a:pt x="394" y="300"/>
                      <a:pt x="396" y="270"/>
                    </a:cubicBezTo>
                    <a:cubicBezTo>
                      <a:pt x="397" y="240"/>
                      <a:pt x="416" y="249"/>
                      <a:pt x="416" y="249"/>
                    </a:cubicBezTo>
                    <a:cubicBezTo>
                      <a:pt x="416" y="249"/>
                      <a:pt x="448" y="262"/>
                      <a:pt x="460" y="256"/>
                    </a:cubicBezTo>
                    <a:cubicBezTo>
                      <a:pt x="472" y="250"/>
                      <a:pt x="467" y="239"/>
                      <a:pt x="461" y="244"/>
                    </a:cubicBezTo>
                    <a:cubicBezTo>
                      <a:pt x="455" y="248"/>
                      <a:pt x="412" y="244"/>
                      <a:pt x="407" y="223"/>
                    </a:cubicBezTo>
                    <a:cubicBezTo>
                      <a:pt x="403" y="202"/>
                      <a:pt x="418" y="213"/>
                      <a:pt x="422" y="214"/>
                    </a:cubicBezTo>
                    <a:cubicBezTo>
                      <a:pt x="427" y="216"/>
                      <a:pt x="427" y="220"/>
                      <a:pt x="439" y="226"/>
                    </a:cubicBezTo>
                    <a:cubicBezTo>
                      <a:pt x="468" y="241"/>
                      <a:pt x="454" y="224"/>
                      <a:pt x="454" y="224"/>
                    </a:cubicBezTo>
                    <a:cubicBezTo>
                      <a:pt x="454" y="224"/>
                      <a:pt x="454" y="224"/>
                      <a:pt x="438" y="209"/>
                    </a:cubicBezTo>
                    <a:cubicBezTo>
                      <a:pt x="423" y="194"/>
                      <a:pt x="406" y="199"/>
                      <a:pt x="389" y="199"/>
                    </a:cubicBezTo>
                    <a:cubicBezTo>
                      <a:pt x="373" y="199"/>
                      <a:pt x="376" y="211"/>
                      <a:pt x="376" y="211"/>
                    </a:cubicBezTo>
                    <a:cubicBezTo>
                      <a:pt x="376" y="211"/>
                      <a:pt x="373" y="242"/>
                      <a:pt x="370" y="291"/>
                    </a:cubicBezTo>
                    <a:cubicBezTo>
                      <a:pt x="368" y="341"/>
                      <a:pt x="360" y="347"/>
                      <a:pt x="357" y="343"/>
                    </a:cubicBezTo>
                    <a:cubicBezTo>
                      <a:pt x="354" y="338"/>
                      <a:pt x="350" y="313"/>
                      <a:pt x="350" y="305"/>
                    </a:cubicBezTo>
                    <a:cubicBezTo>
                      <a:pt x="350" y="298"/>
                      <a:pt x="345" y="264"/>
                      <a:pt x="347" y="230"/>
                    </a:cubicBezTo>
                    <a:cubicBezTo>
                      <a:pt x="350" y="195"/>
                      <a:pt x="356" y="210"/>
                      <a:pt x="334" y="201"/>
                    </a:cubicBezTo>
                    <a:cubicBezTo>
                      <a:pt x="311" y="192"/>
                      <a:pt x="323" y="182"/>
                      <a:pt x="331" y="182"/>
                    </a:cubicBezTo>
                    <a:cubicBezTo>
                      <a:pt x="338" y="182"/>
                      <a:pt x="350" y="189"/>
                      <a:pt x="352" y="181"/>
                    </a:cubicBezTo>
                    <a:cubicBezTo>
                      <a:pt x="356" y="160"/>
                      <a:pt x="359" y="141"/>
                      <a:pt x="347" y="136"/>
                    </a:cubicBezTo>
                    <a:cubicBezTo>
                      <a:pt x="322" y="127"/>
                      <a:pt x="332" y="121"/>
                      <a:pt x="341" y="118"/>
                    </a:cubicBezTo>
                    <a:cubicBezTo>
                      <a:pt x="350" y="115"/>
                      <a:pt x="352" y="94"/>
                      <a:pt x="339" y="99"/>
                    </a:cubicBezTo>
                    <a:cubicBezTo>
                      <a:pt x="313" y="107"/>
                      <a:pt x="316" y="85"/>
                      <a:pt x="321" y="82"/>
                    </a:cubicBezTo>
                    <a:cubicBezTo>
                      <a:pt x="325" y="79"/>
                      <a:pt x="334" y="83"/>
                      <a:pt x="331" y="62"/>
                    </a:cubicBezTo>
                    <a:cubicBezTo>
                      <a:pt x="328" y="41"/>
                      <a:pt x="347" y="34"/>
                      <a:pt x="351" y="53"/>
                    </a:cubicBezTo>
                    <a:cubicBezTo>
                      <a:pt x="354" y="73"/>
                      <a:pt x="363" y="112"/>
                      <a:pt x="369" y="103"/>
                    </a:cubicBezTo>
                    <a:cubicBezTo>
                      <a:pt x="375" y="94"/>
                      <a:pt x="385" y="57"/>
                      <a:pt x="395" y="41"/>
                    </a:cubicBezTo>
                    <a:cubicBezTo>
                      <a:pt x="406" y="24"/>
                      <a:pt x="418" y="38"/>
                      <a:pt x="415" y="47"/>
                    </a:cubicBezTo>
                    <a:cubicBezTo>
                      <a:pt x="401" y="88"/>
                      <a:pt x="426" y="90"/>
                      <a:pt x="426" y="90"/>
                    </a:cubicBezTo>
                    <a:cubicBezTo>
                      <a:pt x="426" y="90"/>
                      <a:pt x="423" y="96"/>
                      <a:pt x="409" y="95"/>
                    </a:cubicBezTo>
                    <a:cubicBezTo>
                      <a:pt x="382" y="92"/>
                      <a:pt x="393" y="110"/>
                      <a:pt x="405" y="115"/>
                    </a:cubicBezTo>
                    <a:cubicBezTo>
                      <a:pt x="431" y="124"/>
                      <a:pt x="414" y="130"/>
                      <a:pt x="401" y="130"/>
                    </a:cubicBezTo>
                    <a:cubicBezTo>
                      <a:pt x="387" y="130"/>
                      <a:pt x="381" y="134"/>
                      <a:pt x="378" y="148"/>
                    </a:cubicBezTo>
                    <a:cubicBezTo>
                      <a:pt x="369" y="191"/>
                      <a:pt x="401" y="181"/>
                      <a:pt x="401" y="181"/>
                    </a:cubicBezTo>
                    <a:cubicBezTo>
                      <a:pt x="452" y="195"/>
                      <a:pt x="528" y="188"/>
                      <a:pt x="528" y="188"/>
                    </a:cubicBezTo>
                    <a:cubicBezTo>
                      <a:pt x="543" y="192"/>
                      <a:pt x="552" y="189"/>
                      <a:pt x="558" y="181"/>
                    </a:cubicBezTo>
                    <a:lnTo>
                      <a:pt x="558" y="103"/>
                    </a:lnTo>
                    <a:cubicBezTo>
                      <a:pt x="556" y="93"/>
                      <a:pt x="555" y="84"/>
                      <a:pt x="554" y="76"/>
                    </a:cubicBezTo>
                    <a:close/>
                    <a:moveTo>
                      <a:pt x="231" y="77"/>
                    </a:moveTo>
                    <a:cubicBezTo>
                      <a:pt x="233" y="65"/>
                      <a:pt x="249" y="69"/>
                      <a:pt x="249" y="69"/>
                    </a:cubicBezTo>
                    <a:cubicBezTo>
                      <a:pt x="249" y="69"/>
                      <a:pt x="278" y="79"/>
                      <a:pt x="290" y="78"/>
                    </a:cubicBezTo>
                    <a:cubicBezTo>
                      <a:pt x="301" y="76"/>
                      <a:pt x="318" y="93"/>
                      <a:pt x="293" y="93"/>
                    </a:cubicBezTo>
                    <a:cubicBezTo>
                      <a:pt x="267" y="93"/>
                      <a:pt x="228" y="104"/>
                      <a:pt x="231" y="77"/>
                    </a:cubicBezTo>
                    <a:close/>
                    <a:moveTo>
                      <a:pt x="171" y="195"/>
                    </a:moveTo>
                    <a:cubicBezTo>
                      <a:pt x="153" y="195"/>
                      <a:pt x="46" y="237"/>
                      <a:pt x="45" y="128"/>
                    </a:cubicBezTo>
                    <a:cubicBezTo>
                      <a:pt x="45" y="104"/>
                      <a:pt x="39" y="83"/>
                      <a:pt x="69" y="98"/>
                    </a:cubicBezTo>
                    <a:cubicBezTo>
                      <a:pt x="99" y="112"/>
                      <a:pt x="72" y="111"/>
                      <a:pt x="137" y="108"/>
                    </a:cubicBezTo>
                    <a:cubicBezTo>
                      <a:pt x="137" y="108"/>
                      <a:pt x="184" y="110"/>
                      <a:pt x="191" y="106"/>
                    </a:cubicBezTo>
                    <a:cubicBezTo>
                      <a:pt x="199" y="101"/>
                      <a:pt x="192" y="91"/>
                      <a:pt x="207" y="91"/>
                    </a:cubicBezTo>
                    <a:cubicBezTo>
                      <a:pt x="222" y="90"/>
                      <a:pt x="220" y="105"/>
                      <a:pt x="220" y="105"/>
                    </a:cubicBezTo>
                    <a:cubicBezTo>
                      <a:pt x="220" y="105"/>
                      <a:pt x="207" y="124"/>
                      <a:pt x="305" y="111"/>
                    </a:cubicBezTo>
                    <a:cubicBezTo>
                      <a:pt x="317" y="109"/>
                      <a:pt x="327" y="121"/>
                      <a:pt x="302" y="121"/>
                    </a:cubicBezTo>
                    <a:cubicBezTo>
                      <a:pt x="290" y="122"/>
                      <a:pt x="272" y="128"/>
                      <a:pt x="278" y="143"/>
                    </a:cubicBezTo>
                    <a:cubicBezTo>
                      <a:pt x="284" y="158"/>
                      <a:pt x="276" y="256"/>
                      <a:pt x="276" y="256"/>
                    </a:cubicBezTo>
                    <a:cubicBezTo>
                      <a:pt x="276" y="256"/>
                      <a:pt x="271" y="274"/>
                      <a:pt x="262" y="245"/>
                    </a:cubicBezTo>
                    <a:cubicBezTo>
                      <a:pt x="259" y="235"/>
                      <a:pt x="262" y="144"/>
                      <a:pt x="260" y="137"/>
                    </a:cubicBezTo>
                    <a:cubicBezTo>
                      <a:pt x="259" y="129"/>
                      <a:pt x="217" y="122"/>
                      <a:pt x="215" y="154"/>
                    </a:cubicBezTo>
                    <a:cubicBezTo>
                      <a:pt x="214" y="185"/>
                      <a:pt x="205" y="195"/>
                      <a:pt x="171" y="195"/>
                    </a:cubicBezTo>
                    <a:close/>
                    <a:moveTo>
                      <a:pt x="237" y="231"/>
                    </a:moveTo>
                    <a:cubicBezTo>
                      <a:pt x="230" y="240"/>
                      <a:pt x="219" y="247"/>
                      <a:pt x="223" y="225"/>
                    </a:cubicBezTo>
                    <a:cubicBezTo>
                      <a:pt x="228" y="202"/>
                      <a:pt x="232" y="170"/>
                      <a:pt x="232" y="155"/>
                    </a:cubicBezTo>
                    <a:cubicBezTo>
                      <a:pt x="232" y="155"/>
                      <a:pt x="244" y="135"/>
                      <a:pt x="247" y="158"/>
                    </a:cubicBezTo>
                    <a:cubicBezTo>
                      <a:pt x="250" y="181"/>
                      <a:pt x="244" y="221"/>
                      <a:pt x="237" y="231"/>
                    </a:cubicBezTo>
                    <a:close/>
                    <a:moveTo>
                      <a:pt x="326" y="292"/>
                    </a:moveTo>
                    <a:cubicBezTo>
                      <a:pt x="327" y="320"/>
                      <a:pt x="355" y="400"/>
                      <a:pt x="286" y="399"/>
                    </a:cubicBezTo>
                    <a:cubicBezTo>
                      <a:pt x="217" y="398"/>
                      <a:pt x="214" y="409"/>
                      <a:pt x="215" y="321"/>
                    </a:cubicBezTo>
                    <a:cubicBezTo>
                      <a:pt x="216" y="236"/>
                      <a:pt x="225" y="253"/>
                      <a:pt x="230" y="264"/>
                    </a:cubicBezTo>
                    <a:cubicBezTo>
                      <a:pt x="230" y="264"/>
                      <a:pt x="253" y="318"/>
                      <a:pt x="309" y="277"/>
                    </a:cubicBezTo>
                    <a:cubicBezTo>
                      <a:pt x="319" y="269"/>
                      <a:pt x="324" y="263"/>
                      <a:pt x="326" y="292"/>
                    </a:cubicBezTo>
                    <a:close/>
                    <a:moveTo>
                      <a:pt x="318" y="133"/>
                    </a:moveTo>
                    <a:cubicBezTo>
                      <a:pt x="338" y="148"/>
                      <a:pt x="316" y="165"/>
                      <a:pt x="316" y="165"/>
                    </a:cubicBezTo>
                    <a:cubicBezTo>
                      <a:pt x="316" y="165"/>
                      <a:pt x="302" y="189"/>
                      <a:pt x="313" y="213"/>
                    </a:cubicBezTo>
                    <a:cubicBezTo>
                      <a:pt x="324" y="237"/>
                      <a:pt x="324" y="265"/>
                      <a:pt x="301" y="239"/>
                    </a:cubicBezTo>
                    <a:cubicBezTo>
                      <a:pt x="279" y="214"/>
                      <a:pt x="293" y="156"/>
                      <a:pt x="299" y="144"/>
                    </a:cubicBezTo>
                    <a:cubicBezTo>
                      <a:pt x="299" y="144"/>
                      <a:pt x="299" y="118"/>
                      <a:pt x="318" y="133"/>
                    </a:cubicBezTo>
                    <a:close/>
                    <a:moveTo>
                      <a:pt x="507" y="179"/>
                    </a:moveTo>
                    <a:cubicBezTo>
                      <a:pt x="498" y="185"/>
                      <a:pt x="507" y="179"/>
                      <a:pt x="465" y="177"/>
                    </a:cubicBezTo>
                    <a:cubicBezTo>
                      <a:pt x="423" y="176"/>
                      <a:pt x="461" y="162"/>
                      <a:pt x="461" y="162"/>
                    </a:cubicBezTo>
                    <a:cubicBezTo>
                      <a:pt x="565" y="166"/>
                      <a:pt x="516" y="173"/>
                      <a:pt x="507" y="179"/>
                    </a:cubicBezTo>
                    <a:close/>
                  </a:path>
                </a:pathLst>
              </a:custGeom>
              <a:solidFill>
                <a:schemeClr val="bg1"/>
              </a:solidFill>
              <a:ln w="0">
                <a:noFill/>
              </a:ln>
            </p:spPr>
            <p:txBody>
              <a:bodyPr/>
              <a:p>
                <a:endParaRPr lang="zh-CN" altLang="en-US"/>
              </a:p>
            </p:txBody>
          </p:sp>
          <p:sp>
            <p:nvSpPr>
              <p:cNvPr id="10477" name="任意多边形 10476"/>
              <p:cNvSpPr/>
              <p:nvPr/>
            </p:nvSpPr>
            <p:spPr>
              <a:xfrm>
                <a:off x="3621" y="1287"/>
                <a:ext cx="238" cy="283"/>
              </a:xfrm>
              <a:custGeom>
                <a:avLst/>
                <a:gdLst/>
                <a:ahLst/>
                <a:cxnLst/>
                <a:pathLst>
                  <a:path w="47" h="56">
                    <a:moveTo>
                      <a:pt x="40" y="15"/>
                    </a:moveTo>
                    <a:cubicBezTo>
                      <a:pt x="37" y="0"/>
                      <a:pt x="0" y="23"/>
                      <a:pt x="27" y="56"/>
                    </a:cubicBezTo>
                    <a:cubicBezTo>
                      <a:pt x="27" y="56"/>
                      <a:pt x="47" y="49"/>
                      <a:pt x="40" y="15"/>
                    </a:cubicBezTo>
                    <a:close/>
                  </a:path>
                </a:pathLst>
              </a:custGeom>
              <a:solidFill>
                <a:schemeClr val="bg1"/>
              </a:solidFill>
              <a:ln w="0">
                <a:noFill/>
              </a:ln>
            </p:spPr>
            <p:txBody>
              <a:bodyPr/>
              <a:p>
                <a:endParaRPr lang="zh-CN" altLang="en-US"/>
              </a:p>
            </p:txBody>
          </p:sp>
          <p:sp>
            <p:nvSpPr>
              <p:cNvPr id="10478" name="任意多边形 10477"/>
              <p:cNvSpPr/>
              <p:nvPr/>
            </p:nvSpPr>
            <p:spPr>
              <a:xfrm>
                <a:off x="3403" y="1403"/>
                <a:ext cx="208" cy="379"/>
              </a:xfrm>
              <a:custGeom>
                <a:avLst/>
                <a:gdLst/>
                <a:ahLst/>
                <a:cxnLst/>
                <a:pathLst>
                  <a:path w="41" h="75">
                    <a:moveTo>
                      <a:pt x="19" y="27"/>
                    </a:moveTo>
                    <a:cubicBezTo>
                      <a:pt x="0" y="54"/>
                      <a:pt x="6" y="63"/>
                      <a:pt x="12" y="69"/>
                    </a:cubicBezTo>
                    <a:cubicBezTo>
                      <a:pt x="18" y="75"/>
                      <a:pt x="30" y="74"/>
                      <a:pt x="40" y="45"/>
                    </a:cubicBezTo>
                    <a:cubicBezTo>
                      <a:pt x="40" y="45"/>
                      <a:pt x="32" y="31"/>
                      <a:pt x="37" y="24"/>
                    </a:cubicBezTo>
                    <a:cubicBezTo>
                      <a:pt x="41" y="16"/>
                      <a:pt x="38" y="0"/>
                      <a:pt x="19" y="27"/>
                    </a:cubicBezTo>
                    <a:close/>
                  </a:path>
                </a:pathLst>
              </a:custGeom>
              <a:solidFill>
                <a:schemeClr val="bg1"/>
              </a:solidFill>
              <a:ln w="0">
                <a:noFill/>
              </a:ln>
            </p:spPr>
            <p:txBody>
              <a:bodyPr/>
              <a:p>
                <a:endParaRPr lang="zh-CN" altLang="en-US"/>
              </a:p>
            </p:txBody>
          </p:sp>
          <p:sp>
            <p:nvSpPr>
              <p:cNvPr id="10479" name="任意多边形 10478"/>
              <p:cNvSpPr/>
              <p:nvPr/>
            </p:nvSpPr>
            <p:spPr>
              <a:xfrm>
                <a:off x="3272" y="645"/>
                <a:ext cx="683" cy="318"/>
              </a:xfrm>
              <a:custGeom>
                <a:avLst/>
                <a:gdLst/>
                <a:ahLst/>
                <a:cxnLst/>
                <a:pathLst>
                  <a:path w="135" h="63">
                    <a:moveTo>
                      <a:pt x="112" y="4"/>
                    </a:moveTo>
                    <a:cubicBezTo>
                      <a:pt x="105" y="9"/>
                      <a:pt x="24" y="4"/>
                      <a:pt x="24" y="4"/>
                    </a:cubicBezTo>
                    <a:cubicBezTo>
                      <a:pt x="15" y="4"/>
                      <a:pt x="3" y="1"/>
                      <a:pt x="2" y="25"/>
                    </a:cubicBezTo>
                    <a:cubicBezTo>
                      <a:pt x="0" y="63"/>
                      <a:pt x="48" y="58"/>
                      <a:pt x="60" y="58"/>
                    </a:cubicBezTo>
                    <a:cubicBezTo>
                      <a:pt x="72" y="58"/>
                      <a:pt x="84" y="48"/>
                      <a:pt x="96" y="54"/>
                    </a:cubicBezTo>
                    <a:cubicBezTo>
                      <a:pt x="96" y="54"/>
                      <a:pt x="107" y="63"/>
                      <a:pt x="113" y="53"/>
                    </a:cubicBezTo>
                    <a:cubicBezTo>
                      <a:pt x="135" y="13"/>
                      <a:pt x="120" y="0"/>
                      <a:pt x="112" y="4"/>
                    </a:cubicBezTo>
                    <a:close/>
                  </a:path>
                </a:pathLst>
              </a:custGeom>
              <a:solidFill>
                <a:schemeClr val="bg1"/>
              </a:solidFill>
              <a:ln w="0">
                <a:noFill/>
              </a:ln>
            </p:spPr>
            <p:txBody>
              <a:bodyPr/>
              <a:p>
                <a:endParaRPr lang="zh-CN" altLang="en-US"/>
              </a:p>
            </p:txBody>
          </p:sp>
          <p:sp>
            <p:nvSpPr>
              <p:cNvPr id="10480" name="任意多边形 10479"/>
              <p:cNvSpPr/>
              <p:nvPr/>
            </p:nvSpPr>
            <p:spPr>
              <a:xfrm>
                <a:off x="4046" y="1545"/>
                <a:ext cx="490" cy="515"/>
              </a:xfrm>
              <a:custGeom>
                <a:avLst/>
                <a:gdLst/>
                <a:ahLst/>
                <a:cxnLst/>
                <a:pathLst>
                  <a:path w="97" h="102">
                    <a:moveTo>
                      <a:pt x="67" y="5"/>
                    </a:moveTo>
                    <a:cubicBezTo>
                      <a:pt x="55" y="10"/>
                      <a:pt x="31" y="5"/>
                      <a:pt x="31" y="5"/>
                    </a:cubicBezTo>
                    <a:cubicBezTo>
                      <a:pt x="0" y="6"/>
                      <a:pt x="16" y="39"/>
                      <a:pt x="12" y="57"/>
                    </a:cubicBezTo>
                    <a:cubicBezTo>
                      <a:pt x="8" y="76"/>
                      <a:pt x="63" y="102"/>
                      <a:pt x="79" y="62"/>
                    </a:cubicBezTo>
                    <a:cubicBezTo>
                      <a:pt x="97" y="20"/>
                      <a:pt x="79" y="0"/>
                      <a:pt x="67" y="5"/>
                    </a:cubicBezTo>
                    <a:close/>
                  </a:path>
                </a:pathLst>
              </a:custGeom>
              <a:solidFill>
                <a:schemeClr val="bg1"/>
              </a:solidFill>
              <a:ln w="0">
                <a:noFill/>
              </a:ln>
            </p:spPr>
            <p:txBody>
              <a:bodyPr/>
              <a:p>
                <a:endParaRPr lang="zh-CN" altLang="en-US"/>
              </a:p>
            </p:txBody>
          </p:sp>
          <p:sp>
            <p:nvSpPr>
              <p:cNvPr id="10481" name="任意多边形 10480"/>
              <p:cNvSpPr/>
              <p:nvPr/>
            </p:nvSpPr>
            <p:spPr>
              <a:xfrm>
                <a:off x="5173" y="1024"/>
                <a:ext cx="501" cy="96"/>
              </a:xfrm>
              <a:custGeom>
                <a:avLst/>
                <a:gdLst/>
                <a:ahLst/>
                <a:cxnLst/>
                <a:pathLst>
                  <a:path w="99" h="19">
                    <a:moveTo>
                      <a:pt x="15" y="0"/>
                    </a:moveTo>
                    <a:cubicBezTo>
                      <a:pt x="0" y="0"/>
                      <a:pt x="19" y="19"/>
                      <a:pt x="40" y="15"/>
                    </a:cubicBezTo>
                    <a:cubicBezTo>
                      <a:pt x="99" y="1"/>
                      <a:pt x="15" y="0"/>
                      <a:pt x="15" y="0"/>
                    </a:cubicBezTo>
                    <a:close/>
                  </a:path>
                </a:pathLst>
              </a:custGeom>
              <a:solidFill>
                <a:schemeClr val="bg1"/>
              </a:solidFill>
              <a:ln w="0">
                <a:noFill/>
              </a:ln>
            </p:spPr>
            <p:txBody>
              <a:bodyPr/>
              <a:p>
                <a:endParaRPr lang="zh-CN" altLang="en-US"/>
              </a:p>
            </p:txBody>
          </p:sp>
          <p:sp>
            <p:nvSpPr>
              <p:cNvPr id="10482" name="任意多边形 10481"/>
              <p:cNvSpPr/>
              <p:nvPr/>
            </p:nvSpPr>
            <p:spPr>
              <a:xfrm>
                <a:off x="5340" y="1004"/>
                <a:ext cx="385" cy="237"/>
              </a:xfrm>
              <a:custGeom>
                <a:avLst/>
                <a:gdLst/>
                <a:ahLst/>
                <a:cxnLst/>
                <a:pathLst>
                  <a:path w="76" h="47">
                    <a:moveTo>
                      <a:pt x="21" y="37"/>
                    </a:moveTo>
                    <a:cubicBezTo>
                      <a:pt x="21" y="37"/>
                      <a:pt x="50" y="47"/>
                      <a:pt x="70" y="17"/>
                    </a:cubicBezTo>
                    <a:cubicBezTo>
                      <a:pt x="76" y="7"/>
                      <a:pt x="65" y="0"/>
                      <a:pt x="48" y="3"/>
                    </a:cubicBezTo>
                    <a:cubicBezTo>
                      <a:pt x="39" y="5"/>
                      <a:pt x="39" y="32"/>
                      <a:pt x="19" y="32"/>
                    </a:cubicBezTo>
                    <a:cubicBezTo>
                      <a:pt x="0" y="32"/>
                      <a:pt x="21" y="37"/>
                      <a:pt x="21" y="37"/>
                    </a:cubicBezTo>
                    <a:close/>
                  </a:path>
                </a:pathLst>
              </a:custGeom>
              <a:solidFill>
                <a:schemeClr val="bg1"/>
              </a:solidFill>
              <a:ln w="0">
                <a:noFill/>
              </a:ln>
            </p:spPr>
            <p:txBody>
              <a:bodyPr/>
              <a:p>
                <a:endParaRPr lang="zh-CN" altLang="en-US"/>
              </a:p>
            </p:txBody>
          </p:sp>
          <p:sp>
            <p:nvSpPr>
              <p:cNvPr id="10483" name="任意多边形 10482"/>
              <p:cNvSpPr/>
              <p:nvPr/>
            </p:nvSpPr>
            <p:spPr>
              <a:xfrm>
                <a:off x="5325" y="1201"/>
                <a:ext cx="415" cy="187"/>
              </a:xfrm>
              <a:custGeom>
                <a:avLst/>
                <a:gdLst/>
                <a:ahLst/>
                <a:cxnLst/>
                <a:pathLst>
                  <a:path w="82" h="37">
                    <a:moveTo>
                      <a:pt x="72" y="6"/>
                    </a:moveTo>
                    <a:cubicBezTo>
                      <a:pt x="57" y="23"/>
                      <a:pt x="24" y="17"/>
                      <a:pt x="24" y="17"/>
                    </a:cubicBezTo>
                    <a:cubicBezTo>
                      <a:pt x="24" y="17"/>
                      <a:pt x="0" y="16"/>
                      <a:pt x="17" y="26"/>
                    </a:cubicBezTo>
                    <a:cubicBezTo>
                      <a:pt x="33" y="37"/>
                      <a:pt x="53" y="32"/>
                      <a:pt x="76" y="23"/>
                    </a:cubicBezTo>
                    <a:cubicBezTo>
                      <a:pt x="78" y="22"/>
                      <a:pt x="80" y="21"/>
                      <a:pt x="82" y="20"/>
                    </a:cubicBezTo>
                    <a:lnTo>
                      <a:pt x="82" y="0"/>
                    </a:lnTo>
                    <a:cubicBezTo>
                      <a:pt x="79" y="1"/>
                      <a:pt x="75" y="2"/>
                      <a:pt x="72" y="6"/>
                    </a:cubicBezTo>
                    <a:close/>
                  </a:path>
                </a:pathLst>
              </a:custGeom>
              <a:solidFill>
                <a:schemeClr val="bg1"/>
              </a:solidFill>
              <a:ln w="0">
                <a:noFill/>
              </a:ln>
            </p:spPr>
            <p:txBody>
              <a:bodyPr/>
              <a:p>
                <a:endParaRPr lang="zh-CN" altLang="en-US"/>
              </a:p>
            </p:txBody>
          </p:sp>
          <p:sp>
            <p:nvSpPr>
              <p:cNvPr id="10484" name="任意多边形 10483"/>
              <p:cNvSpPr/>
              <p:nvPr/>
            </p:nvSpPr>
            <p:spPr>
              <a:xfrm>
                <a:off x="5001" y="1378"/>
                <a:ext cx="698" cy="167"/>
              </a:xfrm>
              <a:custGeom>
                <a:avLst/>
                <a:gdLst/>
                <a:ahLst/>
                <a:cxnLst/>
                <a:pathLst>
                  <a:path w="138" h="33">
                    <a:moveTo>
                      <a:pt x="21" y="1"/>
                    </a:moveTo>
                    <a:cubicBezTo>
                      <a:pt x="21" y="1"/>
                      <a:pt x="0" y="8"/>
                      <a:pt x="8" y="14"/>
                    </a:cubicBezTo>
                    <a:cubicBezTo>
                      <a:pt x="15" y="20"/>
                      <a:pt x="48" y="22"/>
                      <a:pt x="57" y="22"/>
                    </a:cubicBezTo>
                    <a:cubicBezTo>
                      <a:pt x="66" y="22"/>
                      <a:pt x="96" y="33"/>
                      <a:pt x="117" y="23"/>
                    </a:cubicBezTo>
                    <a:cubicBezTo>
                      <a:pt x="138" y="12"/>
                      <a:pt x="123" y="9"/>
                      <a:pt x="114" y="8"/>
                    </a:cubicBezTo>
                    <a:cubicBezTo>
                      <a:pt x="105" y="6"/>
                      <a:pt x="102" y="0"/>
                      <a:pt x="82" y="3"/>
                    </a:cubicBezTo>
                    <a:cubicBezTo>
                      <a:pt x="37" y="11"/>
                      <a:pt x="21" y="1"/>
                      <a:pt x="21" y="1"/>
                    </a:cubicBezTo>
                    <a:close/>
                  </a:path>
                </a:pathLst>
              </a:custGeom>
              <a:solidFill>
                <a:schemeClr val="bg1"/>
              </a:solidFill>
              <a:ln w="0">
                <a:noFill/>
              </a:ln>
            </p:spPr>
            <p:txBody>
              <a:bodyPr/>
              <a:p>
                <a:endParaRPr lang="zh-CN" altLang="en-US"/>
              </a:p>
            </p:txBody>
          </p:sp>
          <p:sp>
            <p:nvSpPr>
              <p:cNvPr id="10485" name="任意多边形 10484"/>
              <p:cNvSpPr/>
              <p:nvPr/>
            </p:nvSpPr>
            <p:spPr>
              <a:xfrm>
                <a:off x="5077" y="1540"/>
                <a:ext cx="567" cy="146"/>
              </a:xfrm>
              <a:custGeom>
                <a:avLst/>
                <a:gdLst/>
                <a:ahLst/>
                <a:cxnLst/>
                <a:pathLst>
                  <a:path w="112" h="29">
                    <a:moveTo>
                      <a:pt x="98" y="19"/>
                    </a:moveTo>
                    <a:cubicBezTo>
                      <a:pt x="112" y="13"/>
                      <a:pt x="111" y="0"/>
                      <a:pt x="103" y="4"/>
                    </a:cubicBezTo>
                    <a:cubicBezTo>
                      <a:pt x="96" y="9"/>
                      <a:pt x="83" y="10"/>
                      <a:pt x="74" y="10"/>
                    </a:cubicBezTo>
                    <a:cubicBezTo>
                      <a:pt x="65" y="11"/>
                      <a:pt x="45" y="3"/>
                      <a:pt x="36" y="6"/>
                    </a:cubicBezTo>
                    <a:cubicBezTo>
                      <a:pt x="27" y="9"/>
                      <a:pt x="2" y="4"/>
                      <a:pt x="2" y="4"/>
                    </a:cubicBezTo>
                    <a:cubicBezTo>
                      <a:pt x="0" y="29"/>
                      <a:pt x="83" y="25"/>
                      <a:pt x="98" y="19"/>
                    </a:cubicBezTo>
                    <a:close/>
                  </a:path>
                </a:pathLst>
              </a:custGeom>
              <a:solidFill>
                <a:schemeClr val="bg1"/>
              </a:solidFill>
              <a:ln w="0">
                <a:noFill/>
              </a:ln>
            </p:spPr>
            <p:txBody>
              <a:bodyPr/>
              <a:p>
                <a:endParaRPr lang="zh-CN" altLang="en-US"/>
              </a:p>
            </p:txBody>
          </p:sp>
          <p:sp>
            <p:nvSpPr>
              <p:cNvPr id="10486" name="任意多边形 10485"/>
              <p:cNvSpPr/>
              <p:nvPr/>
            </p:nvSpPr>
            <p:spPr>
              <a:xfrm>
                <a:off x="5042" y="1656"/>
                <a:ext cx="581" cy="480"/>
              </a:xfrm>
              <a:custGeom>
                <a:avLst/>
                <a:gdLst/>
                <a:ahLst/>
                <a:cxnLst/>
                <a:pathLst>
                  <a:path w="115" h="95">
                    <a:moveTo>
                      <a:pt x="3" y="53"/>
                    </a:moveTo>
                    <a:cubicBezTo>
                      <a:pt x="5" y="60"/>
                      <a:pt x="14" y="68"/>
                      <a:pt x="26" y="54"/>
                    </a:cubicBezTo>
                    <a:cubicBezTo>
                      <a:pt x="48" y="29"/>
                      <a:pt x="48" y="72"/>
                      <a:pt x="50" y="77"/>
                    </a:cubicBezTo>
                    <a:cubicBezTo>
                      <a:pt x="51" y="81"/>
                      <a:pt x="54" y="95"/>
                      <a:pt x="59" y="84"/>
                    </a:cubicBezTo>
                    <a:cubicBezTo>
                      <a:pt x="63" y="74"/>
                      <a:pt x="70" y="39"/>
                      <a:pt x="81" y="52"/>
                    </a:cubicBezTo>
                    <a:cubicBezTo>
                      <a:pt x="100" y="76"/>
                      <a:pt x="115" y="54"/>
                      <a:pt x="111" y="52"/>
                    </a:cubicBezTo>
                    <a:cubicBezTo>
                      <a:pt x="106" y="51"/>
                      <a:pt x="79" y="37"/>
                      <a:pt x="79" y="27"/>
                    </a:cubicBezTo>
                    <a:cubicBezTo>
                      <a:pt x="79" y="16"/>
                      <a:pt x="42" y="0"/>
                      <a:pt x="37" y="16"/>
                    </a:cubicBezTo>
                    <a:cubicBezTo>
                      <a:pt x="33" y="33"/>
                      <a:pt x="12" y="41"/>
                      <a:pt x="12" y="41"/>
                    </a:cubicBezTo>
                    <a:cubicBezTo>
                      <a:pt x="0" y="44"/>
                      <a:pt x="2" y="45"/>
                      <a:pt x="3" y="53"/>
                    </a:cubicBezTo>
                    <a:close/>
                  </a:path>
                </a:pathLst>
              </a:custGeom>
              <a:solidFill>
                <a:schemeClr val="bg1"/>
              </a:solidFill>
              <a:ln w="0">
                <a:noFill/>
              </a:ln>
            </p:spPr>
            <p:txBody>
              <a:bodyPr/>
              <a:p>
                <a:endParaRPr lang="zh-CN" altLang="en-US"/>
              </a:p>
            </p:txBody>
          </p:sp>
          <p:sp>
            <p:nvSpPr>
              <p:cNvPr id="10487" name="任意多边形 10486"/>
              <p:cNvSpPr/>
              <p:nvPr/>
            </p:nvSpPr>
            <p:spPr>
              <a:xfrm>
                <a:off x="5421" y="1464"/>
                <a:ext cx="329" cy="854"/>
              </a:xfrm>
              <a:custGeom>
                <a:avLst/>
                <a:gdLst/>
                <a:ahLst/>
                <a:cxnLst/>
                <a:pathLst>
                  <a:path w="65" h="169">
                    <a:moveTo>
                      <a:pt x="51" y="40"/>
                    </a:moveTo>
                    <a:cubicBezTo>
                      <a:pt x="44" y="46"/>
                      <a:pt x="30" y="49"/>
                      <a:pt x="22" y="49"/>
                    </a:cubicBezTo>
                    <a:cubicBezTo>
                      <a:pt x="13" y="48"/>
                      <a:pt x="14" y="56"/>
                      <a:pt x="22" y="59"/>
                    </a:cubicBezTo>
                    <a:cubicBezTo>
                      <a:pt x="30" y="62"/>
                      <a:pt x="49" y="75"/>
                      <a:pt x="50" y="90"/>
                    </a:cubicBezTo>
                    <a:cubicBezTo>
                      <a:pt x="50" y="104"/>
                      <a:pt x="51" y="115"/>
                      <a:pt x="34" y="118"/>
                    </a:cubicBezTo>
                    <a:cubicBezTo>
                      <a:pt x="18" y="122"/>
                      <a:pt x="3" y="124"/>
                      <a:pt x="0" y="148"/>
                    </a:cubicBezTo>
                    <a:cubicBezTo>
                      <a:pt x="0" y="148"/>
                      <a:pt x="10" y="154"/>
                      <a:pt x="17" y="155"/>
                    </a:cubicBezTo>
                    <a:cubicBezTo>
                      <a:pt x="23" y="155"/>
                      <a:pt x="42" y="163"/>
                      <a:pt x="47" y="166"/>
                    </a:cubicBezTo>
                    <a:cubicBezTo>
                      <a:pt x="51" y="169"/>
                      <a:pt x="58" y="167"/>
                      <a:pt x="63" y="162"/>
                    </a:cubicBezTo>
                    <a:lnTo>
                      <a:pt x="65" y="0"/>
                    </a:lnTo>
                    <a:cubicBezTo>
                      <a:pt x="64" y="8"/>
                      <a:pt x="58" y="36"/>
                      <a:pt x="51" y="40"/>
                    </a:cubicBezTo>
                    <a:close/>
                  </a:path>
                </a:pathLst>
              </a:custGeom>
              <a:solidFill>
                <a:schemeClr val="bg1"/>
              </a:solidFill>
              <a:ln w="0">
                <a:noFill/>
              </a:ln>
            </p:spPr>
            <p:txBody>
              <a:bodyPr/>
              <a:p>
                <a:endParaRPr lang="zh-CN" altLang="en-US"/>
              </a:p>
            </p:txBody>
          </p:sp>
        </p:grpSp>
      </p:grpSp>
      <p:sp>
        <p:nvSpPr>
          <p:cNvPr id="10488" name="标题 10487"/>
          <p:cNvSpPr>
            <a:spLocks noGrp="1" noRot="1"/>
          </p:cNvSpPr>
          <p:nvPr>
            <p:ph type="title"/>
          </p:nvPr>
        </p:nvSpPr>
        <p:spPr>
          <a:xfrm>
            <a:off x="298450" y="228600"/>
            <a:ext cx="8540750" cy="1143000"/>
          </a:xfrm>
          <a:prstGeom prst="rect">
            <a:avLst/>
          </a:prstGeom>
          <a:noFill/>
          <a:ln w="9525">
            <a:noFill/>
          </a:ln>
        </p:spPr>
        <p:txBody>
          <a:bodyPr anchor="ctr"/>
          <a:p>
            <a:pPr lvl="0"/>
            <a:r>
              <a:rPr lang="zh-CN" altLang="en-US" dirty="0"/>
              <a:t>单击此处编辑母版标题样式</a:t>
            </a:r>
            <a:endParaRPr lang="zh-CN" altLang="en-US" dirty="0"/>
          </a:p>
        </p:txBody>
      </p:sp>
      <p:sp>
        <p:nvSpPr>
          <p:cNvPr id="10489" name="文本占位符 10488"/>
          <p:cNvSpPr>
            <a:spLocks noGrp="1" noRot="1"/>
          </p:cNvSpPr>
          <p:nvPr>
            <p:ph type="body" idx="1"/>
          </p:nvPr>
        </p:nvSpPr>
        <p:spPr>
          <a:xfrm>
            <a:off x="609600" y="1600200"/>
            <a:ext cx="8153400" cy="4498975"/>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0490" name="日期占位符 10489"/>
          <p:cNvSpPr>
            <a:spLocks noGrp="1"/>
          </p:cNvSpPr>
          <p:nvPr>
            <p:ph type="dt" sz="half" idx="2"/>
          </p:nvPr>
        </p:nvSpPr>
        <p:spPr>
          <a:xfrm>
            <a:off x="298450" y="6245225"/>
            <a:ext cx="2289175" cy="476250"/>
          </a:xfrm>
          <a:prstGeom prst="rect">
            <a:avLst/>
          </a:prstGeom>
          <a:noFill/>
          <a:ln w="9525">
            <a:noFill/>
          </a:ln>
        </p:spPr>
        <p:txBody>
          <a:bodyPr/>
          <a:lstStyle>
            <a:lvl1pPr>
              <a:defRPr sz="1400"/>
            </a:lvl1pPr>
          </a:lstStyle>
          <a:p>
            <a:pPr lvl="0"/>
            <a:endParaRPr lang="zh-CN" altLang="en-US" dirty="0">
              <a:latin typeface="Arial" panose="020B0604020202020204" pitchFamily="34" charset="0"/>
            </a:endParaRPr>
          </a:p>
        </p:txBody>
      </p:sp>
      <p:sp>
        <p:nvSpPr>
          <p:cNvPr id="10491" name="页脚占位符 10490"/>
          <p:cNvSpPr>
            <a:spLocks noGrp="1"/>
          </p:cNvSpPr>
          <p:nvPr>
            <p:ph type="ftr" sz="quarter" idx="3"/>
          </p:nvPr>
        </p:nvSpPr>
        <p:spPr>
          <a:xfrm>
            <a:off x="3121025" y="6245225"/>
            <a:ext cx="2895600" cy="476250"/>
          </a:xfrm>
          <a:prstGeom prst="rect">
            <a:avLst/>
          </a:prstGeom>
          <a:noFill/>
          <a:ln w="9525">
            <a:noFill/>
          </a:ln>
        </p:spPr>
        <p:txBody>
          <a:bodyPr/>
          <a:lstStyle>
            <a:lvl1pPr algn="ctr">
              <a:defRPr sz="1400"/>
            </a:lvl1pPr>
          </a:lstStyle>
          <a:p>
            <a:pPr lvl="0"/>
            <a:endParaRPr lang="zh-CN" altLang="en-US" dirty="0">
              <a:latin typeface="Arial" panose="020B0604020202020204" pitchFamily="34" charset="0"/>
            </a:endParaRPr>
          </a:p>
        </p:txBody>
      </p:sp>
      <p:sp>
        <p:nvSpPr>
          <p:cNvPr id="10492" name="灯片编号占位符 10491"/>
          <p:cNvSpPr>
            <a:spLocks noGrp="1"/>
          </p:cNvSpPr>
          <p:nvPr>
            <p:ph type="sldNum" sz="quarter" idx="4"/>
          </p:nvPr>
        </p:nvSpPr>
        <p:spPr>
          <a:xfrm>
            <a:off x="6550025" y="6245225"/>
            <a:ext cx="2289175" cy="476250"/>
          </a:xfrm>
          <a:prstGeom prst="rect">
            <a:avLst/>
          </a:prstGeom>
          <a:noFill/>
          <a:ln w="9525">
            <a:noFill/>
          </a:ln>
        </p:spPr>
        <p:txBody>
          <a:bodyPr/>
          <a:lstStyle>
            <a:lvl1pPr algn="r">
              <a:defRPr sz="1400"/>
            </a:lvl1p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hf sldNum="0" hdr="0" ftr="0" dt="0"/>
  <p:txStyles>
    <p:titleStyle>
      <a:lvl1pPr marL="0" lvl="0" indent="0" algn="ctr" defTabSz="914400" rtl="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rtl="0" eaLnBrk="1" fontAlgn="base" latinLnBrk="0" hangingPunct="1">
        <a:lnSpc>
          <a:spcPct val="100000"/>
        </a:lnSpc>
        <a:spcBef>
          <a:spcPct val="20000"/>
        </a:spcBef>
        <a:spcAft>
          <a:spcPct val="0"/>
        </a:spcAft>
        <a:buClr>
          <a:schemeClr val="hlink"/>
        </a:buClr>
        <a:buFont typeface="Wingdings" panose="05000000000000000000" pitchFamily="2" charset="2"/>
        <a:buChar char="§"/>
        <a:defRPr sz="32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lr>
          <a:schemeClr val="tx2"/>
        </a:buClr>
        <a:buSzPct val="85000"/>
        <a:buFont typeface="Wingdings" panose="05000000000000000000" pitchFamily="2" charset="2"/>
        <a:buChar char="Ø"/>
        <a:defRPr sz="28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lr>
          <a:schemeClr val="hlink"/>
        </a:buClr>
        <a:buSzPct val="95000"/>
        <a:buFont typeface="Wingdings" panose="05000000000000000000" pitchFamily="2" charset="2"/>
        <a:buChar char="¡"/>
        <a:defRPr sz="24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lr>
          <a:schemeClr val="tx2"/>
        </a:buClr>
        <a:buSzPct val="90000"/>
        <a:buFont typeface="Wingdings" panose="05000000000000000000" pitchFamily="2" charset="2"/>
        <a:buChar char="Ø"/>
        <a:defRPr sz="20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lr>
          <a:schemeClr val="hlink"/>
        </a:buClr>
        <a:buFont typeface="Wingdings 2" pitchFamily="18" charset="2"/>
        <a:buChar char="¡"/>
        <a:defRPr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lr>
          <a:schemeClr val="hlink"/>
        </a:buClr>
        <a:buFont typeface="Wingdings 2" pitchFamily="18" charset="2"/>
        <a:buChar char="¡"/>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lr>
          <a:schemeClr val="hlink"/>
        </a:buClr>
        <a:buFont typeface="Wingdings 2" pitchFamily="18" charset="2"/>
        <a:buChar char="¡"/>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lr>
          <a:schemeClr val="hlink"/>
        </a:buClr>
        <a:buFont typeface="Wingdings 2" pitchFamily="18" charset="2"/>
        <a:buChar char="¡"/>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lr>
          <a:schemeClr val="hlink"/>
        </a:buClr>
        <a:buFont typeface="Wingdings 2" pitchFamily="18" charset="2"/>
        <a:buChar char="¡"/>
        <a:defRPr sz="2000" b="0" i="0" u="none" kern="1200" baseline="0">
          <a:solidFill>
            <a:schemeClr val="tx1"/>
          </a:solidFill>
          <a:latin typeface="+mn-lt"/>
          <a:ea typeface="+mn-ea"/>
          <a:cs typeface="+mn-cs"/>
        </a:defRPr>
      </a:lvl9pPr>
    </p:bodyStyle>
    <p:other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16738" name="标题 116737"/>
          <p:cNvSpPr>
            <a:spLocks noGrp="1"/>
          </p:cNvSpPr>
          <p:nvPr>
            <p:ph type="title"/>
          </p:nvPr>
        </p:nvSpPr>
        <p:spPr>
          <a:xfrm>
            <a:off x="457200" y="274638"/>
            <a:ext cx="8229600" cy="1143000"/>
          </a:xfrm>
          <a:prstGeom prst="rect">
            <a:avLst/>
          </a:prstGeom>
          <a:noFill/>
          <a:ln w="9525">
            <a:noFill/>
          </a:ln>
        </p:spPr>
        <p:txBody>
          <a:bodyPr anchor="ctr"/>
          <a:p>
            <a:pPr lvl="0"/>
            <a:r>
              <a:rPr lang="zh-CN" altLang="en-US" dirty="0"/>
              <a:t>单击此处编辑母版标题样式</a:t>
            </a:r>
            <a:endParaRPr lang="zh-CN" altLang="en-US" dirty="0"/>
          </a:p>
        </p:txBody>
      </p:sp>
      <p:sp>
        <p:nvSpPr>
          <p:cNvPr id="116739" name="文本占位符 116738"/>
          <p:cNvSpPr>
            <a:spLocks noGrp="1"/>
          </p:cNvSpPr>
          <p:nvPr>
            <p:ph type="body" idx="1"/>
          </p:nvPr>
        </p:nvSpPr>
        <p:spPr>
          <a:xfrm>
            <a:off x="457200" y="1600200"/>
            <a:ext cx="8229600" cy="4525963"/>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6740" name="日期占位符 116739"/>
          <p:cNvSpPr>
            <a:spLocks noGrp="1"/>
          </p:cNvSpPr>
          <p:nvPr>
            <p:ph type="dt" sz="half" idx="2"/>
          </p:nvPr>
        </p:nvSpPr>
        <p:spPr>
          <a:xfrm>
            <a:off x="457200" y="6245225"/>
            <a:ext cx="2133600" cy="476250"/>
          </a:xfrm>
          <a:prstGeom prst="rect">
            <a:avLst/>
          </a:prstGeom>
          <a:noFill/>
          <a:ln w="9525">
            <a:noFill/>
          </a:ln>
        </p:spPr>
        <p:txBody>
          <a:bodyPr/>
          <a:lstStyle>
            <a:lvl1pPr>
              <a:defRPr sz="1400"/>
            </a:lvl1pPr>
          </a:lstStyle>
          <a:p>
            <a:pPr lvl="0"/>
            <a:endParaRPr lang="zh-CN" altLang="en-US" dirty="0">
              <a:latin typeface="Arial" panose="020B0604020202020204" pitchFamily="34" charset="0"/>
            </a:endParaRPr>
          </a:p>
        </p:txBody>
      </p:sp>
      <p:sp>
        <p:nvSpPr>
          <p:cNvPr id="116741" name="页脚占位符 116740"/>
          <p:cNvSpPr>
            <a:spLocks noGrp="1"/>
          </p:cNvSpPr>
          <p:nvPr>
            <p:ph type="ftr" sz="quarter" idx="3"/>
          </p:nvPr>
        </p:nvSpPr>
        <p:spPr>
          <a:xfrm>
            <a:off x="3124200" y="6245225"/>
            <a:ext cx="2895600" cy="476250"/>
          </a:xfrm>
          <a:prstGeom prst="rect">
            <a:avLst/>
          </a:prstGeom>
          <a:noFill/>
          <a:ln w="9525">
            <a:noFill/>
          </a:ln>
        </p:spPr>
        <p:txBody>
          <a:bodyPr/>
          <a:lstStyle>
            <a:lvl1pPr algn="ctr">
              <a:defRPr sz="1400"/>
            </a:lvl1pPr>
          </a:lstStyle>
          <a:p>
            <a:pPr lvl="0"/>
            <a:endParaRPr lang="zh-CN" altLang="en-US" dirty="0">
              <a:latin typeface="Arial" panose="020B0604020202020204" pitchFamily="34" charset="0"/>
            </a:endParaRPr>
          </a:p>
        </p:txBody>
      </p:sp>
      <p:sp>
        <p:nvSpPr>
          <p:cNvPr id="116742" name="灯片编号占位符 116741"/>
          <p:cNvSpPr>
            <a:spLocks noGrp="1"/>
          </p:cNvSpPr>
          <p:nvPr>
            <p:ph type="sldNum" sz="quarter" idx="4"/>
          </p:nvPr>
        </p:nvSpPr>
        <p:spPr>
          <a:xfrm>
            <a:off x="6553200" y="6245225"/>
            <a:ext cx="2133600" cy="476250"/>
          </a:xfrm>
          <a:prstGeom prst="rect">
            <a:avLst/>
          </a:prstGeom>
          <a:noFill/>
          <a:ln w="9525">
            <a:noFill/>
          </a:ln>
        </p:spPr>
        <p:txBody>
          <a:bodyPr/>
          <a:lstStyle>
            <a:lvl1pPr algn="r">
              <a:defRPr sz="1400"/>
            </a:lvl1p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Lst>
  <p:hf sldNum="0" hdr="0" ftr="0" dt="0"/>
  <p:txStyles>
    <p:titleStyle>
      <a:lvl1pPr marL="0" lvl="0" indent="0" algn="ctr" defTabSz="914400" rtl="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rtl="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23234" name="标题 223233"/>
          <p:cNvSpPr>
            <a:spLocks noGrp="1" noRot="1"/>
          </p:cNvSpPr>
          <p:nvPr>
            <p:ph type="title"/>
          </p:nvPr>
        </p:nvSpPr>
        <p:spPr>
          <a:xfrm>
            <a:off x="301625" y="609600"/>
            <a:ext cx="8540750" cy="1143000"/>
          </a:xfrm>
          <a:prstGeom prst="rect">
            <a:avLst/>
          </a:prstGeom>
          <a:noFill/>
          <a:ln w="9525">
            <a:noFill/>
          </a:ln>
        </p:spPr>
        <p:txBody>
          <a:bodyPr anchor="ctr"/>
          <a:p>
            <a:pPr lvl="0"/>
            <a:r>
              <a:rPr lang="zh-CN" altLang="en-US" dirty="0"/>
              <a:t>单击此处编辑母版标题样式</a:t>
            </a:r>
            <a:endParaRPr lang="zh-CN" altLang="en-US" dirty="0"/>
          </a:p>
        </p:txBody>
      </p:sp>
      <p:sp>
        <p:nvSpPr>
          <p:cNvPr id="223235" name="文本占位符 223234"/>
          <p:cNvSpPr>
            <a:spLocks noGrp="1" noRot="1"/>
          </p:cNvSpPr>
          <p:nvPr>
            <p:ph type="body" idx="1"/>
          </p:nvPr>
        </p:nvSpPr>
        <p:spPr>
          <a:xfrm>
            <a:off x="301625" y="1905000"/>
            <a:ext cx="8540750" cy="4194175"/>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223236" name="日期占位符 223235"/>
          <p:cNvSpPr>
            <a:spLocks noGrp="1"/>
          </p:cNvSpPr>
          <p:nvPr>
            <p:ph type="dt" sz="half" idx="2"/>
          </p:nvPr>
        </p:nvSpPr>
        <p:spPr>
          <a:xfrm>
            <a:off x="301625" y="6245225"/>
            <a:ext cx="2289175" cy="476250"/>
          </a:xfrm>
          <a:prstGeom prst="rect">
            <a:avLst/>
          </a:prstGeom>
          <a:noFill/>
          <a:ln w="9525">
            <a:noFill/>
          </a:ln>
        </p:spPr>
        <p:txBody>
          <a:bodyPr/>
          <a:lstStyle>
            <a:lvl1pPr>
              <a:defRPr sz="1400"/>
            </a:lvl1pPr>
          </a:lstStyle>
          <a:p>
            <a:pPr lvl="0"/>
            <a:endParaRPr lang="zh-CN" altLang="en-US" dirty="0">
              <a:latin typeface="Arial" panose="020B0604020202020204" pitchFamily="34" charset="0"/>
            </a:endParaRPr>
          </a:p>
        </p:txBody>
      </p:sp>
      <p:sp>
        <p:nvSpPr>
          <p:cNvPr id="223237" name="页脚占位符 223236"/>
          <p:cNvSpPr>
            <a:spLocks noGrp="1"/>
          </p:cNvSpPr>
          <p:nvPr>
            <p:ph type="ftr" sz="quarter" idx="3"/>
          </p:nvPr>
        </p:nvSpPr>
        <p:spPr>
          <a:xfrm>
            <a:off x="3124200" y="6245225"/>
            <a:ext cx="2895600" cy="476250"/>
          </a:xfrm>
          <a:prstGeom prst="rect">
            <a:avLst/>
          </a:prstGeom>
          <a:noFill/>
          <a:ln w="9525">
            <a:noFill/>
          </a:ln>
        </p:spPr>
        <p:txBody>
          <a:bodyPr/>
          <a:lstStyle>
            <a:lvl1pPr algn="ctr">
              <a:defRPr sz="1400"/>
            </a:lvl1pPr>
          </a:lstStyle>
          <a:p>
            <a:pPr lvl="0"/>
            <a:endParaRPr lang="zh-CN" altLang="en-US" dirty="0">
              <a:latin typeface="Arial" panose="020B0604020202020204" pitchFamily="34" charset="0"/>
            </a:endParaRPr>
          </a:p>
        </p:txBody>
      </p:sp>
      <p:sp>
        <p:nvSpPr>
          <p:cNvPr id="223238" name="灯片编号占位符 223237"/>
          <p:cNvSpPr>
            <a:spLocks noGrp="1"/>
          </p:cNvSpPr>
          <p:nvPr>
            <p:ph type="sldNum" sz="quarter" idx="4"/>
          </p:nvPr>
        </p:nvSpPr>
        <p:spPr>
          <a:xfrm>
            <a:off x="6553200" y="6245225"/>
            <a:ext cx="2289175" cy="476250"/>
          </a:xfrm>
          <a:prstGeom prst="rect">
            <a:avLst/>
          </a:prstGeom>
          <a:noFill/>
          <a:ln w="9525">
            <a:noFill/>
          </a:ln>
        </p:spPr>
        <p:txBody>
          <a:bodyPr/>
          <a:lstStyle>
            <a:lvl1pPr algn="r">
              <a:defRPr sz="1400"/>
            </a:lvl1p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Lst>
  <p:hf sldNum="0" hdr="0" ftr="0" dt="0"/>
  <p:txStyles>
    <p:titleStyle>
      <a:lvl1pPr marL="0" lvl="0" indent="0" algn="ctr" defTabSz="914400" rtl="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rtl="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v"/>
        <a:defRPr sz="32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lr>
          <a:schemeClr val="accent2"/>
        </a:buClr>
        <a:buSzPct val="85000"/>
        <a:buFont typeface="Wingdings" panose="05000000000000000000" pitchFamily="2" charset="2"/>
        <a:buChar char=""/>
        <a:defRPr sz="28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sz="24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lr>
          <a:schemeClr val="accent2"/>
        </a:buClr>
        <a:buSzPct val="90000"/>
        <a:buFont typeface="Wingdings" panose="05000000000000000000" pitchFamily="2" charset="2"/>
        <a:buChar char=""/>
        <a:defRPr sz="20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sz="2000" b="0" i="0" u="none" kern="1200" baseline="0">
          <a:solidFill>
            <a:schemeClr val="tx1"/>
          </a:solidFill>
          <a:latin typeface="+mn-lt"/>
          <a:ea typeface="+mn-ea"/>
          <a:cs typeface="+mn-cs"/>
        </a:defRPr>
      </a:lvl9pPr>
    </p:bodyStyle>
    <p:other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grpSp>
        <p:nvGrpSpPr>
          <p:cNvPr id="271362" name="组合 271361"/>
          <p:cNvGrpSpPr/>
          <p:nvPr/>
        </p:nvGrpSpPr>
        <p:grpSpPr>
          <a:xfrm>
            <a:off x="566738" y="0"/>
            <a:ext cx="7891462" cy="6821488"/>
            <a:chOff x="349" y="23"/>
            <a:chExt cx="4971" cy="4297"/>
          </a:xfrm>
        </p:grpSpPr>
        <p:sp>
          <p:nvSpPr>
            <p:cNvPr id="271363" name="矩形 271362"/>
            <p:cNvSpPr/>
            <p:nvPr/>
          </p:nvSpPr>
          <p:spPr>
            <a:xfrm>
              <a:off x="384" y="23"/>
              <a:ext cx="21" cy="101"/>
            </a:xfrm>
            <a:prstGeom prst="rect">
              <a:avLst/>
            </a:prstGeom>
            <a:solidFill>
              <a:schemeClr val="bg2">
                <a:alpha val="60001"/>
              </a:schemeClr>
            </a:solidFill>
            <a:ln w="0">
              <a:noFill/>
            </a:ln>
          </p:spPr>
          <p:txBody>
            <a:bodyPr/>
            <a:p>
              <a:endParaRPr lang="zh-CN" altLang="en-US"/>
            </a:p>
          </p:txBody>
        </p:sp>
        <p:sp>
          <p:nvSpPr>
            <p:cNvPr id="271364" name="任意多边形 271363"/>
            <p:cNvSpPr>
              <a:spLocks noEditPoints="1"/>
            </p:cNvSpPr>
            <p:nvPr/>
          </p:nvSpPr>
          <p:spPr>
            <a:xfrm>
              <a:off x="384" y="225"/>
              <a:ext cx="21"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271365" name="任意多边形 271364"/>
            <p:cNvSpPr>
              <a:spLocks noEditPoints="1"/>
            </p:cNvSpPr>
            <p:nvPr/>
          </p:nvSpPr>
          <p:spPr>
            <a:xfrm>
              <a:off x="384" y="630"/>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271366" name="任意多边形 271365"/>
            <p:cNvSpPr>
              <a:spLocks noEditPoints="1"/>
            </p:cNvSpPr>
            <p:nvPr/>
          </p:nvSpPr>
          <p:spPr>
            <a:xfrm>
              <a:off x="384" y="1034"/>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271367" name="任意多边形 271366"/>
            <p:cNvSpPr>
              <a:spLocks noEditPoints="1"/>
            </p:cNvSpPr>
            <p:nvPr/>
          </p:nvSpPr>
          <p:spPr>
            <a:xfrm>
              <a:off x="384" y="1438"/>
              <a:ext cx="21"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271368" name="任意多边形 271367"/>
            <p:cNvSpPr>
              <a:spLocks noEditPoints="1"/>
            </p:cNvSpPr>
            <p:nvPr/>
          </p:nvSpPr>
          <p:spPr>
            <a:xfrm>
              <a:off x="384" y="1843"/>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271369" name="任意多边形 271368"/>
            <p:cNvSpPr>
              <a:spLocks noEditPoints="1"/>
            </p:cNvSpPr>
            <p:nvPr/>
          </p:nvSpPr>
          <p:spPr>
            <a:xfrm>
              <a:off x="384" y="2247"/>
              <a:ext cx="21"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271370" name="任意多边形 271369"/>
            <p:cNvSpPr>
              <a:spLocks noEditPoints="1"/>
            </p:cNvSpPr>
            <p:nvPr/>
          </p:nvSpPr>
          <p:spPr>
            <a:xfrm>
              <a:off x="384" y="2652"/>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271371" name="任意多边形 271370"/>
            <p:cNvSpPr>
              <a:spLocks noEditPoints="1"/>
            </p:cNvSpPr>
            <p:nvPr/>
          </p:nvSpPr>
          <p:spPr>
            <a:xfrm>
              <a:off x="384" y="3056"/>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271372" name="任意多边形 271371"/>
            <p:cNvSpPr>
              <a:spLocks noEditPoints="1"/>
            </p:cNvSpPr>
            <p:nvPr/>
          </p:nvSpPr>
          <p:spPr>
            <a:xfrm>
              <a:off x="384" y="3461"/>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271373" name="任意多边形 271372"/>
            <p:cNvSpPr>
              <a:spLocks noEditPoints="1"/>
            </p:cNvSpPr>
            <p:nvPr/>
          </p:nvSpPr>
          <p:spPr>
            <a:xfrm>
              <a:off x="384" y="3865"/>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271374" name="矩形 271373"/>
            <p:cNvSpPr/>
            <p:nvPr/>
          </p:nvSpPr>
          <p:spPr>
            <a:xfrm>
              <a:off x="384" y="4269"/>
              <a:ext cx="21" cy="51"/>
            </a:xfrm>
            <a:prstGeom prst="rect">
              <a:avLst/>
            </a:prstGeom>
            <a:solidFill>
              <a:schemeClr val="bg2">
                <a:alpha val="60001"/>
              </a:schemeClr>
            </a:solidFill>
            <a:ln w="0">
              <a:noFill/>
            </a:ln>
          </p:spPr>
          <p:txBody>
            <a:bodyPr/>
            <a:p>
              <a:endParaRPr lang="zh-CN" altLang="en-US"/>
            </a:p>
          </p:txBody>
        </p:sp>
        <p:sp>
          <p:nvSpPr>
            <p:cNvPr id="271375" name="矩形 271374"/>
            <p:cNvSpPr/>
            <p:nvPr/>
          </p:nvSpPr>
          <p:spPr>
            <a:xfrm>
              <a:off x="829" y="23"/>
              <a:ext cx="21" cy="101"/>
            </a:xfrm>
            <a:prstGeom prst="rect">
              <a:avLst/>
            </a:prstGeom>
            <a:solidFill>
              <a:schemeClr val="bg2">
                <a:alpha val="60001"/>
              </a:schemeClr>
            </a:solidFill>
            <a:ln w="0">
              <a:noFill/>
            </a:ln>
          </p:spPr>
          <p:txBody>
            <a:bodyPr/>
            <a:p>
              <a:endParaRPr lang="zh-CN" altLang="en-US"/>
            </a:p>
          </p:txBody>
        </p:sp>
        <p:sp>
          <p:nvSpPr>
            <p:cNvPr id="271376" name="任意多边形 271375"/>
            <p:cNvSpPr>
              <a:spLocks noEditPoints="1"/>
            </p:cNvSpPr>
            <p:nvPr/>
          </p:nvSpPr>
          <p:spPr>
            <a:xfrm>
              <a:off x="829" y="225"/>
              <a:ext cx="21"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271377" name="任意多边形 271376"/>
            <p:cNvSpPr>
              <a:spLocks noEditPoints="1"/>
            </p:cNvSpPr>
            <p:nvPr/>
          </p:nvSpPr>
          <p:spPr>
            <a:xfrm>
              <a:off x="829" y="630"/>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271378" name="任意多边形 271377"/>
            <p:cNvSpPr>
              <a:spLocks noEditPoints="1"/>
            </p:cNvSpPr>
            <p:nvPr/>
          </p:nvSpPr>
          <p:spPr>
            <a:xfrm>
              <a:off x="829" y="1034"/>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271379" name="任意多边形 271378"/>
            <p:cNvSpPr>
              <a:spLocks noEditPoints="1"/>
            </p:cNvSpPr>
            <p:nvPr/>
          </p:nvSpPr>
          <p:spPr>
            <a:xfrm>
              <a:off x="829" y="1438"/>
              <a:ext cx="21"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271380" name="任意多边形 271379"/>
            <p:cNvSpPr>
              <a:spLocks noEditPoints="1"/>
            </p:cNvSpPr>
            <p:nvPr/>
          </p:nvSpPr>
          <p:spPr>
            <a:xfrm>
              <a:off x="829" y="1843"/>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271381" name="任意多边形 271380"/>
            <p:cNvSpPr>
              <a:spLocks noEditPoints="1"/>
            </p:cNvSpPr>
            <p:nvPr/>
          </p:nvSpPr>
          <p:spPr>
            <a:xfrm>
              <a:off x="829" y="2247"/>
              <a:ext cx="21"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271382" name="任意多边形 271381"/>
            <p:cNvSpPr>
              <a:spLocks noEditPoints="1"/>
            </p:cNvSpPr>
            <p:nvPr/>
          </p:nvSpPr>
          <p:spPr>
            <a:xfrm>
              <a:off x="829" y="2652"/>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271383" name="任意多边形 271382"/>
            <p:cNvSpPr>
              <a:spLocks noEditPoints="1"/>
            </p:cNvSpPr>
            <p:nvPr/>
          </p:nvSpPr>
          <p:spPr>
            <a:xfrm>
              <a:off x="829" y="3056"/>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271384" name="任意多边形 271383"/>
            <p:cNvSpPr>
              <a:spLocks noEditPoints="1"/>
            </p:cNvSpPr>
            <p:nvPr/>
          </p:nvSpPr>
          <p:spPr>
            <a:xfrm>
              <a:off x="829" y="3461"/>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271385" name="任意多边形 271384"/>
            <p:cNvSpPr>
              <a:spLocks noEditPoints="1"/>
            </p:cNvSpPr>
            <p:nvPr/>
          </p:nvSpPr>
          <p:spPr>
            <a:xfrm>
              <a:off x="829" y="3865"/>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271386" name="矩形 271385"/>
            <p:cNvSpPr/>
            <p:nvPr/>
          </p:nvSpPr>
          <p:spPr>
            <a:xfrm>
              <a:off x="829" y="4269"/>
              <a:ext cx="21" cy="51"/>
            </a:xfrm>
            <a:prstGeom prst="rect">
              <a:avLst/>
            </a:prstGeom>
            <a:solidFill>
              <a:schemeClr val="bg2">
                <a:alpha val="60001"/>
              </a:schemeClr>
            </a:solidFill>
            <a:ln w="0">
              <a:noFill/>
            </a:ln>
          </p:spPr>
          <p:txBody>
            <a:bodyPr/>
            <a:p>
              <a:endParaRPr lang="zh-CN" altLang="en-US"/>
            </a:p>
          </p:txBody>
        </p:sp>
        <p:sp>
          <p:nvSpPr>
            <p:cNvPr id="271387" name="矩形 271386"/>
            <p:cNvSpPr/>
            <p:nvPr/>
          </p:nvSpPr>
          <p:spPr>
            <a:xfrm>
              <a:off x="1279" y="23"/>
              <a:ext cx="21" cy="101"/>
            </a:xfrm>
            <a:prstGeom prst="rect">
              <a:avLst/>
            </a:prstGeom>
            <a:solidFill>
              <a:schemeClr val="bg2">
                <a:alpha val="60001"/>
              </a:schemeClr>
            </a:solidFill>
            <a:ln w="0">
              <a:noFill/>
            </a:ln>
          </p:spPr>
          <p:txBody>
            <a:bodyPr/>
            <a:p>
              <a:endParaRPr lang="zh-CN" altLang="en-US"/>
            </a:p>
          </p:txBody>
        </p:sp>
        <p:sp>
          <p:nvSpPr>
            <p:cNvPr id="271388" name="任意多边形 271387"/>
            <p:cNvSpPr>
              <a:spLocks noEditPoints="1"/>
            </p:cNvSpPr>
            <p:nvPr/>
          </p:nvSpPr>
          <p:spPr>
            <a:xfrm>
              <a:off x="1279" y="225"/>
              <a:ext cx="21"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271389" name="任意多边形 271388"/>
            <p:cNvSpPr>
              <a:spLocks noEditPoints="1"/>
            </p:cNvSpPr>
            <p:nvPr/>
          </p:nvSpPr>
          <p:spPr>
            <a:xfrm>
              <a:off x="1279" y="630"/>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271390" name="任意多边形 271389"/>
            <p:cNvSpPr>
              <a:spLocks noEditPoints="1"/>
            </p:cNvSpPr>
            <p:nvPr/>
          </p:nvSpPr>
          <p:spPr>
            <a:xfrm>
              <a:off x="1279" y="1034"/>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271391" name="任意多边形 271390"/>
            <p:cNvSpPr>
              <a:spLocks noEditPoints="1"/>
            </p:cNvSpPr>
            <p:nvPr/>
          </p:nvSpPr>
          <p:spPr>
            <a:xfrm>
              <a:off x="1279" y="1438"/>
              <a:ext cx="21"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271392" name="任意多边形 271391"/>
            <p:cNvSpPr>
              <a:spLocks noEditPoints="1"/>
            </p:cNvSpPr>
            <p:nvPr/>
          </p:nvSpPr>
          <p:spPr>
            <a:xfrm>
              <a:off x="1279" y="1843"/>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271393" name="任意多边形 271392"/>
            <p:cNvSpPr>
              <a:spLocks noEditPoints="1"/>
            </p:cNvSpPr>
            <p:nvPr/>
          </p:nvSpPr>
          <p:spPr>
            <a:xfrm>
              <a:off x="1279" y="2247"/>
              <a:ext cx="21"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271394" name="任意多边形 271393"/>
            <p:cNvSpPr>
              <a:spLocks noEditPoints="1"/>
            </p:cNvSpPr>
            <p:nvPr/>
          </p:nvSpPr>
          <p:spPr>
            <a:xfrm>
              <a:off x="1279" y="2652"/>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271395" name="任意多边形 271394"/>
            <p:cNvSpPr>
              <a:spLocks noEditPoints="1"/>
            </p:cNvSpPr>
            <p:nvPr/>
          </p:nvSpPr>
          <p:spPr>
            <a:xfrm>
              <a:off x="1279" y="3056"/>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271396" name="任意多边形 271395"/>
            <p:cNvSpPr>
              <a:spLocks noEditPoints="1"/>
            </p:cNvSpPr>
            <p:nvPr/>
          </p:nvSpPr>
          <p:spPr>
            <a:xfrm>
              <a:off x="1279" y="3461"/>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271397" name="任意多边形 271396"/>
            <p:cNvSpPr>
              <a:spLocks noEditPoints="1"/>
            </p:cNvSpPr>
            <p:nvPr/>
          </p:nvSpPr>
          <p:spPr>
            <a:xfrm>
              <a:off x="1279" y="3865"/>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271398" name="矩形 271397"/>
            <p:cNvSpPr/>
            <p:nvPr/>
          </p:nvSpPr>
          <p:spPr>
            <a:xfrm>
              <a:off x="1279" y="4269"/>
              <a:ext cx="21" cy="51"/>
            </a:xfrm>
            <a:prstGeom prst="rect">
              <a:avLst/>
            </a:prstGeom>
            <a:solidFill>
              <a:schemeClr val="bg2">
                <a:alpha val="60001"/>
              </a:schemeClr>
            </a:solidFill>
            <a:ln w="0">
              <a:noFill/>
            </a:ln>
          </p:spPr>
          <p:txBody>
            <a:bodyPr/>
            <a:p>
              <a:endParaRPr lang="zh-CN" altLang="en-US"/>
            </a:p>
          </p:txBody>
        </p:sp>
        <p:sp>
          <p:nvSpPr>
            <p:cNvPr id="271399" name="矩形 271398"/>
            <p:cNvSpPr/>
            <p:nvPr/>
          </p:nvSpPr>
          <p:spPr>
            <a:xfrm>
              <a:off x="1724" y="23"/>
              <a:ext cx="21" cy="101"/>
            </a:xfrm>
            <a:prstGeom prst="rect">
              <a:avLst/>
            </a:prstGeom>
            <a:solidFill>
              <a:schemeClr val="bg2">
                <a:alpha val="60001"/>
              </a:schemeClr>
            </a:solidFill>
            <a:ln w="0">
              <a:noFill/>
            </a:ln>
          </p:spPr>
          <p:txBody>
            <a:bodyPr/>
            <a:p>
              <a:endParaRPr lang="zh-CN" altLang="en-US"/>
            </a:p>
          </p:txBody>
        </p:sp>
        <p:sp>
          <p:nvSpPr>
            <p:cNvPr id="271400" name="任意多边形 271399"/>
            <p:cNvSpPr>
              <a:spLocks noEditPoints="1"/>
            </p:cNvSpPr>
            <p:nvPr/>
          </p:nvSpPr>
          <p:spPr>
            <a:xfrm>
              <a:off x="1724" y="225"/>
              <a:ext cx="21"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271401" name="任意多边形 271400"/>
            <p:cNvSpPr>
              <a:spLocks noEditPoints="1"/>
            </p:cNvSpPr>
            <p:nvPr/>
          </p:nvSpPr>
          <p:spPr>
            <a:xfrm>
              <a:off x="1724" y="630"/>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271402" name="任意多边形 271401"/>
            <p:cNvSpPr>
              <a:spLocks noEditPoints="1"/>
            </p:cNvSpPr>
            <p:nvPr/>
          </p:nvSpPr>
          <p:spPr>
            <a:xfrm>
              <a:off x="1724" y="1034"/>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271403" name="任意多边形 271402"/>
            <p:cNvSpPr>
              <a:spLocks noEditPoints="1"/>
            </p:cNvSpPr>
            <p:nvPr/>
          </p:nvSpPr>
          <p:spPr>
            <a:xfrm>
              <a:off x="1724" y="1438"/>
              <a:ext cx="21"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271404" name="任意多边形 271403"/>
            <p:cNvSpPr>
              <a:spLocks noEditPoints="1"/>
            </p:cNvSpPr>
            <p:nvPr/>
          </p:nvSpPr>
          <p:spPr>
            <a:xfrm>
              <a:off x="1724" y="1843"/>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271405" name="任意多边形 271404"/>
            <p:cNvSpPr>
              <a:spLocks noEditPoints="1"/>
            </p:cNvSpPr>
            <p:nvPr/>
          </p:nvSpPr>
          <p:spPr>
            <a:xfrm>
              <a:off x="1724" y="2247"/>
              <a:ext cx="21"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271406" name="任意多边形 271405"/>
            <p:cNvSpPr>
              <a:spLocks noEditPoints="1"/>
            </p:cNvSpPr>
            <p:nvPr/>
          </p:nvSpPr>
          <p:spPr>
            <a:xfrm>
              <a:off x="1724" y="2652"/>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271407" name="任意多边形 271406"/>
            <p:cNvSpPr>
              <a:spLocks noEditPoints="1"/>
            </p:cNvSpPr>
            <p:nvPr/>
          </p:nvSpPr>
          <p:spPr>
            <a:xfrm>
              <a:off x="1724" y="3056"/>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271408" name="任意多边形 271407"/>
            <p:cNvSpPr>
              <a:spLocks noEditPoints="1"/>
            </p:cNvSpPr>
            <p:nvPr/>
          </p:nvSpPr>
          <p:spPr>
            <a:xfrm>
              <a:off x="1724" y="3461"/>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271409" name="任意多边形 271408"/>
            <p:cNvSpPr>
              <a:spLocks noEditPoints="1"/>
            </p:cNvSpPr>
            <p:nvPr/>
          </p:nvSpPr>
          <p:spPr>
            <a:xfrm>
              <a:off x="1724" y="3865"/>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271410" name="矩形 271409"/>
            <p:cNvSpPr/>
            <p:nvPr/>
          </p:nvSpPr>
          <p:spPr>
            <a:xfrm>
              <a:off x="1724" y="4269"/>
              <a:ext cx="21" cy="51"/>
            </a:xfrm>
            <a:prstGeom prst="rect">
              <a:avLst/>
            </a:prstGeom>
            <a:solidFill>
              <a:schemeClr val="bg2">
                <a:alpha val="60001"/>
              </a:schemeClr>
            </a:solidFill>
            <a:ln w="0">
              <a:noFill/>
            </a:ln>
          </p:spPr>
          <p:txBody>
            <a:bodyPr/>
            <a:p>
              <a:endParaRPr lang="zh-CN" altLang="en-US"/>
            </a:p>
          </p:txBody>
        </p:sp>
        <p:sp>
          <p:nvSpPr>
            <p:cNvPr id="271411" name="矩形 271410"/>
            <p:cNvSpPr/>
            <p:nvPr/>
          </p:nvSpPr>
          <p:spPr>
            <a:xfrm>
              <a:off x="2169" y="23"/>
              <a:ext cx="21" cy="101"/>
            </a:xfrm>
            <a:prstGeom prst="rect">
              <a:avLst/>
            </a:prstGeom>
            <a:solidFill>
              <a:schemeClr val="bg2">
                <a:alpha val="60001"/>
              </a:schemeClr>
            </a:solidFill>
            <a:ln w="0">
              <a:noFill/>
            </a:ln>
          </p:spPr>
          <p:txBody>
            <a:bodyPr/>
            <a:p>
              <a:endParaRPr lang="zh-CN" altLang="en-US"/>
            </a:p>
          </p:txBody>
        </p:sp>
        <p:sp>
          <p:nvSpPr>
            <p:cNvPr id="271412" name="任意多边形 271411"/>
            <p:cNvSpPr>
              <a:spLocks noEditPoints="1"/>
            </p:cNvSpPr>
            <p:nvPr/>
          </p:nvSpPr>
          <p:spPr>
            <a:xfrm>
              <a:off x="2169" y="225"/>
              <a:ext cx="21"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271413" name="任意多边形 271412"/>
            <p:cNvSpPr>
              <a:spLocks noEditPoints="1"/>
            </p:cNvSpPr>
            <p:nvPr/>
          </p:nvSpPr>
          <p:spPr>
            <a:xfrm>
              <a:off x="2169" y="630"/>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271414" name="任意多边形 271413"/>
            <p:cNvSpPr>
              <a:spLocks noEditPoints="1"/>
            </p:cNvSpPr>
            <p:nvPr/>
          </p:nvSpPr>
          <p:spPr>
            <a:xfrm>
              <a:off x="2169" y="1034"/>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271415" name="任意多边形 271414"/>
            <p:cNvSpPr>
              <a:spLocks noEditPoints="1"/>
            </p:cNvSpPr>
            <p:nvPr/>
          </p:nvSpPr>
          <p:spPr>
            <a:xfrm>
              <a:off x="2169" y="1438"/>
              <a:ext cx="21"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271416" name="任意多边形 271415"/>
            <p:cNvSpPr>
              <a:spLocks noEditPoints="1"/>
            </p:cNvSpPr>
            <p:nvPr/>
          </p:nvSpPr>
          <p:spPr>
            <a:xfrm>
              <a:off x="2169" y="1843"/>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271417" name="任意多边形 271416"/>
            <p:cNvSpPr>
              <a:spLocks noEditPoints="1"/>
            </p:cNvSpPr>
            <p:nvPr/>
          </p:nvSpPr>
          <p:spPr>
            <a:xfrm>
              <a:off x="2169" y="2247"/>
              <a:ext cx="21"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271418" name="任意多边形 271417"/>
            <p:cNvSpPr>
              <a:spLocks noEditPoints="1"/>
            </p:cNvSpPr>
            <p:nvPr/>
          </p:nvSpPr>
          <p:spPr>
            <a:xfrm>
              <a:off x="2169" y="2652"/>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271419" name="任意多边形 271418"/>
            <p:cNvSpPr>
              <a:spLocks noEditPoints="1"/>
            </p:cNvSpPr>
            <p:nvPr/>
          </p:nvSpPr>
          <p:spPr>
            <a:xfrm>
              <a:off x="2169" y="3056"/>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271420" name="任意多边形 271419"/>
            <p:cNvSpPr>
              <a:spLocks noEditPoints="1"/>
            </p:cNvSpPr>
            <p:nvPr/>
          </p:nvSpPr>
          <p:spPr>
            <a:xfrm>
              <a:off x="2169" y="3461"/>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271421" name="任意多边形 271420"/>
            <p:cNvSpPr>
              <a:spLocks noEditPoints="1"/>
            </p:cNvSpPr>
            <p:nvPr/>
          </p:nvSpPr>
          <p:spPr>
            <a:xfrm>
              <a:off x="2169" y="3865"/>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271422" name="矩形 271421"/>
            <p:cNvSpPr/>
            <p:nvPr/>
          </p:nvSpPr>
          <p:spPr>
            <a:xfrm>
              <a:off x="2169" y="4269"/>
              <a:ext cx="21" cy="51"/>
            </a:xfrm>
            <a:prstGeom prst="rect">
              <a:avLst/>
            </a:prstGeom>
            <a:solidFill>
              <a:schemeClr val="bg2">
                <a:alpha val="60001"/>
              </a:schemeClr>
            </a:solidFill>
            <a:ln w="0">
              <a:noFill/>
            </a:ln>
          </p:spPr>
          <p:txBody>
            <a:bodyPr/>
            <a:p>
              <a:endParaRPr lang="zh-CN" altLang="en-US"/>
            </a:p>
          </p:txBody>
        </p:sp>
        <p:sp>
          <p:nvSpPr>
            <p:cNvPr id="271423" name="矩形 271422"/>
            <p:cNvSpPr/>
            <p:nvPr/>
          </p:nvSpPr>
          <p:spPr>
            <a:xfrm>
              <a:off x="2620" y="23"/>
              <a:ext cx="20" cy="101"/>
            </a:xfrm>
            <a:prstGeom prst="rect">
              <a:avLst/>
            </a:prstGeom>
            <a:solidFill>
              <a:schemeClr val="bg2">
                <a:alpha val="60001"/>
              </a:schemeClr>
            </a:solidFill>
            <a:ln w="0">
              <a:noFill/>
            </a:ln>
          </p:spPr>
          <p:txBody>
            <a:bodyPr/>
            <a:p>
              <a:endParaRPr lang="zh-CN" altLang="en-US"/>
            </a:p>
          </p:txBody>
        </p:sp>
        <p:sp>
          <p:nvSpPr>
            <p:cNvPr id="271424" name="任意多边形 271423"/>
            <p:cNvSpPr>
              <a:spLocks noEditPoints="1"/>
            </p:cNvSpPr>
            <p:nvPr/>
          </p:nvSpPr>
          <p:spPr>
            <a:xfrm>
              <a:off x="2620" y="225"/>
              <a:ext cx="20"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271425" name="任意多边形 271424"/>
            <p:cNvSpPr>
              <a:spLocks noEditPoints="1"/>
            </p:cNvSpPr>
            <p:nvPr/>
          </p:nvSpPr>
          <p:spPr>
            <a:xfrm>
              <a:off x="2620" y="630"/>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271426" name="任意多边形 271425"/>
            <p:cNvSpPr>
              <a:spLocks noEditPoints="1"/>
            </p:cNvSpPr>
            <p:nvPr/>
          </p:nvSpPr>
          <p:spPr>
            <a:xfrm>
              <a:off x="2620" y="1034"/>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271427" name="任意多边形 271426"/>
            <p:cNvSpPr>
              <a:spLocks noEditPoints="1"/>
            </p:cNvSpPr>
            <p:nvPr/>
          </p:nvSpPr>
          <p:spPr>
            <a:xfrm>
              <a:off x="2620" y="1438"/>
              <a:ext cx="20"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271428" name="任意多边形 271427"/>
            <p:cNvSpPr>
              <a:spLocks noEditPoints="1"/>
            </p:cNvSpPr>
            <p:nvPr/>
          </p:nvSpPr>
          <p:spPr>
            <a:xfrm>
              <a:off x="2620" y="1843"/>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271429" name="任意多边形 271428"/>
            <p:cNvSpPr>
              <a:spLocks noEditPoints="1"/>
            </p:cNvSpPr>
            <p:nvPr/>
          </p:nvSpPr>
          <p:spPr>
            <a:xfrm>
              <a:off x="2620" y="2247"/>
              <a:ext cx="20"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271430" name="任意多边形 271429"/>
            <p:cNvSpPr>
              <a:spLocks noEditPoints="1"/>
            </p:cNvSpPr>
            <p:nvPr/>
          </p:nvSpPr>
          <p:spPr>
            <a:xfrm>
              <a:off x="2620" y="2652"/>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271431" name="任意多边形 271430"/>
            <p:cNvSpPr>
              <a:spLocks noEditPoints="1"/>
            </p:cNvSpPr>
            <p:nvPr/>
          </p:nvSpPr>
          <p:spPr>
            <a:xfrm>
              <a:off x="2620" y="3056"/>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271432" name="任意多边形 271431"/>
            <p:cNvSpPr>
              <a:spLocks noEditPoints="1"/>
            </p:cNvSpPr>
            <p:nvPr/>
          </p:nvSpPr>
          <p:spPr>
            <a:xfrm>
              <a:off x="2620" y="3461"/>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271433" name="任意多边形 271432"/>
            <p:cNvSpPr>
              <a:spLocks noEditPoints="1"/>
            </p:cNvSpPr>
            <p:nvPr/>
          </p:nvSpPr>
          <p:spPr>
            <a:xfrm>
              <a:off x="2620" y="3865"/>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271434" name="矩形 271433"/>
            <p:cNvSpPr/>
            <p:nvPr/>
          </p:nvSpPr>
          <p:spPr>
            <a:xfrm>
              <a:off x="2620" y="4269"/>
              <a:ext cx="20" cy="51"/>
            </a:xfrm>
            <a:prstGeom prst="rect">
              <a:avLst/>
            </a:prstGeom>
            <a:solidFill>
              <a:schemeClr val="bg2">
                <a:alpha val="60001"/>
              </a:schemeClr>
            </a:solidFill>
            <a:ln w="0">
              <a:noFill/>
            </a:ln>
          </p:spPr>
          <p:txBody>
            <a:bodyPr/>
            <a:p>
              <a:endParaRPr lang="zh-CN" altLang="en-US"/>
            </a:p>
          </p:txBody>
        </p:sp>
        <p:sp>
          <p:nvSpPr>
            <p:cNvPr id="271435" name="矩形 271434"/>
            <p:cNvSpPr/>
            <p:nvPr/>
          </p:nvSpPr>
          <p:spPr>
            <a:xfrm>
              <a:off x="3065" y="23"/>
              <a:ext cx="20" cy="101"/>
            </a:xfrm>
            <a:prstGeom prst="rect">
              <a:avLst/>
            </a:prstGeom>
            <a:solidFill>
              <a:schemeClr val="bg2">
                <a:alpha val="60001"/>
              </a:schemeClr>
            </a:solidFill>
            <a:ln w="0">
              <a:noFill/>
            </a:ln>
          </p:spPr>
          <p:txBody>
            <a:bodyPr/>
            <a:p>
              <a:endParaRPr lang="zh-CN" altLang="en-US"/>
            </a:p>
          </p:txBody>
        </p:sp>
        <p:sp>
          <p:nvSpPr>
            <p:cNvPr id="271436" name="任意多边形 271435"/>
            <p:cNvSpPr>
              <a:spLocks noEditPoints="1"/>
            </p:cNvSpPr>
            <p:nvPr/>
          </p:nvSpPr>
          <p:spPr>
            <a:xfrm>
              <a:off x="3065" y="225"/>
              <a:ext cx="20"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271437" name="任意多边形 271436"/>
            <p:cNvSpPr>
              <a:spLocks noEditPoints="1"/>
            </p:cNvSpPr>
            <p:nvPr/>
          </p:nvSpPr>
          <p:spPr>
            <a:xfrm>
              <a:off x="3065" y="630"/>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271438" name="任意多边形 271437"/>
            <p:cNvSpPr>
              <a:spLocks noEditPoints="1"/>
            </p:cNvSpPr>
            <p:nvPr/>
          </p:nvSpPr>
          <p:spPr>
            <a:xfrm>
              <a:off x="3065" y="1034"/>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271439" name="任意多边形 271438"/>
            <p:cNvSpPr>
              <a:spLocks noEditPoints="1"/>
            </p:cNvSpPr>
            <p:nvPr/>
          </p:nvSpPr>
          <p:spPr>
            <a:xfrm>
              <a:off x="3065" y="1438"/>
              <a:ext cx="20"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271440" name="任意多边形 271439"/>
            <p:cNvSpPr>
              <a:spLocks noEditPoints="1"/>
            </p:cNvSpPr>
            <p:nvPr/>
          </p:nvSpPr>
          <p:spPr>
            <a:xfrm>
              <a:off x="3065" y="1843"/>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271441" name="任意多边形 271440"/>
            <p:cNvSpPr>
              <a:spLocks noEditPoints="1"/>
            </p:cNvSpPr>
            <p:nvPr/>
          </p:nvSpPr>
          <p:spPr>
            <a:xfrm>
              <a:off x="3065" y="2247"/>
              <a:ext cx="20"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271442" name="任意多边形 271441"/>
            <p:cNvSpPr>
              <a:spLocks noEditPoints="1"/>
            </p:cNvSpPr>
            <p:nvPr/>
          </p:nvSpPr>
          <p:spPr>
            <a:xfrm>
              <a:off x="3065" y="2652"/>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271443" name="任意多边形 271442"/>
            <p:cNvSpPr>
              <a:spLocks noEditPoints="1"/>
            </p:cNvSpPr>
            <p:nvPr/>
          </p:nvSpPr>
          <p:spPr>
            <a:xfrm>
              <a:off x="3065" y="3056"/>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271444" name="任意多边形 271443"/>
            <p:cNvSpPr>
              <a:spLocks noEditPoints="1"/>
            </p:cNvSpPr>
            <p:nvPr/>
          </p:nvSpPr>
          <p:spPr>
            <a:xfrm>
              <a:off x="3065" y="3461"/>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271445" name="任意多边形 271444"/>
            <p:cNvSpPr>
              <a:spLocks noEditPoints="1"/>
            </p:cNvSpPr>
            <p:nvPr/>
          </p:nvSpPr>
          <p:spPr>
            <a:xfrm>
              <a:off x="3065" y="3865"/>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271446" name="矩形 271445"/>
            <p:cNvSpPr/>
            <p:nvPr/>
          </p:nvSpPr>
          <p:spPr>
            <a:xfrm>
              <a:off x="3065" y="4269"/>
              <a:ext cx="20" cy="51"/>
            </a:xfrm>
            <a:prstGeom prst="rect">
              <a:avLst/>
            </a:prstGeom>
            <a:solidFill>
              <a:schemeClr val="bg2">
                <a:alpha val="60001"/>
              </a:schemeClr>
            </a:solidFill>
            <a:ln w="0">
              <a:noFill/>
            </a:ln>
          </p:spPr>
          <p:txBody>
            <a:bodyPr/>
            <a:p>
              <a:endParaRPr lang="zh-CN" altLang="en-US"/>
            </a:p>
          </p:txBody>
        </p:sp>
        <p:sp>
          <p:nvSpPr>
            <p:cNvPr id="271447" name="矩形 271446"/>
            <p:cNvSpPr/>
            <p:nvPr/>
          </p:nvSpPr>
          <p:spPr>
            <a:xfrm>
              <a:off x="3510" y="23"/>
              <a:ext cx="20" cy="101"/>
            </a:xfrm>
            <a:prstGeom prst="rect">
              <a:avLst/>
            </a:prstGeom>
            <a:solidFill>
              <a:schemeClr val="bg2">
                <a:alpha val="60001"/>
              </a:schemeClr>
            </a:solidFill>
            <a:ln w="0">
              <a:noFill/>
            </a:ln>
          </p:spPr>
          <p:txBody>
            <a:bodyPr/>
            <a:p>
              <a:endParaRPr lang="zh-CN" altLang="en-US"/>
            </a:p>
          </p:txBody>
        </p:sp>
        <p:sp>
          <p:nvSpPr>
            <p:cNvPr id="271448" name="任意多边形 271447"/>
            <p:cNvSpPr>
              <a:spLocks noEditPoints="1"/>
            </p:cNvSpPr>
            <p:nvPr/>
          </p:nvSpPr>
          <p:spPr>
            <a:xfrm>
              <a:off x="3510" y="225"/>
              <a:ext cx="20"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271449" name="任意多边形 271448"/>
            <p:cNvSpPr>
              <a:spLocks noEditPoints="1"/>
            </p:cNvSpPr>
            <p:nvPr/>
          </p:nvSpPr>
          <p:spPr>
            <a:xfrm>
              <a:off x="3510" y="630"/>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271450" name="任意多边形 271449"/>
            <p:cNvSpPr>
              <a:spLocks noEditPoints="1"/>
            </p:cNvSpPr>
            <p:nvPr/>
          </p:nvSpPr>
          <p:spPr>
            <a:xfrm>
              <a:off x="3510" y="1034"/>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271451" name="任意多边形 271450"/>
            <p:cNvSpPr>
              <a:spLocks noEditPoints="1"/>
            </p:cNvSpPr>
            <p:nvPr/>
          </p:nvSpPr>
          <p:spPr>
            <a:xfrm>
              <a:off x="3510" y="1438"/>
              <a:ext cx="20"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271452" name="任意多边形 271451"/>
            <p:cNvSpPr>
              <a:spLocks noEditPoints="1"/>
            </p:cNvSpPr>
            <p:nvPr/>
          </p:nvSpPr>
          <p:spPr>
            <a:xfrm>
              <a:off x="3510" y="1843"/>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271453" name="任意多边形 271452"/>
            <p:cNvSpPr>
              <a:spLocks noEditPoints="1"/>
            </p:cNvSpPr>
            <p:nvPr/>
          </p:nvSpPr>
          <p:spPr>
            <a:xfrm>
              <a:off x="3510" y="2247"/>
              <a:ext cx="20"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271454" name="任意多边形 271453"/>
            <p:cNvSpPr>
              <a:spLocks noEditPoints="1"/>
            </p:cNvSpPr>
            <p:nvPr/>
          </p:nvSpPr>
          <p:spPr>
            <a:xfrm>
              <a:off x="3510" y="2652"/>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271455" name="任意多边形 271454"/>
            <p:cNvSpPr>
              <a:spLocks noEditPoints="1"/>
            </p:cNvSpPr>
            <p:nvPr/>
          </p:nvSpPr>
          <p:spPr>
            <a:xfrm>
              <a:off x="3510" y="3056"/>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271456" name="任意多边形 271455"/>
            <p:cNvSpPr>
              <a:spLocks noEditPoints="1"/>
            </p:cNvSpPr>
            <p:nvPr/>
          </p:nvSpPr>
          <p:spPr>
            <a:xfrm>
              <a:off x="3510" y="3461"/>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271457" name="任意多边形 271456"/>
            <p:cNvSpPr>
              <a:spLocks noEditPoints="1"/>
            </p:cNvSpPr>
            <p:nvPr/>
          </p:nvSpPr>
          <p:spPr>
            <a:xfrm>
              <a:off x="3510" y="3865"/>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271458" name="矩形 271457"/>
            <p:cNvSpPr/>
            <p:nvPr/>
          </p:nvSpPr>
          <p:spPr>
            <a:xfrm>
              <a:off x="3510" y="4269"/>
              <a:ext cx="20" cy="51"/>
            </a:xfrm>
            <a:prstGeom prst="rect">
              <a:avLst/>
            </a:prstGeom>
            <a:solidFill>
              <a:schemeClr val="bg2">
                <a:alpha val="60001"/>
              </a:schemeClr>
            </a:solidFill>
            <a:ln w="0">
              <a:noFill/>
            </a:ln>
          </p:spPr>
          <p:txBody>
            <a:bodyPr/>
            <a:p>
              <a:endParaRPr lang="zh-CN" altLang="en-US"/>
            </a:p>
          </p:txBody>
        </p:sp>
        <p:sp>
          <p:nvSpPr>
            <p:cNvPr id="271459" name="矩形 271458"/>
            <p:cNvSpPr/>
            <p:nvPr/>
          </p:nvSpPr>
          <p:spPr>
            <a:xfrm>
              <a:off x="3960" y="23"/>
              <a:ext cx="20" cy="101"/>
            </a:xfrm>
            <a:prstGeom prst="rect">
              <a:avLst/>
            </a:prstGeom>
            <a:solidFill>
              <a:schemeClr val="bg2">
                <a:alpha val="60001"/>
              </a:schemeClr>
            </a:solidFill>
            <a:ln w="0">
              <a:noFill/>
            </a:ln>
          </p:spPr>
          <p:txBody>
            <a:bodyPr/>
            <a:p>
              <a:endParaRPr lang="zh-CN" altLang="en-US"/>
            </a:p>
          </p:txBody>
        </p:sp>
        <p:sp>
          <p:nvSpPr>
            <p:cNvPr id="271460" name="任意多边形 271459"/>
            <p:cNvSpPr>
              <a:spLocks noEditPoints="1"/>
            </p:cNvSpPr>
            <p:nvPr/>
          </p:nvSpPr>
          <p:spPr>
            <a:xfrm>
              <a:off x="3960" y="225"/>
              <a:ext cx="20"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271461" name="任意多边形 271460"/>
            <p:cNvSpPr>
              <a:spLocks noEditPoints="1"/>
            </p:cNvSpPr>
            <p:nvPr/>
          </p:nvSpPr>
          <p:spPr>
            <a:xfrm>
              <a:off x="3960" y="630"/>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271462" name="任意多边形 271461"/>
            <p:cNvSpPr>
              <a:spLocks noEditPoints="1"/>
            </p:cNvSpPr>
            <p:nvPr/>
          </p:nvSpPr>
          <p:spPr>
            <a:xfrm>
              <a:off x="3960" y="1034"/>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271463" name="任意多边形 271462"/>
            <p:cNvSpPr>
              <a:spLocks noEditPoints="1"/>
            </p:cNvSpPr>
            <p:nvPr/>
          </p:nvSpPr>
          <p:spPr>
            <a:xfrm>
              <a:off x="3960" y="1438"/>
              <a:ext cx="20"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271464" name="任意多边形 271463"/>
            <p:cNvSpPr>
              <a:spLocks noEditPoints="1"/>
            </p:cNvSpPr>
            <p:nvPr/>
          </p:nvSpPr>
          <p:spPr>
            <a:xfrm>
              <a:off x="3960" y="1843"/>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271465" name="任意多边形 271464"/>
            <p:cNvSpPr>
              <a:spLocks noEditPoints="1"/>
            </p:cNvSpPr>
            <p:nvPr/>
          </p:nvSpPr>
          <p:spPr>
            <a:xfrm>
              <a:off x="3960" y="2247"/>
              <a:ext cx="20"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271466" name="任意多边形 271465"/>
            <p:cNvSpPr>
              <a:spLocks noEditPoints="1"/>
            </p:cNvSpPr>
            <p:nvPr/>
          </p:nvSpPr>
          <p:spPr>
            <a:xfrm>
              <a:off x="3960" y="2652"/>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271467" name="任意多边形 271466"/>
            <p:cNvSpPr>
              <a:spLocks noEditPoints="1"/>
            </p:cNvSpPr>
            <p:nvPr/>
          </p:nvSpPr>
          <p:spPr>
            <a:xfrm>
              <a:off x="3960" y="3056"/>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271468" name="任意多边形 271467"/>
            <p:cNvSpPr>
              <a:spLocks noEditPoints="1"/>
            </p:cNvSpPr>
            <p:nvPr/>
          </p:nvSpPr>
          <p:spPr>
            <a:xfrm>
              <a:off x="3960" y="3461"/>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271469" name="任意多边形 271468"/>
            <p:cNvSpPr>
              <a:spLocks noEditPoints="1"/>
            </p:cNvSpPr>
            <p:nvPr/>
          </p:nvSpPr>
          <p:spPr>
            <a:xfrm>
              <a:off x="3960" y="3865"/>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271470" name="矩形 271469"/>
            <p:cNvSpPr/>
            <p:nvPr/>
          </p:nvSpPr>
          <p:spPr>
            <a:xfrm>
              <a:off x="3960" y="4269"/>
              <a:ext cx="20" cy="51"/>
            </a:xfrm>
            <a:prstGeom prst="rect">
              <a:avLst/>
            </a:prstGeom>
            <a:solidFill>
              <a:schemeClr val="bg2">
                <a:alpha val="60001"/>
              </a:schemeClr>
            </a:solidFill>
            <a:ln w="0">
              <a:noFill/>
            </a:ln>
          </p:spPr>
          <p:txBody>
            <a:bodyPr/>
            <a:p>
              <a:endParaRPr lang="zh-CN" altLang="en-US"/>
            </a:p>
          </p:txBody>
        </p:sp>
        <p:sp>
          <p:nvSpPr>
            <p:cNvPr id="271471" name="矩形 271470"/>
            <p:cNvSpPr/>
            <p:nvPr/>
          </p:nvSpPr>
          <p:spPr>
            <a:xfrm>
              <a:off x="4405" y="23"/>
              <a:ext cx="20" cy="101"/>
            </a:xfrm>
            <a:prstGeom prst="rect">
              <a:avLst/>
            </a:prstGeom>
            <a:solidFill>
              <a:schemeClr val="bg2">
                <a:alpha val="60001"/>
              </a:schemeClr>
            </a:solidFill>
            <a:ln w="0">
              <a:noFill/>
            </a:ln>
          </p:spPr>
          <p:txBody>
            <a:bodyPr/>
            <a:p>
              <a:endParaRPr lang="zh-CN" altLang="en-US"/>
            </a:p>
          </p:txBody>
        </p:sp>
        <p:sp>
          <p:nvSpPr>
            <p:cNvPr id="271472" name="任意多边形 271471"/>
            <p:cNvSpPr>
              <a:spLocks noEditPoints="1"/>
            </p:cNvSpPr>
            <p:nvPr/>
          </p:nvSpPr>
          <p:spPr>
            <a:xfrm>
              <a:off x="4405" y="225"/>
              <a:ext cx="20"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271473" name="任意多边形 271472"/>
            <p:cNvSpPr>
              <a:spLocks noEditPoints="1"/>
            </p:cNvSpPr>
            <p:nvPr/>
          </p:nvSpPr>
          <p:spPr>
            <a:xfrm>
              <a:off x="4405" y="630"/>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271474" name="任意多边形 271473"/>
            <p:cNvSpPr>
              <a:spLocks noEditPoints="1"/>
            </p:cNvSpPr>
            <p:nvPr/>
          </p:nvSpPr>
          <p:spPr>
            <a:xfrm>
              <a:off x="4405" y="1034"/>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271475" name="任意多边形 271474"/>
            <p:cNvSpPr>
              <a:spLocks noEditPoints="1"/>
            </p:cNvSpPr>
            <p:nvPr/>
          </p:nvSpPr>
          <p:spPr>
            <a:xfrm>
              <a:off x="4405" y="1438"/>
              <a:ext cx="20"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271476" name="任意多边形 271475"/>
            <p:cNvSpPr>
              <a:spLocks noEditPoints="1"/>
            </p:cNvSpPr>
            <p:nvPr/>
          </p:nvSpPr>
          <p:spPr>
            <a:xfrm>
              <a:off x="4405" y="1843"/>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271477" name="任意多边形 271476"/>
            <p:cNvSpPr>
              <a:spLocks noEditPoints="1"/>
            </p:cNvSpPr>
            <p:nvPr/>
          </p:nvSpPr>
          <p:spPr>
            <a:xfrm>
              <a:off x="4405" y="2247"/>
              <a:ext cx="20"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271478" name="任意多边形 271477"/>
            <p:cNvSpPr>
              <a:spLocks noEditPoints="1"/>
            </p:cNvSpPr>
            <p:nvPr/>
          </p:nvSpPr>
          <p:spPr>
            <a:xfrm>
              <a:off x="4405" y="2652"/>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271479" name="任意多边形 271478"/>
            <p:cNvSpPr>
              <a:spLocks noEditPoints="1"/>
            </p:cNvSpPr>
            <p:nvPr/>
          </p:nvSpPr>
          <p:spPr>
            <a:xfrm>
              <a:off x="4405" y="3056"/>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271480" name="任意多边形 271479"/>
            <p:cNvSpPr>
              <a:spLocks noEditPoints="1"/>
            </p:cNvSpPr>
            <p:nvPr/>
          </p:nvSpPr>
          <p:spPr>
            <a:xfrm>
              <a:off x="4405" y="3461"/>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271481" name="任意多边形 271480"/>
            <p:cNvSpPr>
              <a:spLocks noEditPoints="1"/>
            </p:cNvSpPr>
            <p:nvPr/>
          </p:nvSpPr>
          <p:spPr>
            <a:xfrm>
              <a:off x="4405" y="3865"/>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271482" name="矩形 271481"/>
            <p:cNvSpPr/>
            <p:nvPr/>
          </p:nvSpPr>
          <p:spPr>
            <a:xfrm>
              <a:off x="4405" y="4269"/>
              <a:ext cx="20" cy="51"/>
            </a:xfrm>
            <a:prstGeom prst="rect">
              <a:avLst/>
            </a:prstGeom>
            <a:solidFill>
              <a:schemeClr val="bg2">
                <a:alpha val="60001"/>
              </a:schemeClr>
            </a:solidFill>
            <a:ln w="0">
              <a:noFill/>
            </a:ln>
          </p:spPr>
          <p:txBody>
            <a:bodyPr/>
            <a:p>
              <a:endParaRPr lang="zh-CN" altLang="en-US"/>
            </a:p>
          </p:txBody>
        </p:sp>
        <p:sp>
          <p:nvSpPr>
            <p:cNvPr id="271483" name="矩形 271482"/>
            <p:cNvSpPr/>
            <p:nvPr/>
          </p:nvSpPr>
          <p:spPr>
            <a:xfrm>
              <a:off x="4850" y="23"/>
              <a:ext cx="20" cy="101"/>
            </a:xfrm>
            <a:prstGeom prst="rect">
              <a:avLst/>
            </a:prstGeom>
            <a:solidFill>
              <a:schemeClr val="bg2">
                <a:alpha val="60001"/>
              </a:schemeClr>
            </a:solidFill>
            <a:ln w="0">
              <a:noFill/>
            </a:ln>
          </p:spPr>
          <p:txBody>
            <a:bodyPr/>
            <a:p>
              <a:endParaRPr lang="zh-CN" altLang="en-US"/>
            </a:p>
          </p:txBody>
        </p:sp>
        <p:sp>
          <p:nvSpPr>
            <p:cNvPr id="271484" name="任意多边形 271483"/>
            <p:cNvSpPr>
              <a:spLocks noEditPoints="1"/>
            </p:cNvSpPr>
            <p:nvPr/>
          </p:nvSpPr>
          <p:spPr>
            <a:xfrm>
              <a:off x="4850" y="225"/>
              <a:ext cx="20"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271485" name="任意多边形 271484"/>
            <p:cNvSpPr>
              <a:spLocks noEditPoints="1"/>
            </p:cNvSpPr>
            <p:nvPr/>
          </p:nvSpPr>
          <p:spPr>
            <a:xfrm>
              <a:off x="4850" y="630"/>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271486" name="任意多边形 271485"/>
            <p:cNvSpPr>
              <a:spLocks noEditPoints="1"/>
            </p:cNvSpPr>
            <p:nvPr/>
          </p:nvSpPr>
          <p:spPr>
            <a:xfrm>
              <a:off x="4850" y="1034"/>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271487" name="任意多边形 271486"/>
            <p:cNvSpPr>
              <a:spLocks noEditPoints="1"/>
            </p:cNvSpPr>
            <p:nvPr/>
          </p:nvSpPr>
          <p:spPr>
            <a:xfrm>
              <a:off x="4850" y="1438"/>
              <a:ext cx="20"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271488" name="任意多边形 271487"/>
            <p:cNvSpPr>
              <a:spLocks noEditPoints="1"/>
            </p:cNvSpPr>
            <p:nvPr/>
          </p:nvSpPr>
          <p:spPr>
            <a:xfrm>
              <a:off x="4850" y="1843"/>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271489" name="任意多边形 271488"/>
            <p:cNvSpPr>
              <a:spLocks noEditPoints="1"/>
            </p:cNvSpPr>
            <p:nvPr/>
          </p:nvSpPr>
          <p:spPr>
            <a:xfrm>
              <a:off x="4850" y="2247"/>
              <a:ext cx="20"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271490" name="任意多边形 271489"/>
            <p:cNvSpPr>
              <a:spLocks noEditPoints="1"/>
            </p:cNvSpPr>
            <p:nvPr/>
          </p:nvSpPr>
          <p:spPr>
            <a:xfrm>
              <a:off x="4850" y="2652"/>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271491" name="任意多边形 271490"/>
            <p:cNvSpPr>
              <a:spLocks noEditPoints="1"/>
            </p:cNvSpPr>
            <p:nvPr/>
          </p:nvSpPr>
          <p:spPr>
            <a:xfrm>
              <a:off x="4850" y="3056"/>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271492" name="任意多边形 271491"/>
            <p:cNvSpPr>
              <a:spLocks noEditPoints="1"/>
            </p:cNvSpPr>
            <p:nvPr/>
          </p:nvSpPr>
          <p:spPr>
            <a:xfrm>
              <a:off x="4850" y="3461"/>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271493" name="任意多边形 271492"/>
            <p:cNvSpPr>
              <a:spLocks noEditPoints="1"/>
            </p:cNvSpPr>
            <p:nvPr/>
          </p:nvSpPr>
          <p:spPr>
            <a:xfrm>
              <a:off x="4850" y="3865"/>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271494" name="矩形 271493"/>
            <p:cNvSpPr/>
            <p:nvPr/>
          </p:nvSpPr>
          <p:spPr>
            <a:xfrm>
              <a:off x="4850" y="4269"/>
              <a:ext cx="20" cy="51"/>
            </a:xfrm>
            <a:prstGeom prst="rect">
              <a:avLst/>
            </a:prstGeom>
            <a:solidFill>
              <a:schemeClr val="bg2">
                <a:alpha val="60001"/>
              </a:schemeClr>
            </a:solidFill>
            <a:ln w="0">
              <a:noFill/>
            </a:ln>
          </p:spPr>
          <p:txBody>
            <a:bodyPr/>
            <a:p>
              <a:endParaRPr lang="zh-CN" altLang="en-US"/>
            </a:p>
          </p:txBody>
        </p:sp>
        <p:sp>
          <p:nvSpPr>
            <p:cNvPr id="271495" name="矩形 271494"/>
            <p:cNvSpPr/>
            <p:nvPr/>
          </p:nvSpPr>
          <p:spPr>
            <a:xfrm>
              <a:off x="5300" y="23"/>
              <a:ext cx="20" cy="101"/>
            </a:xfrm>
            <a:prstGeom prst="rect">
              <a:avLst/>
            </a:prstGeom>
            <a:solidFill>
              <a:schemeClr val="bg2">
                <a:alpha val="60001"/>
              </a:schemeClr>
            </a:solidFill>
            <a:ln w="0">
              <a:noFill/>
            </a:ln>
          </p:spPr>
          <p:txBody>
            <a:bodyPr/>
            <a:p>
              <a:endParaRPr lang="zh-CN" altLang="en-US"/>
            </a:p>
          </p:txBody>
        </p:sp>
        <p:sp>
          <p:nvSpPr>
            <p:cNvPr id="271496" name="任意多边形 271495"/>
            <p:cNvSpPr>
              <a:spLocks noEditPoints="1"/>
            </p:cNvSpPr>
            <p:nvPr/>
          </p:nvSpPr>
          <p:spPr>
            <a:xfrm>
              <a:off x="5300" y="225"/>
              <a:ext cx="20"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271497" name="任意多边形 271496"/>
            <p:cNvSpPr>
              <a:spLocks noEditPoints="1"/>
            </p:cNvSpPr>
            <p:nvPr/>
          </p:nvSpPr>
          <p:spPr>
            <a:xfrm>
              <a:off x="5300" y="630"/>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271498" name="任意多边形 271497"/>
            <p:cNvSpPr>
              <a:spLocks noEditPoints="1"/>
            </p:cNvSpPr>
            <p:nvPr/>
          </p:nvSpPr>
          <p:spPr>
            <a:xfrm>
              <a:off x="5300" y="1034"/>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271499" name="任意多边形 271498"/>
            <p:cNvSpPr>
              <a:spLocks noEditPoints="1"/>
            </p:cNvSpPr>
            <p:nvPr/>
          </p:nvSpPr>
          <p:spPr>
            <a:xfrm>
              <a:off x="5300" y="1438"/>
              <a:ext cx="20"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271500" name="任意多边形 271499"/>
            <p:cNvSpPr>
              <a:spLocks noEditPoints="1"/>
            </p:cNvSpPr>
            <p:nvPr/>
          </p:nvSpPr>
          <p:spPr>
            <a:xfrm>
              <a:off x="5300" y="1843"/>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271501" name="任意多边形 271500"/>
            <p:cNvSpPr>
              <a:spLocks noEditPoints="1"/>
            </p:cNvSpPr>
            <p:nvPr/>
          </p:nvSpPr>
          <p:spPr>
            <a:xfrm>
              <a:off x="5300" y="2247"/>
              <a:ext cx="20"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271502" name="任意多边形 271501"/>
            <p:cNvSpPr>
              <a:spLocks noEditPoints="1"/>
            </p:cNvSpPr>
            <p:nvPr/>
          </p:nvSpPr>
          <p:spPr>
            <a:xfrm>
              <a:off x="5300" y="2652"/>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271503" name="任意多边形 271502"/>
            <p:cNvSpPr>
              <a:spLocks noEditPoints="1"/>
            </p:cNvSpPr>
            <p:nvPr/>
          </p:nvSpPr>
          <p:spPr>
            <a:xfrm>
              <a:off x="5300" y="3056"/>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271504" name="任意多边形 271503"/>
            <p:cNvSpPr>
              <a:spLocks noEditPoints="1"/>
            </p:cNvSpPr>
            <p:nvPr/>
          </p:nvSpPr>
          <p:spPr>
            <a:xfrm>
              <a:off x="5300" y="3461"/>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271505" name="任意多边形 271504"/>
            <p:cNvSpPr>
              <a:spLocks noEditPoints="1"/>
            </p:cNvSpPr>
            <p:nvPr/>
          </p:nvSpPr>
          <p:spPr>
            <a:xfrm>
              <a:off x="5300" y="3865"/>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271506" name="矩形 271505"/>
            <p:cNvSpPr/>
            <p:nvPr/>
          </p:nvSpPr>
          <p:spPr>
            <a:xfrm>
              <a:off x="5300" y="4269"/>
              <a:ext cx="20" cy="51"/>
            </a:xfrm>
            <a:prstGeom prst="rect">
              <a:avLst/>
            </a:prstGeom>
            <a:solidFill>
              <a:schemeClr val="bg2">
                <a:alpha val="60001"/>
              </a:schemeClr>
            </a:solidFill>
            <a:ln w="0">
              <a:noFill/>
            </a:ln>
          </p:spPr>
          <p:txBody>
            <a:bodyPr/>
            <a:p>
              <a:endParaRPr lang="zh-CN" altLang="en-US"/>
            </a:p>
          </p:txBody>
        </p:sp>
        <p:sp>
          <p:nvSpPr>
            <p:cNvPr id="271507" name="任意多边形 271506"/>
            <p:cNvSpPr/>
            <p:nvPr/>
          </p:nvSpPr>
          <p:spPr>
            <a:xfrm>
              <a:off x="349" y="3304"/>
              <a:ext cx="20" cy="10"/>
            </a:xfrm>
            <a:custGeom>
              <a:avLst/>
              <a:gdLst/>
              <a:ahLst/>
              <a:cxnLst/>
              <a:pathLst>
                <a:path w="4" h="2">
                  <a:moveTo>
                    <a:pt x="0" y="1"/>
                  </a:moveTo>
                  <a:cubicBezTo>
                    <a:pt x="1" y="2"/>
                    <a:pt x="4" y="0"/>
                    <a:pt x="0" y="1"/>
                  </a:cubicBezTo>
                  <a:close/>
                </a:path>
              </a:pathLst>
            </a:custGeom>
            <a:solidFill>
              <a:schemeClr val="bg2">
                <a:alpha val="60001"/>
              </a:schemeClr>
            </a:solidFill>
            <a:ln w="0">
              <a:noFill/>
            </a:ln>
          </p:spPr>
          <p:txBody>
            <a:bodyPr/>
            <a:p>
              <a:endParaRPr lang="zh-CN" altLang="en-US"/>
            </a:p>
          </p:txBody>
        </p:sp>
      </p:grpSp>
      <p:grpSp>
        <p:nvGrpSpPr>
          <p:cNvPr id="271508" name="组合 271507"/>
          <p:cNvGrpSpPr/>
          <p:nvPr/>
        </p:nvGrpSpPr>
        <p:grpSpPr>
          <a:xfrm>
            <a:off x="1066800" y="3444875"/>
            <a:ext cx="533400" cy="492125"/>
            <a:chOff x="96" y="2784"/>
            <a:chExt cx="1062" cy="981"/>
          </a:xfrm>
        </p:grpSpPr>
        <p:sp>
          <p:nvSpPr>
            <p:cNvPr id="271509" name="任意多边形 271508"/>
            <p:cNvSpPr/>
            <p:nvPr userDrawn="1"/>
          </p:nvSpPr>
          <p:spPr>
            <a:xfrm>
              <a:off x="121" y="2784"/>
              <a:ext cx="207" cy="81"/>
            </a:xfrm>
            <a:custGeom>
              <a:avLst/>
              <a:gdLst/>
              <a:ahLst/>
              <a:cxnLst/>
              <a:pathLst>
                <a:path w="41" h="16">
                  <a:moveTo>
                    <a:pt x="30" y="12"/>
                  </a:moveTo>
                  <a:cubicBezTo>
                    <a:pt x="34" y="11"/>
                    <a:pt x="36" y="10"/>
                    <a:pt x="37" y="10"/>
                  </a:cubicBezTo>
                  <a:cubicBezTo>
                    <a:pt x="37" y="10"/>
                    <a:pt x="38" y="9"/>
                    <a:pt x="38" y="9"/>
                  </a:cubicBezTo>
                  <a:cubicBezTo>
                    <a:pt x="41" y="6"/>
                    <a:pt x="37" y="1"/>
                    <a:pt x="31" y="1"/>
                  </a:cubicBezTo>
                  <a:cubicBezTo>
                    <a:pt x="31" y="1"/>
                    <a:pt x="0" y="0"/>
                    <a:pt x="8" y="11"/>
                  </a:cubicBezTo>
                  <a:cubicBezTo>
                    <a:pt x="8" y="11"/>
                    <a:pt x="15" y="16"/>
                    <a:pt x="30" y="12"/>
                  </a:cubicBezTo>
                  <a:close/>
                </a:path>
              </a:pathLst>
            </a:custGeom>
            <a:solidFill>
              <a:schemeClr val="accent2"/>
            </a:solidFill>
            <a:ln w="0">
              <a:noFill/>
            </a:ln>
          </p:spPr>
          <p:txBody>
            <a:bodyPr/>
            <a:p>
              <a:endParaRPr lang="zh-CN" altLang="en-US"/>
            </a:p>
          </p:txBody>
        </p:sp>
        <p:sp>
          <p:nvSpPr>
            <p:cNvPr id="271510" name="任意多边形 271509"/>
            <p:cNvSpPr>
              <a:spLocks noEditPoints="1"/>
            </p:cNvSpPr>
            <p:nvPr userDrawn="1"/>
          </p:nvSpPr>
          <p:spPr>
            <a:xfrm>
              <a:off x="96" y="2789"/>
              <a:ext cx="1062" cy="976"/>
            </a:xfrm>
            <a:custGeom>
              <a:avLst/>
              <a:gdLst/>
              <a:ahLst/>
              <a:cxnLst/>
              <a:pathLst>
                <a:path w="210" h="193">
                  <a:moveTo>
                    <a:pt x="186" y="166"/>
                  </a:moveTo>
                  <a:cubicBezTo>
                    <a:pt x="167" y="166"/>
                    <a:pt x="163" y="155"/>
                    <a:pt x="163" y="155"/>
                  </a:cubicBezTo>
                  <a:cubicBezTo>
                    <a:pt x="163" y="155"/>
                    <a:pt x="162" y="147"/>
                    <a:pt x="154" y="145"/>
                  </a:cubicBezTo>
                  <a:cubicBezTo>
                    <a:pt x="135" y="140"/>
                    <a:pt x="147" y="128"/>
                    <a:pt x="152" y="125"/>
                  </a:cubicBezTo>
                  <a:cubicBezTo>
                    <a:pt x="157" y="123"/>
                    <a:pt x="154" y="122"/>
                    <a:pt x="150" y="120"/>
                  </a:cubicBezTo>
                  <a:cubicBezTo>
                    <a:pt x="142" y="115"/>
                    <a:pt x="141" y="109"/>
                    <a:pt x="142" y="99"/>
                  </a:cubicBezTo>
                  <a:cubicBezTo>
                    <a:pt x="142" y="88"/>
                    <a:pt x="149" y="91"/>
                    <a:pt x="149" y="91"/>
                  </a:cubicBezTo>
                  <a:cubicBezTo>
                    <a:pt x="149" y="91"/>
                    <a:pt x="160" y="96"/>
                    <a:pt x="165" y="93"/>
                  </a:cubicBezTo>
                  <a:cubicBezTo>
                    <a:pt x="169" y="91"/>
                    <a:pt x="167" y="88"/>
                    <a:pt x="165" y="89"/>
                  </a:cubicBezTo>
                  <a:cubicBezTo>
                    <a:pt x="163" y="91"/>
                    <a:pt x="148" y="89"/>
                    <a:pt x="146" y="82"/>
                  </a:cubicBezTo>
                  <a:cubicBezTo>
                    <a:pt x="144" y="74"/>
                    <a:pt x="150" y="78"/>
                    <a:pt x="151" y="78"/>
                  </a:cubicBezTo>
                  <a:cubicBezTo>
                    <a:pt x="153" y="79"/>
                    <a:pt x="153" y="81"/>
                    <a:pt x="157" y="83"/>
                  </a:cubicBezTo>
                  <a:cubicBezTo>
                    <a:pt x="168" y="88"/>
                    <a:pt x="162" y="82"/>
                    <a:pt x="162" y="82"/>
                  </a:cubicBezTo>
                  <a:cubicBezTo>
                    <a:pt x="162" y="82"/>
                    <a:pt x="162" y="82"/>
                    <a:pt x="157" y="77"/>
                  </a:cubicBezTo>
                  <a:cubicBezTo>
                    <a:pt x="152" y="71"/>
                    <a:pt x="145" y="73"/>
                    <a:pt x="139" y="73"/>
                  </a:cubicBezTo>
                  <a:cubicBezTo>
                    <a:pt x="133" y="73"/>
                    <a:pt x="135" y="78"/>
                    <a:pt x="135" y="78"/>
                  </a:cubicBezTo>
                  <a:cubicBezTo>
                    <a:pt x="135" y="78"/>
                    <a:pt x="134" y="88"/>
                    <a:pt x="133" y="106"/>
                  </a:cubicBezTo>
                  <a:cubicBezTo>
                    <a:pt x="132" y="124"/>
                    <a:pt x="129" y="126"/>
                    <a:pt x="128" y="125"/>
                  </a:cubicBezTo>
                  <a:cubicBezTo>
                    <a:pt x="127" y="123"/>
                    <a:pt x="125" y="114"/>
                    <a:pt x="125" y="111"/>
                  </a:cubicBezTo>
                  <a:cubicBezTo>
                    <a:pt x="125" y="108"/>
                    <a:pt x="123" y="97"/>
                    <a:pt x="124" y="84"/>
                  </a:cubicBezTo>
                  <a:cubicBezTo>
                    <a:pt x="125" y="72"/>
                    <a:pt x="128" y="77"/>
                    <a:pt x="120" y="74"/>
                  </a:cubicBezTo>
                  <a:cubicBezTo>
                    <a:pt x="111" y="71"/>
                    <a:pt x="116" y="67"/>
                    <a:pt x="118" y="67"/>
                  </a:cubicBezTo>
                  <a:cubicBezTo>
                    <a:pt x="121" y="67"/>
                    <a:pt x="125" y="69"/>
                    <a:pt x="126" y="67"/>
                  </a:cubicBezTo>
                  <a:cubicBezTo>
                    <a:pt x="127" y="59"/>
                    <a:pt x="128" y="52"/>
                    <a:pt x="124" y="51"/>
                  </a:cubicBezTo>
                  <a:cubicBezTo>
                    <a:pt x="115" y="47"/>
                    <a:pt x="119" y="45"/>
                    <a:pt x="122" y="44"/>
                  </a:cubicBezTo>
                  <a:cubicBezTo>
                    <a:pt x="125" y="43"/>
                    <a:pt x="126" y="35"/>
                    <a:pt x="121" y="37"/>
                  </a:cubicBezTo>
                  <a:cubicBezTo>
                    <a:pt x="112" y="40"/>
                    <a:pt x="113" y="32"/>
                    <a:pt x="115" y="31"/>
                  </a:cubicBezTo>
                  <a:cubicBezTo>
                    <a:pt x="117" y="30"/>
                    <a:pt x="120" y="32"/>
                    <a:pt x="119" y="24"/>
                  </a:cubicBezTo>
                  <a:cubicBezTo>
                    <a:pt x="117" y="17"/>
                    <a:pt x="124" y="14"/>
                    <a:pt x="126" y="21"/>
                  </a:cubicBezTo>
                  <a:cubicBezTo>
                    <a:pt x="127" y="28"/>
                    <a:pt x="130" y="42"/>
                    <a:pt x="132" y="39"/>
                  </a:cubicBezTo>
                  <a:cubicBezTo>
                    <a:pt x="134" y="35"/>
                    <a:pt x="138" y="22"/>
                    <a:pt x="142" y="16"/>
                  </a:cubicBezTo>
                  <a:cubicBezTo>
                    <a:pt x="145" y="10"/>
                    <a:pt x="150" y="15"/>
                    <a:pt x="149" y="18"/>
                  </a:cubicBezTo>
                  <a:cubicBezTo>
                    <a:pt x="144" y="33"/>
                    <a:pt x="152" y="34"/>
                    <a:pt x="152" y="34"/>
                  </a:cubicBezTo>
                  <a:cubicBezTo>
                    <a:pt x="152" y="34"/>
                    <a:pt x="151" y="36"/>
                    <a:pt x="147" y="36"/>
                  </a:cubicBezTo>
                  <a:cubicBezTo>
                    <a:pt x="137" y="35"/>
                    <a:pt x="141" y="41"/>
                    <a:pt x="145" y="43"/>
                  </a:cubicBezTo>
                  <a:cubicBezTo>
                    <a:pt x="154" y="46"/>
                    <a:pt x="148" y="48"/>
                    <a:pt x="143" y="48"/>
                  </a:cubicBezTo>
                  <a:cubicBezTo>
                    <a:pt x="139" y="48"/>
                    <a:pt x="136" y="50"/>
                    <a:pt x="135" y="55"/>
                  </a:cubicBezTo>
                  <a:cubicBezTo>
                    <a:pt x="132" y="70"/>
                    <a:pt x="144" y="67"/>
                    <a:pt x="144" y="67"/>
                  </a:cubicBezTo>
                  <a:cubicBezTo>
                    <a:pt x="162" y="72"/>
                    <a:pt x="189" y="69"/>
                    <a:pt x="189" y="69"/>
                  </a:cubicBezTo>
                  <a:cubicBezTo>
                    <a:pt x="209" y="75"/>
                    <a:pt x="200" y="45"/>
                    <a:pt x="199" y="29"/>
                  </a:cubicBezTo>
                  <a:cubicBezTo>
                    <a:pt x="197" y="13"/>
                    <a:pt x="195" y="5"/>
                    <a:pt x="181" y="2"/>
                  </a:cubicBezTo>
                  <a:cubicBezTo>
                    <a:pt x="168" y="0"/>
                    <a:pt x="90" y="1"/>
                    <a:pt x="90" y="1"/>
                  </a:cubicBezTo>
                  <a:cubicBezTo>
                    <a:pt x="87" y="2"/>
                    <a:pt x="56" y="1"/>
                    <a:pt x="56" y="1"/>
                  </a:cubicBezTo>
                  <a:cubicBezTo>
                    <a:pt x="56" y="1"/>
                    <a:pt x="54" y="8"/>
                    <a:pt x="56" y="8"/>
                  </a:cubicBezTo>
                  <a:cubicBezTo>
                    <a:pt x="61" y="8"/>
                    <a:pt x="80" y="9"/>
                    <a:pt x="80" y="9"/>
                  </a:cubicBezTo>
                  <a:cubicBezTo>
                    <a:pt x="81" y="9"/>
                    <a:pt x="90" y="8"/>
                    <a:pt x="85" y="12"/>
                  </a:cubicBezTo>
                  <a:cubicBezTo>
                    <a:pt x="80" y="16"/>
                    <a:pt x="69" y="16"/>
                    <a:pt x="62" y="16"/>
                  </a:cubicBezTo>
                  <a:cubicBezTo>
                    <a:pt x="47" y="15"/>
                    <a:pt x="54" y="22"/>
                    <a:pt x="60" y="22"/>
                  </a:cubicBezTo>
                  <a:cubicBezTo>
                    <a:pt x="78" y="22"/>
                    <a:pt x="82" y="26"/>
                    <a:pt x="74" y="27"/>
                  </a:cubicBezTo>
                  <a:cubicBezTo>
                    <a:pt x="67" y="28"/>
                    <a:pt x="65" y="28"/>
                    <a:pt x="58" y="29"/>
                  </a:cubicBezTo>
                  <a:cubicBezTo>
                    <a:pt x="2" y="38"/>
                    <a:pt x="21" y="23"/>
                    <a:pt x="26" y="23"/>
                  </a:cubicBezTo>
                  <a:cubicBezTo>
                    <a:pt x="49" y="23"/>
                    <a:pt x="44" y="15"/>
                    <a:pt x="38" y="17"/>
                  </a:cubicBezTo>
                  <a:cubicBezTo>
                    <a:pt x="32" y="18"/>
                    <a:pt x="12" y="11"/>
                    <a:pt x="9" y="24"/>
                  </a:cubicBezTo>
                  <a:cubicBezTo>
                    <a:pt x="7" y="37"/>
                    <a:pt x="15" y="103"/>
                    <a:pt x="13" y="115"/>
                  </a:cubicBezTo>
                  <a:cubicBezTo>
                    <a:pt x="0" y="193"/>
                    <a:pt x="71" y="176"/>
                    <a:pt x="71" y="176"/>
                  </a:cubicBezTo>
                  <a:cubicBezTo>
                    <a:pt x="56" y="164"/>
                    <a:pt x="62" y="153"/>
                    <a:pt x="61" y="146"/>
                  </a:cubicBezTo>
                  <a:cubicBezTo>
                    <a:pt x="57" y="125"/>
                    <a:pt x="55" y="122"/>
                    <a:pt x="51" y="124"/>
                  </a:cubicBezTo>
                  <a:cubicBezTo>
                    <a:pt x="43" y="128"/>
                    <a:pt x="44" y="130"/>
                    <a:pt x="45" y="133"/>
                  </a:cubicBezTo>
                  <a:cubicBezTo>
                    <a:pt x="51" y="151"/>
                    <a:pt x="37" y="137"/>
                    <a:pt x="37" y="137"/>
                  </a:cubicBezTo>
                  <a:cubicBezTo>
                    <a:pt x="35" y="138"/>
                    <a:pt x="34" y="142"/>
                    <a:pt x="35" y="145"/>
                  </a:cubicBezTo>
                  <a:cubicBezTo>
                    <a:pt x="47" y="168"/>
                    <a:pt x="36" y="162"/>
                    <a:pt x="33" y="158"/>
                  </a:cubicBezTo>
                  <a:cubicBezTo>
                    <a:pt x="22" y="142"/>
                    <a:pt x="33" y="133"/>
                    <a:pt x="32" y="128"/>
                  </a:cubicBezTo>
                  <a:cubicBezTo>
                    <a:pt x="27" y="108"/>
                    <a:pt x="42" y="100"/>
                    <a:pt x="44" y="97"/>
                  </a:cubicBezTo>
                  <a:cubicBezTo>
                    <a:pt x="46" y="93"/>
                    <a:pt x="45" y="92"/>
                    <a:pt x="46" y="86"/>
                  </a:cubicBezTo>
                  <a:cubicBezTo>
                    <a:pt x="48" y="72"/>
                    <a:pt x="55" y="79"/>
                    <a:pt x="55" y="84"/>
                  </a:cubicBezTo>
                  <a:cubicBezTo>
                    <a:pt x="53" y="100"/>
                    <a:pt x="63" y="88"/>
                    <a:pt x="67" y="83"/>
                  </a:cubicBezTo>
                  <a:cubicBezTo>
                    <a:pt x="78" y="68"/>
                    <a:pt x="77" y="84"/>
                    <a:pt x="75" y="87"/>
                  </a:cubicBezTo>
                  <a:cubicBezTo>
                    <a:pt x="72" y="89"/>
                    <a:pt x="71" y="93"/>
                    <a:pt x="71" y="95"/>
                  </a:cubicBezTo>
                  <a:cubicBezTo>
                    <a:pt x="74" y="103"/>
                    <a:pt x="69" y="111"/>
                    <a:pt x="67" y="112"/>
                  </a:cubicBezTo>
                  <a:cubicBezTo>
                    <a:pt x="66" y="112"/>
                    <a:pt x="61" y="114"/>
                    <a:pt x="61" y="121"/>
                  </a:cubicBezTo>
                  <a:cubicBezTo>
                    <a:pt x="61" y="127"/>
                    <a:pt x="69" y="139"/>
                    <a:pt x="69" y="143"/>
                  </a:cubicBezTo>
                  <a:cubicBezTo>
                    <a:pt x="69" y="178"/>
                    <a:pt x="84" y="181"/>
                    <a:pt x="91" y="180"/>
                  </a:cubicBezTo>
                  <a:cubicBezTo>
                    <a:pt x="98" y="179"/>
                    <a:pt x="159" y="177"/>
                    <a:pt x="185" y="175"/>
                  </a:cubicBezTo>
                  <a:cubicBezTo>
                    <a:pt x="210" y="173"/>
                    <a:pt x="193" y="166"/>
                    <a:pt x="186" y="166"/>
                  </a:cubicBezTo>
                  <a:close/>
                  <a:moveTo>
                    <a:pt x="165" y="60"/>
                  </a:moveTo>
                  <a:cubicBezTo>
                    <a:pt x="203" y="61"/>
                    <a:pt x="185" y="64"/>
                    <a:pt x="182" y="66"/>
                  </a:cubicBezTo>
                  <a:cubicBezTo>
                    <a:pt x="178" y="68"/>
                    <a:pt x="182" y="66"/>
                    <a:pt x="167" y="65"/>
                  </a:cubicBezTo>
                  <a:cubicBezTo>
                    <a:pt x="152" y="65"/>
                    <a:pt x="165" y="60"/>
                    <a:pt x="165" y="60"/>
                  </a:cubicBezTo>
                  <a:close/>
                  <a:moveTo>
                    <a:pt x="114" y="50"/>
                  </a:moveTo>
                  <a:cubicBezTo>
                    <a:pt x="121" y="55"/>
                    <a:pt x="113" y="61"/>
                    <a:pt x="113" y="61"/>
                  </a:cubicBezTo>
                  <a:cubicBezTo>
                    <a:pt x="113" y="61"/>
                    <a:pt x="108" y="70"/>
                    <a:pt x="112" y="78"/>
                  </a:cubicBezTo>
                  <a:cubicBezTo>
                    <a:pt x="116" y="87"/>
                    <a:pt x="116" y="97"/>
                    <a:pt x="108" y="87"/>
                  </a:cubicBezTo>
                  <a:cubicBezTo>
                    <a:pt x="100" y="78"/>
                    <a:pt x="105" y="58"/>
                    <a:pt x="107" y="53"/>
                  </a:cubicBezTo>
                  <a:cubicBezTo>
                    <a:pt x="107" y="53"/>
                    <a:pt x="107" y="44"/>
                    <a:pt x="114" y="50"/>
                  </a:cubicBezTo>
                  <a:close/>
                  <a:moveTo>
                    <a:pt x="83" y="29"/>
                  </a:moveTo>
                  <a:cubicBezTo>
                    <a:pt x="83" y="25"/>
                    <a:pt x="89" y="26"/>
                    <a:pt x="89" y="26"/>
                  </a:cubicBezTo>
                  <a:cubicBezTo>
                    <a:pt x="89" y="26"/>
                    <a:pt x="99" y="30"/>
                    <a:pt x="104" y="30"/>
                  </a:cubicBezTo>
                  <a:cubicBezTo>
                    <a:pt x="108" y="29"/>
                    <a:pt x="114" y="35"/>
                    <a:pt x="105" y="35"/>
                  </a:cubicBezTo>
                  <a:cubicBezTo>
                    <a:pt x="96" y="35"/>
                    <a:pt x="82" y="39"/>
                    <a:pt x="83" y="29"/>
                  </a:cubicBezTo>
                  <a:close/>
                  <a:moveTo>
                    <a:pt x="61" y="72"/>
                  </a:moveTo>
                  <a:cubicBezTo>
                    <a:pt x="55" y="72"/>
                    <a:pt x="16" y="87"/>
                    <a:pt x="16" y="48"/>
                  </a:cubicBezTo>
                  <a:cubicBezTo>
                    <a:pt x="16" y="39"/>
                    <a:pt x="14" y="31"/>
                    <a:pt x="24" y="37"/>
                  </a:cubicBezTo>
                  <a:cubicBezTo>
                    <a:pt x="35" y="42"/>
                    <a:pt x="25" y="42"/>
                    <a:pt x="49" y="40"/>
                  </a:cubicBezTo>
                  <a:cubicBezTo>
                    <a:pt x="49" y="40"/>
                    <a:pt x="66" y="41"/>
                    <a:pt x="68" y="40"/>
                  </a:cubicBezTo>
                  <a:cubicBezTo>
                    <a:pt x="71" y="38"/>
                    <a:pt x="69" y="34"/>
                    <a:pt x="74" y="34"/>
                  </a:cubicBezTo>
                  <a:cubicBezTo>
                    <a:pt x="80" y="34"/>
                    <a:pt x="79" y="40"/>
                    <a:pt x="79" y="40"/>
                  </a:cubicBezTo>
                  <a:cubicBezTo>
                    <a:pt x="79" y="40"/>
                    <a:pt x="74" y="46"/>
                    <a:pt x="109" y="41"/>
                  </a:cubicBezTo>
                  <a:cubicBezTo>
                    <a:pt x="113" y="41"/>
                    <a:pt x="117" y="45"/>
                    <a:pt x="108" y="45"/>
                  </a:cubicBezTo>
                  <a:cubicBezTo>
                    <a:pt x="104" y="45"/>
                    <a:pt x="97" y="48"/>
                    <a:pt x="100" y="53"/>
                  </a:cubicBezTo>
                  <a:cubicBezTo>
                    <a:pt x="102" y="58"/>
                    <a:pt x="99" y="93"/>
                    <a:pt x="99" y="93"/>
                  </a:cubicBezTo>
                  <a:cubicBezTo>
                    <a:pt x="99" y="93"/>
                    <a:pt x="97" y="100"/>
                    <a:pt x="94" y="90"/>
                  </a:cubicBezTo>
                  <a:cubicBezTo>
                    <a:pt x="93" y="86"/>
                    <a:pt x="94" y="53"/>
                    <a:pt x="93" y="51"/>
                  </a:cubicBezTo>
                  <a:cubicBezTo>
                    <a:pt x="93" y="48"/>
                    <a:pt x="77" y="45"/>
                    <a:pt x="77" y="57"/>
                  </a:cubicBezTo>
                  <a:cubicBezTo>
                    <a:pt x="77" y="68"/>
                    <a:pt x="73" y="71"/>
                    <a:pt x="61" y="72"/>
                  </a:cubicBezTo>
                  <a:close/>
                  <a:moveTo>
                    <a:pt x="85" y="84"/>
                  </a:moveTo>
                  <a:cubicBezTo>
                    <a:pt x="82" y="88"/>
                    <a:pt x="78" y="90"/>
                    <a:pt x="80" y="82"/>
                  </a:cubicBezTo>
                  <a:cubicBezTo>
                    <a:pt x="81" y="74"/>
                    <a:pt x="83" y="63"/>
                    <a:pt x="83" y="57"/>
                  </a:cubicBezTo>
                  <a:cubicBezTo>
                    <a:pt x="83" y="57"/>
                    <a:pt x="87" y="50"/>
                    <a:pt x="88" y="58"/>
                  </a:cubicBezTo>
                  <a:cubicBezTo>
                    <a:pt x="89" y="66"/>
                    <a:pt x="87" y="81"/>
                    <a:pt x="85" y="84"/>
                  </a:cubicBezTo>
                  <a:close/>
                  <a:moveTo>
                    <a:pt x="102" y="145"/>
                  </a:moveTo>
                  <a:cubicBezTo>
                    <a:pt x="78" y="144"/>
                    <a:pt x="77" y="148"/>
                    <a:pt x="77" y="117"/>
                  </a:cubicBezTo>
                  <a:cubicBezTo>
                    <a:pt x="77" y="86"/>
                    <a:pt x="81" y="93"/>
                    <a:pt x="82" y="96"/>
                  </a:cubicBezTo>
                  <a:cubicBezTo>
                    <a:pt x="82" y="96"/>
                    <a:pt x="90" y="116"/>
                    <a:pt x="111" y="101"/>
                  </a:cubicBezTo>
                  <a:cubicBezTo>
                    <a:pt x="114" y="98"/>
                    <a:pt x="116" y="96"/>
                    <a:pt x="117" y="106"/>
                  </a:cubicBezTo>
                  <a:cubicBezTo>
                    <a:pt x="117" y="117"/>
                    <a:pt x="127" y="145"/>
                    <a:pt x="102" y="145"/>
                  </a:cubicBezTo>
                  <a:close/>
                </a:path>
              </a:pathLst>
            </a:custGeom>
            <a:solidFill>
              <a:schemeClr val="accent2"/>
            </a:solidFill>
            <a:ln w="0">
              <a:noFill/>
            </a:ln>
          </p:spPr>
          <p:txBody>
            <a:bodyPr/>
            <a:p>
              <a:endParaRPr lang="zh-CN" altLang="en-US"/>
            </a:p>
          </p:txBody>
        </p:sp>
        <p:sp>
          <p:nvSpPr>
            <p:cNvPr id="271511" name="任意多边形 271510"/>
            <p:cNvSpPr/>
            <p:nvPr userDrawn="1"/>
          </p:nvSpPr>
          <p:spPr>
            <a:xfrm>
              <a:off x="348" y="3254"/>
              <a:ext cx="86" cy="102"/>
            </a:xfrm>
            <a:custGeom>
              <a:avLst/>
              <a:gdLst/>
              <a:ahLst/>
              <a:cxnLst/>
              <a:pathLst>
                <a:path w="17" h="20">
                  <a:moveTo>
                    <a:pt x="14" y="5"/>
                  </a:moveTo>
                  <a:cubicBezTo>
                    <a:pt x="13" y="0"/>
                    <a:pt x="0" y="8"/>
                    <a:pt x="9" y="20"/>
                  </a:cubicBezTo>
                  <a:cubicBezTo>
                    <a:pt x="9" y="20"/>
                    <a:pt x="17" y="17"/>
                    <a:pt x="14" y="5"/>
                  </a:cubicBezTo>
                  <a:close/>
                </a:path>
              </a:pathLst>
            </a:custGeom>
            <a:solidFill>
              <a:schemeClr val="accent2"/>
            </a:solidFill>
            <a:ln w="0">
              <a:noFill/>
            </a:ln>
          </p:spPr>
          <p:txBody>
            <a:bodyPr/>
            <a:p>
              <a:endParaRPr lang="zh-CN" altLang="en-US"/>
            </a:p>
          </p:txBody>
        </p:sp>
        <p:sp>
          <p:nvSpPr>
            <p:cNvPr id="271512" name="任意多边形 271511"/>
            <p:cNvSpPr/>
            <p:nvPr userDrawn="1"/>
          </p:nvSpPr>
          <p:spPr>
            <a:xfrm>
              <a:off x="267" y="3295"/>
              <a:ext cx="76" cy="136"/>
            </a:xfrm>
            <a:custGeom>
              <a:avLst/>
              <a:gdLst/>
              <a:ahLst/>
              <a:cxnLst/>
              <a:pathLst>
                <a:path w="15" h="27">
                  <a:moveTo>
                    <a:pt x="7" y="10"/>
                  </a:moveTo>
                  <a:cubicBezTo>
                    <a:pt x="0" y="19"/>
                    <a:pt x="2" y="23"/>
                    <a:pt x="4" y="25"/>
                  </a:cubicBezTo>
                  <a:cubicBezTo>
                    <a:pt x="7" y="27"/>
                    <a:pt x="11" y="26"/>
                    <a:pt x="15" y="16"/>
                  </a:cubicBezTo>
                  <a:cubicBezTo>
                    <a:pt x="15" y="16"/>
                    <a:pt x="12" y="11"/>
                    <a:pt x="13" y="8"/>
                  </a:cubicBezTo>
                  <a:cubicBezTo>
                    <a:pt x="15" y="6"/>
                    <a:pt x="14" y="0"/>
                    <a:pt x="7" y="10"/>
                  </a:cubicBezTo>
                  <a:close/>
                </a:path>
              </a:pathLst>
            </a:custGeom>
            <a:solidFill>
              <a:schemeClr val="accent2"/>
            </a:solidFill>
            <a:ln w="0">
              <a:noFill/>
            </a:ln>
          </p:spPr>
          <p:txBody>
            <a:bodyPr/>
            <a:p>
              <a:endParaRPr lang="zh-CN" altLang="en-US"/>
            </a:p>
          </p:txBody>
        </p:sp>
        <p:sp>
          <p:nvSpPr>
            <p:cNvPr id="271513" name="任意多边形 271512"/>
            <p:cNvSpPr/>
            <p:nvPr userDrawn="1"/>
          </p:nvSpPr>
          <p:spPr>
            <a:xfrm>
              <a:off x="222" y="3022"/>
              <a:ext cx="243" cy="116"/>
            </a:xfrm>
            <a:custGeom>
              <a:avLst/>
              <a:gdLst/>
              <a:ahLst/>
              <a:cxnLst/>
              <a:pathLst>
                <a:path w="48" h="23">
                  <a:moveTo>
                    <a:pt x="40" y="2"/>
                  </a:moveTo>
                  <a:cubicBezTo>
                    <a:pt x="38" y="3"/>
                    <a:pt x="9" y="1"/>
                    <a:pt x="9" y="1"/>
                  </a:cubicBezTo>
                  <a:cubicBezTo>
                    <a:pt x="5" y="1"/>
                    <a:pt x="1" y="0"/>
                    <a:pt x="1" y="9"/>
                  </a:cubicBezTo>
                  <a:cubicBezTo>
                    <a:pt x="0" y="23"/>
                    <a:pt x="17" y="21"/>
                    <a:pt x="22" y="21"/>
                  </a:cubicBezTo>
                  <a:cubicBezTo>
                    <a:pt x="26" y="21"/>
                    <a:pt x="30" y="18"/>
                    <a:pt x="34" y="20"/>
                  </a:cubicBezTo>
                  <a:cubicBezTo>
                    <a:pt x="34" y="20"/>
                    <a:pt x="38" y="23"/>
                    <a:pt x="40" y="19"/>
                  </a:cubicBezTo>
                  <a:cubicBezTo>
                    <a:pt x="48" y="5"/>
                    <a:pt x="43" y="0"/>
                    <a:pt x="40" y="2"/>
                  </a:cubicBezTo>
                  <a:close/>
                </a:path>
              </a:pathLst>
            </a:custGeom>
            <a:solidFill>
              <a:schemeClr val="accent2"/>
            </a:solidFill>
            <a:ln w="0">
              <a:noFill/>
            </a:ln>
          </p:spPr>
          <p:txBody>
            <a:bodyPr/>
            <a:p>
              <a:endParaRPr lang="zh-CN" altLang="en-US"/>
            </a:p>
          </p:txBody>
        </p:sp>
        <p:sp>
          <p:nvSpPr>
            <p:cNvPr id="271514" name="任意多边形 271513"/>
            <p:cNvSpPr/>
            <p:nvPr userDrawn="1"/>
          </p:nvSpPr>
          <p:spPr>
            <a:xfrm>
              <a:off x="500" y="3345"/>
              <a:ext cx="177" cy="187"/>
            </a:xfrm>
            <a:custGeom>
              <a:avLst/>
              <a:gdLst/>
              <a:ahLst/>
              <a:cxnLst/>
              <a:pathLst>
                <a:path w="35" h="37">
                  <a:moveTo>
                    <a:pt x="24" y="2"/>
                  </a:moveTo>
                  <a:cubicBezTo>
                    <a:pt x="19" y="3"/>
                    <a:pt x="11" y="2"/>
                    <a:pt x="11" y="2"/>
                  </a:cubicBezTo>
                  <a:cubicBezTo>
                    <a:pt x="0" y="2"/>
                    <a:pt x="5" y="14"/>
                    <a:pt x="4" y="20"/>
                  </a:cubicBezTo>
                  <a:cubicBezTo>
                    <a:pt x="3" y="27"/>
                    <a:pt x="22" y="37"/>
                    <a:pt x="28" y="22"/>
                  </a:cubicBezTo>
                  <a:cubicBezTo>
                    <a:pt x="35" y="7"/>
                    <a:pt x="28" y="0"/>
                    <a:pt x="24" y="2"/>
                  </a:cubicBezTo>
                  <a:close/>
                </a:path>
              </a:pathLst>
            </a:custGeom>
            <a:solidFill>
              <a:schemeClr val="accent2"/>
            </a:solidFill>
            <a:ln w="0">
              <a:noFill/>
            </a:ln>
          </p:spPr>
          <p:txBody>
            <a:bodyPr/>
            <a:p>
              <a:endParaRPr lang="zh-CN" altLang="en-US"/>
            </a:p>
          </p:txBody>
        </p:sp>
        <p:sp>
          <p:nvSpPr>
            <p:cNvPr id="271515" name="任意多边形 271514"/>
            <p:cNvSpPr/>
            <p:nvPr userDrawn="1"/>
          </p:nvSpPr>
          <p:spPr>
            <a:xfrm>
              <a:off x="905" y="3158"/>
              <a:ext cx="177" cy="36"/>
            </a:xfrm>
            <a:custGeom>
              <a:avLst/>
              <a:gdLst/>
              <a:ahLst/>
              <a:cxnLst/>
              <a:pathLst>
                <a:path w="35" h="7">
                  <a:moveTo>
                    <a:pt x="5" y="0"/>
                  </a:moveTo>
                  <a:cubicBezTo>
                    <a:pt x="0" y="0"/>
                    <a:pt x="7" y="7"/>
                    <a:pt x="14" y="5"/>
                  </a:cubicBezTo>
                  <a:cubicBezTo>
                    <a:pt x="35" y="1"/>
                    <a:pt x="5" y="0"/>
                    <a:pt x="5" y="0"/>
                  </a:cubicBezTo>
                  <a:close/>
                </a:path>
              </a:pathLst>
            </a:custGeom>
            <a:solidFill>
              <a:schemeClr val="accent2"/>
            </a:solidFill>
            <a:ln w="0">
              <a:noFill/>
            </a:ln>
          </p:spPr>
          <p:txBody>
            <a:bodyPr/>
            <a:p>
              <a:endParaRPr lang="zh-CN" altLang="en-US"/>
            </a:p>
          </p:txBody>
        </p:sp>
        <p:sp>
          <p:nvSpPr>
            <p:cNvPr id="271516" name="任意多边形 271515"/>
            <p:cNvSpPr/>
            <p:nvPr userDrawn="1"/>
          </p:nvSpPr>
          <p:spPr>
            <a:xfrm>
              <a:off x="965" y="3153"/>
              <a:ext cx="137" cy="81"/>
            </a:xfrm>
            <a:custGeom>
              <a:avLst/>
              <a:gdLst/>
              <a:ahLst/>
              <a:cxnLst/>
              <a:pathLst>
                <a:path w="27" h="16">
                  <a:moveTo>
                    <a:pt x="7" y="13"/>
                  </a:moveTo>
                  <a:cubicBezTo>
                    <a:pt x="7" y="13"/>
                    <a:pt x="18" y="16"/>
                    <a:pt x="25" y="6"/>
                  </a:cubicBezTo>
                  <a:cubicBezTo>
                    <a:pt x="27" y="2"/>
                    <a:pt x="23" y="0"/>
                    <a:pt x="17" y="1"/>
                  </a:cubicBezTo>
                  <a:cubicBezTo>
                    <a:pt x="13" y="1"/>
                    <a:pt x="14" y="11"/>
                    <a:pt x="7" y="11"/>
                  </a:cubicBezTo>
                  <a:cubicBezTo>
                    <a:pt x="0" y="11"/>
                    <a:pt x="7" y="13"/>
                    <a:pt x="7" y="13"/>
                  </a:cubicBezTo>
                  <a:close/>
                </a:path>
              </a:pathLst>
            </a:custGeom>
            <a:solidFill>
              <a:schemeClr val="accent2"/>
            </a:solidFill>
            <a:ln w="0">
              <a:noFill/>
            </a:ln>
          </p:spPr>
          <p:txBody>
            <a:bodyPr/>
            <a:p>
              <a:endParaRPr lang="zh-CN" altLang="en-US"/>
            </a:p>
          </p:txBody>
        </p:sp>
        <p:sp>
          <p:nvSpPr>
            <p:cNvPr id="271517" name="任意多边形 271516"/>
            <p:cNvSpPr/>
            <p:nvPr userDrawn="1"/>
          </p:nvSpPr>
          <p:spPr>
            <a:xfrm>
              <a:off x="960" y="3204"/>
              <a:ext cx="177" cy="86"/>
            </a:xfrm>
            <a:custGeom>
              <a:avLst/>
              <a:gdLst/>
              <a:ahLst/>
              <a:cxnLst/>
              <a:pathLst>
                <a:path w="35" h="17">
                  <a:moveTo>
                    <a:pt x="25" y="6"/>
                  </a:moveTo>
                  <a:cubicBezTo>
                    <a:pt x="20" y="12"/>
                    <a:pt x="8" y="10"/>
                    <a:pt x="8" y="10"/>
                  </a:cubicBezTo>
                  <a:cubicBezTo>
                    <a:pt x="8" y="10"/>
                    <a:pt x="0" y="9"/>
                    <a:pt x="6" y="13"/>
                  </a:cubicBezTo>
                  <a:cubicBezTo>
                    <a:pt x="11" y="17"/>
                    <a:pt x="18" y="15"/>
                    <a:pt x="27" y="12"/>
                  </a:cubicBezTo>
                  <a:cubicBezTo>
                    <a:pt x="35" y="8"/>
                    <a:pt x="31" y="0"/>
                    <a:pt x="25" y="6"/>
                  </a:cubicBezTo>
                  <a:close/>
                </a:path>
              </a:pathLst>
            </a:custGeom>
            <a:solidFill>
              <a:schemeClr val="accent2"/>
            </a:solidFill>
            <a:ln w="0">
              <a:noFill/>
            </a:ln>
          </p:spPr>
          <p:txBody>
            <a:bodyPr/>
            <a:p>
              <a:endParaRPr lang="zh-CN" altLang="en-US"/>
            </a:p>
          </p:txBody>
        </p:sp>
        <p:sp>
          <p:nvSpPr>
            <p:cNvPr id="271518" name="任意多边形 271517"/>
            <p:cNvSpPr/>
            <p:nvPr userDrawn="1"/>
          </p:nvSpPr>
          <p:spPr>
            <a:xfrm>
              <a:off x="844" y="3285"/>
              <a:ext cx="248" cy="60"/>
            </a:xfrm>
            <a:custGeom>
              <a:avLst/>
              <a:gdLst/>
              <a:ahLst/>
              <a:cxnLst/>
              <a:pathLst>
                <a:path w="49" h="12">
                  <a:moveTo>
                    <a:pt x="40" y="3"/>
                  </a:moveTo>
                  <a:cubicBezTo>
                    <a:pt x="37" y="2"/>
                    <a:pt x="36" y="0"/>
                    <a:pt x="29" y="1"/>
                  </a:cubicBezTo>
                  <a:cubicBezTo>
                    <a:pt x="13" y="4"/>
                    <a:pt x="7" y="0"/>
                    <a:pt x="7" y="0"/>
                  </a:cubicBezTo>
                  <a:cubicBezTo>
                    <a:pt x="7" y="0"/>
                    <a:pt x="0" y="3"/>
                    <a:pt x="2" y="5"/>
                  </a:cubicBezTo>
                  <a:cubicBezTo>
                    <a:pt x="5" y="7"/>
                    <a:pt x="17" y="8"/>
                    <a:pt x="20" y="8"/>
                  </a:cubicBezTo>
                  <a:cubicBezTo>
                    <a:pt x="23" y="8"/>
                    <a:pt x="34" y="12"/>
                    <a:pt x="41" y="8"/>
                  </a:cubicBezTo>
                  <a:cubicBezTo>
                    <a:pt x="49" y="4"/>
                    <a:pt x="44" y="3"/>
                    <a:pt x="40" y="3"/>
                  </a:cubicBezTo>
                  <a:close/>
                </a:path>
              </a:pathLst>
            </a:custGeom>
            <a:solidFill>
              <a:schemeClr val="accent2"/>
            </a:solidFill>
            <a:ln w="0">
              <a:noFill/>
            </a:ln>
          </p:spPr>
          <p:txBody>
            <a:bodyPr/>
            <a:p>
              <a:endParaRPr lang="zh-CN" altLang="en-US"/>
            </a:p>
          </p:txBody>
        </p:sp>
        <p:sp>
          <p:nvSpPr>
            <p:cNvPr id="271519" name="任意多边形 271518"/>
            <p:cNvSpPr/>
            <p:nvPr userDrawn="1"/>
          </p:nvSpPr>
          <p:spPr>
            <a:xfrm>
              <a:off x="869" y="3340"/>
              <a:ext cx="203" cy="56"/>
            </a:xfrm>
            <a:custGeom>
              <a:avLst/>
              <a:gdLst/>
              <a:ahLst/>
              <a:cxnLst/>
              <a:pathLst>
                <a:path w="40" h="11">
                  <a:moveTo>
                    <a:pt x="37" y="2"/>
                  </a:moveTo>
                  <a:cubicBezTo>
                    <a:pt x="34" y="4"/>
                    <a:pt x="30" y="4"/>
                    <a:pt x="26" y="4"/>
                  </a:cubicBezTo>
                  <a:cubicBezTo>
                    <a:pt x="23" y="4"/>
                    <a:pt x="16" y="2"/>
                    <a:pt x="13" y="3"/>
                  </a:cubicBezTo>
                  <a:cubicBezTo>
                    <a:pt x="10" y="4"/>
                    <a:pt x="1" y="2"/>
                    <a:pt x="1" y="2"/>
                  </a:cubicBezTo>
                  <a:cubicBezTo>
                    <a:pt x="0" y="11"/>
                    <a:pt x="30" y="10"/>
                    <a:pt x="35" y="8"/>
                  </a:cubicBezTo>
                  <a:cubicBezTo>
                    <a:pt x="40" y="5"/>
                    <a:pt x="40" y="0"/>
                    <a:pt x="37" y="2"/>
                  </a:cubicBezTo>
                  <a:close/>
                </a:path>
              </a:pathLst>
            </a:custGeom>
            <a:solidFill>
              <a:schemeClr val="accent2"/>
            </a:solidFill>
            <a:ln w="0">
              <a:noFill/>
            </a:ln>
          </p:spPr>
          <p:txBody>
            <a:bodyPr/>
            <a:p>
              <a:endParaRPr lang="zh-CN" altLang="en-US"/>
            </a:p>
          </p:txBody>
        </p:sp>
        <p:sp>
          <p:nvSpPr>
            <p:cNvPr id="271520" name="任意多边形 271519"/>
            <p:cNvSpPr/>
            <p:nvPr userDrawn="1"/>
          </p:nvSpPr>
          <p:spPr>
            <a:xfrm>
              <a:off x="859" y="3386"/>
              <a:ext cx="207" cy="172"/>
            </a:xfrm>
            <a:custGeom>
              <a:avLst/>
              <a:gdLst/>
              <a:ahLst/>
              <a:cxnLst/>
              <a:pathLst>
                <a:path w="41" h="34">
                  <a:moveTo>
                    <a:pt x="28" y="9"/>
                  </a:moveTo>
                  <a:cubicBezTo>
                    <a:pt x="28" y="6"/>
                    <a:pt x="14" y="0"/>
                    <a:pt x="13" y="6"/>
                  </a:cubicBezTo>
                  <a:cubicBezTo>
                    <a:pt x="11" y="12"/>
                    <a:pt x="4" y="15"/>
                    <a:pt x="4" y="15"/>
                  </a:cubicBezTo>
                  <a:cubicBezTo>
                    <a:pt x="0" y="16"/>
                    <a:pt x="0" y="16"/>
                    <a:pt x="1" y="19"/>
                  </a:cubicBezTo>
                  <a:cubicBezTo>
                    <a:pt x="1" y="22"/>
                    <a:pt x="4" y="24"/>
                    <a:pt x="9" y="19"/>
                  </a:cubicBezTo>
                  <a:cubicBezTo>
                    <a:pt x="17" y="10"/>
                    <a:pt x="17" y="26"/>
                    <a:pt x="17" y="27"/>
                  </a:cubicBezTo>
                  <a:cubicBezTo>
                    <a:pt x="18" y="29"/>
                    <a:pt x="19" y="34"/>
                    <a:pt x="21" y="30"/>
                  </a:cubicBezTo>
                  <a:cubicBezTo>
                    <a:pt x="22" y="26"/>
                    <a:pt x="25" y="14"/>
                    <a:pt x="29" y="19"/>
                  </a:cubicBezTo>
                  <a:cubicBezTo>
                    <a:pt x="35" y="27"/>
                    <a:pt x="41" y="19"/>
                    <a:pt x="39" y="19"/>
                  </a:cubicBezTo>
                  <a:cubicBezTo>
                    <a:pt x="38" y="18"/>
                    <a:pt x="28" y="13"/>
                    <a:pt x="28" y="9"/>
                  </a:cubicBezTo>
                  <a:close/>
                </a:path>
              </a:pathLst>
            </a:custGeom>
            <a:solidFill>
              <a:schemeClr val="accent2"/>
            </a:solidFill>
            <a:ln w="0">
              <a:noFill/>
            </a:ln>
          </p:spPr>
          <p:txBody>
            <a:bodyPr/>
            <a:p>
              <a:endParaRPr lang="zh-CN" altLang="en-US"/>
            </a:p>
          </p:txBody>
        </p:sp>
        <p:sp>
          <p:nvSpPr>
            <p:cNvPr id="271521" name="任意多边形 271520"/>
            <p:cNvSpPr/>
            <p:nvPr userDrawn="1"/>
          </p:nvSpPr>
          <p:spPr>
            <a:xfrm>
              <a:off x="996" y="3305"/>
              <a:ext cx="126" cy="318"/>
            </a:xfrm>
            <a:custGeom>
              <a:avLst/>
              <a:gdLst/>
              <a:ahLst/>
              <a:cxnLst/>
              <a:pathLst>
                <a:path w="25" h="63">
                  <a:moveTo>
                    <a:pt x="22" y="2"/>
                  </a:moveTo>
                  <a:cubicBezTo>
                    <a:pt x="22" y="2"/>
                    <a:pt x="20" y="15"/>
                    <a:pt x="18" y="17"/>
                  </a:cubicBezTo>
                  <a:cubicBezTo>
                    <a:pt x="15" y="19"/>
                    <a:pt x="10" y="20"/>
                    <a:pt x="7" y="20"/>
                  </a:cubicBezTo>
                  <a:cubicBezTo>
                    <a:pt x="4" y="19"/>
                    <a:pt x="4" y="22"/>
                    <a:pt x="7" y="23"/>
                  </a:cubicBezTo>
                  <a:cubicBezTo>
                    <a:pt x="10" y="24"/>
                    <a:pt x="17" y="29"/>
                    <a:pt x="17" y="34"/>
                  </a:cubicBezTo>
                  <a:cubicBezTo>
                    <a:pt x="17" y="40"/>
                    <a:pt x="17" y="44"/>
                    <a:pt x="12" y="45"/>
                  </a:cubicBezTo>
                  <a:cubicBezTo>
                    <a:pt x="6" y="46"/>
                    <a:pt x="0" y="47"/>
                    <a:pt x="0" y="55"/>
                  </a:cubicBezTo>
                  <a:cubicBezTo>
                    <a:pt x="0" y="55"/>
                    <a:pt x="3" y="57"/>
                    <a:pt x="5" y="58"/>
                  </a:cubicBezTo>
                  <a:cubicBezTo>
                    <a:pt x="8" y="58"/>
                    <a:pt x="14" y="61"/>
                    <a:pt x="16" y="62"/>
                  </a:cubicBezTo>
                  <a:cubicBezTo>
                    <a:pt x="18" y="63"/>
                    <a:pt x="23" y="61"/>
                    <a:pt x="23" y="57"/>
                  </a:cubicBezTo>
                  <a:cubicBezTo>
                    <a:pt x="24" y="52"/>
                    <a:pt x="24" y="20"/>
                    <a:pt x="25" y="14"/>
                  </a:cubicBezTo>
                  <a:cubicBezTo>
                    <a:pt x="25" y="9"/>
                    <a:pt x="25" y="3"/>
                    <a:pt x="25" y="2"/>
                  </a:cubicBezTo>
                  <a:cubicBezTo>
                    <a:pt x="25" y="1"/>
                    <a:pt x="22" y="0"/>
                    <a:pt x="22" y="2"/>
                  </a:cubicBezTo>
                  <a:close/>
                </a:path>
              </a:pathLst>
            </a:custGeom>
            <a:solidFill>
              <a:schemeClr val="accent2"/>
            </a:solidFill>
            <a:ln w="0">
              <a:noFill/>
            </a:ln>
          </p:spPr>
          <p:txBody>
            <a:bodyPr/>
            <a:p>
              <a:endParaRPr lang="zh-CN" altLang="en-US"/>
            </a:p>
          </p:txBody>
        </p:sp>
      </p:grpSp>
      <p:grpSp>
        <p:nvGrpSpPr>
          <p:cNvPr id="271522" name="组合 271521"/>
          <p:cNvGrpSpPr/>
          <p:nvPr/>
        </p:nvGrpSpPr>
        <p:grpSpPr>
          <a:xfrm>
            <a:off x="1066800" y="4552950"/>
            <a:ext cx="533400" cy="492125"/>
            <a:chOff x="96" y="2784"/>
            <a:chExt cx="1062" cy="981"/>
          </a:xfrm>
        </p:grpSpPr>
        <p:sp>
          <p:nvSpPr>
            <p:cNvPr id="271523" name="任意多边形 271522"/>
            <p:cNvSpPr/>
            <p:nvPr userDrawn="1"/>
          </p:nvSpPr>
          <p:spPr>
            <a:xfrm>
              <a:off x="121" y="2784"/>
              <a:ext cx="207" cy="81"/>
            </a:xfrm>
            <a:custGeom>
              <a:avLst/>
              <a:gdLst/>
              <a:ahLst/>
              <a:cxnLst/>
              <a:pathLst>
                <a:path w="41" h="16">
                  <a:moveTo>
                    <a:pt x="30" y="12"/>
                  </a:moveTo>
                  <a:cubicBezTo>
                    <a:pt x="34" y="11"/>
                    <a:pt x="36" y="10"/>
                    <a:pt x="37" y="10"/>
                  </a:cubicBezTo>
                  <a:cubicBezTo>
                    <a:pt x="37" y="10"/>
                    <a:pt x="38" y="9"/>
                    <a:pt x="38" y="9"/>
                  </a:cubicBezTo>
                  <a:cubicBezTo>
                    <a:pt x="41" y="6"/>
                    <a:pt x="37" y="1"/>
                    <a:pt x="31" y="1"/>
                  </a:cubicBezTo>
                  <a:cubicBezTo>
                    <a:pt x="31" y="1"/>
                    <a:pt x="0" y="0"/>
                    <a:pt x="8" y="11"/>
                  </a:cubicBezTo>
                  <a:cubicBezTo>
                    <a:pt x="8" y="11"/>
                    <a:pt x="15" y="16"/>
                    <a:pt x="30" y="12"/>
                  </a:cubicBezTo>
                  <a:close/>
                </a:path>
              </a:pathLst>
            </a:custGeom>
            <a:solidFill>
              <a:schemeClr val="accent2"/>
            </a:solidFill>
            <a:ln w="0">
              <a:noFill/>
            </a:ln>
          </p:spPr>
          <p:txBody>
            <a:bodyPr/>
            <a:p>
              <a:endParaRPr lang="zh-CN" altLang="en-US"/>
            </a:p>
          </p:txBody>
        </p:sp>
        <p:sp>
          <p:nvSpPr>
            <p:cNvPr id="271524" name="任意多边形 271523"/>
            <p:cNvSpPr>
              <a:spLocks noEditPoints="1"/>
            </p:cNvSpPr>
            <p:nvPr userDrawn="1"/>
          </p:nvSpPr>
          <p:spPr>
            <a:xfrm>
              <a:off x="96" y="2789"/>
              <a:ext cx="1062" cy="976"/>
            </a:xfrm>
            <a:custGeom>
              <a:avLst/>
              <a:gdLst/>
              <a:ahLst/>
              <a:cxnLst/>
              <a:pathLst>
                <a:path w="210" h="193">
                  <a:moveTo>
                    <a:pt x="186" y="166"/>
                  </a:moveTo>
                  <a:cubicBezTo>
                    <a:pt x="167" y="166"/>
                    <a:pt x="163" y="155"/>
                    <a:pt x="163" y="155"/>
                  </a:cubicBezTo>
                  <a:cubicBezTo>
                    <a:pt x="163" y="155"/>
                    <a:pt x="162" y="147"/>
                    <a:pt x="154" y="145"/>
                  </a:cubicBezTo>
                  <a:cubicBezTo>
                    <a:pt x="135" y="140"/>
                    <a:pt x="147" y="128"/>
                    <a:pt x="152" y="125"/>
                  </a:cubicBezTo>
                  <a:cubicBezTo>
                    <a:pt x="157" y="123"/>
                    <a:pt x="154" y="122"/>
                    <a:pt x="150" y="120"/>
                  </a:cubicBezTo>
                  <a:cubicBezTo>
                    <a:pt x="142" y="115"/>
                    <a:pt x="141" y="109"/>
                    <a:pt x="142" y="99"/>
                  </a:cubicBezTo>
                  <a:cubicBezTo>
                    <a:pt x="142" y="88"/>
                    <a:pt x="149" y="91"/>
                    <a:pt x="149" y="91"/>
                  </a:cubicBezTo>
                  <a:cubicBezTo>
                    <a:pt x="149" y="91"/>
                    <a:pt x="160" y="96"/>
                    <a:pt x="165" y="93"/>
                  </a:cubicBezTo>
                  <a:cubicBezTo>
                    <a:pt x="169" y="91"/>
                    <a:pt x="167" y="88"/>
                    <a:pt x="165" y="89"/>
                  </a:cubicBezTo>
                  <a:cubicBezTo>
                    <a:pt x="163" y="91"/>
                    <a:pt x="148" y="89"/>
                    <a:pt x="146" y="82"/>
                  </a:cubicBezTo>
                  <a:cubicBezTo>
                    <a:pt x="144" y="74"/>
                    <a:pt x="150" y="78"/>
                    <a:pt x="151" y="78"/>
                  </a:cubicBezTo>
                  <a:cubicBezTo>
                    <a:pt x="153" y="79"/>
                    <a:pt x="153" y="81"/>
                    <a:pt x="157" y="83"/>
                  </a:cubicBezTo>
                  <a:cubicBezTo>
                    <a:pt x="168" y="88"/>
                    <a:pt x="162" y="82"/>
                    <a:pt x="162" y="82"/>
                  </a:cubicBezTo>
                  <a:cubicBezTo>
                    <a:pt x="162" y="82"/>
                    <a:pt x="162" y="82"/>
                    <a:pt x="157" y="77"/>
                  </a:cubicBezTo>
                  <a:cubicBezTo>
                    <a:pt x="152" y="71"/>
                    <a:pt x="145" y="73"/>
                    <a:pt x="139" y="73"/>
                  </a:cubicBezTo>
                  <a:cubicBezTo>
                    <a:pt x="133" y="73"/>
                    <a:pt x="135" y="78"/>
                    <a:pt x="135" y="78"/>
                  </a:cubicBezTo>
                  <a:cubicBezTo>
                    <a:pt x="135" y="78"/>
                    <a:pt x="134" y="88"/>
                    <a:pt x="133" y="106"/>
                  </a:cubicBezTo>
                  <a:cubicBezTo>
                    <a:pt x="132" y="124"/>
                    <a:pt x="129" y="126"/>
                    <a:pt x="128" y="125"/>
                  </a:cubicBezTo>
                  <a:cubicBezTo>
                    <a:pt x="127" y="123"/>
                    <a:pt x="125" y="114"/>
                    <a:pt x="125" y="111"/>
                  </a:cubicBezTo>
                  <a:cubicBezTo>
                    <a:pt x="125" y="108"/>
                    <a:pt x="123" y="97"/>
                    <a:pt x="124" y="84"/>
                  </a:cubicBezTo>
                  <a:cubicBezTo>
                    <a:pt x="125" y="72"/>
                    <a:pt x="128" y="77"/>
                    <a:pt x="120" y="74"/>
                  </a:cubicBezTo>
                  <a:cubicBezTo>
                    <a:pt x="111" y="71"/>
                    <a:pt x="116" y="67"/>
                    <a:pt x="118" y="67"/>
                  </a:cubicBezTo>
                  <a:cubicBezTo>
                    <a:pt x="121" y="67"/>
                    <a:pt x="125" y="69"/>
                    <a:pt x="126" y="67"/>
                  </a:cubicBezTo>
                  <a:cubicBezTo>
                    <a:pt x="127" y="59"/>
                    <a:pt x="128" y="52"/>
                    <a:pt x="124" y="51"/>
                  </a:cubicBezTo>
                  <a:cubicBezTo>
                    <a:pt x="115" y="47"/>
                    <a:pt x="119" y="45"/>
                    <a:pt x="122" y="44"/>
                  </a:cubicBezTo>
                  <a:cubicBezTo>
                    <a:pt x="125" y="43"/>
                    <a:pt x="126" y="35"/>
                    <a:pt x="121" y="37"/>
                  </a:cubicBezTo>
                  <a:cubicBezTo>
                    <a:pt x="112" y="40"/>
                    <a:pt x="113" y="32"/>
                    <a:pt x="115" y="31"/>
                  </a:cubicBezTo>
                  <a:cubicBezTo>
                    <a:pt x="117" y="30"/>
                    <a:pt x="120" y="32"/>
                    <a:pt x="119" y="24"/>
                  </a:cubicBezTo>
                  <a:cubicBezTo>
                    <a:pt x="117" y="17"/>
                    <a:pt x="124" y="14"/>
                    <a:pt x="126" y="21"/>
                  </a:cubicBezTo>
                  <a:cubicBezTo>
                    <a:pt x="127" y="28"/>
                    <a:pt x="130" y="42"/>
                    <a:pt x="132" y="39"/>
                  </a:cubicBezTo>
                  <a:cubicBezTo>
                    <a:pt x="134" y="35"/>
                    <a:pt x="138" y="22"/>
                    <a:pt x="142" y="16"/>
                  </a:cubicBezTo>
                  <a:cubicBezTo>
                    <a:pt x="145" y="10"/>
                    <a:pt x="150" y="15"/>
                    <a:pt x="149" y="18"/>
                  </a:cubicBezTo>
                  <a:cubicBezTo>
                    <a:pt x="144" y="33"/>
                    <a:pt x="152" y="34"/>
                    <a:pt x="152" y="34"/>
                  </a:cubicBezTo>
                  <a:cubicBezTo>
                    <a:pt x="152" y="34"/>
                    <a:pt x="151" y="36"/>
                    <a:pt x="147" y="36"/>
                  </a:cubicBezTo>
                  <a:cubicBezTo>
                    <a:pt x="137" y="35"/>
                    <a:pt x="141" y="41"/>
                    <a:pt x="145" y="43"/>
                  </a:cubicBezTo>
                  <a:cubicBezTo>
                    <a:pt x="154" y="46"/>
                    <a:pt x="148" y="48"/>
                    <a:pt x="143" y="48"/>
                  </a:cubicBezTo>
                  <a:cubicBezTo>
                    <a:pt x="139" y="48"/>
                    <a:pt x="136" y="50"/>
                    <a:pt x="135" y="55"/>
                  </a:cubicBezTo>
                  <a:cubicBezTo>
                    <a:pt x="132" y="70"/>
                    <a:pt x="144" y="67"/>
                    <a:pt x="144" y="67"/>
                  </a:cubicBezTo>
                  <a:cubicBezTo>
                    <a:pt x="162" y="72"/>
                    <a:pt x="189" y="69"/>
                    <a:pt x="189" y="69"/>
                  </a:cubicBezTo>
                  <a:cubicBezTo>
                    <a:pt x="209" y="75"/>
                    <a:pt x="200" y="45"/>
                    <a:pt x="199" y="29"/>
                  </a:cubicBezTo>
                  <a:cubicBezTo>
                    <a:pt x="197" y="13"/>
                    <a:pt x="195" y="5"/>
                    <a:pt x="181" y="2"/>
                  </a:cubicBezTo>
                  <a:cubicBezTo>
                    <a:pt x="168" y="0"/>
                    <a:pt x="90" y="1"/>
                    <a:pt x="90" y="1"/>
                  </a:cubicBezTo>
                  <a:cubicBezTo>
                    <a:pt x="87" y="2"/>
                    <a:pt x="56" y="1"/>
                    <a:pt x="56" y="1"/>
                  </a:cubicBezTo>
                  <a:cubicBezTo>
                    <a:pt x="56" y="1"/>
                    <a:pt x="54" y="8"/>
                    <a:pt x="56" y="8"/>
                  </a:cubicBezTo>
                  <a:cubicBezTo>
                    <a:pt x="61" y="8"/>
                    <a:pt x="80" y="9"/>
                    <a:pt x="80" y="9"/>
                  </a:cubicBezTo>
                  <a:cubicBezTo>
                    <a:pt x="81" y="9"/>
                    <a:pt x="90" y="8"/>
                    <a:pt x="85" y="12"/>
                  </a:cubicBezTo>
                  <a:cubicBezTo>
                    <a:pt x="80" y="16"/>
                    <a:pt x="69" y="16"/>
                    <a:pt x="62" y="16"/>
                  </a:cubicBezTo>
                  <a:cubicBezTo>
                    <a:pt x="47" y="15"/>
                    <a:pt x="54" y="22"/>
                    <a:pt x="60" y="22"/>
                  </a:cubicBezTo>
                  <a:cubicBezTo>
                    <a:pt x="78" y="22"/>
                    <a:pt x="82" y="26"/>
                    <a:pt x="74" y="27"/>
                  </a:cubicBezTo>
                  <a:cubicBezTo>
                    <a:pt x="67" y="28"/>
                    <a:pt x="65" y="28"/>
                    <a:pt x="58" y="29"/>
                  </a:cubicBezTo>
                  <a:cubicBezTo>
                    <a:pt x="2" y="38"/>
                    <a:pt x="21" y="23"/>
                    <a:pt x="26" y="23"/>
                  </a:cubicBezTo>
                  <a:cubicBezTo>
                    <a:pt x="49" y="23"/>
                    <a:pt x="44" y="15"/>
                    <a:pt x="38" y="17"/>
                  </a:cubicBezTo>
                  <a:cubicBezTo>
                    <a:pt x="32" y="18"/>
                    <a:pt x="12" y="11"/>
                    <a:pt x="9" y="24"/>
                  </a:cubicBezTo>
                  <a:cubicBezTo>
                    <a:pt x="7" y="37"/>
                    <a:pt x="15" y="103"/>
                    <a:pt x="13" y="115"/>
                  </a:cubicBezTo>
                  <a:cubicBezTo>
                    <a:pt x="0" y="193"/>
                    <a:pt x="71" y="176"/>
                    <a:pt x="71" y="176"/>
                  </a:cubicBezTo>
                  <a:cubicBezTo>
                    <a:pt x="56" y="164"/>
                    <a:pt x="62" y="153"/>
                    <a:pt x="61" y="146"/>
                  </a:cubicBezTo>
                  <a:cubicBezTo>
                    <a:pt x="57" y="125"/>
                    <a:pt x="55" y="122"/>
                    <a:pt x="51" y="124"/>
                  </a:cubicBezTo>
                  <a:cubicBezTo>
                    <a:pt x="43" y="128"/>
                    <a:pt x="44" y="130"/>
                    <a:pt x="45" y="133"/>
                  </a:cubicBezTo>
                  <a:cubicBezTo>
                    <a:pt x="51" y="151"/>
                    <a:pt x="37" y="137"/>
                    <a:pt x="37" y="137"/>
                  </a:cubicBezTo>
                  <a:cubicBezTo>
                    <a:pt x="35" y="138"/>
                    <a:pt x="34" y="142"/>
                    <a:pt x="35" y="145"/>
                  </a:cubicBezTo>
                  <a:cubicBezTo>
                    <a:pt x="47" y="168"/>
                    <a:pt x="36" y="162"/>
                    <a:pt x="33" y="158"/>
                  </a:cubicBezTo>
                  <a:cubicBezTo>
                    <a:pt x="22" y="142"/>
                    <a:pt x="33" y="133"/>
                    <a:pt x="32" y="128"/>
                  </a:cubicBezTo>
                  <a:cubicBezTo>
                    <a:pt x="27" y="108"/>
                    <a:pt x="42" y="100"/>
                    <a:pt x="44" y="97"/>
                  </a:cubicBezTo>
                  <a:cubicBezTo>
                    <a:pt x="46" y="93"/>
                    <a:pt x="45" y="92"/>
                    <a:pt x="46" y="86"/>
                  </a:cubicBezTo>
                  <a:cubicBezTo>
                    <a:pt x="48" y="72"/>
                    <a:pt x="55" y="79"/>
                    <a:pt x="55" y="84"/>
                  </a:cubicBezTo>
                  <a:cubicBezTo>
                    <a:pt x="53" y="100"/>
                    <a:pt x="63" y="88"/>
                    <a:pt x="67" y="83"/>
                  </a:cubicBezTo>
                  <a:cubicBezTo>
                    <a:pt x="78" y="68"/>
                    <a:pt x="77" y="84"/>
                    <a:pt x="75" y="87"/>
                  </a:cubicBezTo>
                  <a:cubicBezTo>
                    <a:pt x="72" y="89"/>
                    <a:pt x="71" y="93"/>
                    <a:pt x="71" y="95"/>
                  </a:cubicBezTo>
                  <a:cubicBezTo>
                    <a:pt x="74" y="103"/>
                    <a:pt x="69" y="111"/>
                    <a:pt x="67" y="112"/>
                  </a:cubicBezTo>
                  <a:cubicBezTo>
                    <a:pt x="66" y="112"/>
                    <a:pt x="61" y="114"/>
                    <a:pt x="61" y="121"/>
                  </a:cubicBezTo>
                  <a:cubicBezTo>
                    <a:pt x="61" y="127"/>
                    <a:pt x="69" y="139"/>
                    <a:pt x="69" y="143"/>
                  </a:cubicBezTo>
                  <a:cubicBezTo>
                    <a:pt x="69" y="178"/>
                    <a:pt x="84" y="181"/>
                    <a:pt x="91" y="180"/>
                  </a:cubicBezTo>
                  <a:cubicBezTo>
                    <a:pt x="98" y="179"/>
                    <a:pt x="159" y="177"/>
                    <a:pt x="185" y="175"/>
                  </a:cubicBezTo>
                  <a:cubicBezTo>
                    <a:pt x="210" y="173"/>
                    <a:pt x="193" y="166"/>
                    <a:pt x="186" y="166"/>
                  </a:cubicBezTo>
                  <a:close/>
                  <a:moveTo>
                    <a:pt x="165" y="60"/>
                  </a:moveTo>
                  <a:cubicBezTo>
                    <a:pt x="203" y="61"/>
                    <a:pt x="185" y="64"/>
                    <a:pt x="182" y="66"/>
                  </a:cubicBezTo>
                  <a:cubicBezTo>
                    <a:pt x="178" y="68"/>
                    <a:pt x="182" y="66"/>
                    <a:pt x="167" y="65"/>
                  </a:cubicBezTo>
                  <a:cubicBezTo>
                    <a:pt x="152" y="65"/>
                    <a:pt x="165" y="60"/>
                    <a:pt x="165" y="60"/>
                  </a:cubicBezTo>
                  <a:close/>
                  <a:moveTo>
                    <a:pt x="114" y="50"/>
                  </a:moveTo>
                  <a:cubicBezTo>
                    <a:pt x="121" y="55"/>
                    <a:pt x="113" y="61"/>
                    <a:pt x="113" y="61"/>
                  </a:cubicBezTo>
                  <a:cubicBezTo>
                    <a:pt x="113" y="61"/>
                    <a:pt x="108" y="70"/>
                    <a:pt x="112" y="78"/>
                  </a:cubicBezTo>
                  <a:cubicBezTo>
                    <a:pt x="116" y="87"/>
                    <a:pt x="116" y="97"/>
                    <a:pt x="108" y="87"/>
                  </a:cubicBezTo>
                  <a:cubicBezTo>
                    <a:pt x="100" y="78"/>
                    <a:pt x="105" y="58"/>
                    <a:pt x="107" y="53"/>
                  </a:cubicBezTo>
                  <a:cubicBezTo>
                    <a:pt x="107" y="53"/>
                    <a:pt x="107" y="44"/>
                    <a:pt x="114" y="50"/>
                  </a:cubicBezTo>
                  <a:close/>
                  <a:moveTo>
                    <a:pt x="83" y="29"/>
                  </a:moveTo>
                  <a:cubicBezTo>
                    <a:pt x="83" y="25"/>
                    <a:pt x="89" y="26"/>
                    <a:pt x="89" y="26"/>
                  </a:cubicBezTo>
                  <a:cubicBezTo>
                    <a:pt x="89" y="26"/>
                    <a:pt x="99" y="30"/>
                    <a:pt x="104" y="30"/>
                  </a:cubicBezTo>
                  <a:cubicBezTo>
                    <a:pt x="108" y="29"/>
                    <a:pt x="114" y="35"/>
                    <a:pt x="105" y="35"/>
                  </a:cubicBezTo>
                  <a:cubicBezTo>
                    <a:pt x="96" y="35"/>
                    <a:pt x="82" y="39"/>
                    <a:pt x="83" y="29"/>
                  </a:cubicBezTo>
                  <a:close/>
                  <a:moveTo>
                    <a:pt x="61" y="72"/>
                  </a:moveTo>
                  <a:cubicBezTo>
                    <a:pt x="55" y="72"/>
                    <a:pt x="16" y="87"/>
                    <a:pt x="16" y="48"/>
                  </a:cubicBezTo>
                  <a:cubicBezTo>
                    <a:pt x="16" y="39"/>
                    <a:pt x="14" y="31"/>
                    <a:pt x="24" y="37"/>
                  </a:cubicBezTo>
                  <a:cubicBezTo>
                    <a:pt x="35" y="42"/>
                    <a:pt x="25" y="42"/>
                    <a:pt x="49" y="40"/>
                  </a:cubicBezTo>
                  <a:cubicBezTo>
                    <a:pt x="49" y="40"/>
                    <a:pt x="66" y="41"/>
                    <a:pt x="68" y="40"/>
                  </a:cubicBezTo>
                  <a:cubicBezTo>
                    <a:pt x="71" y="38"/>
                    <a:pt x="69" y="34"/>
                    <a:pt x="74" y="34"/>
                  </a:cubicBezTo>
                  <a:cubicBezTo>
                    <a:pt x="80" y="34"/>
                    <a:pt x="79" y="40"/>
                    <a:pt x="79" y="40"/>
                  </a:cubicBezTo>
                  <a:cubicBezTo>
                    <a:pt x="79" y="40"/>
                    <a:pt x="74" y="46"/>
                    <a:pt x="109" y="41"/>
                  </a:cubicBezTo>
                  <a:cubicBezTo>
                    <a:pt x="113" y="41"/>
                    <a:pt x="117" y="45"/>
                    <a:pt x="108" y="45"/>
                  </a:cubicBezTo>
                  <a:cubicBezTo>
                    <a:pt x="104" y="45"/>
                    <a:pt x="97" y="48"/>
                    <a:pt x="100" y="53"/>
                  </a:cubicBezTo>
                  <a:cubicBezTo>
                    <a:pt x="102" y="58"/>
                    <a:pt x="99" y="93"/>
                    <a:pt x="99" y="93"/>
                  </a:cubicBezTo>
                  <a:cubicBezTo>
                    <a:pt x="99" y="93"/>
                    <a:pt x="97" y="100"/>
                    <a:pt x="94" y="90"/>
                  </a:cubicBezTo>
                  <a:cubicBezTo>
                    <a:pt x="93" y="86"/>
                    <a:pt x="94" y="53"/>
                    <a:pt x="93" y="51"/>
                  </a:cubicBezTo>
                  <a:cubicBezTo>
                    <a:pt x="93" y="48"/>
                    <a:pt x="77" y="45"/>
                    <a:pt x="77" y="57"/>
                  </a:cubicBezTo>
                  <a:cubicBezTo>
                    <a:pt x="77" y="68"/>
                    <a:pt x="73" y="71"/>
                    <a:pt x="61" y="72"/>
                  </a:cubicBezTo>
                  <a:close/>
                  <a:moveTo>
                    <a:pt x="85" y="84"/>
                  </a:moveTo>
                  <a:cubicBezTo>
                    <a:pt x="82" y="88"/>
                    <a:pt x="78" y="90"/>
                    <a:pt x="80" y="82"/>
                  </a:cubicBezTo>
                  <a:cubicBezTo>
                    <a:pt x="81" y="74"/>
                    <a:pt x="83" y="63"/>
                    <a:pt x="83" y="57"/>
                  </a:cubicBezTo>
                  <a:cubicBezTo>
                    <a:pt x="83" y="57"/>
                    <a:pt x="87" y="50"/>
                    <a:pt x="88" y="58"/>
                  </a:cubicBezTo>
                  <a:cubicBezTo>
                    <a:pt x="89" y="66"/>
                    <a:pt x="87" y="81"/>
                    <a:pt x="85" y="84"/>
                  </a:cubicBezTo>
                  <a:close/>
                  <a:moveTo>
                    <a:pt x="102" y="145"/>
                  </a:moveTo>
                  <a:cubicBezTo>
                    <a:pt x="78" y="144"/>
                    <a:pt x="77" y="148"/>
                    <a:pt x="77" y="117"/>
                  </a:cubicBezTo>
                  <a:cubicBezTo>
                    <a:pt x="77" y="86"/>
                    <a:pt x="81" y="93"/>
                    <a:pt x="82" y="96"/>
                  </a:cubicBezTo>
                  <a:cubicBezTo>
                    <a:pt x="82" y="96"/>
                    <a:pt x="90" y="116"/>
                    <a:pt x="111" y="101"/>
                  </a:cubicBezTo>
                  <a:cubicBezTo>
                    <a:pt x="114" y="98"/>
                    <a:pt x="116" y="96"/>
                    <a:pt x="117" y="106"/>
                  </a:cubicBezTo>
                  <a:cubicBezTo>
                    <a:pt x="117" y="117"/>
                    <a:pt x="127" y="145"/>
                    <a:pt x="102" y="145"/>
                  </a:cubicBezTo>
                  <a:close/>
                </a:path>
              </a:pathLst>
            </a:custGeom>
            <a:solidFill>
              <a:schemeClr val="accent2"/>
            </a:solidFill>
            <a:ln w="0">
              <a:noFill/>
            </a:ln>
          </p:spPr>
          <p:txBody>
            <a:bodyPr/>
            <a:p>
              <a:endParaRPr lang="zh-CN" altLang="en-US"/>
            </a:p>
          </p:txBody>
        </p:sp>
        <p:sp>
          <p:nvSpPr>
            <p:cNvPr id="271525" name="任意多边形 271524"/>
            <p:cNvSpPr/>
            <p:nvPr userDrawn="1"/>
          </p:nvSpPr>
          <p:spPr>
            <a:xfrm>
              <a:off x="348" y="3254"/>
              <a:ext cx="86" cy="102"/>
            </a:xfrm>
            <a:custGeom>
              <a:avLst/>
              <a:gdLst/>
              <a:ahLst/>
              <a:cxnLst/>
              <a:pathLst>
                <a:path w="17" h="20">
                  <a:moveTo>
                    <a:pt x="14" y="5"/>
                  </a:moveTo>
                  <a:cubicBezTo>
                    <a:pt x="13" y="0"/>
                    <a:pt x="0" y="8"/>
                    <a:pt x="9" y="20"/>
                  </a:cubicBezTo>
                  <a:cubicBezTo>
                    <a:pt x="9" y="20"/>
                    <a:pt x="17" y="17"/>
                    <a:pt x="14" y="5"/>
                  </a:cubicBezTo>
                  <a:close/>
                </a:path>
              </a:pathLst>
            </a:custGeom>
            <a:solidFill>
              <a:schemeClr val="accent2"/>
            </a:solidFill>
            <a:ln w="0">
              <a:noFill/>
            </a:ln>
          </p:spPr>
          <p:txBody>
            <a:bodyPr/>
            <a:p>
              <a:endParaRPr lang="zh-CN" altLang="en-US"/>
            </a:p>
          </p:txBody>
        </p:sp>
        <p:sp>
          <p:nvSpPr>
            <p:cNvPr id="271526" name="任意多边形 271525"/>
            <p:cNvSpPr/>
            <p:nvPr userDrawn="1"/>
          </p:nvSpPr>
          <p:spPr>
            <a:xfrm>
              <a:off x="267" y="3295"/>
              <a:ext cx="76" cy="136"/>
            </a:xfrm>
            <a:custGeom>
              <a:avLst/>
              <a:gdLst/>
              <a:ahLst/>
              <a:cxnLst/>
              <a:pathLst>
                <a:path w="15" h="27">
                  <a:moveTo>
                    <a:pt x="7" y="10"/>
                  </a:moveTo>
                  <a:cubicBezTo>
                    <a:pt x="0" y="19"/>
                    <a:pt x="2" y="23"/>
                    <a:pt x="4" y="25"/>
                  </a:cubicBezTo>
                  <a:cubicBezTo>
                    <a:pt x="7" y="27"/>
                    <a:pt x="11" y="26"/>
                    <a:pt x="15" y="16"/>
                  </a:cubicBezTo>
                  <a:cubicBezTo>
                    <a:pt x="15" y="16"/>
                    <a:pt x="12" y="11"/>
                    <a:pt x="13" y="8"/>
                  </a:cubicBezTo>
                  <a:cubicBezTo>
                    <a:pt x="15" y="6"/>
                    <a:pt x="14" y="0"/>
                    <a:pt x="7" y="10"/>
                  </a:cubicBezTo>
                  <a:close/>
                </a:path>
              </a:pathLst>
            </a:custGeom>
            <a:solidFill>
              <a:schemeClr val="accent2"/>
            </a:solidFill>
            <a:ln w="0">
              <a:noFill/>
            </a:ln>
          </p:spPr>
          <p:txBody>
            <a:bodyPr/>
            <a:p>
              <a:endParaRPr lang="zh-CN" altLang="en-US"/>
            </a:p>
          </p:txBody>
        </p:sp>
        <p:sp>
          <p:nvSpPr>
            <p:cNvPr id="271527" name="任意多边形 271526"/>
            <p:cNvSpPr/>
            <p:nvPr userDrawn="1"/>
          </p:nvSpPr>
          <p:spPr>
            <a:xfrm>
              <a:off x="222" y="3022"/>
              <a:ext cx="243" cy="116"/>
            </a:xfrm>
            <a:custGeom>
              <a:avLst/>
              <a:gdLst/>
              <a:ahLst/>
              <a:cxnLst/>
              <a:pathLst>
                <a:path w="48" h="23">
                  <a:moveTo>
                    <a:pt x="40" y="2"/>
                  </a:moveTo>
                  <a:cubicBezTo>
                    <a:pt x="38" y="3"/>
                    <a:pt x="9" y="1"/>
                    <a:pt x="9" y="1"/>
                  </a:cubicBezTo>
                  <a:cubicBezTo>
                    <a:pt x="5" y="1"/>
                    <a:pt x="1" y="0"/>
                    <a:pt x="1" y="9"/>
                  </a:cubicBezTo>
                  <a:cubicBezTo>
                    <a:pt x="0" y="23"/>
                    <a:pt x="17" y="21"/>
                    <a:pt x="22" y="21"/>
                  </a:cubicBezTo>
                  <a:cubicBezTo>
                    <a:pt x="26" y="21"/>
                    <a:pt x="30" y="18"/>
                    <a:pt x="34" y="20"/>
                  </a:cubicBezTo>
                  <a:cubicBezTo>
                    <a:pt x="34" y="20"/>
                    <a:pt x="38" y="23"/>
                    <a:pt x="40" y="19"/>
                  </a:cubicBezTo>
                  <a:cubicBezTo>
                    <a:pt x="48" y="5"/>
                    <a:pt x="43" y="0"/>
                    <a:pt x="40" y="2"/>
                  </a:cubicBezTo>
                  <a:close/>
                </a:path>
              </a:pathLst>
            </a:custGeom>
            <a:solidFill>
              <a:schemeClr val="accent2"/>
            </a:solidFill>
            <a:ln w="0">
              <a:noFill/>
            </a:ln>
          </p:spPr>
          <p:txBody>
            <a:bodyPr/>
            <a:p>
              <a:endParaRPr lang="zh-CN" altLang="en-US"/>
            </a:p>
          </p:txBody>
        </p:sp>
        <p:sp>
          <p:nvSpPr>
            <p:cNvPr id="271528" name="任意多边形 271527"/>
            <p:cNvSpPr/>
            <p:nvPr userDrawn="1"/>
          </p:nvSpPr>
          <p:spPr>
            <a:xfrm>
              <a:off x="500" y="3345"/>
              <a:ext cx="177" cy="187"/>
            </a:xfrm>
            <a:custGeom>
              <a:avLst/>
              <a:gdLst/>
              <a:ahLst/>
              <a:cxnLst/>
              <a:pathLst>
                <a:path w="35" h="37">
                  <a:moveTo>
                    <a:pt x="24" y="2"/>
                  </a:moveTo>
                  <a:cubicBezTo>
                    <a:pt x="19" y="3"/>
                    <a:pt x="11" y="2"/>
                    <a:pt x="11" y="2"/>
                  </a:cubicBezTo>
                  <a:cubicBezTo>
                    <a:pt x="0" y="2"/>
                    <a:pt x="5" y="14"/>
                    <a:pt x="4" y="20"/>
                  </a:cubicBezTo>
                  <a:cubicBezTo>
                    <a:pt x="3" y="27"/>
                    <a:pt x="22" y="37"/>
                    <a:pt x="28" y="22"/>
                  </a:cubicBezTo>
                  <a:cubicBezTo>
                    <a:pt x="35" y="7"/>
                    <a:pt x="28" y="0"/>
                    <a:pt x="24" y="2"/>
                  </a:cubicBezTo>
                  <a:close/>
                </a:path>
              </a:pathLst>
            </a:custGeom>
            <a:solidFill>
              <a:schemeClr val="accent2"/>
            </a:solidFill>
            <a:ln w="0">
              <a:noFill/>
            </a:ln>
          </p:spPr>
          <p:txBody>
            <a:bodyPr/>
            <a:p>
              <a:endParaRPr lang="zh-CN" altLang="en-US"/>
            </a:p>
          </p:txBody>
        </p:sp>
        <p:sp>
          <p:nvSpPr>
            <p:cNvPr id="271529" name="任意多边形 271528"/>
            <p:cNvSpPr/>
            <p:nvPr userDrawn="1"/>
          </p:nvSpPr>
          <p:spPr>
            <a:xfrm>
              <a:off x="905" y="3158"/>
              <a:ext cx="177" cy="36"/>
            </a:xfrm>
            <a:custGeom>
              <a:avLst/>
              <a:gdLst/>
              <a:ahLst/>
              <a:cxnLst/>
              <a:pathLst>
                <a:path w="35" h="7">
                  <a:moveTo>
                    <a:pt x="5" y="0"/>
                  </a:moveTo>
                  <a:cubicBezTo>
                    <a:pt x="0" y="0"/>
                    <a:pt x="7" y="7"/>
                    <a:pt x="14" y="5"/>
                  </a:cubicBezTo>
                  <a:cubicBezTo>
                    <a:pt x="35" y="1"/>
                    <a:pt x="5" y="0"/>
                    <a:pt x="5" y="0"/>
                  </a:cubicBezTo>
                  <a:close/>
                </a:path>
              </a:pathLst>
            </a:custGeom>
            <a:solidFill>
              <a:schemeClr val="accent2"/>
            </a:solidFill>
            <a:ln w="0">
              <a:noFill/>
            </a:ln>
          </p:spPr>
          <p:txBody>
            <a:bodyPr/>
            <a:p>
              <a:endParaRPr lang="zh-CN" altLang="en-US"/>
            </a:p>
          </p:txBody>
        </p:sp>
        <p:sp>
          <p:nvSpPr>
            <p:cNvPr id="271530" name="任意多边形 271529"/>
            <p:cNvSpPr/>
            <p:nvPr userDrawn="1"/>
          </p:nvSpPr>
          <p:spPr>
            <a:xfrm>
              <a:off x="965" y="3153"/>
              <a:ext cx="137" cy="81"/>
            </a:xfrm>
            <a:custGeom>
              <a:avLst/>
              <a:gdLst/>
              <a:ahLst/>
              <a:cxnLst/>
              <a:pathLst>
                <a:path w="27" h="16">
                  <a:moveTo>
                    <a:pt x="7" y="13"/>
                  </a:moveTo>
                  <a:cubicBezTo>
                    <a:pt x="7" y="13"/>
                    <a:pt x="18" y="16"/>
                    <a:pt x="25" y="6"/>
                  </a:cubicBezTo>
                  <a:cubicBezTo>
                    <a:pt x="27" y="2"/>
                    <a:pt x="23" y="0"/>
                    <a:pt x="17" y="1"/>
                  </a:cubicBezTo>
                  <a:cubicBezTo>
                    <a:pt x="13" y="1"/>
                    <a:pt x="14" y="11"/>
                    <a:pt x="7" y="11"/>
                  </a:cubicBezTo>
                  <a:cubicBezTo>
                    <a:pt x="0" y="11"/>
                    <a:pt x="7" y="13"/>
                    <a:pt x="7" y="13"/>
                  </a:cubicBezTo>
                  <a:close/>
                </a:path>
              </a:pathLst>
            </a:custGeom>
            <a:solidFill>
              <a:schemeClr val="accent2"/>
            </a:solidFill>
            <a:ln w="0">
              <a:noFill/>
            </a:ln>
          </p:spPr>
          <p:txBody>
            <a:bodyPr/>
            <a:p>
              <a:endParaRPr lang="zh-CN" altLang="en-US"/>
            </a:p>
          </p:txBody>
        </p:sp>
        <p:sp>
          <p:nvSpPr>
            <p:cNvPr id="271531" name="任意多边形 271530"/>
            <p:cNvSpPr/>
            <p:nvPr userDrawn="1"/>
          </p:nvSpPr>
          <p:spPr>
            <a:xfrm>
              <a:off x="960" y="3204"/>
              <a:ext cx="177" cy="86"/>
            </a:xfrm>
            <a:custGeom>
              <a:avLst/>
              <a:gdLst/>
              <a:ahLst/>
              <a:cxnLst/>
              <a:pathLst>
                <a:path w="35" h="17">
                  <a:moveTo>
                    <a:pt x="25" y="6"/>
                  </a:moveTo>
                  <a:cubicBezTo>
                    <a:pt x="20" y="12"/>
                    <a:pt x="8" y="10"/>
                    <a:pt x="8" y="10"/>
                  </a:cubicBezTo>
                  <a:cubicBezTo>
                    <a:pt x="8" y="10"/>
                    <a:pt x="0" y="9"/>
                    <a:pt x="6" y="13"/>
                  </a:cubicBezTo>
                  <a:cubicBezTo>
                    <a:pt x="11" y="17"/>
                    <a:pt x="18" y="15"/>
                    <a:pt x="27" y="12"/>
                  </a:cubicBezTo>
                  <a:cubicBezTo>
                    <a:pt x="35" y="8"/>
                    <a:pt x="31" y="0"/>
                    <a:pt x="25" y="6"/>
                  </a:cubicBezTo>
                  <a:close/>
                </a:path>
              </a:pathLst>
            </a:custGeom>
            <a:solidFill>
              <a:schemeClr val="accent2"/>
            </a:solidFill>
            <a:ln w="0">
              <a:noFill/>
            </a:ln>
          </p:spPr>
          <p:txBody>
            <a:bodyPr/>
            <a:p>
              <a:endParaRPr lang="zh-CN" altLang="en-US"/>
            </a:p>
          </p:txBody>
        </p:sp>
        <p:sp>
          <p:nvSpPr>
            <p:cNvPr id="271532" name="任意多边形 271531"/>
            <p:cNvSpPr/>
            <p:nvPr userDrawn="1"/>
          </p:nvSpPr>
          <p:spPr>
            <a:xfrm>
              <a:off x="844" y="3285"/>
              <a:ext cx="248" cy="60"/>
            </a:xfrm>
            <a:custGeom>
              <a:avLst/>
              <a:gdLst/>
              <a:ahLst/>
              <a:cxnLst/>
              <a:pathLst>
                <a:path w="49" h="12">
                  <a:moveTo>
                    <a:pt x="40" y="3"/>
                  </a:moveTo>
                  <a:cubicBezTo>
                    <a:pt x="37" y="2"/>
                    <a:pt x="36" y="0"/>
                    <a:pt x="29" y="1"/>
                  </a:cubicBezTo>
                  <a:cubicBezTo>
                    <a:pt x="13" y="4"/>
                    <a:pt x="7" y="0"/>
                    <a:pt x="7" y="0"/>
                  </a:cubicBezTo>
                  <a:cubicBezTo>
                    <a:pt x="7" y="0"/>
                    <a:pt x="0" y="3"/>
                    <a:pt x="2" y="5"/>
                  </a:cubicBezTo>
                  <a:cubicBezTo>
                    <a:pt x="5" y="7"/>
                    <a:pt x="17" y="8"/>
                    <a:pt x="20" y="8"/>
                  </a:cubicBezTo>
                  <a:cubicBezTo>
                    <a:pt x="23" y="8"/>
                    <a:pt x="34" y="12"/>
                    <a:pt x="41" y="8"/>
                  </a:cubicBezTo>
                  <a:cubicBezTo>
                    <a:pt x="49" y="4"/>
                    <a:pt x="44" y="3"/>
                    <a:pt x="40" y="3"/>
                  </a:cubicBezTo>
                  <a:close/>
                </a:path>
              </a:pathLst>
            </a:custGeom>
            <a:solidFill>
              <a:schemeClr val="accent2"/>
            </a:solidFill>
            <a:ln w="0">
              <a:noFill/>
            </a:ln>
          </p:spPr>
          <p:txBody>
            <a:bodyPr/>
            <a:p>
              <a:endParaRPr lang="zh-CN" altLang="en-US"/>
            </a:p>
          </p:txBody>
        </p:sp>
        <p:sp>
          <p:nvSpPr>
            <p:cNvPr id="271533" name="任意多边形 271532"/>
            <p:cNvSpPr/>
            <p:nvPr userDrawn="1"/>
          </p:nvSpPr>
          <p:spPr>
            <a:xfrm>
              <a:off x="869" y="3340"/>
              <a:ext cx="203" cy="56"/>
            </a:xfrm>
            <a:custGeom>
              <a:avLst/>
              <a:gdLst/>
              <a:ahLst/>
              <a:cxnLst/>
              <a:pathLst>
                <a:path w="40" h="11">
                  <a:moveTo>
                    <a:pt x="37" y="2"/>
                  </a:moveTo>
                  <a:cubicBezTo>
                    <a:pt x="34" y="4"/>
                    <a:pt x="30" y="4"/>
                    <a:pt x="26" y="4"/>
                  </a:cubicBezTo>
                  <a:cubicBezTo>
                    <a:pt x="23" y="4"/>
                    <a:pt x="16" y="2"/>
                    <a:pt x="13" y="3"/>
                  </a:cubicBezTo>
                  <a:cubicBezTo>
                    <a:pt x="10" y="4"/>
                    <a:pt x="1" y="2"/>
                    <a:pt x="1" y="2"/>
                  </a:cubicBezTo>
                  <a:cubicBezTo>
                    <a:pt x="0" y="11"/>
                    <a:pt x="30" y="10"/>
                    <a:pt x="35" y="8"/>
                  </a:cubicBezTo>
                  <a:cubicBezTo>
                    <a:pt x="40" y="5"/>
                    <a:pt x="40" y="0"/>
                    <a:pt x="37" y="2"/>
                  </a:cubicBezTo>
                  <a:close/>
                </a:path>
              </a:pathLst>
            </a:custGeom>
            <a:solidFill>
              <a:schemeClr val="accent2"/>
            </a:solidFill>
            <a:ln w="0">
              <a:noFill/>
            </a:ln>
          </p:spPr>
          <p:txBody>
            <a:bodyPr/>
            <a:p>
              <a:endParaRPr lang="zh-CN" altLang="en-US"/>
            </a:p>
          </p:txBody>
        </p:sp>
        <p:sp>
          <p:nvSpPr>
            <p:cNvPr id="271534" name="任意多边形 271533"/>
            <p:cNvSpPr/>
            <p:nvPr userDrawn="1"/>
          </p:nvSpPr>
          <p:spPr>
            <a:xfrm>
              <a:off x="859" y="3386"/>
              <a:ext cx="207" cy="172"/>
            </a:xfrm>
            <a:custGeom>
              <a:avLst/>
              <a:gdLst/>
              <a:ahLst/>
              <a:cxnLst/>
              <a:pathLst>
                <a:path w="41" h="34">
                  <a:moveTo>
                    <a:pt x="28" y="9"/>
                  </a:moveTo>
                  <a:cubicBezTo>
                    <a:pt x="28" y="6"/>
                    <a:pt x="14" y="0"/>
                    <a:pt x="13" y="6"/>
                  </a:cubicBezTo>
                  <a:cubicBezTo>
                    <a:pt x="11" y="12"/>
                    <a:pt x="4" y="15"/>
                    <a:pt x="4" y="15"/>
                  </a:cubicBezTo>
                  <a:cubicBezTo>
                    <a:pt x="0" y="16"/>
                    <a:pt x="0" y="16"/>
                    <a:pt x="1" y="19"/>
                  </a:cubicBezTo>
                  <a:cubicBezTo>
                    <a:pt x="1" y="22"/>
                    <a:pt x="4" y="24"/>
                    <a:pt x="9" y="19"/>
                  </a:cubicBezTo>
                  <a:cubicBezTo>
                    <a:pt x="17" y="10"/>
                    <a:pt x="17" y="26"/>
                    <a:pt x="17" y="27"/>
                  </a:cubicBezTo>
                  <a:cubicBezTo>
                    <a:pt x="18" y="29"/>
                    <a:pt x="19" y="34"/>
                    <a:pt x="21" y="30"/>
                  </a:cubicBezTo>
                  <a:cubicBezTo>
                    <a:pt x="22" y="26"/>
                    <a:pt x="25" y="14"/>
                    <a:pt x="29" y="19"/>
                  </a:cubicBezTo>
                  <a:cubicBezTo>
                    <a:pt x="35" y="27"/>
                    <a:pt x="41" y="19"/>
                    <a:pt x="39" y="19"/>
                  </a:cubicBezTo>
                  <a:cubicBezTo>
                    <a:pt x="38" y="18"/>
                    <a:pt x="28" y="13"/>
                    <a:pt x="28" y="9"/>
                  </a:cubicBezTo>
                  <a:close/>
                </a:path>
              </a:pathLst>
            </a:custGeom>
            <a:solidFill>
              <a:schemeClr val="accent2"/>
            </a:solidFill>
            <a:ln w="0">
              <a:noFill/>
            </a:ln>
          </p:spPr>
          <p:txBody>
            <a:bodyPr/>
            <a:p>
              <a:endParaRPr lang="zh-CN" altLang="en-US"/>
            </a:p>
          </p:txBody>
        </p:sp>
        <p:sp>
          <p:nvSpPr>
            <p:cNvPr id="271535" name="任意多边形 271534"/>
            <p:cNvSpPr/>
            <p:nvPr userDrawn="1"/>
          </p:nvSpPr>
          <p:spPr>
            <a:xfrm>
              <a:off x="996" y="3305"/>
              <a:ext cx="126" cy="318"/>
            </a:xfrm>
            <a:custGeom>
              <a:avLst/>
              <a:gdLst/>
              <a:ahLst/>
              <a:cxnLst/>
              <a:pathLst>
                <a:path w="25" h="63">
                  <a:moveTo>
                    <a:pt x="22" y="2"/>
                  </a:moveTo>
                  <a:cubicBezTo>
                    <a:pt x="22" y="2"/>
                    <a:pt x="20" y="15"/>
                    <a:pt x="18" y="17"/>
                  </a:cubicBezTo>
                  <a:cubicBezTo>
                    <a:pt x="15" y="19"/>
                    <a:pt x="10" y="20"/>
                    <a:pt x="7" y="20"/>
                  </a:cubicBezTo>
                  <a:cubicBezTo>
                    <a:pt x="4" y="19"/>
                    <a:pt x="4" y="22"/>
                    <a:pt x="7" y="23"/>
                  </a:cubicBezTo>
                  <a:cubicBezTo>
                    <a:pt x="10" y="24"/>
                    <a:pt x="17" y="29"/>
                    <a:pt x="17" y="34"/>
                  </a:cubicBezTo>
                  <a:cubicBezTo>
                    <a:pt x="17" y="40"/>
                    <a:pt x="17" y="44"/>
                    <a:pt x="12" y="45"/>
                  </a:cubicBezTo>
                  <a:cubicBezTo>
                    <a:pt x="6" y="46"/>
                    <a:pt x="0" y="47"/>
                    <a:pt x="0" y="55"/>
                  </a:cubicBezTo>
                  <a:cubicBezTo>
                    <a:pt x="0" y="55"/>
                    <a:pt x="3" y="57"/>
                    <a:pt x="5" y="58"/>
                  </a:cubicBezTo>
                  <a:cubicBezTo>
                    <a:pt x="8" y="58"/>
                    <a:pt x="14" y="61"/>
                    <a:pt x="16" y="62"/>
                  </a:cubicBezTo>
                  <a:cubicBezTo>
                    <a:pt x="18" y="63"/>
                    <a:pt x="23" y="61"/>
                    <a:pt x="23" y="57"/>
                  </a:cubicBezTo>
                  <a:cubicBezTo>
                    <a:pt x="24" y="52"/>
                    <a:pt x="24" y="20"/>
                    <a:pt x="25" y="14"/>
                  </a:cubicBezTo>
                  <a:cubicBezTo>
                    <a:pt x="25" y="9"/>
                    <a:pt x="25" y="3"/>
                    <a:pt x="25" y="2"/>
                  </a:cubicBezTo>
                  <a:cubicBezTo>
                    <a:pt x="25" y="1"/>
                    <a:pt x="22" y="0"/>
                    <a:pt x="22" y="2"/>
                  </a:cubicBezTo>
                  <a:close/>
                </a:path>
              </a:pathLst>
            </a:custGeom>
            <a:solidFill>
              <a:schemeClr val="accent2"/>
            </a:solidFill>
            <a:ln w="0">
              <a:noFill/>
            </a:ln>
          </p:spPr>
          <p:txBody>
            <a:bodyPr/>
            <a:p>
              <a:endParaRPr lang="zh-CN" altLang="en-US"/>
            </a:p>
          </p:txBody>
        </p:sp>
      </p:grpSp>
      <p:grpSp>
        <p:nvGrpSpPr>
          <p:cNvPr id="271536" name="组合 271535"/>
          <p:cNvGrpSpPr/>
          <p:nvPr/>
        </p:nvGrpSpPr>
        <p:grpSpPr>
          <a:xfrm>
            <a:off x="1066800" y="5562600"/>
            <a:ext cx="533400" cy="492125"/>
            <a:chOff x="96" y="2784"/>
            <a:chExt cx="1062" cy="981"/>
          </a:xfrm>
        </p:grpSpPr>
        <p:sp>
          <p:nvSpPr>
            <p:cNvPr id="271537" name="任意多边形 271536"/>
            <p:cNvSpPr/>
            <p:nvPr userDrawn="1"/>
          </p:nvSpPr>
          <p:spPr>
            <a:xfrm>
              <a:off x="121" y="2784"/>
              <a:ext cx="207" cy="81"/>
            </a:xfrm>
            <a:custGeom>
              <a:avLst/>
              <a:gdLst/>
              <a:ahLst/>
              <a:cxnLst/>
              <a:pathLst>
                <a:path w="41" h="16">
                  <a:moveTo>
                    <a:pt x="30" y="12"/>
                  </a:moveTo>
                  <a:cubicBezTo>
                    <a:pt x="34" y="11"/>
                    <a:pt x="36" y="10"/>
                    <a:pt x="37" y="10"/>
                  </a:cubicBezTo>
                  <a:cubicBezTo>
                    <a:pt x="37" y="10"/>
                    <a:pt x="38" y="9"/>
                    <a:pt x="38" y="9"/>
                  </a:cubicBezTo>
                  <a:cubicBezTo>
                    <a:pt x="41" y="6"/>
                    <a:pt x="37" y="1"/>
                    <a:pt x="31" y="1"/>
                  </a:cubicBezTo>
                  <a:cubicBezTo>
                    <a:pt x="31" y="1"/>
                    <a:pt x="0" y="0"/>
                    <a:pt x="8" y="11"/>
                  </a:cubicBezTo>
                  <a:cubicBezTo>
                    <a:pt x="8" y="11"/>
                    <a:pt x="15" y="16"/>
                    <a:pt x="30" y="12"/>
                  </a:cubicBezTo>
                  <a:close/>
                </a:path>
              </a:pathLst>
            </a:custGeom>
            <a:solidFill>
              <a:schemeClr val="accent2"/>
            </a:solidFill>
            <a:ln w="0">
              <a:noFill/>
            </a:ln>
          </p:spPr>
          <p:txBody>
            <a:bodyPr/>
            <a:p>
              <a:endParaRPr lang="zh-CN" altLang="en-US"/>
            </a:p>
          </p:txBody>
        </p:sp>
        <p:sp>
          <p:nvSpPr>
            <p:cNvPr id="271538" name="任意多边形 271537"/>
            <p:cNvSpPr>
              <a:spLocks noEditPoints="1"/>
            </p:cNvSpPr>
            <p:nvPr userDrawn="1"/>
          </p:nvSpPr>
          <p:spPr>
            <a:xfrm>
              <a:off x="96" y="2789"/>
              <a:ext cx="1062" cy="976"/>
            </a:xfrm>
            <a:custGeom>
              <a:avLst/>
              <a:gdLst/>
              <a:ahLst/>
              <a:cxnLst/>
              <a:pathLst>
                <a:path w="210" h="193">
                  <a:moveTo>
                    <a:pt x="186" y="166"/>
                  </a:moveTo>
                  <a:cubicBezTo>
                    <a:pt x="167" y="166"/>
                    <a:pt x="163" y="155"/>
                    <a:pt x="163" y="155"/>
                  </a:cubicBezTo>
                  <a:cubicBezTo>
                    <a:pt x="163" y="155"/>
                    <a:pt x="162" y="147"/>
                    <a:pt x="154" y="145"/>
                  </a:cubicBezTo>
                  <a:cubicBezTo>
                    <a:pt x="135" y="140"/>
                    <a:pt x="147" y="128"/>
                    <a:pt x="152" y="125"/>
                  </a:cubicBezTo>
                  <a:cubicBezTo>
                    <a:pt x="157" y="123"/>
                    <a:pt x="154" y="122"/>
                    <a:pt x="150" y="120"/>
                  </a:cubicBezTo>
                  <a:cubicBezTo>
                    <a:pt x="142" y="115"/>
                    <a:pt x="141" y="109"/>
                    <a:pt x="142" y="99"/>
                  </a:cubicBezTo>
                  <a:cubicBezTo>
                    <a:pt x="142" y="88"/>
                    <a:pt x="149" y="91"/>
                    <a:pt x="149" y="91"/>
                  </a:cubicBezTo>
                  <a:cubicBezTo>
                    <a:pt x="149" y="91"/>
                    <a:pt x="160" y="96"/>
                    <a:pt x="165" y="93"/>
                  </a:cubicBezTo>
                  <a:cubicBezTo>
                    <a:pt x="169" y="91"/>
                    <a:pt x="167" y="88"/>
                    <a:pt x="165" y="89"/>
                  </a:cubicBezTo>
                  <a:cubicBezTo>
                    <a:pt x="163" y="91"/>
                    <a:pt x="148" y="89"/>
                    <a:pt x="146" y="82"/>
                  </a:cubicBezTo>
                  <a:cubicBezTo>
                    <a:pt x="144" y="74"/>
                    <a:pt x="150" y="78"/>
                    <a:pt x="151" y="78"/>
                  </a:cubicBezTo>
                  <a:cubicBezTo>
                    <a:pt x="153" y="79"/>
                    <a:pt x="153" y="81"/>
                    <a:pt x="157" y="83"/>
                  </a:cubicBezTo>
                  <a:cubicBezTo>
                    <a:pt x="168" y="88"/>
                    <a:pt x="162" y="82"/>
                    <a:pt x="162" y="82"/>
                  </a:cubicBezTo>
                  <a:cubicBezTo>
                    <a:pt x="162" y="82"/>
                    <a:pt x="162" y="82"/>
                    <a:pt x="157" y="77"/>
                  </a:cubicBezTo>
                  <a:cubicBezTo>
                    <a:pt x="152" y="71"/>
                    <a:pt x="145" y="73"/>
                    <a:pt x="139" y="73"/>
                  </a:cubicBezTo>
                  <a:cubicBezTo>
                    <a:pt x="133" y="73"/>
                    <a:pt x="135" y="78"/>
                    <a:pt x="135" y="78"/>
                  </a:cubicBezTo>
                  <a:cubicBezTo>
                    <a:pt x="135" y="78"/>
                    <a:pt x="134" y="88"/>
                    <a:pt x="133" y="106"/>
                  </a:cubicBezTo>
                  <a:cubicBezTo>
                    <a:pt x="132" y="124"/>
                    <a:pt x="129" y="126"/>
                    <a:pt x="128" y="125"/>
                  </a:cubicBezTo>
                  <a:cubicBezTo>
                    <a:pt x="127" y="123"/>
                    <a:pt x="125" y="114"/>
                    <a:pt x="125" y="111"/>
                  </a:cubicBezTo>
                  <a:cubicBezTo>
                    <a:pt x="125" y="108"/>
                    <a:pt x="123" y="97"/>
                    <a:pt x="124" y="84"/>
                  </a:cubicBezTo>
                  <a:cubicBezTo>
                    <a:pt x="125" y="72"/>
                    <a:pt x="128" y="77"/>
                    <a:pt x="120" y="74"/>
                  </a:cubicBezTo>
                  <a:cubicBezTo>
                    <a:pt x="111" y="71"/>
                    <a:pt x="116" y="67"/>
                    <a:pt x="118" y="67"/>
                  </a:cubicBezTo>
                  <a:cubicBezTo>
                    <a:pt x="121" y="67"/>
                    <a:pt x="125" y="69"/>
                    <a:pt x="126" y="67"/>
                  </a:cubicBezTo>
                  <a:cubicBezTo>
                    <a:pt x="127" y="59"/>
                    <a:pt x="128" y="52"/>
                    <a:pt x="124" y="51"/>
                  </a:cubicBezTo>
                  <a:cubicBezTo>
                    <a:pt x="115" y="47"/>
                    <a:pt x="119" y="45"/>
                    <a:pt x="122" y="44"/>
                  </a:cubicBezTo>
                  <a:cubicBezTo>
                    <a:pt x="125" y="43"/>
                    <a:pt x="126" y="35"/>
                    <a:pt x="121" y="37"/>
                  </a:cubicBezTo>
                  <a:cubicBezTo>
                    <a:pt x="112" y="40"/>
                    <a:pt x="113" y="32"/>
                    <a:pt x="115" y="31"/>
                  </a:cubicBezTo>
                  <a:cubicBezTo>
                    <a:pt x="117" y="30"/>
                    <a:pt x="120" y="32"/>
                    <a:pt x="119" y="24"/>
                  </a:cubicBezTo>
                  <a:cubicBezTo>
                    <a:pt x="117" y="17"/>
                    <a:pt x="124" y="14"/>
                    <a:pt x="126" y="21"/>
                  </a:cubicBezTo>
                  <a:cubicBezTo>
                    <a:pt x="127" y="28"/>
                    <a:pt x="130" y="42"/>
                    <a:pt x="132" y="39"/>
                  </a:cubicBezTo>
                  <a:cubicBezTo>
                    <a:pt x="134" y="35"/>
                    <a:pt x="138" y="22"/>
                    <a:pt x="142" y="16"/>
                  </a:cubicBezTo>
                  <a:cubicBezTo>
                    <a:pt x="145" y="10"/>
                    <a:pt x="150" y="15"/>
                    <a:pt x="149" y="18"/>
                  </a:cubicBezTo>
                  <a:cubicBezTo>
                    <a:pt x="144" y="33"/>
                    <a:pt x="152" y="34"/>
                    <a:pt x="152" y="34"/>
                  </a:cubicBezTo>
                  <a:cubicBezTo>
                    <a:pt x="152" y="34"/>
                    <a:pt x="151" y="36"/>
                    <a:pt x="147" y="36"/>
                  </a:cubicBezTo>
                  <a:cubicBezTo>
                    <a:pt x="137" y="35"/>
                    <a:pt x="141" y="41"/>
                    <a:pt x="145" y="43"/>
                  </a:cubicBezTo>
                  <a:cubicBezTo>
                    <a:pt x="154" y="46"/>
                    <a:pt x="148" y="48"/>
                    <a:pt x="143" y="48"/>
                  </a:cubicBezTo>
                  <a:cubicBezTo>
                    <a:pt x="139" y="48"/>
                    <a:pt x="136" y="50"/>
                    <a:pt x="135" y="55"/>
                  </a:cubicBezTo>
                  <a:cubicBezTo>
                    <a:pt x="132" y="70"/>
                    <a:pt x="144" y="67"/>
                    <a:pt x="144" y="67"/>
                  </a:cubicBezTo>
                  <a:cubicBezTo>
                    <a:pt x="162" y="72"/>
                    <a:pt x="189" y="69"/>
                    <a:pt x="189" y="69"/>
                  </a:cubicBezTo>
                  <a:cubicBezTo>
                    <a:pt x="209" y="75"/>
                    <a:pt x="200" y="45"/>
                    <a:pt x="199" y="29"/>
                  </a:cubicBezTo>
                  <a:cubicBezTo>
                    <a:pt x="197" y="13"/>
                    <a:pt x="195" y="5"/>
                    <a:pt x="181" y="2"/>
                  </a:cubicBezTo>
                  <a:cubicBezTo>
                    <a:pt x="168" y="0"/>
                    <a:pt x="90" y="1"/>
                    <a:pt x="90" y="1"/>
                  </a:cubicBezTo>
                  <a:cubicBezTo>
                    <a:pt x="87" y="2"/>
                    <a:pt x="56" y="1"/>
                    <a:pt x="56" y="1"/>
                  </a:cubicBezTo>
                  <a:cubicBezTo>
                    <a:pt x="56" y="1"/>
                    <a:pt x="54" y="8"/>
                    <a:pt x="56" y="8"/>
                  </a:cubicBezTo>
                  <a:cubicBezTo>
                    <a:pt x="61" y="8"/>
                    <a:pt x="80" y="9"/>
                    <a:pt x="80" y="9"/>
                  </a:cubicBezTo>
                  <a:cubicBezTo>
                    <a:pt x="81" y="9"/>
                    <a:pt x="90" y="8"/>
                    <a:pt x="85" y="12"/>
                  </a:cubicBezTo>
                  <a:cubicBezTo>
                    <a:pt x="80" y="16"/>
                    <a:pt x="69" y="16"/>
                    <a:pt x="62" y="16"/>
                  </a:cubicBezTo>
                  <a:cubicBezTo>
                    <a:pt x="47" y="15"/>
                    <a:pt x="54" y="22"/>
                    <a:pt x="60" y="22"/>
                  </a:cubicBezTo>
                  <a:cubicBezTo>
                    <a:pt x="78" y="22"/>
                    <a:pt x="82" y="26"/>
                    <a:pt x="74" y="27"/>
                  </a:cubicBezTo>
                  <a:cubicBezTo>
                    <a:pt x="67" y="28"/>
                    <a:pt x="65" y="28"/>
                    <a:pt x="58" y="29"/>
                  </a:cubicBezTo>
                  <a:cubicBezTo>
                    <a:pt x="2" y="38"/>
                    <a:pt x="21" y="23"/>
                    <a:pt x="26" y="23"/>
                  </a:cubicBezTo>
                  <a:cubicBezTo>
                    <a:pt x="49" y="23"/>
                    <a:pt x="44" y="15"/>
                    <a:pt x="38" y="17"/>
                  </a:cubicBezTo>
                  <a:cubicBezTo>
                    <a:pt x="32" y="18"/>
                    <a:pt x="12" y="11"/>
                    <a:pt x="9" y="24"/>
                  </a:cubicBezTo>
                  <a:cubicBezTo>
                    <a:pt x="7" y="37"/>
                    <a:pt x="15" y="103"/>
                    <a:pt x="13" y="115"/>
                  </a:cubicBezTo>
                  <a:cubicBezTo>
                    <a:pt x="0" y="193"/>
                    <a:pt x="71" y="176"/>
                    <a:pt x="71" y="176"/>
                  </a:cubicBezTo>
                  <a:cubicBezTo>
                    <a:pt x="56" y="164"/>
                    <a:pt x="62" y="153"/>
                    <a:pt x="61" y="146"/>
                  </a:cubicBezTo>
                  <a:cubicBezTo>
                    <a:pt x="57" y="125"/>
                    <a:pt x="55" y="122"/>
                    <a:pt x="51" y="124"/>
                  </a:cubicBezTo>
                  <a:cubicBezTo>
                    <a:pt x="43" y="128"/>
                    <a:pt x="44" y="130"/>
                    <a:pt x="45" y="133"/>
                  </a:cubicBezTo>
                  <a:cubicBezTo>
                    <a:pt x="51" y="151"/>
                    <a:pt x="37" y="137"/>
                    <a:pt x="37" y="137"/>
                  </a:cubicBezTo>
                  <a:cubicBezTo>
                    <a:pt x="35" y="138"/>
                    <a:pt x="34" y="142"/>
                    <a:pt x="35" y="145"/>
                  </a:cubicBezTo>
                  <a:cubicBezTo>
                    <a:pt x="47" y="168"/>
                    <a:pt x="36" y="162"/>
                    <a:pt x="33" y="158"/>
                  </a:cubicBezTo>
                  <a:cubicBezTo>
                    <a:pt x="22" y="142"/>
                    <a:pt x="33" y="133"/>
                    <a:pt x="32" y="128"/>
                  </a:cubicBezTo>
                  <a:cubicBezTo>
                    <a:pt x="27" y="108"/>
                    <a:pt x="42" y="100"/>
                    <a:pt x="44" y="97"/>
                  </a:cubicBezTo>
                  <a:cubicBezTo>
                    <a:pt x="46" y="93"/>
                    <a:pt x="45" y="92"/>
                    <a:pt x="46" y="86"/>
                  </a:cubicBezTo>
                  <a:cubicBezTo>
                    <a:pt x="48" y="72"/>
                    <a:pt x="55" y="79"/>
                    <a:pt x="55" y="84"/>
                  </a:cubicBezTo>
                  <a:cubicBezTo>
                    <a:pt x="53" y="100"/>
                    <a:pt x="63" y="88"/>
                    <a:pt x="67" y="83"/>
                  </a:cubicBezTo>
                  <a:cubicBezTo>
                    <a:pt x="78" y="68"/>
                    <a:pt x="77" y="84"/>
                    <a:pt x="75" y="87"/>
                  </a:cubicBezTo>
                  <a:cubicBezTo>
                    <a:pt x="72" y="89"/>
                    <a:pt x="71" y="93"/>
                    <a:pt x="71" y="95"/>
                  </a:cubicBezTo>
                  <a:cubicBezTo>
                    <a:pt x="74" y="103"/>
                    <a:pt x="69" y="111"/>
                    <a:pt x="67" y="112"/>
                  </a:cubicBezTo>
                  <a:cubicBezTo>
                    <a:pt x="66" y="112"/>
                    <a:pt x="61" y="114"/>
                    <a:pt x="61" y="121"/>
                  </a:cubicBezTo>
                  <a:cubicBezTo>
                    <a:pt x="61" y="127"/>
                    <a:pt x="69" y="139"/>
                    <a:pt x="69" y="143"/>
                  </a:cubicBezTo>
                  <a:cubicBezTo>
                    <a:pt x="69" y="178"/>
                    <a:pt x="84" y="181"/>
                    <a:pt x="91" y="180"/>
                  </a:cubicBezTo>
                  <a:cubicBezTo>
                    <a:pt x="98" y="179"/>
                    <a:pt x="159" y="177"/>
                    <a:pt x="185" y="175"/>
                  </a:cubicBezTo>
                  <a:cubicBezTo>
                    <a:pt x="210" y="173"/>
                    <a:pt x="193" y="166"/>
                    <a:pt x="186" y="166"/>
                  </a:cubicBezTo>
                  <a:close/>
                  <a:moveTo>
                    <a:pt x="165" y="60"/>
                  </a:moveTo>
                  <a:cubicBezTo>
                    <a:pt x="203" y="61"/>
                    <a:pt x="185" y="64"/>
                    <a:pt x="182" y="66"/>
                  </a:cubicBezTo>
                  <a:cubicBezTo>
                    <a:pt x="178" y="68"/>
                    <a:pt x="182" y="66"/>
                    <a:pt x="167" y="65"/>
                  </a:cubicBezTo>
                  <a:cubicBezTo>
                    <a:pt x="152" y="65"/>
                    <a:pt x="165" y="60"/>
                    <a:pt x="165" y="60"/>
                  </a:cubicBezTo>
                  <a:close/>
                  <a:moveTo>
                    <a:pt x="114" y="50"/>
                  </a:moveTo>
                  <a:cubicBezTo>
                    <a:pt x="121" y="55"/>
                    <a:pt x="113" y="61"/>
                    <a:pt x="113" y="61"/>
                  </a:cubicBezTo>
                  <a:cubicBezTo>
                    <a:pt x="113" y="61"/>
                    <a:pt x="108" y="70"/>
                    <a:pt x="112" y="78"/>
                  </a:cubicBezTo>
                  <a:cubicBezTo>
                    <a:pt x="116" y="87"/>
                    <a:pt x="116" y="97"/>
                    <a:pt x="108" y="87"/>
                  </a:cubicBezTo>
                  <a:cubicBezTo>
                    <a:pt x="100" y="78"/>
                    <a:pt x="105" y="58"/>
                    <a:pt x="107" y="53"/>
                  </a:cubicBezTo>
                  <a:cubicBezTo>
                    <a:pt x="107" y="53"/>
                    <a:pt x="107" y="44"/>
                    <a:pt x="114" y="50"/>
                  </a:cubicBezTo>
                  <a:close/>
                  <a:moveTo>
                    <a:pt x="83" y="29"/>
                  </a:moveTo>
                  <a:cubicBezTo>
                    <a:pt x="83" y="25"/>
                    <a:pt x="89" y="26"/>
                    <a:pt x="89" y="26"/>
                  </a:cubicBezTo>
                  <a:cubicBezTo>
                    <a:pt x="89" y="26"/>
                    <a:pt x="99" y="30"/>
                    <a:pt x="104" y="30"/>
                  </a:cubicBezTo>
                  <a:cubicBezTo>
                    <a:pt x="108" y="29"/>
                    <a:pt x="114" y="35"/>
                    <a:pt x="105" y="35"/>
                  </a:cubicBezTo>
                  <a:cubicBezTo>
                    <a:pt x="96" y="35"/>
                    <a:pt x="82" y="39"/>
                    <a:pt x="83" y="29"/>
                  </a:cubicBezTo>
                  <a:close/>
                  <a:moveTo>
                    <a:pt x="61" y="72"/>
                  </a:moveTo>
                  <a:cubicBezTo>
                    <a:pt x="55" y="72"/>
                    <a:pt x="16" y="87"/>
                    <a:pt x="16" y="48"/>
                  </a:cubicBezTo>
                  <a:cubicBezTo>
                    <a:pt x="16" y="39"/>
                    <a:pt x="14" y="31"/>
                    <a:pt x="24" y="37"/>
                  </a:cubicBezTo>
                  <a:cubicBezTo>
                    <a:pt x="35" y="42"/>
                    <a:pt x="25" y="42"/>
                    <a:pt x="49" y="40"/>
                  </a:cubicBezTo>
                  <a:cubicBezTo>
                    <a:pt x="49" y="40"/>
                    <a:pt x="66" y="41"/>
                    <a:pt x="68" y="40"/>
                  </a:cubicBezTo>
                  <a:cubicBezTo>
                    <a:pt x="71" y="38"/>
                    <a:pt x="69" y="34"/>
                    <a:pt x="74" y="34"/>
                  </a:cubicBezTo>
                  <a:cubicBezTo>
                    <a:pt x="80" y="34"/>
                    <a:pt x="79" y="40"/>
                    <a:pt x="79" y="40"/>
                  </a:cubicBezTo>
                  <a:cubicBezTo>
                    <a:pt x="79" y="40"/>
                    <a:pt x="74" y="46"/>
                    <a:pt x="109" y="41"/>
                  </a:cubicBezTo>
                  <a:cubicBezTo>
                    <a:pt x="113" y="41"/>
                    <a:pt x="117" y="45"/>
                    <a:pt x="108" y="45"/>
                  </a:cubicBezTo>
                  <a:cubicBezTo>
                    <a:pt x="104" y="45"/>
                    <a:pt x="97" y="48"/>
                    <a:pt x="100" y="53"/>
                  </a:cubicBezTo>
                  <a:cubicBezTo>
                    <a:pt x="102" y="58"/>
                    <a:pt x="99" y="93"/>
                    <a:pt x="99" y="93"/>
                  </a:cubicBezTo>
                  <a:cubicBezTo>
                    <a:pt x="99" y="93"/>
                    <a:pt x="97" y="100"/>
                    <a:pt x="94" y="90"/>
                  </a:cubicBezTo>
                  <a:cubicBezTo>
                    <a:pt x="93" y="86"/>
                    <a:pt x="94" y="53"/>
                    <a:pt x="93" y="51"/>
                  </a:cubicBezTo>
                  <a:cubicBezTo>
                    <a:pt x="93" y="48"/>
                    <a:pt x="77" y="45"/>
                    <a:pt x="77" y="57"/>
                  </a:cubicBezTo>
                  <a:cubicBezTo>
                    <a:pt x="77" y="68"/>
                    <a:pt x="73" y="71"/>
                    <a:pt x="61" y="72"/>
                  </a:cubicBezTo>
                  <a:close/>
                  <a:moveTo>
                    <a:pt x="85" y="84"/>
                  </a:moveTo>
                  <a:cubicBezTo>
                    <a:pt x="82" y="88"/>
                    <a:pt x="78" y="90"/>
                    <a:pt x="80" y="82"/>
                  </a:cubicBezTo>
                  <a:cubicBezTo>
                    <a:pt x="81" y="74"/>
                    <a:pt x="83" y="63"/>
                    <a:pt x="83" y="57"/>
                  </a:cubicBezTo>
                  <a:cubicBezTo>
                    <a:pt x="83" y="57"/>
                    <a:pt x="87" y="50"/>
                    <a:pt x="88" y="58"/>
                  </a:cubicBezTo>
                  <a:cubicBezTo>
                    <a:pt x="89" y="66"/>
                    <a:pt x="87" y="81"/>
                    <a:pt x="85" y="84"/>
                  </a:cubicBezTo>
                  <a:close/>
                  <a:moveTo>
                    <a:pt x="102" y="145"/>
                  </a:moveTo>
                  <a:cubicBezTo>
                    <a:pt x="78" y="144"/>
                    <a:pt x="77" y="148"/>
                    <a:pt x="77" y="117"/>
                  </a:cubicBezTo>
                  <a:cubicBezTo>
                    <a:pt x="77" y="86"/>
                    <a:pt x="81" y="93"/>
                    <a:pt x="82" y="96"/>
                  </a:cubicBezTo>
                  <a:cubicBezTo>
                    <a:pt x="82" y="96"/>
                    <a:pt x="90" y="116"/>
                    <a:pt x="111" y="101"/>
                  </a:cubicBezTo>
                  <a:cubicBezTo>
                    <a:pt x="114" y="98"/>
                    <a:pt x="116" y="96"/>
                    <a:pt x="117" y="106"/>
                  </a:cubicBezTo>
                  <a:cubicBezTo>
                    <a:pt x="117" y="117"/>
                    <a:pt x="127" y="145"/>
                    <a:pt x="102" y="145"/>
                  </a:cubicBezTo>
                  <a:close/>
                </a:path>
              </a:pathLst>
            </a:custGeom>
            <a:solidFill>
              <a:schemeClr val="accent2"/>
            </a:solidFill>
            <a:ln w="0">
              <a:noFill/>
            </a:ln>
          </p:spPr>
          <p:txBody>
            <a:bodyPr/>
            <a:p>
              <a:endParaRPr lang="zh-CN" altLang="en-US"/>
            </a:p>
          </p:txBody>
        </p:sp>
        <p:sp>
          <p:nvSpPr>
            <p:cNvPr id="271539" name="任意多边形 271538"/>
            <p:cNvSpPr/>
            <p:nvPr userDrawn="1"/>
          </p:nvSpPr>
          <p:spPr>
            <a:xfrm>
              <a:off x="348" y="3254"/>
              <a:ext cx="86" cy="102"/>
            </a:xfrm>
            <a:custGeom>
              <a:avLst/>
              <a:gdLst/>
              <a:ahLst/>
              <a:cxnLst/>
              <a:pathLst>
                <a:path w="17" h="20">
                  <a:moveTo>
                    <a:pt x="14" y="5"/>
                  </a:moveTo>
                  <a:cubicBezTo>
                    <a:pt x="13" y="0"/>
                    <a:pt x="0" y="8"/>
                    <a:pt x="9" y="20"/>
                  </a:cubicBezTo>
                  <a:cubicBezTo>
                    <a:pt x="9" y="20"/>
                    <a:pt x="17" y="17"/>
                    <a:pt x="14" y="5"/>
                  </a:cubicBezTo>
                  <a:close/>
                </a:path>
              </a:pathLst>
            </a:custGeom>
            <a:solidFill>
              <a:schemeClr val="accent2"/>
            </a:solidFill>
            <a:ln w="0">
              <a:noFill/>
            </a:ln>
          </p:spPr>
          <p:txBody>
            <a:bodyPr/>
            <a:p>
              <a:endParaRPr lang="zh-CN" altLang="en-US"/>
            </a:p>
          </p:txBody>
        </p:sp>
        <p:sp>
          <p:nvSpPr>
            <p:cNvPr id="271540" name="任意多边形 271539"/>
            <p:cNvSpPr/>
            <p:nvPr userDrawn="1"/>
          </p:nvSpPr>
          <p:spPr>
            <a:xfrm>
              <a:off x="267" y="3295"/>
              <a:ext cx="76" cy="136"/>
            </a:xfrm>
            <a:custGeom>
              <a:avLst/>
              <a:gdLst/>
              <a:ahLst/>
              <a:cxnLst/>
              <a:pathLst>
                <a:path w="15" h="27">
                  <a:moveTo>
                    <a:pt x="7" y="10"/>
                  </a:moveTo>
                  <a:cubicBezTo>
                    <a:pt x="0" y="19"/>
                    <a:pt x="2" y="23"/>
                    <a:pt x="4" y="25"/>
                  </a:cubicBezTo>
                  <a:cubicBezTo>
                    <a:pt x="7" y="27"/>
                    <a:pt x="11" y="26"/>
                    <a:pt x="15" y="16"/>
                  </a:cubicBezTo>
                  <a:cubicBezTo>
                    <a:pt x="15" y="16"/>
                    <a:pt x="12" y="11"/>
                    <a:pt x="13" y="8"/>
                  </a:cubicBezTo>
                  <a:cubicBezTo>
                    <a:pt x="15" y="6"/>
                    <a:pt x="14" y="0"/>
                    <a:pt x="7" y="10"/>
                  </a:cubicBezTo>
                  <a:close/>
                </a:path>
              </a:pathLst>
            </a:custGeom>
            <a:solidFill>
              <a:schemeClr val="accent2"/>
            </a:solidFill>
            <a:ln w="0">
              <a:noFill/>
            </a:ln>
          </p:spPr>
          <p:txBody>
            <a:bodyPr/>
            <a:p>
              <a:endParaRPr lang="zh-CN" altLang="en-US"/>
            </a:p>
          </p:txBody>
        </p:sp>
        <p:sp>
          <p:nvSpPr>
            <p:cNvPr id="271541" name="任意多边形 271540"/>
            <p:cNvSpPr/>
            <p:nvPr userDrawn="1"/>
          </p:nvSpPr>
          <p:spPr>
            <a:xfrm>
              <a:off x="222" y="3022"/>
              <a:ext cx="243" cy="116"/>
            </a:xfrm>
            <a:custGeom>
              <a:avLst/>
              <a:gdLst/>
              <a:ahLst/>
              <a:cxnLst/>
              <a:pathLst>
                <a:path w="48" h="23">
                  <a:moveTo>
                    <a:pt x="40" y="2"/>
                  </a:moveTo>
                  <a:cubicBezTo>
                    <a:pt x="38" y="3"/>
                    <a:pt x="9" y="1"/>
                    <a:pt x="9" y="1"/>
                  </a:cubicBezTo>
                  <a:cubicBezTo>
                    <a:pt x="5" y="1"/>
                    <a:pt x="1" y="0"/>
                    <a:pt x="1" y="9"/>
                  </a:cubicBezTo>
                  <a:cubicBezTo>
                    <a:pt x="0" y="23"/>
                    <a:pt x="17" y="21"/>
                    <a:pt x="22" y="21"/>
                  </a:cubicBezTo>
                  <a:cubicBezTo>
                    <a:pt x="26" y="21"/>
                    <a:pt x="30" y="18"/>
                    <a:pt x="34" y="20"/>
                  </a:cubicBezTo>
                  <a:cubicBezTo>
                    <a:pt x="34" y="20"/>
                    <a:pt x="38" y="23"/>
                    <a:pt x="40" y="19"/>
                  </a:cubicBezTo>
                  <a:cubicBezTo>
                    <a:pt x="48" y="5"/>
                    <a:pt x="43" y="0"/>
                    <a:pt x="40" y="2"/>
                  </a:cubicBezTo>
                  <a:close/>
                </a:path>
              </a:pathLst>
            </a:custGeom>
            <a:solidFill>
              <a:schemeClr val="accent2"/>
            </a:solidFill>
            <a:ln w="0">
              <a:noFill/>
            </a:ln>
          </p:spPr>
          <p:txBody>
            <a:bodyPr/>
            <a:p>
              <a:endParaRPr lang="zh-CN" altLang="en-US"/>
            </a:p>
          </p:txBody>
        </p:sp>
        <p:sp>
          <p:nvSpPr>
            <p:cNvPr id="271542" name="任意多边形 271541"/>
            <p:cNvSpPr/>
            <p:nvPr userDrawn="1"/>
          </p:nvSpPr>
          <p:spPr>
            <a:xfrm>
              <a:off x="500" y="3345"/>
              <a:ext cx="177" cy="187"/>
            </a:xfrm>
            <a:custGeom>
              <a:avLst/>
              <a:gdLst/>
              <a:ahLst/>
              <a:cxnLst/>
              <a:pathLst>
                <a:path w="35" h="37">
                  <a:moveTo>
                    <a:pt x="24" y="2"/>
                  </a:moveTo>
                  <a:cubicBezTo>
                    <a:pt x="19" y="3"/>
                    <a:pt x="11" y="2"/>
                    <a:pt x="11" y="2"/>
                  </a:cubicBezTo>
                  <a:cubicBezTo>
                    <a:pt x="0" y="2"/>
                    <a:pt x="5" y="14"/>
                    <a:pt x="4" y="20"/>
                  </a:cubicBezTo>
                  <a:cubicBezTo>
                    <a:pt x="3" y="27"/>
                    <a:pt x="22" y="37"/>
                    <a:pt x="28" y="22"/>
                  </a:cubicBezTo>
                  <a:cubicBezTo>
                    <a:pt x="35" y="7"/>
                    <a:pt x="28" y="0"/>
                    <a:pt x="24" y="2"/>
                  </a:cubicBezTo>
                  <a:close/>
                </a:path>
              </a:pathLst>
            </a:custGeom>
            <a:solidFill>
              <a:schemeClr val="accent2"/>
            </a:solidFill>
            <a:ln w="0">
              <a:noFill/>
            </a:ln>
          </p:spPr>
          <p:txBody>
            <a:bodyPr/>
            <a:p>
              <a:endParaRPr lang="zh-CN" altLang="en-US"/>
            </a:p>
          </p:txBody>
        </p:sp>
        <p:sp>
          <p:nvSpPr>
            <p:cNvPr id="271543" name="任意多边形 271542"/>
            <p:cNvSpPr/>
            <p:nvPr userDrawn="1"/>
          </p:nvSpPr>
          <p:spPr>
            <a:xfrm>
              <a:off x="905" y="3158"/>
              <a:ext cx="177" cy="36"/>
            </a:xfrm>
            <a:custGeom>
              <a:avLst/>
              <a:gdLst/>
              <a:ahLst/>
              <a:cxnLst/>
              <a:pathLst>
                <a:path w="35" h="7">
                  <a:moveTo>
                    <a:pt x="5" y="0"/>
                  </a:moveTo>
                  <a:cubicBezTo>
                    <a:pt x="0" y="0"/>
                    <a:pt x="7" y="7"/>
                    <a:pt x="14" y="5"/>
                  </a:cubicBezTo>
                  <a:cubicBezTo>
                    <a:pt x="35" y="1"/>
                    <a:pt x="5" y="0"/>
                    <a:pt x="5" y="0"/>
                  </a:cubicBezTo>
                  <a:close/>
                </a:path>
              </a:pathLst>
            </a:custGeom>
            <a:solidFill>
              <a:schemeClr val="accent2"/>
            </a:solidFill>
            <a:ln w="0">
              <a:noFill/>
            </a:ln>
          </p:spPr>
          <p:txBody>
            <a:bodyPr/>
            <a:p>
              <a:endParaRPr lang="zh-CN" altLang="en-US"/>
            </a:p>
          </p:txBody>
        </p:sp>
        <p:sp>
          <p:nvSpPr>
            <p:cNvPr id="271544" name="任意多边形 271543"/>
            <p:cNvSpPr/>
            <p:nvPr userDrawn="1"/>
          </p:nvSpPr>
          <p:spPr>
            <a:xfrm>
              <a:off x="965" y="3153"/>
              <a:ext cx="137" cy="81"/>
            </a:xfrm>
            <a:custGeom>
              <a:avLst/>
              <a:gdLst/>
              <a:ahLst/>
              <a:cxnLst/>
              <a:pathLst>
                <a:path w="27" h="16">
                  <a:moveTo>
                    <a:pt x="7" y="13"/>
                  </a:moveTo>
                  <a:cubicBezTo>
                    <a:pt x="7" y="13"/>
                    <a:pt x="18" y="16"/>
                    <a:pt x="25" y="6"/>
                  </a:cubicBezTo>
                  <a:cubicBezTo>
                    <a:pt x="27" y="2"/>
                    <a:pt x="23" y="0"/>
                    <a:pt x="17" y="1"/>
                  </a:cubicBezTo>
                  <a:cubicBezTo>
                    <a:pt x="13" y="1"/>
                    <a:pt x="14" y="11"/>
                    <a:pt x="7" y="11"/>
                  </a:cubicBezTo>
                  <a:cubicBezTo>
                    <a:pt x="0" y="11"/>
                    <a:pt x="7" y="13"/>
                    <a:pt x="7" y="13"/>
                  </a:cubicBezTo>
                  <a:close/>
                </a:path>
              </a:pathLst>
            </a:custGeom>
            <a:solidFill>
              <a:schemeClr val="accent2"/>
            </a:solidFill>
            <a:ln w="0">
              <a:noFill/>
            </a:ln>
          </p:spPr>
          <p:txBody>
            <a:bodyPr/>
            <a:p>
              <a:endParaRPr lang="zh-CN" altLang="en-US"/>
            </a:p>
          </p:txBody>
        </p:sp>
        <p:sp>
          <p:nvSpPr>
            <p:cNvPr id="271545" name="任意多边形 271544"/>
            <p:cNvSpPr/>
            <p:nvPr userDrawn="1"/>
          </p:nvSpPr>
          <p:spPr>
            <a:xfrm>
              <a:off x="960" y="3204"/>
              <a:ext cx="177" cy="86"/>
            </a:xfrm>
            <a:custGeom>
              <a:avLst/>
              <a:gdLst/>
              <a:ahLst/>
              <a:cxnLst/>
              <a:pathLst>
                <a:path w="35" h="17">
                  <a:moveTo>
                    <a:pt x="25" y="6"/>
                  </a:moveTo>
                  <a:cubicBezTo>
                    <a:pt x="20" y="12"/>
                    <a:pt x="8" y="10"/>
                    <a:pt x="8" y="10"/>
                  </a:cubicBezTo>
                  <a:cubicBezTo>
                    <a:pt x="8" y="10"/>
                    <a:pt x="0" y="9"/>
                    <a:pt x="6" y="13"/>
                  </a:cubicBezTo>
                  <a:cubicBezTo>
                    <a:pt x="11" y="17"/>
                    <a:pt x="18" y="15"/>
                    <a:pt x="27" y="12"/>
                  </a:cubicBezTo>
                  <a:cubicBezTo>
                    <a:pt x="35" y="8"/>
                    <a:pt x="31" y="0"/>
                    <a:pt x="25" y="6"/>
                  </a:cubicBezTo>
                  <a:close/>
                </a:path>
              </a:pathLst>
            </a:custGeom>
            <a:solidFill>
              <a:schemeClr val="accent2"/>
            </a:solidFill>
            <a:ln w="0">
              <a:noFill/>
            </a:ln>
          </p:spPr>
          <p:txBody>
            <a:bodyPr/>
            <a:p>
              <a:endParaRPr lang="zh-CN" altLang="en-US"/>
            </a:p>
          </p:txBody>
        </p:sp>
        <p:sp>
          <p:nvSpPr>
            <p:cNvPr id="271546" name="任意多边形 271545"/>
            <p:cNvSpPr/>
            <p:nvPr userDrawn="1"/>
          </p:nvSpPr>
          <p:spPr>
            <a:xfrm>
              <a:off x="844" y="3285"/>
              <a:ext cx="248" cy="60"/>
            </a:xfrm>
            <a:custGeom>
              <a:avLst/>
              <a:gdLst/>
              <a:ahLst/>
              <a:cxnLst/>
              <a:pathLst>
                <a:path w="49" h="12">
                  <a:moveTo>
                    <a:pt x="40" y="3"/>
                  </a:moveTo>
                  <a:cubicBezTo>
                    <a:pt x="37" y="2"/>
                    <a:pt x="36" y="0"/>
                    <a:pt x="29" y="1"/>
                  </a:cubicBezTo>
                  <a:cubicBezTo>
                    <a:pt x="13" y="4"/>
                    <a:pt x="7" y="0"/>
                    <a:pt x="7" y="0"/>
                  </a:cubicBezTo>
                  <a:cubicBezTo>
                    <a:pt x="7" y="0"/>
                    <a:pt x="0" y="3"/>
                    <a:pt x="2" y="5"/>
                  </a:cubicBezTo>
                  <a:cubicBezTo>
                    <a:pt x="5" y="7"/>
                    <a:pt x="17" y="8"/>
                    <a:pt x="20" y="8"/>
                  </a:cubicBezTo>
                  <a:cubicBezTo>
                    <a:pt x="23" y="8"/>
                    <a:pt x="34" y="12"/>
                    <a:pt x="41" y="8"/>
                  </a:cubicBezTo>
                  <a:cubicBezTo>
                    <a:pt x="49" y="4"/>
                    <a:pt x="44" y="3"/>
                    <a:pt x="40" y="3"/>
                  </a:cubicBezTo>
                  <a:close/>
                </a:path>
              </a:pathLst>
            </a:custGeom>
            <a:solidFill>
              <a:schemeClr val="accent2"/>
            </a:solidFill>
            <a:ln w="0">
              <a:noFill/>
            </a:ln>
          </p:spPr>
          <p:txBody>
            <a:bodyPr/>
            <a:p>
              <a:endParaRPr lang="zh-CN" altLang="en-US"/>
            </a:p>
          </p:txBody>
        </p:sp>
        <p:sp>
          <p:nvSpPr>
            <p:cNvPr id="271547" name="任意多边形 271546"/>
            <p:cNvSpPr/>
            <p:nvPr userDrawn="1"/>
          </p:nvSpPr>
          <p:spPr>
            <a:xfrm>
              <a:off x="869" y="3340"/>
              <a:ext cx="203" cy="56"/>
            </a:xfrm>
            <a:custGeom>
              <a:avLst/>
              <a:gdLst/>
              <a:ahLst/>
              <a:cxnLst/>
              <a:pathLst>
                <a:path w="40" h="11">
                  <a:moveTo>
                    <a:pt x="37" y="2"/>
                  </a:moveTo>
                  <a:cubicBezTo>
                    <a:pt x="34" y="4"/>
                    <a:pt x="30" y="4"/>
                    <a:pt x="26" y="4"/>
                  </a:cubicBezTo>
                  <a:cubicBezTo>
                    <a:pt x="23" y="4"/>
                    <a:pt x="16" y="2"/>
                    <a:pt x="13" y="3"/>
                  </a:cubicBezTo>
                  <a:cubicBezTo>
                    <a:pt x="10" y="4"/>
                    <a:pt x="1" y="2"/>
                    <a:pt x="1" y="2"/>
                  </a:cubicBezTo>
                  <a:cubicBezTo>
                    <a:pt x="0" y="11"/>
                    <a:pt x="30" y="10"/>
                    <a:pt x="35" y="8"/>
                  </a:cubicBezTo>
                  <a:cubicBezTo>
                    <a:pt x="40" y="5"/>
                    <a:pt x="40" y="0"/>
                    <a:pt x="37" y="2"/>
                  </a:cubicBezTo>
                  <a:close/>
                </a:path>
              </a:pathLst>
            </a:custGeom>
            <a:solidFill>
              <a:schemeClr val="accent2"/>
            </a:solidFill>
            <a:ln w="0">
              <a:noFill/>
            </a:ln>
          </p:spPr>
          <p:txBody>
            <a:bodyPr/>
            <a:p>
              <a:endParaRPr lang="zh-CN" altLang="en-US"/>
            </a:p>
          </p:txBody>
        </p:sp>
        <p:sp>
          <p:nvSpPr>
            <p:cNvPr id="271548" name="任意多边形 271547"/>
            <p:cNvSpPr/>
            <p:nvPr userDrawn="1"/>
          </p:nvSpPr>
          <p:spPr>
            <a:xfrm>
              <a:off x="859" y="3386"/>
              <a:ext cx="207" cy="172"/>
            </a:xfrm>
            <a:custGeom>
              <a:avLst/>
              <a:gdLst/>
              <a:ahLst/>
              <a:cxnLst/>
              <a:pathLst>
                <a:path w="41" h="34">
                  <a:moveTo>
                    <a:pt x="28" y="9"/>
                  </a:moveTo>
                  <a:cubicBezTo>
                    <a:pt x="28" y="6"/>
                    <a:pt x="14" y="0"/>
                    <a:pt x="13" y="6"/>
                  </a:cubicBezTo>
                  <a:cubicBezTo>
                    <a:pt x="11" y="12"/>
                    <a:pt x="4" y="15"/>
                    <a:pt x="4" y="15"/>
                  </a:cubicBezTo>
                  <a:cubicBezTo>
                    <a:pt x="0" y="16"/>
                    <a:pt x="0" y="16"/>
                    <a:pt x="1" y="19"/>
                  </a:cubicBezTo>
                  <a:cubicBezTo>
                    <a:pt x="1" y="22"/>
                    <a:pt x="4" y="24"/>
                    <a:pt x="9" y="19"/>
                  </a:cubicBezTo>
                  <a:cubicBezTo>
                    <a:pt x="17" y="10"/>
                    <a:pt x="17" y="26"/>
                    <a:pt x="17" y="27"/>
                  </a:cubicBezTo>
                  <a:cubicBezTo>
                    <a:pt x="18" y="29"/>
                    <a:pt x="19" y="34"/>
                    <a:pt x="21" y="30"/>
                  </a:cubicBezTo>
                  <a:cubicBezTo>
                    <a:pt x="22" y="26"/>
                    <a:pt x="25" y="14"/>
                    <a:pt x="29" y="19"/>
                  </a:cubicBezTo>
                  <a:cubicBezTo>
                    <a:pt x="35" y="27"/>
                    <a:pt x="41" y="19"/>
                    <a:pt x="39" y="19"/>
                  </a:cubicBezTo>
                  <a:cubicBezTo>
                    <a:pt x="38" y="18"/>
                    <a:pt x="28" y="13"/>
                    <a:pt x="28" y="9"/>
                  </a:cubicBezTo>
                  <a:close/>
                </a:path>
              </a:pathLst>
            </a:custGeom>
            <a:solidFill>
              <a:schemeClr val="accent2"/>
            </a:solidFill>
            <a:ln w="0">
              <a:noFill/>
            </a:ln>
          </p:spPr>
          <p:txBody>
            <a:bodyPr/>
            <a:p>
              <a:endParaRPr lang="zh-CN" altLang="en-US"/>
            </a:p>
          </p:txBody>
        </p:sp>
        <p:sp>
          <p:nvSpPr>
            <p:cNvPr id="271549" name="任意多边形 271548"/>
            <p:cNvSpPr/>
            <p:nvPr userDrawn="1"/>
          </p:nvSpPr>
          <p:spPr>
            <a:xfrm>
              <a:off x="996" y="3305"/>
              <a:ext cx="126" cy="318"/>
            </a:xfrm>
            <a:custGeom>
              <a:avLst/>
              <a:gdLst/>
              <a:ahLst/>
              <a:cxnLst/>
              <a:pathLst>
                <a:path w="25" h="63">
                  <a:moveTo>
                    <a:pt x="22" y="2"/>
                  </a:moveTo>
                  <a:cubicBezTo>
                    <a:pt x="22" y="2"/>
                    <a:pt x="20" y="15"/>
                    <a:pt x="18" y="17"/>
                  </a:cubicBezTo>
                  <a:cubicBezTo>
                    <a:pt x="15" y="19"/>
                    <a:pt x="10" y="20"/>
                    <a:pt x="7" y="20"/>
                  </a:cubicBezTo>
                  <a:cubicBezTo>
                    <a:pt x="4" y="19"/>
                    <a:pt x="4" y="22"/>
                    <a:pt x="7" y="23"/>
                  </a:cubicBezTo>
                  <a:cubicBezTo>
                    <a:pt x="10" y="24"/>
                    <a:pt x="17" y="29"/>
                    <a:pt x="17" y="34"/>
                  </a:cubicBezTo>
                  <a:cubicBezTo>
                    <a:pt x="17" y="40"/>
                    <a:pt x="17" y="44"/>
                    <a:pt x="12" y="45"/>
                  </a:cubicBezTo>
                  <a:cubicBezTo>
                    <a:pt x="6" y="46"/>
                    <a:pt x="0" y="47"/>
                    <a:pt x="0" y="55"/>
                  </a:cubicBezTo>
                  <a:cubicBezTo>
                    <a:pt x="0" y="55"/>
                    <a:pt x="3" y="57"/>
                    <a:pt x="5" y="58"/>
                  </a:cubicBezTo>
                  <a:cubicBezTo>
                    <a:pt x="8" y="58"/>
                    <a:pt x="14" y="61"/>
                    <a:pt x="16" y="62"/>
                  </a:cubicBezTo>
                  <a:cubicBezTo>
                    <a:pt x="18" y="63"/>
                    <a:pt x="23" y="61"/>
                    <a:pt x="23" y="57"/>
                  </a:cubicBezTo>
                  <a:cubicBezTo>
                    <a:pt x="24" y="52"/>
                    <a:pt x="24" y="20"/>
                    <a:pt x="25" y="14"/>
                  </a:cubicBezTo>
                  <a:cubicBezTo>
                    <a:pt x="25" y="9"/>
                    <a:pt x="25" y="3"/>
                    <a:pt x="25" y="2"/>
                  </a:cubicBezTo>
                  <a:cubicBezTo>
                    <a:pt x="25" y="1"/>
                    <a:pt x="22" y="0"/>
                    <a:pt x="22" y="2"/>
                  </a:cubicBezTo>
                  <a:close/>
                </a:path>
              </a:pathLst>
            </a:custGeom>
            <a:solidFill>
              <a:schemeClr val="accent2"/>
            </a:solidFill>
            <a:ln w="0">
              <a:noFill/>
            </a:ln>
          </p:spPr>
          <p:txBody>
            <a:bodyPr/>
            <a:p>
              <a:endParaRPr lang="zh-CN" altLang="en-US"/>
            </a:p>
          </p:txBody>
        </p:sp>
      </p:grpSp>
      <p:grpSp>
        <p:nvGrpSpPr>
          <p:cNvPr id="271550" name="组合 271549"/>
          <p:cNvGrpSpPr/>
          <p:nvPr/>
        </p:nvGrpSpPr>
        <p:grpSpPr>
          <a:xfrm>
            <a:off x="381000" y="3962400"/>
            <a:ext cx="533400" cy="492125"/>
            <a:chOff x="96" y="2784"/>
            <a:chExt cx="1062" cy="981"/>
          </a:xfrm>
        </p:grpSpPr>
        <p:sp>
          <p:nvSpPr>
            <p:cNvPr id="271551" name="任意多边形 271550"/>
            <p:cNvSpPr/>
            <p:nvPr userDrawn="1"/>
          </p:nvSpPr>
          <p:spPr>
            <a:xfrm>
              <a:off x="121" y="2784"/>
              <a:ext cx="207" cy="81"/>
            </a:xfrm>
            <a:custGeom>
              <a:avLst/>
              <a:gdLst/>
              <a:ahLst/>
              <a:cxnLst/>
              <a:pathLst>
                <a:path w="41" h="16">
                  <a:moveTo>
                    <a:pt x="30" y="12"/>
                  </a:moveTo>
                  <a:cubicBezTo>
                    <a:pt x="34" y="11"/>
                    <a:pt x="36" y="10"/>
                    <a:pt x="37" y="10"/>
                  </a:cubicBezTo>
                  <a:cubicBezTo>
                    <a:pt x="37" y="10"/>
                    <a:pt x="38" y="9"/>
                    <a:pt x="38" y="9"/>
                  </a:cubicBezTo>
                  <a:cubicBezTo>
                    <a:pt x="41" y="6"/>
                    <a:pt x="37" y="1"/>
                    <a:pt x="31" y="1"/>
                  </a:cubicBezTo>
                  <a:cubicBezTo>
                    <a:pt x="31" y="1"/>
                    <a:pt x="0" y="0"/>
                    <a:pt x="8" y="11"/>
                  </a:cubicBezTo>
                  <a:cubicBezTo>
                    <a:pt x="8" y="11"/>
                    <a:pt x="15" y="16"/>
                    <a:pt x="30" y="12"/>
                  </a:cubicBezTo>
                  <a:close/>
                </a:path>
              </a:pathLst>
            </a:custGeom>
            <a:solidFill>
              <a:schemeClr val="accent2"/>
            </a:solidFill>
            <a:ln w="0">
              <a:noFill/>
            </a:ln>
          </p:spPr>
          <p:txBody>
            <a:bodyPr/>
            <a:p>
              <a:endParaRPr lang="zh-CN" altLang="en-US"/>
            </a:p>
          </p:txBody>
        </p:sp>
        <p:sp>
          <p:nvSpPr>
            <p:cNvPr id="271552" name="任意多边形 271551"/>
            <p:cNvSpPr>
              <a:spLocks noEditPoints="1"/>
            </p:cNvSpPr>
            <p:nvPr userDrawn="1"/>
          </p:nvSpPr>
          <p:spPr>
            <a:xfrm>
              <a:off x="96" y="2789"/>
              <a:ext cx="1062" cy="976"/>
            </a:xfrm>
            <a:custGeom>
              <a:avLst/>
              <a:gdLst/>
              <a:ahLst/>
              <a:cxnLst/>
              <a:pathLst>
                <a:path w="210" h="193">
                  <a:moveTo>
                    <a:pt x="186" y="166"/>
                  </a:moveTo>
                  <a:cubicBezTo>
                    <a:pt x="167" y="166"/>
                    <a:pt x="163" y="155"/>
                    <a:pt x="163" y="155"/>
                  </a:cubicBezTo>
                  <a:cubicBezTo>
                    <a:pt x="163" y="155"/>
                    <a:pt x="162" y="147"/>
                    <a:pt x="154" y="145"/>
                  </a:cubicBezTo>
                  <a:cubicBezTo>
                    <a:pt x="135" y="140"/>
                    <a:pt x="147" y="128"/>
                    <a:pt x="152" y="125"/>
                  </a:cubicBezTo>
                  <a:cubicBezTo>
                    <a:pt x="157" y="123"/>
                    <a:pt x="154" y="122"/>
                    <a:pt x="150" y="120"/>
                  </a:cubicBezTo>
                  <a:cubicBezTo>
                    <a:pt x="142" y="115"/>
                    <a:pt x="141" y="109"/>
                    <a:pt x="142" y="99"/>
                  </a:cubicBezTo>
                  <a:cubicBezTo>
                    <a:pt x="142" y="88"/>
                    <a:pt x="149" y="91"/>
                    <a:pt x="149" y="91"/>
                  </a:cubicBezTo>
                  <a:cubicBezTo>
                    <a:pt x="149" y="91"/>
                    <a:pt x="160" y="96"/>
                    <a:pt x="165" y="93"/>
                  </a:cubicBezTo>
                  <a:cubicBezTo>
                    <a:pt x="169" y="91"/>
                    <a:pt x="167" y="88"/>
                    <a:pt x="165" y="89"/>
                  </a:cubicBezTo>
                  <a:cubicBezTo>
                    <a:pt x="163" y="91"/>
                    <a:pt x="148" y="89"/>
                    <a:pt x="146" y="82"/>
                  </a:cubicBezTo>
                  <a:cubicBezTo>
                    <a:pt x="144" y="74"/>
                    <a:pt x="150" y="78"/>
                    <a:pt x="151" y="78"/>
                  </a:cubicBezTo>
                  <a:cubicBezTo>
                    <a:pt x="153" y="79"/>
                    <a:pt x="153" y="81"/>
                    <a:pt x="157" y="83"/>
                  </a:cubicBezTo>
                  <a:cubicBezTo>
                    <a:pt x="168" y="88"/>
                    <a:pt x="162" y="82"/>
                    <a:pt x="162" y="82"/>
                  </a:cubicBezTo>
                  <a:cubicBezTo>
                    <a:pt x="162" y="82"/>
                    <a:pt x="162" y="82"/>
                    <a:pt x="157" y="77"/>
                  </a:cubicBezTo>
                  <a:cubicBezTo>
                    <a:pt x="152" y="71"/>
                    <a:pt x="145" y="73"/>
                    <a:pt x="139" y="73"/>
                  </a:cubicBezTo>
                  <a:cubicBezTo>
                    <a:pt x="133" y="73"/>
                    <a:pt x="135" y="78"/>
                    <a:pt x="135" y="78"/>
                  </a:cubicBezTo>
                  <a:cubicBezTo>
                    <a:pt x="135" y="78"/>
                    <a:pt x="134" y="88"/>
                    <a:pt x="133" y="106"/>
                  </a:cubicBezTo>
                  <a:cubicBezTo>
                    <a:pt x="132" y="124"/>
                    <a:pt x="129" y="126"/>
                    <a:pt x="128" y="125"/>
                  </a:cubicBezTo>
                  <a:cubicBezTo>
                    <a:pt x="127" y="123"/>
                    <a:pt x="125" y="114"/>
                    <a:pt x="125" y="111"/>
                  </a:cubicBezTo>
                  <a:cubicBezTo>
                    <a:pt x="125" y="108"/>
                    <a:pt x="123" y="97"/>
                    <a:pt x="124" y="84"/>
                  </a:cubicBezTo>
                  <a:cubicBezTo>
                    <a:pt x="125" y="72"/>
                    <a:pt x="128" y="77"/>
                    <a:pt x="120" y="74"/>
                  </a:cubicBezTo>
                  <a:cubicBezTo>
                    <a:pt x="111" y="71"/>
                    <a:pt x="116" y="67"/>
                    <a:pt x="118" y="67"/>
                  </a:cubicBezTo>
                  <a:cubicBezTo>
                    <a:pt x="121" y="67"/>
                    <a:pt x="125" y="69"/>
                    <a:pt x="126" y="67"/>
                  </a:cubicBezTo>
                  <a:cubicBezTo>
                    <a:pt x="127" y="59"/>
                    <a:pt x="128" y="52"/>
                    <a:pt x="124" y="51"/>
                  </a:cubicBezTo>
                  <a:cubicBezTo>
                    <a:pt x="115" y="47"/>
                    <a:pt x="119" y="45"/>
                    <a:pt x="122" y="44"/>
                  </a:cubicBezTo>
                  <a:cubicBezTo>
                    <a:pt x="125" y="43"/>
                    <a:pt x="126" y="35"/>
                    <a:pt x="121" y="37"/>
                  </a:cubicBezTo>
                  <a:cubicBezTo>
                    <a:pt x="112" y="40"/>
                    <a:pt x="113" y="32"/>
                    <a:pt x="115" y="31"/>
                  </a:cubicBezTo>
                  <a:cubicBezTo>
                    <a:pt x="117" y="30"/>
                    <a:pt x="120" y="32"/>
                    <a:pt x="119" y="24"/>
                  </a:cubicBezTo>
                  <a:cubicBezTo>
                    <a:pt x="117" y="17"/>
                    <a:pt x="124" y="14"/>
                    <a:pt x="126" y="21"/>
                  </a:cubicBezTo>
                  <a:cubicBezTo>
                    <a:pt x="127" y="28"/>
                    <a:pt x="130" y="42"/>
                    <a:pt x="132" y="39"/>
                  </a:cubicBezTo>
                  <a:cubicBezTo>
                    <a:pt x="134" y="35"/>
                    <a:pt x="138" y="22"/>
                    <a:pt x="142" y="16"/>
                  </a:cubicBezTo>
                  <a:cubicBezTo>
                    <a:pt x="145" y="10"/>
                    <a:pt x="150" y="15"/>
                    <a:pt x="149" y="18"/>
                  </a:cubicBezTo>
                  <a:cubicBezTo>
                    <a:pt x="144" y="33"/>
                    <a:pt x="152" y="34"/>
                    <a:pt x="152" y="34"/>
                  </a:cubicBezTo>
                  <a:cubicBezTo>
                    <a:pt x="152" y="34"/>
                    <a:pt x="151" y="36"/>
                    <a:pt x="147" y="36"/>
                  </a:cubicBezTo>
                  <a:cubicBezTo>
                    <a:pt x="137" y="35"/>
                    <a:pt x="141" y="41"/>
                    <a:pt x="145" y="43"/>
                  </a:cubicBezTo>
                  <a:cubicBezTo>
                    <a:pt x="154" y="46"/>
                    <a:pt x="148" y="48"/>
                    <a:pt x="143" y="48"/>
                  </a:cubicBezTo>
                  <a:cubicBezTo>
                    <a:pt x="139" y="48"/>
                    <a:pt x="136" y="50"/>
                    <a:pt x="135" y="55"/>
                  </a:cubicBezTo>
                  <a:cubicBezTo>
                    <a:pt x="132" y="70"/>
                    <a:pt x="144" y="67"/>
                    <a:pt x="144" y="67"/>
                  </a:cubicBezTo>
                  <a:cubicBezTo>
                    <a:pt x="162" y="72"/>
                    <a:pt x="189" y="69"/>
                    <a:pt x="189" y="69"/>
                  </a:cubicBezTo>
                  <a:cubicBezTo>
                    <a:pt x="209" y="75"/>
                    <a:pt x="200" y="45"/>
                    <a:pt x="199" y="29"/>
                  </a:cubicBezTo>
                  <a:cubicBezTo>
                    <a:pt x="197" y="13"/>
                    <a:pt x="195" y="5"/>
                    <a:pt x="181" y="2"/>
                  </a:cubicBezTo>
                  <a:cubicBezTo>
                    <a:pt x="168" y="0"/>
                    <a:pt x="90" y="1"/>
                    <a:pt x="90" y="1"/>
                  </a:cubicBezTo>
                  <a:cubicBezTo>
                    <a:pt x="87" y="2"/>
                    <a:pt x="56" y="1"/>
                    <a:pt x="56" y="1"/>
                  </a:cubicBezTo>
                  <a:cubicBezTo>
                    <a:pt x="56" y="1"/>
                    <a:pt x="54" y="8"/>
                    <a:pt x="56" y="8"/>
                  </a:cubicBezTo>
                  <a:cubicBezTo>
                    <a:pt x="61" y="8"/>
                    <a:pt x="80" y="9"/>
                    <a:pt x="80" y="9"/>
                  </a:cubicBezTo>
                  <a:cubicBezTo>
                    <a:pt x="81" y="9"/>
                    <a:pt x="90" y="8"/>
                    <a:pt x="85" y="12"/>
                  </a:cubicBezTo>
                  <a:cubicBezTo>
                    <a:pt x="80" y="16"/>
                    <a:pt x="69" y="16"/>
                    <a:pt x="62" y="16"/>
                  </a:cubicBezTo>
                  <a:cubicBezTo>
                    <a:pt x="47" y="15"/>
                    <a:pt x="54" y="22"/>
                    <a:pt x="60" y="22"/>
                  </a:cubicBezTo>
                  <a:cubicBezTo>
                    <a:pt x="78" y="22"/>
                    <a:pt x="82" y="26"/>
                    <a:pt x="74" y="27"/>
                  </a:cubicBezTo>
                  <a:cubicBezTo>
                    <a:pt x="67" y="28"/>
                    <a:pt x="65" y="28"/>
                    <a:pt x="58" y="29"/>
                  </a:cubicBezTo>
                  <a:cubicBezTo>
                    <a:pt x="2" y="38"/>
                    <a:pt x="21" y="23"/>
                    <a:pt x="26" y="23"/>
                  </a:cubicBezTo>
                  <a:cubicBezTo>
                    <a:pt x="49" y="23"/>
                    <a:pt x="44" y="15"/>
                    <a:pt x="38" y="17"/>
                  </a:cubicBezTo>
                  <a:cubicBezTo>
                    <a:pt x="32" y="18"/>
                    <a:pt x="12" y="11"/>
                    <a:pt x="9" y="24"/>
                  </a:cubicBezTo>
                  <a:cubicBezTo>
                    <a:pt x="7" y="37"/>
                    <a:pt x="15" y="103"/>
                    <a:pt x="13" y="115"/>
                  </a:cubicBezTo>
                  <a:cubicBezTo>
                    <a:pt x="0" y="193"/>
                    <a:pt x="71" y="176"/>
                    <a:pt x="71" y="176"/>
                  </a:cubicBezTo>
                  <a:cubicBezTo>
                    <a:pt x="56" y="164"/>
                    <a:pt x="62" y="153"/>
                    <a:pt x="61" y="146"/>
                  </a:cubicBezTo>
                  <a:cubicBezTo>
                    <a:pt x="57" y="125"/>
                    <a:pt x="55" y="122"/>
                    <a:pt x="51" y="124"/>
                  </a:cubicBezTo>
                  <a:cubicBezTo>
                    <a:pt x="43" y="128"/>
                    <a:pt x="44" y="130"/>
                    <a:pt x="45" y="133"/>
                  </a:cubicBezTo>
                  <a:cubicBezTo>
                    <a:pt x="51" y="151"/>
                    <a:pt x="37" y="137"/>
                    <a:pt x="37" y="137"/>
                  </a:cubicBezTo>
                  <a:cubicBezTo>
                    <a:pt x="35" y="138"/>
                    <a:pt x="34" y="142"/>
                    <a:pt x="35" y="145"/>
                  </a:cubicBezTo>
                  <a:cubicBezTo>
                    <a:pt x="47" y="168"/>
                    <a:pt x="36" y="162"/>
                    <a:pt x="33" y="158"/>
                  </a:cubicBezTo>
                  <a:cubicBezTo>
                    <a:pt x="22" y="142"/>
                    <a:pt x="33" y="133"/>
                    <a:pt x="32" y="128"/>
                  </a:cubicBezTo>
                  <a:cubicBezTo>
                    <a:pt x="27" y="108"/>
                    <a:pt x="42" y="100"/>
                    <a:pt x="44" y="97"/>
                  </a:cubicBezTo>
                  <a:cubicBezTo>
                    <a:pt x="46" y="93"/>
                    <a:pt x="45" y="92"/>
                    <a:pt x="46" y="86"/>
                  </a:cubicBezTo>
                  <a:cubicBezTo>
                    <a:pt x="48" y="72"/>
                    <a:pt x="55" y="79"/>
                    <a:pt x="55" y="84"/>
                  </a:cubicBezTo>
                  <a:cubicBezTo>
                    <a:pt x="53" y="100"/>
                    <a:pt x="63" y="88"/>
                    <a:pt x="67" y="83"/>
                  </a:cubicBezTo>
                  <a:cubicBezTo>
                    <a:pt x="78" y="68"/>
                    <a:pt x="77" y="84"/>
                    <a:pt x="75" y="87"/>
                  </a:cubicBezTo>
                  <a:cubicBezTo>
                    <a:pt x="72" y="89"/>
                    <a:pt x="71" y="93"/>
                    <a:pt x="71" y="95"/>
                  </a:cubicBezTo>
                  <a:cubicBezTo>
                    <a:pt x="74" y="103"/>
                    <a:pt x="69" y="111"/>
                    <a:pt x="67" y="112"/>
                  </a:cubicBezTo>
                  <a:cubicBezTo>
                    <a:pt x="66" y="112"/>
                    <a:pt x="61" y="114"/>
                    <a:pt x="61" y="121"/>
                  </a:cubicBezTo>
                  <a:cubicBezTo>
                    <a:pt x="61" y="127"/>
                    <a:pt x="69" y="139"/>
                    <a:pt x="69" y="143"/>
                  </a:cubicBezTo>
                  <a:cubicBezTo>
                    <a:pt x="69" y="178"/>
                    <a:pt x="84" y="181"/>
                    <a:pt x="91" y="180"/>
                  </a:cubicBezTo>
                  <a:cubicBezTo>
                    <a:pt x="98" y="179"/>
                    <a:pt x="159" y="177"/>
                    <a:pt x="185" y="175"/>
                  </a:cubicBezTo>
                  <a:cubicBezTo>
                    <a:pt x="210" y="173"/>
                    <a:pt x="193" y="166"/>
                    <a:pt x="186" y="166"/>
                  </a:cubicBezTo>
                  <a:close/>
                  <a:moveTo>
                    <a:pt x="165" y="60"/>
                  </a:moveTo>
                  <a:cubicBezTo>
                    <a:pt x="203" y="61"/>
                    <a:pt x="185" y="64"/>
                    <a:pt x="182" y="66"/>
                  </a:cubicBezTo>
                  <a:cubicBezTo>
                    <a:pt x="178" y="68"/>
                    <a:pt x="182" y="66"/>
                    <a:pt x="167" y="65"/>
                  </a:cubicBezTo>
                  <a:cubicBezTo>
                    <a:pt x="152" y="65"/>
                    <a:pt x="165" y="60"/>
                    <a:pt x="165" y="60"/>
                  </a:cubicBezTo>
                  <a:close/>
                  <a:moveTo>
                    <a:pt x="114" y="50"/>
                  </a:moveTo>
                  <a:cubicBezTo>
                    <a:pt x="121" y="55"/>
                    <a:pt x="113" y="61"/>
                    <a:pt x="113" y="61"/>
                  </a:cubicBezTo>
                  <a:cubicBezTo>
                    <a:pt x="113" y="61"/>
                    <a:pt x="108" y="70"/>
                    <a:pt x="112" y="78"/>
                  </a:cubicBezTo>
                  <a:cubicBezTo>
                    <a:pt x="116" y="87"/>
                    <a:pt x="116" y="97"/>
                    <a:pt x="108" y="87"/>
                  </a:cubicBezTo>
                  <a:cubicBezTo>
                    <a:pt x="100" y="78"/>
                    <a:pt x="105" y="58"/>
                    <a:pt x="107" y="53"/>
                  </a:cubicBezTo>
                  <a:cubicBezTo>
                    <a:pt x="107" y="53"/>
                    <a:pt x="107" y="44"/>
                    <a:pt x="114" y="50"/>
                  </a:cubicBezTo>
                  <a:close/>
                  <a:moveTo>
                    <a:pt x="83" y="29"/>
                  </a:moveTo>
                  <a:cubicBezTo>
                    <a:pt x="83" y="25"/>
                    <a:pt x="89" y="26"/>
                    <a:pt x="89" y="26"/>
                  </a:cubicBezTo>
                  <a:cubicBezTo>
                    <a:pt x="89" y="26"/>
                    <a:pt x="99" y="30"/>
                    <a:pt x="104" y="30"/>
                  </a:cubicBezTo>
                  <a:cubicBezTo>
                    <a:pt x="108" y="29"/>
                    <a:pt x="114" y="35"/>
                    <a:pt x="105" y="35"/>
                  </a:cubicBezTo>
                  <a:cubicBezTo>
                    <a:pt x="96" y="35"/>
                    <a:pt x="82" y="39"/>
                    <a:pt x="83" y="29"/>
                  </a:cubicBezTo>
                  <a:close/>
                  <a:moveTo>
                    <a:pt x="61" y="72"/>
                  </a:moveTo>
                  <a:cubicBezTo>
                    <a:pt x="55" y="72"/>
                    <a:pt x="16" y="87"/>
                    <a:pt x="16" y="48"/>
                  </a:cubicBezTo>
                  <a:cubicBezTo>
                    <a:pt x="16" y="39"/>
                    <a:pt x="14" y="31"/>
                    <a:pt x="24" y="37"/>
                  </a:cubicBezTo>
                  <a:cubicBezTo>
                    <a:pt x="35" y="42"/>
                    <a:pt x="25" y="42"/>
                    <a:pt x="49" y="40"/>
                  </a:cubicBezTo>
                  <a:cubicBezTo>
                    <a:pt x="49" y="40"/>
                    <a:pt x="66" y="41"/>
                    <a:pt x="68" y="40"/>
                  </a:cubicBezTo>
                  <a:cubicBezTo>
                    <a:pt x="71" y="38"/>
                    <a:pt x="69" y="34"/>
                    <a:pt x="74" y="34"/>
                  </a:cubicBezTo>
                  <a:cubicBezTo>
                    <a:pt x="80" y="34"/>
                    <a:pt x="79" y="40"/>
                    <a:pt x="79" y="40"/>
                  </a:cubicBezTo>
                  <a:cubicBezTo>
                    <a:pt x="79" y="40"/>
                    <a:pt x="74" y="46"/>
                    <a:pt x="109" y="41"/>
                  </a:cubicBezTo>
                  <a:cubicBezTo>
                    <a:pt x="113" y="41"/>
                    <a:pt x="117" y="45"/>
                    <a:pt x="108" y="45"/>
                  </a:cubicBezTo>
                  <a:cubicBezTo>
                    <a:pt x="104" y="45"/>
                    <a:pt x="97" y="48"/>
                    <a:pt x="100" y="53"/>
                  </a:cubicBezTo>
                  <a:cubicBezTo>
                    <a:pt x="102" y="58"/>
                    <a:pt x="99" y="93"/>
                    <a:pt x="99" y="93"/>
                  </a:cubicBezTo>
                  <a:cubicBezTo>
                    <a:pt x="99" y="93"/>
                    <a:pt x="97" y="100"/>
                    <a:pt x="94" y="90"/>
                  </a:cubicBezTo>
                  <a:cubicBezTo>
                    <a:pt x="93" y="86"/>
                    <a:pt x="94" y="53"/>
                    <a:pt x="93" y="51"/>
                  </a:cubicBezTo>
                  <a:cubicBezTo>
                    <a:pt x="93" y="48"/>
                    <a:pt x="77" y="45"/>
                    <a:pt x="77" y="57"/>
                  </a:cubicBezTo>
                  <a:cubicBezTo>
                    <a:pt x="77" y="68"/>
                    <a:pt x="73" y="71"/>
                    <a:pt x="61" y="72"/>
                  </a:cubicBezTo>
                  <a:close/>
                  <a:moveTo>
                    <a:pt x="85" y="84"/>
                  </a:moveTo>
                  <a:cubicBezTo>
                    <a:pt x="82" y="88"/>
                    <a:pt x="78" y="90"/>
                    <a:pt x="80" y="82"/>
                  </a:cubicBezTo>
                  <a:cubicBezTo>
                    <a:pt x="81" y="74"/>
                    <a:pt x="83" y="63"/>
                    <a:pt x="83" y="57"/>
                  </a:cubicBezTo>
                  <a:cubicBezTo>
                    <a:pt x="83" y="57"/>
                    <a:pt x="87" y="50"/>
                    <a:pt x="88" y="58"/>
                  </a:cubicBezTo>
                  <a:cubicBezTo>
                    <a:pt x="89" y="66"/>
                    <a:pt x="87" y="81"/>
                    <a:pt x="85" y="84"/>
                  </a:cubicBezTo>
                  <a:close/>
                  <a:moveTo>
                    <a:pt x="102" y="145"/>
                  </a:moveTo>
                  <a:cubicBezTo>
                    <a:pt x="78" y="144"/>
                    <a:pt x="77" y="148"/>
                    <a:pt x="77" y="117"/>
                  </a:cubicBezTo>
                  <a:cubicBezTo>
                    <a:pt x="77" y="86"/>
                    <a:pt x="81" y="93"/>
                    <a:pt x="82" y="96"/>
                  </a:cubicBezTo>
                  <a:cubicBezTo>
                    <a:pt x="82" y="96"/>
                    <a:pt x="90" y="116"/>
                    <a:pt x="111" y="101"/>
                  </a:cubicBezTo>
                  <a:cubicBezTo>
                    <a:pt x="114" y="98"/>
                    <a:pt x="116" y="96"/>
                    <a:pt x="117" y="106"/>
                  </a:cubicBezTo>
                  <a:cubicBezTo>
                    <a:pt x="117" y="117"/>
                    <a:pt x="127" y="145"/>
                    <a:pt x="102" y="145"/>
                  </a:cubicBezTo>
                  <a:close/>
                </a:path>
              </a:pathLst>
            </a:custGeom>
            <a:solidFill>
              <a:schemeClr val="accent2"/>
            </a:solidFill>
            <a:ln w="0">
              <a:noFill/>
            </a:ln>
          </p:spPr>
          <p:txBody>
            <a:bodyPr/>
            <a:p>
              <a:endParaRPr lang="zh-CN" altLang="en-US"/>
            </a:p>
          </p:txBody>
        </p:sp>
        <p:sp>
          <p:nvSpPr>
            <p:cNvPr id="271553" name="任意多边形 271552"/>
            <p:cNvSpPr/>
            <p:nvPr userDrawn="1"/>
          </p:nvSpPr>
          <p:spPr>
            <a:xfrm>
              <a:off x="348" y="3254"/>
              <a:ext cx="86" cy="102"/>
            </a:xfrm>
            <a:custGeom>
              <a:avLst/>
              <a:gdLst/>
              <a:ahLst/>
              <a:cxnLst/>
              <a:pathLst>
                <a:path w="17" h="20">
                  <a:moveTo>
                    <a:pt x="14" y="5"/>
                  </a:moveTo>
                  <a:cubicBezTo>
                    <a:pt x="13" y="0"/>
                    <a:pt x="0" y="8"/>
                    <a:pt x="9" y="20"/>
                  </a:cubicBezTo>
                  <a:cubicBezTo>
                    <a:pt x="9" y="20"/>
                    <a:pt x="17" y="17"/>
                    <a:pt x="14" y="5"/>
                  </a:cubicBezTo>
                  <a:close/>
                </a:path>
              </a:pathLst>
            </a:custGeom>
            <a:solidFill>
              <a:schemeClr val="accent2"/>
            </a:solidFill>
            <a:ln w="0">
              <a:noFill/>
            </a:ln>
          </p:spPr>
          <p:txBody>
            <a:bodyPr/>
            <a:p>
              <a:endParaRPr lang="zh-CN" altLang="en-US"/>
            </a:p>
          </p:txBody>
        </p:sp>
        <p:sp>
          <p:nvSpPr>
            <p:cNvPr id="271554" name="任意多边形 271553"/>
            <p:cNvSpPr/>
            <p:nvPr userDrawn="1"/>
          </p:nvSpPr>
          <p:spPr>
            <a:xfrm>
              <a:off x="267" y="3295"/>
              <a:ext cx="76" cy="136"/>
            </a:xfrm>
            <a:custGeom>
              <a:avLst/>
              <a:gdLst/>
              <a:ahLst/>
              <a:cxnLst/>
              <a:pathLst>
                <a:path w="15" h="27">
                  <a:moveTo>
                    <a:pt x="7" y="10"/>
                  </a:moveTo>
                  <a:cubicBezTo>
                    <a:pt x="0" y="19"/>
                    <a:pt x="2" y="23"/>
                    <a:pt x="4" y="25"/>
                  </a:cubicBezTo>
                  <a:cubicBezTo>
                    <a:pt x="7" y="27"/>
                    <a:pt x="11" y="26"/>
                    <a:pt x="15" y="16"/>
                  </a:cubicBezTo>
                  <a:cubicBezTo>
                    <a:pt x="15" y="16"/>
                    <a:pt x="12" y="11"/>
                    <a:pt x="13" y="8"/>
                  </a:cubicBezTo>
                  <a:cubicBezTo>
                    <a:pt x="15" y="6"/>
                    <a:pt x="14" y="0"/>
                    <a:pt x="7" y="10"/>
                  </a:cubicBezTo>
                  <a:close/>
                </a:path>
              </a:pathLst>
            </a:custGeom>
            <a:solidFill>
              <a:schemeClr val="accent2"/>
            </a:solidFill>
            <a:ln w="0">
              <a:noFill/>
            </a:ln>
          </p:spPr>
          <p:txBody>
            <a:bodyPr/>
            <a:p>
              <a:endParaRPr lang="zh-CN" altLang="en-US"/>
            </a:p>
          </p:txBody>
        </p:sp>
        <p:sp>
          <p:nvSpPr>
            <p:cNvPr id="271555" name="任意多边形 271554"/>
            <p:cNvSpPr/>
            <p:nvPr userDrawn="1"/>
          </p:nvSpPr>
          <p:spPr>
            <a:xfrm>
              <a:off x="222" y="3022"/>
              <a:ext cx="243" cy="116"/>
            </a:xfrm>
            <a:custGeom>
              <a:avLst/>
              <a:gdLst/>
              <a:ahLst/>
              <a:cxnLst/>
              <a:pathLst>
                <a:path w="48" h="23">
                  <a:moveTo>
                    <a:pt x="40" y="2"/>
                  </a:moveTo>
                  <a:cubicBezTo>
                    <a:pt x="38" y="3"/>
                    <a:pt x="9" y="1"/>
                    <a:pt x="9" y="1"/>
                  </a:cubicBezTo>
                  <a:cubicBezTo>
                    <a:pt x="5" y="1"/>
                    <a:pt x="1" y="0"/>
                    <a:pt x="1" y="9"/>
                  </a:cubicBezTo>
                  <a:cubicBezTo>
                    <a:pt x="0" y="23"/>
                    <a:pt x="17" y="21"/>
                    <a:pt x="22" y="21"/>
                  </a:cubicBezTo>
                  <a:cubicBezTo>
                    <a:pt x="26" y="21"/>
                    <a:pt x="30" y="18"/>
                    <a:pt x="34" y="20"/>
                  </a:cubicBezTo>
                  <a:cubicBezTo>
                    <a:pt x="34" y="20"/>
                    <a:pt x="38" y="23"/>
                    <a:pt x="40" y="19"/>
                  </a:cubicBezTo>
                  <a:cubicBezTo>
                    <a:pt x="48" y="5"/>
                    <a:pt x="43" y="0"/>
                    <a:pt x="40" y="2"/>
                  </a:cubicBezTo>
                  <a:close/>
                </a:path>
              </a:pathLst>
            </a:custGeom>
            <a:solidFill>
              <a:schemeClr val="accent2"/>
            </a:solidFill>
            <a:ln w="0">
              <a:noFill/>
            </a:ln>
          </p:spPr>
          <p:txBody>
            <a:bodyPr/>
            <a:p>
              <a:endParaRPr lang="zh-CN" altLang="en-US"/>
            </a:p>
          </p:txBody>
        </p:sp>
        <p:sp>
          <p:nvSpPr>
            <p:cNvPr id="271556" name="任意多边形 271555"/>
            <p:cNvSpPr/>
            <p:nvPr userDrawn="1"/>
          </p:nvSpPr>
          <p:spPr>
            <a:xfrm>
              <a:off x="500" y="3345"/>
              <a:ext cx="177" cy="187"/>
            </a:xfrm>
            <a:custGeom>
              <a:avLst/>
              <a:gdLst/>
              <a:ahLst/>
              <a:cxnLst/>
              <a:pathLst>
                <a:path w="35" h="37">
                  <a:moveTo>
                    <a:pt x="24" y="2"/>
                  </a:moveTo>
                  <a:cubicBezTo>
                    <a:pt x="19" y="3"/>
                    <a:pt x="11" y="2"/>
                    <a:pt x="11" y="2"/>
                  </a:cubicBezTo>
                  <a:cubicBezTo>
                    <a:pt x="0" y="2"/>
                    <a:pt x="5" y="14"/>
                    <a:pt x="4" y="20"/>
                  </a:cubicBezTo>
                  <a:cubicBezTo>
                    <a:pt x="3" y="27"/>
                    <a:pt x="22" y="37"/>
                    <a:pt x="28" y="22"/>
                  </a:cubicBezTo>
                  <a:cubicBezTo>
                    <a:pt x="35" y="7"/>
                    <a:pt x="28" y="0"/>
                    <a:pt x="24" y="2"/>
                  </a:cubicBezTo>
                  <a:close/>
                </a:path>
              </a:pathLst>
            </a:custGeom>
            <a:solidFill>
              <a:schemeClr val="accent2"/>
            </a:solidFill>
            <a:ln w="0">
              <a:noFill/>
            </a:ln>
          </p:spPr>
          <p:txBody>
            <a:bodyPr/>
            <a:p>
              <a:endParaRPr lang="zh-CN" altLang="en-US"/>
            </a:p>
          </p:txBody>
        </p:sp>
        <p:sp>
          <p:nvSpPr>
            <p:cNvPr id="271557" name="任意多边形 271556"/>
            <p:cNvSpPr/>
            <p:nvPr userDrawn="1"/>
          </p:nvSpPr>
          <p:spPr>
            <a:xfrm>
              <a:off x="905" y="3158"/>
              <a:ext cx="177" cy="36"/>
            </a:xfrm>
            <a:custGeom>
              <a:avLst/>
              <a:gdLst/>
              <a:ahLst/>
              <a:cxnLst/>
              <a:pathLst>
                <a:path w="35" h="7">
                  <a:moveTo>
                    <a:pt x="5" y="0"/>
                  </a:moveTo>
                  <a:cubicBezTo>
                    <a:pt x="0" y="0"/>
                    <a:pt x="7" y="7"/>
                    <a:pt x="14" y="5"/>
                  </a:cubicBezTo>
                  <a:cubicBezTo>
                    <a:pt x="35" y="1"/>
                    <a:pt x="5" y="0"/>
                    <a:pt x="5" y="0"/>
                  </a:cubicBezTo>
                  <a:close/>
                </a:path>
              </a:pathLst>
            </a:custGeom>
            <a:solidFill>
              <a:schemeClr val="accent2"/>
            </a:solidFill>
            <a:ln w="0">
              <a:noFill/>
            </a:ln>
          </p:spPr>
          <p:txBody>
            <a:bodyPr/>
            <a:p>
              <a:endParaRPr lang="zh-CN" altLang="en-US"/>
            </a:p>
          </p:txBody>
        </p:sp>
        <p:sp>
          <p:nvSpPr>
            <p:cNvPr id="271558" name="任意多边形 271557"/>
            <p:cNvSpPr/>
            <p:nvPr userDrawn="1"/>
          </p:nvSpPr>
          <p:spPr>
            <a:xfrm>
              <a:off x="965" y="3153"/>
              <a:ext cx="137" cy="81"/>
            </a:xfrm>
            <a:custGeom>
              <a:avLst/>
              <a:gdLst/>
              <a:ahLst/>
              <a:cxnLst/>
              <a:pathLst>
                <a:path w="27" h="16">
                  <a:moveTo>
                    <a:pt x="7" y="13"/>
                  </a:moveTo>
                  <a:cubicBezTo>
                    <a:pt x="7" y="13"/>
                    <a:pt x="18" y="16"/>
                    <a:pt x="25" y="6"/>
                  </a:cubicBezTo>
                  <a:cubicBezTo>
                    <a:pt x="27" y="2"/>
                    <a:pt x="23" y="0"/>
                    <a:pt x="17" y="1"/>
                  </a:cubicBezTo>
                  <a:cubicBezTo>
                    <a:pt x="13" y="1"/>
                    <a:pt x="14" y="11"/>
                    <a:pt x="7" y="11"/>
                  </a:cubicBezTo>
                  <a:cubicBezTo>
                    <a:pt x="0" y="11"/>
                    <a:pt x="7" y="13"/>
                    <a:pt x="7" y="13"/>
                  </a:cubicBezTo>
                  <a:close/>
                </a:path>
              </a:pathLst>
            </a:custGeom>
            <a:solidFill>
              <a:schemeClr val="accent2"/>
            </a:solidFill>
            <a:ln w="0">
              <a:noFill/>
            </a:ln>
          </p:spPr>
          <p:txBody>
            <a:bodyPr/>
            <a:p>
              <a:endParaRPr lang="zh-CN" altLang="en-US"/>
            </a:p>
          </p:txBody>
        </p:sp>
        <p:sp>
          <p:nvSpPr>
            <p:cNvPr id="271559" name="任意多边形 271558"/>
            <p:cNvSpPr/>
            <p:nvPr userDrawn="1"/>
          </p:nvSpPr>
          <p:spPr>
            <a:xfrm>
              <a:off x="960" y="3204"/>
              <a:ext cx="177" cy="86"/>
            </a:xfrm>
            <a:custGeom>
              <a:avLst/>
              <a:gdLst/>
              <a:ahLst/>
              <a:cxnLst/>
              <a:pathLst>
                <a:path w="35" h="17">
                  <a:moveTo>
                    <a:pt x="25" y="6"/>
                  </a:moveTo>
                  <a:cubicBezTo>
                    <a:pt x="20" y="12"/>
                    <a:pt x="8" y="10"/>
                    <a:pt x="8" y="10"/>
                  </a:cubicBezTo>
                  <a:cubicBezTo>
                    <a:pt x="8" y="10"/>
                    <a:pt x="0" y="9"/>
                    <a:pt x="6" y="13"/>
                  </a:cubicBezTo>
                  <a:cubicBezTo>
                    <a:pt x="11" y="17"/>
                    <a:pt x="18" y="15"/>
                    <a:pt x="27" y="12"/>
                  </a:cubicBezTo>
                  <a:cubicBezTo>
                    <a:pt x="35" y="8"/>
                    <a:pt x="31" y="0"/>
                    <a:pt x="25" y="6"/>
                  </a:cubicBezTo>
                  <a:close/>
                </a:path>
              </a:pathLst>
            </a:custGeom>
            <a:solidFill>
              <a:schemeClr val="accent2"/>
            </a:solidFill>
            <a:ln w="0">
              <a:noFill/>
            </a:ln>
          </p:spPr>
          <p:txBody>
            <a:bodyPr/>
            <a:p>
              <a:endParaRPr lang="zh-CN" altLang="en-US"/>
            </a:p>
          </p:txBody>
        </p:sp>
        <p:sp>
          <p:nvSpPr>
            <p:cNvPr id="271560" name="任意多边形 271559"/>
            <p:cNvSpPr/>
            <p:nvPr userDrawn="1"/>
          </p:nvSpPr>
          <p:spPr>
            <a:xfrm>
              <a:off x="844" y="3285"/>
              <a:ext cx="248" cy="60"/>
            </a:xfrm>
            <a:custGeom>
              <a:avLst/>
              <a:gdLst/>
              <a:ahLst/>
              <a:cxnLst/>
              <a:pathLst>
                <a:path w="49" h="12">
                  <a:moveTo>
                    <a:pt x="40" y="3"/>
                  </a:moveTo>
                  <a:cubicBezTo>
                    <a:pt x="37" y="2"/>
                    <a:pt x="36" y="0"/>
                    <a:pt x="29" y="1"/>
                  </a:cubicBezTo>
                  <a:cubicBezTo>
                    <a:pt x="13" y="4"/>
                    <a:pt x="7" y="0"/>
                    <a:pt x="7" y="0"/>
                  </a:cubicBezTo>
                  <a:cubicBezTo>
                    <a:pt x="7" y="0"/>
                    <a:pt x="0" y="3"/>
                    <a:pt x="2" y="5"/>
                  </a:cubicBezTo>
                  <a:cubicBezTo>
                    <a:pt x="5" y="7"/>
                    <a:pt x="17" y="8"/>
                    <a:pt x="20" y="8"/>
                  </a:cubicBezTo>
                  <a:cubicBezTo>
                    <a:pt x="23" y="8"/>
                    <a:pt x="34" y="12"/>
                    <a:pt x="41" y="8"/>
                  </a:cubicBezTo>
                  <a:cubicBezTo>
                    <a:pt x="49" y="4"/>
                    <a:pt x="44" y="3"/>
                    <a:pt x="40" y="3"/>
                  </a:cubicBezTo>
                  <a:close/>
                </a:path>
              </a:pathLst>
            </a:custGeom>
            <a:solidFill>
              <a:schemeClr val="accent2"/>
            </a:solidFill>
            <a:ln w="0">
              <a:noFill/>
            </a:ln>
          </p:spPr>
          <p:txBody>
            <a:bodyPr/>
            <a:p>
              <a:endParaRPr lang="zh-CN" altLang="en-US"/>
            </a:p>
          </p:txBody>
        </p:sp>
        <p:sp>
          <p:nvSpPr>
            <p:cNvPr id="271561" name="任意多边形 271560"/>
            <p:cNvSpPr/>
            <p:nvPr userDrawn="1"/>
          </p:nvSpPr>
          <p:spPr>
            <a:xfrm>
              <a:off x="869" y="3340"/>
              <a:ext cx="203" cy="56"/>
            </a:xfrm>
            <a:custGeom>
              <a:avLst/>
              <a:gdLst/>
              <a:ahLst/>
              <a:cxnLst/>
              <a:pathLst>
                <a:path w="40" h="11">
                  <a:moveTo>
                    <a:pt x="37" y="2"/>
                  </a:moveTo>
                  <a:cubicBezTo>
                    <a:pt x="34" y="4"/>
                    <a:pt x="30" y="4"/>
                    <a:pt x="26" y="4"/>
                  </a:cubicBezTo>
                  <a:cubicBezTo>
                    <a:pt x="23" y="4"/>
                    <a:pt x="16" y="2"/>
                    <a:pt x="13" y="3"/>
                  </a:cubicBezTo>
                  <a:cubicBezTo>
                    <a:pt x="10" y="4"/>
                    <a:pt x="1" y="2"/>
                    <a:pt x="1" y="2"/>
                  </a:cubicBezTo>
                  <a:cubicBezTo>
                    <a:pt x="0" y="11"/>
                    <a:pt x="30" y="10"/>
                    <a:pt x="35" y="8"/>
                  </a:cubicBezTo>
                  <a:cubicBezTo>
                    <a:pt x="40" y="5"/>
                    <a:pt x="40" y="0"/>
                    <a:pt x="37" y="2"/>
                  </a:cubicBezTo>
                  <a:close/>
                </a:path>
              </a:pathLst>
            </a:custGeom>
            <a:solidFill>
              <a:schemeClr val="accent2"/>
            </a:solidFill>
            <a:ln w="0">
              <a:noFill/>
            </a:ln>
          </p:spPr>
          <p:txBody>
            <a:bodyPr/>
            <a:p>
              <a:endParaRPr lang="zh-CN" altLang="en-US"/>
            </a:p>
          </p:txBody>
        </p:sp>
        <p:sp>
          <p:nvSpPr>
            <p:cNvPr id="271562" name="任意多边形 271561"/>
            <p:cNvSpPr/>
            <p:nvPr userDrawn="1"/>
          </p:nvSpPr>
          <p:spPr>
            <a:xfrm>
              <a:off x="859" y="3386"/>
              <a:ext cx="207" cy="172"/>
            </a:xfrm>
            <a:custGeom>
              <a:avLst/>
              <a:gdLst/>
              <a:ahLst/>
              <a:cxnLst/>
              <a:pathLst>
                <a:path w="41" h="34">
                  <a:moveTo>
                    <a:pt x="28" y="9"/>
                  </a:moveTo>
                  <a:cubicBezTo>
                    <a:pt x="28" y="6"/>
                    <a:pt x="14" y="0"/>
                    <a:pt x="13" y="6"/>
                  </a:cubicBezTo>
                  <a:cubicBezTo>
                    <a:pt x="11" y="12"/>
                    <a:pt x="4" y="15"/>
                    <a:pt x="4" y="15"/>
                  </a:cubicBezTo>
                  <a:cubicBezTo>
                    <a:pt x="0" y="16"/>
                    <a:pt x="0" y="16"/>
                    <a:pt x="1" y="19"/>
                  </a:cubicBezTo>
                  <a:cubicBezTo>
                    <a:pt x="1" y="22"/>
                    <a:pt x="4" y="24"/>
                    <a:pt x="9" y="19"/>
                  </a:cubicBezTo>
                  <a:cubicBezTo>
                    <a:pt x="17" y="10"/>
                    <a:pt x="17" y="26"/>
                    <a:pt x="17" y="27"/>
                  </a:cubicBezTo>
                  <a:cubicBezTo>
                    <a:pt x="18" y="29"/>
                    <a:pt x="19" y="34"/>
                    <a:pt x="21" y="30"/>
                  </a:cubicBezTo>
                  <a:cubicBezTo>
                    <a:pt x="22" y="26"/>
                    <a:pt x="25" y="14"/>
                    <a:pt x="29" y="19"/>
                  </a:cubicBezTo>
                  <a:cubicBezTo>
                    <a:pt x="35" y="27"/>
                    <a:pt x="41" y="19"/>
                    <a:pt x="39" y="19"/>
                  </a:cubicBezTo>
                  <a:cubicBezTo>
                    <a:pt x="38" y="18"/>
                    <a:pt x="28" y="13"/>
                    <a:pt x="28" y="9"/>
                  </a:cubicBezTo>
                  <a:close/>
                </a:path>
              </a:pathLst>
            </a:custGeom>
            <a:solidFill>
              <a:schemeClr val="accent2"/>
            </a:solidFill>
            <a:ln w="0">
              <a:noFill/>
            </a:ln>
          </p:spPr>
          <p:txBody>
            <a:bodyPr/>
            <a:p>
              <a:endParaRPr lang="zh-CN" altLang="en-US"/>
            </a:p>
          </p:txBody>
        </p:sp>
        <p:sp>
          <p:nvSpPr>
            <p:cNvPr id="271563" name="任意多边形 271562"/>
            <p:cNvSpPr/>
            <p:nvPr userDrawn="1"/>
          </p:nvSpPr>
          <p:spPr>
            <a:xfrm>
              <a:off x="996" y="3305"/>
              <a:ext cx="126" cy="318"/>
            </a:xfrm>
            <a:custGeom>
              <a:avLst/>
              <a:gdLst/>
              <a:ahLst/>
              <a:cxnLst/>
              <a:pathLst>
                <a:path w="25" h="63">
                  <a:moveTo>
                    <a:pt x="22" y="2"/>
                  </a:moveTo>
                  <a:cubicBezTo>
                    <a:pt x="22" y="2"/>
                    <a:pt x="20" y="15"/>
                    <a:pt x="18" y="17"/>
                  </a:cubicBezTo>
                  <a:cubicBezTo>
                    <a:pt x="15" y="19"/>
                    <a:pt x="10" y="20"/>
                    <a:pt x="7" y="20"/>
                  </a:cubicBezTo>
                  <a:cubicBezTo>
                    <a:pt x="4" y="19"/>
                    <a:pt x="4" y="22"/>
                    <a:pt x="7" y="23"/>
                  </a:cubicBezTo>
                  <a:cubicBezTo>
                    <a:pt x="10" y="24"/>
                    <a:pt x="17" y="29"/>
                    <a:pt x="17" y="34"/>
                  </a:cubicBezTo>
                  <a:cubicBezTo>
                    <a:pt x="17" y="40"/>
                    <a:pt x="17" y="44"/>
                    <a:pt x="12" y="45"/>
                  </a:cubicBezTo>
                  <a:cubicBezTo>
                    <a:pt x="6" y="46"/>
                    <a:pt x="0" y="47"/>
                    <a:pt x="0" y="55"/>
                  </a:cubicBezTo>
                  <a:cubicBezTo>
                    <a:pt x="0" y="55"/>
                    <a:pt x="3" y="57"/>
                    <a:pt x="5" y="58"/>
                  </a:cubicBezTo>
                  <a:cubicBezTo>
                    <a:pt x="8" y="58"/>
                    <a:pt x="14" y="61"/>
                    <a:pt x="16" y="62"/>
                  </a:cubicBezTo>
                  <a:cubicBezTo>
                    <a:pt x="18" y="63"/>
                    <a:pt x="23" y="61"/>
                    <a:pt x="23" y="57"/>
                  </a:cubicBezTo>
                  <a:cubicBezTo>
                    <a:pt x="24" y="52"/>
                    <a:pt x="24" y="20"/>
                    <a:pt x="25" y="14"/>
                  </a:cubicBezTo>
                  <a:cubicBezTo>
                    <a:pt x="25" y="9"/>
                    <a:pt x="25" y="3"/>
                    <a:pt x="25" y="2"/>
                  </a:cubicBezTo>
                  <a:cubicBezTo>
                    <a:pt x="25" y="1"/>
                    <a:pt x="22" y="0"/>
                    <a:pt x="22" y="2"/>
                  </a:cubicBezTo>
                  <a:close/>
                </a:path>
              </a:pathLst>
            </a:custGeom>
            <a:solidFill>
              <a:schemeClr val="accent2"/>
            </a:solidFill>
            <a:ln w="0">
              <a:noFill/>
            </a:ln>
          </p:spPr>
          <p:txBody>
            <a:bodyPr/>
            <a:p>
              <a:endParaRPr lang="zh-CN" altLang="en-US"/>
            </a:p>
          </p:txBody>
        </p:sp>
      </p:grpSp>
      <p:grpSp>
        <p:nvGrpSpPr>
          <p:cNvPr id="271564" name="组合 271563"/>
          <p:cNvGrpSpPr/>
          <p:nvPr/>
        </p:nvGrpSpPr>
        <p:grpSpPr>
          <a:xfrm>
            <a:off x="381000" y="5070475"/>
            <a:ext cx="533400" cy="492125"/>
            <a:chOff x="96" y="2784"/>
            <a:chExt cx="1062" cy="981"/>
          </a:xfrm>
        </p:grpSpPr>
        <p:sp>
          <p:nvSpPr>
            <p:cNvPr id="271565" name="任意多边形 271564"/>
            <p:cNvSpPr/>
            <p:nvPr userDrawn="1"/>
          </p:nvSpPr>
          <p:spPr>
            <a:xfrm>
              <a:off x="121" y="2784"/>
              <a:ext cx="207" cy="81"/>
            </a:xfrm>
            <a:custGeom>
              <a:avLst/>
              <a:gdLst/>
              <a:ahLst/>
              <a:cxnLst/>
              <a:pathLst>
                <a:path w="41" h="16">
                  <a:moveTo>
                    <a:pt x="30" y="12"/>
                  </a:moveTo>
                  <a:cubicBezTo>
                    <a:pt x="34" y="11"/>
                    <a:pt x="36" y="10"/>
                    <a:pt x="37" y="10"/>
                  </a:cubicBezTo>
                  <a:cubicBezTo>
                    <a:pt x="37" y="10"/>
                    <a:pt x="38" y="9"/>
                    <a:pt x="38" y="9"/>
                  </a:cubicBezTo>
                  <a:cubicBezTo>
                    <a:pt x="41" y="6"/>
                    <a:pt x="37" y="1"/>
                    <a:pt x="31" y="1"/>
                  </a:cubicBezTo>
                  <a:cubicBezTo>
                    <a:pt x="31" y="1"/>
                    <a:pt x="0" y="0"/>
                    <a:pt x="8" y="11"/>
                  </a:cubicBezTo>
                  <a:cubicBezTo>
                    <a:pt x="8" y="11"/>
                    <a:pt x="15" y="16"/>
                    <a:pt x="30" y="12"/>
                  </a:cubicBezTo>
                  <a:close/>
                </a:path>
              </a:pathLst>
            </a:custGeom>
            <a:solidFill>
              <a:schemeClr val="accent2"/>
            </a:solidFill>
            <a:ln w="0">
              <a:noFill/>
            </a:ln>
          </p:spPr>
          <p:txBody>
            <a:bodyPr/>
            <a:p>
              <a:endParaRPr lang="zh-CN" altLang="en-US"/>
            </a:p>
          </p:txBody>
        </p:sp>
        <p:sp>
          <p:nvSpPr>
            <p:cNvPr id="271566" name="任意多边形 271565"/>
            <p:cNvSpPr>
              <a:spLocks noEditPoints="1"/>
            </p:cNvSpPr>
            <p:nvPr userDrawn="1"/>
          </p:nvSpPr>
          <p:spPr>
            <a:xfrm>
              <a:off x="96" y="2789"/>
              <a:ext cx="1062" cy="976"/>
            </a:xfrm>
            <a:custGeom>
              <a:avLst/>
              <a:gdLst/>
              <a:ahLst/>
              <a:cxnLst/>
              <a:pathLst>
                <a:path w="210" h="193">
                  <a:moveTo>
                    <a:pt x="186" y="166"/>
                  </a:moveTo>
                  <a:cubicBezTo>
                    <a:pt x="167" y="166"/>
                    <a:pt x="163" y="155"/>
                    <a:pt x="163" y="155"/>
                  </a:cubicBezTo>
                  <a:cubicBezTo>
                    <a:pt x="163" y="155"/>
                    <a:pt x="162" y="147"/>
                    <a:pt x="154" y="145"/>
                  </a:cubicBezTo>
                  <a:cubicBezTo>
                    <a:pt x="135" y="140"/>
                    <a:pt x="147" y="128"/>
                    <a:pt x="152" y="125"/>
                  </a:cubicBezTo>
                  <a:cubicBezTo>
                    <a:pt x="157" y="123"/>
                    <a:pt x="154" y="122"/>
                    <a:pt x="150" y="120"/>
                  </a:cubicBezTo>
                  <a:cubicBezTo>
                    <a:pt x="142" y="115"/>
                    <a:pt x="141" y="109"/>
                    <a:pt x="142" y="99"/>
                  </a:cubicBezTo>
                  <a:cubicBezTo>
                    <a:pt x="142" y="88"/>
                    <a:pt x="149" y="91"/>
                    <a:pt x="149" y="91"/>
                  </a:cubicBezTo>
                  <a:cubicBezTo>
                    <a:pt x="149" y="91"/>
                    <a:pt x="160" y="96"/>
                    <a:pt x="165" y="93"/>
                  </a:cubicBezTo>
                  <a:cubicBezTo>
                    <a:pt x="169" y="91"/>
                    <a:pt x="167" y="88"/>
                    <a:pt x="165" y="89"/>
                  </a:cubicBezTo>
                  <a:cubicBezTo>
                    <a:pt x="163" y="91"/>
                    <a:pt x="148" y="89"/>
                    <a:pt x="146" y="82"/>
                  </a:cubicBezTo>
                  <a:cubicBezTo>
                    <a:pt x="144" y="74"/>
                    <a:pt x="150" y="78"/>
                    <a:pt x="151" y="78"/>
                  </a:cubicBezTo>
                  <a:cubicBezTo>
                    <a:pt x="153" y="79"/>
                    <a:pt x="153" y="81"/>
                    <a:pt x="157" y="83"/>
                  </a:cubicBezTo>
                  <a:cubicBezTo>
                    <a:pt x="168" y="88"/>
                    <a:pt x="162" y="82"/>
                    <a:pt x="162" y="82"/>
                  </a:cubicBezTo>
                  <a:cubicBezTo>
                    <a:pt x="162" y="82"/>
                    <a:pt x="162" y="82"/>
                    <a:pt x="157" y="77"/>
                  </a:cubicBezTo>
                  <a:cubicBezTo>
                    <a:pt x="152" y="71"/>
                    <a:pt x="145" y="73"/>
                    <a:pt x="139" y="73"/>
                  </a:cubicBezTo>
                  <a:cubicBezTo>
                    <a:pt x="133" y="73"/>
                    <a:pt x="135" y="78"/>
                    <a:pt x="135" y="78"/>
                  </a:cubicBezTo>
                  <a:cubicBezTo>
                    <a:pt x="135" y="78"/>
                    <a:pt x="134" y="88"/>
                    <a:pt x="133" y="106"/>
                  </a:cubicBezTo>
                  <a:cubicBezTo>
                    <a:pt x="132" y="124"/>
                    <a:pt x="129" y="126"/>
                    <a:pt x="128" y="125"/>
                  </a:cubicBezTo>
                  <a:cubicBezTo>
                    <a:pt x="127" y="123"/>
                    <a:pt x="125" y="114"/>
                    <a:pt x="125" y="111"/>
                  </a:cubicBezTo>
                  <a:cubicBezTo>
                    <a:pt x="125" y="108"/>
                    <a:pt x="123" y="97"/>
                    <a:pt x="124" y="84"/>
                  </a:cubicBezTo>
                  <a:cubicBezTo>
                    <a:pt x="125" y="72"/>
                    <a:pt x="128" y="77"/>
                    <a:pt x="120" y="74"/>
                  </a:cubicBezTo>
                  <a:cubicBezTo>
                    <a:pt x="111" y="71"/>
                    <a:pt x="116" y="67"/>
                    <a:pt x="118" y="67"/>
                  </a:cubicBezTo>
                  <a:cubicBezTo>
                    <a:pt x="121" y="67"/>
                    <a:pt x="125" y="69"/>
                    <a:pt x="126" y="67"/>
                  </a:cubicBezTo>
                  <a:cubicBezTo>
                    <a:pt x="127" y="59"/>
                    <a:pt x="128" y="52"/>
                    <a:pt x="124" y="51"/>
                  </a:cubicBezTo>
                  <a:cubicBezTo>
                    <a:pt x="115" y="47"/>
                    <a:pt x="119" y="45"/>
                    <a:pt x="122" y="44"/>
                  </a:cubicBezTo>
                  <a:cubicBezTo>
                    <a:pt x="125" y="43"/>
                    <a:pt x="126" y="35"/>
                    <a:pt x="121" y="37"/>
                  </a:cubicBezTo>
                  <a:cubicBezTo>
                    <a:pt x="112" y="40"/>
                    <a:pt x="113" y="32"/>
                    <a:pt x="115" y="31"/>
                  </a:cubicBezTo>
                  <a:cubicBezTo>
                    <a:pt x="117" y="30"/>
                    <a:pt x="120" y="32"/>
                    <a:pt x="119" y="24"/>
                  </a:cubicBezTo>
                  <a:cubicBezTo>
                    <a:pt x="117" y="17"/>
                    <a:pt x="124" y="14"/>
                    <a:pt x="126" y="21"/>
                  </a:cubicBezTo>
                  <a:cubicBezTo>
                    <a:pt x="127" y="28"/>
                    <a:pt x="130" y="42"/>
                    <a:pt x="132" y="39"/>
                  </a:cubicBezTo>
                  <a:cubicBezTo>
                    <a:pt x="134" y="35"/>
                    <a:pt x="138" y="22"/>
                    <a:pt x="142" y="16"/>
                  </a:cubicBezTo>
                  <a:cubicBezTo>
                    <a:pt x="145" y="10"/>
                    <a:pt x="150" y="15"/>
                    <a:pt x="149" y="18"/>
                  </a:cubicBezTo>
                  <a:cubicBezTo>
                    <a:pt x="144" y="33"/>
                    <a:pt x="152" y="34"/>
                    <a:pt x="152" y="34"/>
                  </a:cubicBezTo>
                  <a:cubicBezTo>
                    <a:pt x="152" y="34"/>
                    <a:pt x="151" y="36"/>
                    <a:pt x="147" y="36"/>
                  </a:cubicBezTo>
                  <a:cubicBezTo>
                    <a:pt x="137" y="35"/>
                    <a:pt x="141" y="41"/>
                    <a:pt x="145" y="43"/>
                  </a:cubicBezTo>
                  <a:cubicBezTo>
                    <a:pt x="154" y="46"/>
                    <a:pt x="148" y="48"/>
                    <a:pt x="143" y="48"/>
                  </a:cubicBezTo>
                  <a:cubicBezTo>
                    <a:pt x="139" y="48"/>
                    <a:pt x="136" y="50"/>
                    <a:pt x="135" y="55"/>
                  </a:cubicBezTo>
                  <a:cubicBezTo>
                    <a:pt x="132" y="70"/>
                    <a:pt x="144" y="67"/>
                    <a:pt x="144" y="67"/>
                  </a:cubicBezTo>
                  <a:cubicBezTo>
                    <a:pt x="162" y="72"/>
                    <a:pt x="189" y="69"/>
                    <a:pt x="189" y="69"/>
                  </a:cubicBezTo>
                  <a:cubicBezTo>
                    <a:pt x="209" y="75"/>
                    <a:pt x="200" y="45"/>
                    <a:pt x="199" y="29"/>
                  </a:cubicBezTo>
                  <a:cubicBezTo>
                    <a:pt x="197" y="13"/>
                    <a:pt x="195" y="5"/>
                    <a:pt x="181" y="2"/>
                  </a:cubicBezTo>
                  <a:cubicBezTo>
                    <a:pt x="168" y="0"/>
                    <a:pt x="90" y="1"/>
                    <a:pt x="90" y="1"/>
                  </a:cubicBezTo>
                  <a:cubicBezTo>
                    <a:pt x="87" y="2"/>
                    <a:pt x="56" y="1"/>
                    <a:pt x="56" y="1"/>
                  </a:cubicBezTo>
                  <a:cubicBezTo>
                    <a:pt x="56" y="1"/>
                    <a:pt x="54" y="8"/>
                    <a:pt x="56" y="8"/>
                  </a:cubicBezTo>
                  <a:cubicBezTo>
                    <a:pt x="61" y="8"/>
                    <a:pt x="80" y="9"/>
                    <a:pt x="80" y="9"/>
                  </a:cubicBezTo>
                  <a:cubicBezTo>
                    <a:pt x="81" y="9"/>
                    <a:pt x="90" y="8"/>
                    <a:pt x="85" y="12"/>
                  </a:cubicBezTo>
                  <a:cubicBezTo>
                    <a:pt x="80" y="16"/>
                    <a:pt x="69" y="16"/>
                    <a:pt x="62" y="16"/>
                  </a:cubicBezTo>
                  <a:cubicBezTo>
                    <a:pt x="47" y="15"/>
                    <a:pt x="54" y="22"/>
                    <a:pt x="60" y="22"/>
                  </a:cubicBezTo>
                  <a:cubicBezTo>
                    <a:pt x="78" y="22"/>
                    <a:pt x="82" y="26"/>
                    <a:pt x="74" y="27"/>
                  </a:cubicBezTo>
                  <a:cubicBezTo>
                    <a:pt x="67" y="28"/>
                    <a:pt x="65" y="28"/>
                    <a:pt x="58" y="29"/>
                  </a:cubicBezTo>
                  <a:cubicBezTo>
                    <a:pt x="2" y="38"/>
                    <a:pt x="21" y="23"/>
                    <a:pt x="26" y="23"/>
                  </a:cubicBezTo>
                  <a:cubicBezTo>
                    <a:pt x="49" y="23"/>
                    <a:pt x="44" y="15"/>
                    <a:pt x="38" y="17"/>
                  </a:cubicBezTo>
                  <a:cubicBezTo>
                    <a:pt x="32" y="18"/>
                    <a:pt x="12" y="11"/>
                    <a:pt x="9" y="24"/>
                  </a:cubicBezTo>
                  <a:cubicBezTo>
                    <a:pt x="7" y="37"/>
                    <a:pt x="15" y="103"/>
                    <a:pt x="13" y="115"/>
                  </a:cubicBezTo>
                  <a:cubicBezTo>
                    <a:pt x="0" y="193"/>
                    <a:pt x="71" y="176"/>
                    <a:pt x="71" y="176"/>
                  </a:cubicBezTo>
                  <a:cubicBezTo>
                    <a:pt x="56" y="164"/>
                    <a:pt x="62" y="153"/>
                    <a:pt x="61" y="146"/>
                  </a:cubicBezTo>
                  <a:cubicBezTo>
                    <a:pt x="57" y="125"/>
                    <a:pt x="55" y="122"/>
                    <a:pt x="51" y="124"/>
                  </a:cubicBezTo>
                  <a:cubicBezTo>
                    <a:pt x="43" y="128"/>
                    <a:pt x="44" y="130"/>
                    <a:pt x="45" y="133"/>
                  </a:cubicBezTo>
                  <a:cubicBezTo>
                    <a:pt x="51" y="151"/>
                    <a:pt x="37" y="137"/>
                    <a:pt x="37" y="137"/>
                  </a:cubicBezTo>
                  <a:cubicBezTo>
                    <a:pt x="35" y="138"/>
                    <a:pt x="34" y="142"/>
                    <a:pt x="35" y="145"/>
                  </a:cubicBezTo>
                  <a:cubicBezTo>
                    <a:pt x="47" y="168"/>
                    <a:pt x="36" y="162"/>
                    <a:pt x="33" y="158"/>
                  </a:cubicBezTo>
                  <a:cubicBezTo>
                    <a:pt x="22" y="142"/>
                    <a:pt x="33" y="133"/>
                    <a:pt x="32" y="128"/>
                  </a:cubicBezTo>
                  <a:cubicBezTo>
                    <a:pt x="27" y="108"/>
                    <a:pt x="42" y="100"/>
                    <a:pt x="44" y="97"/>
                  </a:cubicBezTo>
                  <a:cubicBezTo>
                    <a:pt x="46" y="93"/>
                    <a:pt x="45" y="92"/>
                    <a:pt x="46" y="86"/>
                  </a:cubicBezTo>
                  <a:cubicBezTo>
                    <a:pt x="48" y="72"/>
                    <a:pt x="55" y="79"/>
                    <a:pt x="55" y="84"/>
                  </a:cubicBezTo>
                  <a:cubicBezTo>
                    <a:pt x="53" y="100"/>
                    <a:pt x="63" y="88"/>
                    <a:pt x="67" y="83"/>
                  </a:cubicBezTo>
                  <a:cubicBezTo>
                    <a:pt x="78" y="68"/>
                    <a:pt x="77" y="84"/>
                    <a:pt x="75" y="87"/>
                  </a:cubicBezTo>
                  <a:cubicBezTo>
                    <a:pt x="72" y="89"/>
                    <a:pt x="71" y="93"/>
                    <a:pt x="71" y="95"/>
                  </a:cubicBezTo>
                  <a:cubicBezTo>
                    <a:pt x="74" y="103"/>
                    <a:pt x="69" y="111"/>
                    <a:pt x="67" y="112"/>
                  </a:cubicBezTo>
                  <a:cubicBezTo>
                    <a:pt x="66" y="112"/>
                    <a:pt x="61" y="114"/>
                    <a:pt x="61" y="121"/>
                  </a:cubicBezTo>
                  <a:cubicBezTo>
                    <a:pt x="61" y="127"/>
                    <a:pt x="69" y="139"/>
                    <a:pt x="69" y="143"/>
                  </a:cubicBezTo>
                  <a:cubicBezTo>
                    <a:pt x="69" y="178"/>
                    <a:pt x="84" y="181"/>
                    <a:pt x="91" y="180"/>
                  </a:cubicBezTo>
                  <a:cubicBezTo>
                    <a:pt x="98" y="179"/>
                    <a:pt x="159" y="177"/>
                    <a:pt x="185" y="175"/>
                  </a:cubicBezTo>
                  <a:cubicBezTo>
                    <a:pt x="210" y="173"/>
                    <a:pt x="193" y="166"/>
                    <a:pt x="186" y="166"/>
                  </a:cubicBezTo>
                  <a:close/>
                  <a:moveTo>
                    <a:pt x="165" y="60"/>
                  </a:moveTo>
                  <a:cubicBezTo>
                    <a:pt x="203" y="61"/>
                    <a:pt x="185" y="64"/>
                    <a:pt x="182" y="66"/>
                  </a:cubicBezTo>
                  <a:cubicBezTo>
                    <a:pt x="178" y="68"/>
                    <a:pt x="182" y="66"/>
                    <a:pt x="167" y="65"/>
                  </a:cubicBezTo>
                  <a:cubicBezTo>
                    <a:pt x="152" y="65"/>
                    <a:pt x="165" y="60"/>
                    <a:pt x="165" y="60"/>
                  </a:cubicBezTo>
                  <a:close/>
                  <a:moveTo>
                    <a:pt x="114" y="50"/>
                  </a:moveTo>
                  <a:cubicBezTo>
                    <a:pt x="121" y="55"/>
                    <a:pt x="113" y="61"/>
                    <a:pt x="113" y="61"/>
                  </a:cubicBezTo>
                  <a:cubicBezTo>
                    <a:pt x="113" y="61"/>
                    <a:pt x="108" y="70"/>
                    <a:pt x="112" y="78"/>
                  </a:cubicBezTo>
                  <a:cubicBezTo>
                    <a:pt x="116" y="87"/>
                    <a:pt x="116" y="97"/>
                    <a:pt x="108" y="87"/>
                  </a:cubicBezTo>
                  <a:cubicBezTo>
                    <a:pt x="100" y="78"/>
                    <a:pt x="105" y="58"/>
                    <a:pt x="107" y="53"/>
                  </a:cubicBezTo>
                  <a:cubicBezTo>
                    <a:pt x="107" y="53"/>
                    <a:pt x="107" y="44"/>
                    <a:pt x="114" y="50"/>
                  </a:cubicBezTo>
                  <a:close/>
                  <a:moveTo>
                    <a:pt x="83" y="29"/>
                  </a:moveTo>
                  <a:cubicBezTo>
                    <a:pt x="83" y="25"/>
                    <a:pt x="89" y="26"/>
                    <a:pt x="89" y="26"/>
                  </a:cubicBezTo>
                  <a:cubicBezTo>
                    <a:pt x="89" y="26"/>
                    <a:pt x="99" y="30"/>
                    <a:pt x="104" y="30"/>
                  </a:cubicBezTo>
                  <a:cubicBezTo>
                    <a:pt x="108" y="29"/>
                    <a:pt x="114" y="35"/>
                    <a:pt x="105" y="35"/>
                  </a:cubicBezTo>
                  <a:cubicBezTo>
                    <a:pt x="96" y="35"/>
                    <a:pt x="82" y="39"/>
                    <a:pt x="83" y="29"/>
                  </a:cubicBezTo>
                  <a:close/>
                  <a:moveTo>
                    <a:pt x="61" y="72"/>
                  </a:moveTo>
                  <a:cubicBezTo>
                    <a:pt x="55" y="72"/>
                    <a:pt x="16" y="87"/>
                    <a:pt x="16" y="48"/>
                  </a:cubicBezTo>
                  <a:cubicBezTo>
                    <a:pt x="16" y="39"/>
                    <a:pt x="14" y="31"/>
                    <a:pt x="24" y="37"/>
                  </a:cubicBezTo>
                  <a:cubicBezTo>
                    <a:pt x="35" y="42"/>
                    <a:pt x="25" y="42"/>
                    <a:pt x="49" y="40"/>
                  </a:cubicBezTo>
                  <a:cubicBezTo>
                    <a:pt x="49" y="40"/>
                    <a:pt x="66" y="41"/>
                    <a:pt x="68" y="40"/>
                  </a:cubicBezTo>
                  <a:cubicBezTo>
                    <a:pt x="71" y="38"/>
                    <a:pt x="69" y="34"/>
                    <a:pt x="74" y="34"/>
                  </a:cubicBezTo>
                  <a:cubicBezTo>
                    <a:pt x="80" y="34"/>
                    <a:pt x="79" y="40"/>
                    <a:pt x="79" y="40"/>
                  </a:cubicBezTo>
                  <a:cubicBezTo>
                    <a:pt x="79" y="40"/>
                    <a:pt x="74" y="46"/>
                    <a:pt x="109" y="41"/>
                  </a:cubicBezTo>
                  <a:cubicBezTo>
                    <a:pt x="113" y="41"/>
                    <a:pt x="117" y="45"/>
                    <a:pt x="108" y="45"/>
                  </a:cubicBezTo>
                  <a:cubicBezTo>
                    <a:pt x="104" y="45"/>
                    <a:pt x="97" y="48"/>
                    <a:pt x="100" y="53"/>
                  </a:cubicBezTo>
                  <a:cubicBezTo>
                    <a:pt x="102" y="58"/>
                    <a:pt x="99" y="93"/>
                    <a:pt x="99" y="93"/>
                  </a:cubicBezTo>
                  <a:cubicBezTo>
                    <a:pt x="99" y="93"/>
                    <a:pt x="97" y="100"/>
                    <a:pt x="94" y="90"/>
                  </a:cubicBezTo>
                  <a:cubicBezTo>
                    <a:pt x="93" y="86"/>
                    <a:pt x="94" y="53"/>
                    <a:pt x="93" y="51"/>
                  </a:cubicBezTo>
                  <a:cubicBezTo>
                    <a:pt x="93" y="48"/>
                    <a:pt x="77" y="45"/>
                    <a:pt x="77" y="57"/>
                  </a:cubicBezTo>
                  <a:cubicBezTo>
                    <a:pt x="77" y="68"/>
                    <a:pt x="73" y="71"/>
                    <a:pt x="61" y="72"/>
                  </a:cubicBezTo>
                  <a:close/>
                  <a:moveTo>
                    <a:pt x="85" y="84"/>
                  </a:moveTo>
                  <a:cubicBezTo>
                    <a:pt x="82" y="88"/>
                    <a:pt x="78" y="90"/>
                    <a:pt x="80" y="82"/>
                  </a:cubicBezTo>
                  <a:cubicBezTo>
                    <a:pt x="81" y="74"/>
                    <a:pt x="83" y="63"/>
                    <a:pt x="83" y="57"/>
                  </a:cubicBezTo>
                  <a:cubicBezTo>
                    <a:pt x="83" y="57"/>
                    <a:pt x="87" y="50"/>
                    <a:pt x="88" y="58"/>
                  </a:cubicBezTo>
                  <a:cubicBezTo>
                    <a:pt x="89" y="66"/>
                    <a:pt x="87" y="81"/>
                    <a:pt x="85" y="84"/>
                  </a:cubicBezTo>
                  <a:close/>
                  <a:moveTo>
                    <a:pt x="102" y="145"/>
                  </a:moveTo>
                  <a:cubicBezTo>
                    <a:pt x="78" y="144"/>
                    <a:pt x="77" y="148"/>
                    <a:pt x="77" y="117"/>
                  </a:cubicBezTo>
                  <a:cubicBezTo>
                    <a:pt x="77" y="86"/>
                    <a:pt x="81" y="93"/>
                    <a:pt x="82" y="96"/>
                  </a:cubicBezTo>
                  <a:cubicBezTo>
                    <a:pt x="82" y="96"/>
                    <a:pt x="90" y="116"/>
                    <a:pt x="111" y="101"/>
                  </a:cubicBezTo>
                  <a:cubicBezTo>
                    <a:pt x="114" y="98"/>
                    <a:pt x="116" y="96"/>
                    <a:pt x="117" y="106"/>
                  </a:cubicBezTo>
                  <a:cubicBezTo>
                    <a:pt x="117" y="117"/>
                    <a:pt x="127" y="145"/>
                    <a:pt x="102" y="145"/>
                  </a:cubicBezTo>
                  <a:close/>
                </a:path>
              </a:pathLst>
            </a:custGeom>
            <a:solidFill>
              <a:schemeClr val="accent2"/>
            </a:solidFill>
            <a:ln w="0">
              <a:noFill/>
            </a:ln>
          </p:spPr>
          <p:txBody>
            <a:bodyPr/>
            <a:p>
              <a:endParaRPr lang="zh-CN" altLang="en-US"/>
            </a:p>
          </p:txBody>
        </p:sp>
        <p:sp>
          <p:nvSpPr>
            <p:cNvPr id="271567" name="任意多边形 271566"/>
            <p:cNvSpPr/>
            <p:nvPr userDrawn="1"/>
          </p:nvSpPr>
          <p:spPr>
            <a:xfrm>
              <a:off x="348" y="3254"/>
              <a:ext cx="86" cy="102"/>
            </a:xfrm>
            <a:custGeom>
              <a:avLst/>
              <a:gdLst/>
              <a:ahLst/>
              <a:cxnLst/>
              <a:pathLst>
                <a:path w="17" h="20">
                  <a:moveTo>
                    <a:pt x="14" y="5"/>
                  </a:moveTo>
                  <a:cubicBezTo>
                    <a:pt x="13" y="0"/>
                    <a:pt x="0" y="8"/>
                    <a:pt x="9" y="20"/>
                  </a:cubicBezTo>
                  <a:cubicBezTo>
                    <a:pt x="9" y="20"/>
                    <a:pt x="17" y="17"/>
                    <a:pt x="14" y="5"/>
                  </a:cubicBezTo>
                  <a:close/>
                </a:path>
              </a:pathLst>
            </a:custGeom>
            <a:solidFill>
              <a:schemeClr val="accent2"/>
            </a:solidFill>
            <a:ln w="0">
              <a:noFill/>
            </a:ln>
          </p:spPr>
          <p:txBody>
            <a:bodyPr/>
            <a:p>
              <a:endParaRPr lang="zh-CN" altLang="en-US"/>
            </a:p>
          </p:txBody>
        </p:sp>
        <p:sp>
          <p:nvSpPr>
            <p:cNvPr id="271568" name="任意多边形 271567"/>
            <p:cNvSpPr/>
            <p:nvPr userDrawn="1"/>
          </p:nvSpPr>
          <p:spPr>
            <a:xfrm>
              <a:off x="267" y="3295"/>
              <a:ext cx="76" cy="136"/>
            </a:xfrm>
            <a:custGeom>
              <a:avLst/>
              <a:gdLst/>
              <a:ahLst/>
              <a:cxnLst/>
              <a:pathLst>
                <a:path w="15" h="27">
                  <a:moveTo>
                    <a:pt x="7" y="10"/>
                  </a:moveTo>
                  <a:cubicBezTo>
                    <a:pt x="0" y="19"/>
                    <a:pt x="2" y="23"/>
                    <a:pt x="4" y="25"/>
                  </a:cubicBezTo>
                  <a:cubicBezTo>
                    <a:pt x="7" y="27"/>
                    <a:pt x="11" y="26"/>
                    <a:pt x="15" y="16"/>
                  </a:cubicBezTo>
                  <a:cubicBezTo>
                    <a:pt x="15" y="16"/>
                    <a:pt x="12" y="11"/>
                    <a:pt x="13" y="8"/>
                  </a:cubicBezTo>
                  <a:cubicBezTo>
                    <a:pt x="15" y="6"/>
                    <a:pt x="14" y="0"/>
                    <a:pt x="7" y="10"/>
                  </a:cubicBezTo>
                  <a:close/>
                </a:path>
              </a:pathLst>
            </a:custGeom>
            <a:solidFill>
              <a:schemeClr val="accent2"/>
            </a:solidFill>
            <a:ln w="0">
              <a:noFill/>
            </a:ln>
          </p:spPr>
          <p:txBody>
            <a:bodyPr/>
            <a:p>
              <a:endParaRPr lang="zh-CN" altLang="en-US"/>
            </a:p>
          </p:txBody>
        </p:sp>
        <p:sp>
          <p:nvSpPr>
            <p:cNvPr id="271569" name="任意多边形 271568"/>
            <p:cNvSpPr/>
            <p:nvPr userDrawn="1"/>
          </p:nvSpPr>
          <p:spPr>
            <a:xfrm>
              <a:off x="222" y="3022"/>
              <a:ext cx="243" cy="116"/>
            </a:xfrm>
            <a:custGeom>
              <a:avLst/>
              <a:gdLst/>
              <a:ahLst/>
              <a:cxnLst/>
              <a:pathLst>
                <a:path w="48" h="23">
                  <a:moveTo>
                    <a:pt x="40" y="2"/>
                  </a:moveTo>
                  <a:cubicBezTo>
                    <a:pt x="38" y="3"/>
                    <a:pt x="9" y="1"/>
                    <a:pt x="9" y="1"/>
                  </a:cubicBezTo>
                  <a:cubicBezTo>
                    <a:pt x="5" y="1"/>
                    <a:pt x="1" y="0"/>
                    <a:pt x="1" y="9"/>
                  </a:cubicBezTo>
                  <a:cubicBezTo>
                    <a:pt x="0" y="23"/>
                    <a:pt x="17" y="21"/>
                    <a:pt x="22" y="21"/>
                  </a:cubicBezTo>
                  <a:cubicBezTo>
                    <a:pt x="26" y="21"/>
                    <a:pt x="30" y="18"/>
                    <a:pt x="34" y="20"/>
                  </a:cubicBezTo>
                  <a:cubicBezTo>
                    <a:pt x="34" y="20"/>
                    <a:pt x="38" y="23"/>
                    <a:pt x="40" y="19"/>
                  </a:cubicBezTo>
                  <a:cubicBezTo>
                    <a:pt x="48" y="5"/>
                    <a:pt x="43" y="0"/>
                    <a:pt x="40" y="2"/>
                  </a:cubicBezTo>
                  <a:close/>
                </a:path>
              </a:pathLst>
            </a:custGeom>
            <a:solidFill>
              <a:schemeClr val="accent2"/>
            </a:solidFill>
            <a:ln w="0">
              <a:noFill/>
            </a:ln>
          </p:spPr>
          <p:txBody>
            <a:bodyPr/>
            <a:p>
              <a:endParaRPr lang="zh-CN" altLang="en-US"/>
            </a:p>
          </p:txBody>
        </p:sp>
        <p:sp>
          <p:nvSpPr>
            <p:cNvPr id="271570" name="任意多边形 271569"/>
            <p:cNvSpPr/>
            <p:nvPr userDrawn="1"/>
          </p:nvSpPr>
          <p:spPr>
            <a:xfrm>
              <a:off x="500" y="3345"/>
              <a:ext cx="177" cy="187"/>
            </a:xfrm>
            <a:custGeom>
              <a:avLst/>
              <a:gdLst/>
              <a:ahLst/>
              <a:cxnLst/>
              <a:pathLst>
                <a:path w="35" h="37">
                  <a:moveTo>
                    <a:pt x="24" y="2"/>
                  </a:moveTo>
                  <a:cubicBezTo>
                    <a:pt x="19" y="3"/>
                    <a:pt x="11" y="2"/>
                    <a:pt x="11" y="2"/>
                  </a:cubicBezTo>
                  <a:cubicBezTo>
                    <a:pt x="0" y="2"/>
                    <a:pt x="5" y="14"/>
                    <a:pt x="4" y="20"/>
                  </a:cubicBezTo>
                  <a:cubicBezTo>
                    <a:pt x="3" y="27"/>
                    <a:pt x="22" y="37"/>
                    <a:pt x="28" y="22"/>
                  </a:cubicBezTo>
                  <a:cubicBezTo>
                    <a:pt x="35" y="7"/>
                    <a:pt x="28" y="0"/>
                    <a:pt x="24" y="2"/>
                  </a:cubicBezTo>
                  <a:close/>
                </a:path>
              </a:pathLst>
            </a:custGeom>
            <a:solidFill>
              <a:schemeClr val="accent2"/>
            </a:solidFill>
            <a:ln w="0">
              <a:noFill/>
            </a:ln>
          </p:spPr>
          <p:txBody>
            <a:bodyPr/>
            <a:p>
              <a:endParaRPr lang="zh-CN" altLang="en-US"/>
            </a:p>
          </p:txBody>
        </p:sp>
        <p:sp>
          <p:nvSpPr>
            <p:cNvPr id="271571" name="任意多边形 271570"/>
            <p:cNvSpPr/>
            <p:nvPr userDrawn="1"/>
          </p:nvSpPr>
          <p:spPr>
            <a:xfrm>
              <a:off x="905" y="3158"/>
              <a:ext cx="177" cy="36"/>
            </a:xfrm>
            <a:custGeom>
              <a:avLst/>
              <a:gdLst/>
              <a:ahLst/>
              <a:cxnLst/>
              <a:pathLst>
                <a:path w="35" h="7">
                  <a:moveTo>
                    <a:pt x="5" y="0"/>
                  </a:moveTo>
                  <a:cubicBezTo>
                    <a:pt x="0" y="0"/>
                    <a:pt x="7" y="7"/>
                    <a:pt x="14" y="5"/>
                  </a:cubicBezTo>
                  <a:cubicBezTo>
                    <a:pt x="35" y="1"/>
                    <a:pt x="5" y="0"/>
                    <a:pt x="5" y="0"/>
                  </a:cubicBezTo>
                  <a:close/>
                </a:path>
              </a:pathLst>
            </a:custGeom>
            <a:solidFill>
              <a:schemeClr val="accent2"/>
            </a:solidFill>
            <a:ln w="0">
              <a:noFill/>
            </a:ln>
          </p:spPr>
          <p:txBody>
            <a:bodyPr/>
            <a:p>
              <a:endParaRPr lang="zh-CN" altLang="en-US"/>
            </a:p>
          </p:txBody>
        </p:sp>
        <p:sp>
          <p:nvSpPr>
            <p:cNvPr id="271572" name="任意多边形 271571"/>
            <p:cNvSpPr/>
            <p:nvPr userDrawn="1"/>
          </p:nvSpPr>
          <p:spPr>
            <a:xfrm>
              <a:off x="965" y="3153"/>
              <a:ext cx="137" cy="81"/>
            </a:xfrm>
            <a:custGeom>
              <a:avLst/>
              <a:gdLst/>
              <a:ahLst/>
              <a:cxnLst/>
              <a:pathLst>
                <a:path w="27" h="16">
                  <a:moveTo>
                    <a:pt x="7" y="13"/>
                  </a:moveTo>
                  <a:cubicBezTo>
                    <a:pt x="7" y="13"/>
                    <a:pt x="18" y="16"/>
                    <a:pt x="25" y="6"/>
                  </a:cubicBezTo>
                  <a:cubicBezTo>
                    <a:pt x="27" y="2"/>
                    <a:pt x="23" y="0"/>
                    <a:pt x="17" y="1"/>
                  </a:cubicBezTo>
                  <a:cubicBezTo>
                    <a:pt x="13" y="1"/>
                    <a:pt x="14" y="11"/>
                    <a:pt x="7" y="11"/>
                  </a:cubicBezTo>
                  <a:cubicBezTo>
                    <a:pt x="0" y="11"/>
                    <a:pt x="7" y="13"/>
                    <a:pt x="7" y="13"/>
                  </a:cubicBezTo>
                  <a:close/>
                </a:path>
              </a:pathLst>
            </a:custGeom>
            <a:solidFill>
              <a:schemeClr val="accent2"/>
            </a:solidFill>
            <a:ln w="0">
              <a:noFill/>
            </a:ln>
          </p:spPr>
          <p:txBody>
            <a:bodyPr/>
            <a:p>
              <a:endParaRPr lang="zh-CN" altLang="en-US"/>
            </a:p>
          </p:txBody>
        </p:sp>
        <p:sp>
          <p:nvSpPr>
            <p:cNvPr id="271573" name="任意多边形 271572"/>
            <p:cNvSpPr/>
            <p:nvPr userDrawn="1"/>
          </p:nvSpPr>
          <p:spPr>
            <a:xfrm>
              <a:off x="960" y="3204"/>
              <a:ext cx="177" cy="86"/>
            </a:xfrm>
            <a:custGeom>
              <a:avLst/>
              <a:gdLst/>
              <a:ahLst/>
              <a:cxnLst/>
              <a:pathLst>
                <a:path w="35" h="17">
                  <a:moveTo>
                    <a:pt x="25" y="6"/>
                  </a:moveTo>
                  <a:cubicBezTo>
                    <a:pt x="20" y="12"/>
                    <a:pt x="8" y="10"/>
                    <a:pt x="8" y="10"/>
                  </a:cubicBezTo>
                  <a:cubicBezTo>
                    <a:pt x="8" y="10"/>
                    <a:pt x="0" y="9"/>
                    <a:pt x="6" y="13"/>
                  </a:cubicBezTo>
                  <a:cubicBezTo>
                    <a:pt x="11" y="17"/>
                    <a:pt x="18" y="15"/>
                    <a:pt x="27" y="12"/>
                  </a:cubicBezTo>
                  <a:cubicBezTo>
                    <a:pt x="35" y="8"/>
                    <a:pt x="31" y="0"/>
                    <a:pt x="25" y="6"/>
                  </a:cubicBezTo>
                  <a:close/>
                </a:path>
              </a:pathLst>
            </a:custGeom>
            <a:solidFill>
              <a:schemeClr val="accent2"/>
            </a:solidFill>
            <a:ln w="0">
              <a:noFill/>
            </a:ln>
          </p:spPr>
          <p:txBody>
            <a:bodyPr/>
            <a:p>
              <a:endParaRPr lang="zh-CN" altLang="en-US"/>
            </a:p>
          </p:txBody>
        </p:sp>
        <p:sp>
          <p:nvSpPr>
            <p:cNvPr id="271574" name="任意多边形 271573"/>
            <p:cNvSpPr/>
            <p:nvPr userDrawn="1"/>
          </p:nvSpPr>
          <p:spPr>
            <a:xfrm>
              <a:off x="844" y="3285"/>
              <a:ext cx="248" cy="60"/>
            </a:xfrm>
            <a:custGeom>
              <a:avLst/>
              <a:gdLst/>
              <a:ahLst/>
              <a:cxnLst/>
              <a:pathLst>
                <a:path w="49" h="12">
                  <a:moveTo>
                    <a:pt x="40" y="3"/>
                  </a:moveTo>
                  <a:cubicBezTo>
                    <a:pt x="37" y="2"/>
                    <a:pt x="36" y="0"/>
                    <a:pt x="29" y="1"/>
                  </a:cubicBezTo>
                  <a:cubicBezTo>
                    <a:pt x="13" y="4"/>
                    <a:pt x="7" y="0"/>
                    <a:pt x="7" y="0"/>
                  </a:cubicBezTo>
                  <a:cubicBezTo>
                    <a:pt x="7" y="0"/>
                    <a:pt x="0" y="3"/>
                    <a:pt x="2" y="5"/>
                  </a:cubicBezTo>
                  <a:cubicBezTo>
                    <a:pt x="5" y="7"/>
                    <a:pt x="17" y="8"/>
                    <a:pt x="20" y="8"/>
                  </a:cubicBezTo>
                  <a:cubicBezTo>
                    <a:pt x="23" y="8"/>
                    <a:pt x="34" y="12"/>
                    <a:pt x="41" y="8"/>
                  </a:cubicBezTo>
                  <a:cubicBezTo>
                    <a:pt x="49" y="4"/>
                    <a:pt x="44" y="3"/>
                    <a:pt x="40" y="3"/>
                  </a:cubicBezTo>
                  <a:close/>
                </a:path>
              </a:pathLst>
            </a:custGeom>
            <a:solidFill>
              <a:schemeClr val="accent2"/>
            </a:solidFill>
            <a:ln w="0">
              <a:noFill/>
            </a:ln>
          </p:spPr>
          <p:txBody>
            <a:bodyPr/>
            <a:p>
              <a:endParaRPr lang="zh-CN" altLang="en-US"/>
            </a:p>
          </p:txBody>
        </p:sp>
        <p:sp>
          <p:nvSpPr>
            <p:cNvPr id="271575" name="任意多边形 271574"/>
            <p:cNvSpPr/>
            <p:nvPr userDrawn="1"/>
          </p:nvSpPr>
          <p:spPr>
            <a:xfrm>
              <a:off x="869" y="3340"/>
              <a:ext cx="203" cy="56"/>
            </a:xfrm>
            <a:custGeom>
              <a:avLst/>
              <a:gdLst/>
              <a:ahLst/>
              <a:cxnLst/>
              <a:pathLst>
                <a:path w="40" h="11">
                  <a:moveTo>
                    <a:pt x="37" y="2"/>
                  </a:moveTo>
                  <a:cubicBezTo>
                    <a:pt x="34" y="4"/>
                    <a:pt x="30" y="4"/>
                    <a:pt x="26" y="4"/>
                  </a:cubicBezTo>
                  <a:cubicBezTo>
                    <a:pt x="23" y="4"/>
                    <a:pt x="16" y="2"/>
                    <a:pt x="13" y="3"/>
                  </a:cubicBezTo>
                  <a:cubicBezTo>
                    <a:pt x="10" y="4"/>
                    <a:pt x="1" y="2"/>
                    <a:pt x="1" y="2"/>
                  </a:cubicBezTo>
                  <a:cubicBezTo>
                    <a:pt x="0" y="11"/>
                    <a:pt x="30" y="10"/>
                    <a:pt x="35" y="8"/>
                  </a:cubicBezTo>
                  <a:cubicBezTo>
                    <a:pt x="40" y="5"/>
                    <a:pt x="40" y="0"/>
                    <a:pt x="37" y="2"/>
                  </a:cubicBezTo>
                  <a:close/>
                </a:path>
              </a:pathLst>
            </a:custGeom>
            <a:solidFill>
              <a:schemeClr val="accent2"/>
            </a:solidFill>
            <a:ln w="0">
              <a:noFill/>
            </a:ln>
          </p:spPr>
          <p:txBody>
            <a:bodyPr/>
            <a:p>
              <a:endParaRPr lang="zh-CN" altLang="en-US"/>
            </a:p>
          </p:txBody>
        </p:sp>
        <p:sp>
          <p:nvSpPr>
            <p:cNvPr id="271576" name="任意多边形 271575"/>
            <p:cNvSpPr/>
            <p:nvPr userDrawn="1"/>
          </p:nvSpPr>
          <p:spPr>
            <a:xfrm>
              <a:off x="859" y="3386"/>
              <a:ext cx="207" cy="172"/>
            </a:xfrm>
            <a:custGeom>
              <a:avLst/>
              <a:gdLst/>
              <a:ahLst/>
              <a:cxnLst/>
              <a:pathLst>
                <a:path w="41" h="34">
                  <a:moveTo>
                    <a:pt x="28" y="9"/>
                  </a:moveTo>
                  <a:cubicBezTo>
                    <a:pt x="28" y="6"/>
                    <a:pt x="14" y="0"/>
                    <a:pt x="13" y="6"/>
                  </a:cubicBezTo>
                  <a:cubicBezTo>
                    <a:pt x="11" y="12"/>
                    <a:pt x="4" y="15"/>
                    <a:pt x="4" y="15"/>
                  </a:cubicBezTo>
                  <a:cubicBezTo>
                    <a:pt x="0" y="16"/>
                    <a:pt x="0" y="16"/>
                    <a:pt x="1" y="19"/>
                  </a:cubicBezTo>
                  <a:cubicBezTo>
                    <a:pt x="1" y="22"/>
                    <a:pt x="4" y="24"/>
                    <a:pt x="9" y="19"/>
                  </a:cubicBezTo>
                  <a:cubicBezTo>
                    <a:pt x="17" y="10"/>
                    <a:pt x="17" y="26"/>
                    <a:pt x="17" y="27"/>
                  </a:cubicBezTo>
                  <a:cubicBezTo>
                    <a:pt x="18" y="29"/>
                    <a:pt x="19" y="34"/>
                    <a:pt x="21" y="30"/>
                  </a:cubicBezTo>
                  <a:cubicBezTo>
                    <a:pt x="22" y="26"/>
                    <a:pt x="25" y="14"/>
                    <a:pt x="29" y="19"/>
                  </a:cubicBezTo>
                  <a:cubicBezTo>
                    <a:pt x="35" y="27"/>
                    <a:pt x="41" y="19"/>
                    <a:pt x="39" y="19"/>
                  </a:cubicBezTo>
                  <a:cubicBezTo>
                    <a:pt x="38" y="18"/>
                    <a:pt x="28" y="13"/>
                    <a:pt x="28" y="9"/>
                  </a:cubicBezTo>
                  <a:close/>
                </a:path>
              </a:pathLst>
            </a:custGeom>
            <a:solidFill>
              <a:schemeClr val="accent2"/>
            </a:solidFill>
            <a:ln w="0">
              <a:noFill/>
            </a:ln>
          </p:spPr>
          <p:txBody>
            <a:bodyPr/>
            <a:p>
              <a:endParaRPr lang="zh-CN" altLang="en-US"/>
            </a:p>
          </p:txBody>
        </p:sp>
        <p:sp>
          <p:nvSpPr>
            <p:cNvPr id="271577" name="任意多边形 271576"/>
            <p:cNvSpPr/>
            <p:nvPr userDrawn="1"/>
          </p:nvSpPr>
          <p:spPr>
            <a:xfrm>
              <a:off x="996" y="3305"/>
              <a:ext cx="126" cy="318"/>
            </a:xfrm>
            <a:custGeom>
              <a:avLst/>
              <a:gdLst/>
              <a:ahLst/>
              <a:cxnLst/>
              <a:pathLst>
                <a:path w="25" h="63">
                  <a:moveTo>
                    <a:pt x="22" y="2"/>
                  </a:moveTo>
                  <a:cubicBezTo>
                    <a:pt x="22" y="2"/>
                    <a:pt x="20" y="15"/>
                    <a:pt x="18" y="17"/>
                  </a:cubicBezTo>
                  <a:cubicBezTo>
                    <a:pt x="15" y="19"/>
                    <a:pt x="10" y="20"/>
                    <a:pt x="7" y="20"/>
                  </a:cubicBezTo>
                  <a:cubicBezTo>
                    <a:pt x="4" y="19"/>
                    <a:pt x="4" y="22"/>
                    <a:pt x="7" y="23"/>
                  </a:cubicBezTo>
                  <a:cubicBezTo>
                    <a:pt x="10" y="24"/>
                    <a:pt x="17" y="29"/>
                    <a:pt x="17" y="34"/>
                  </a:cubicBezTo>
                  <a:cubicBezTo>
                    <a:pt x="17" y="40"/>
                    <a:pt x="17" y="44"/>
                    <a:pt x="12" y="45"/>
                  </a:cubicBezTo>
                  <a:cubicBezTo>
                    <a:pt x="6" y="46"/>
                    <a:pt x="0" y="47"/>
                    <a:pt x="0" y="55"/>
                  </a:cubicBezTo>
                  <a:cubicBezTo>
                    <a:pt x="0" y="55"/>
                    <a:pt x="3" y="57"/>
                    <a:pt x="5" y="58"/>
                  </a:cubicBezTo>
                  <a:cubicBezTo>
                    <a:pt x="8" y="58"/>
                    <a:pt x="14" y="61"/>
                    <a:pt x="16" y="62"/>
                  </a:cubicBezTo>
                  <a:cubicBezTo>
                    <a:pt x="18" y="63"/>
                    <a:pt x="23" y="61"/>
                    <a:pt x="23" y="57"/>
                  </a:cubicBezTo>
                  <a:cubicBezTo>
                    <a:pt x="24" y="52"/>
                    <a:pt x="24" y="20"/>
                    <a:pt x="25" y="14"/>
                  </a:cubicBezTo>
                  <a:cubicBezTo>
                    <a:pt x="25" y="9"/>
                    <a:pt x="25" y="3"/>
                    <a:pt x="25" y="2"/>
                  </a:cubicBezTo>
                  <a:cubicBezTo>
                    <a:pt x="25" y="1"/>
                    <a:pt x="22" y="0"/>
                    <a:pt x="22" y="2"/>
                  </a:cubicBezTo>
                  <a:close/>
                </a:path>
              </a:pathLst>
            </a:custGeom>
            <a:solidFill>
              <a:schemeClr val="accent2"/>
            </a:solidFill>
            <a:ln w="0">
              <a:noFill/>
            </a:ln>
          </p:spPr>
          <p:txBody>
            <a:bodyPr/>
            <a:p>
              <a:endParaRPr lang="zh-CN" altLang="en-US"/>
            </a:p>
          </p:txBody>
        </p:sp>
      </p:grpSp>
      <p:grpSp>
        <p:nvGrpSpPr>
          <p:cNvPr id="271578" name="组合 271577"/>
          <p:cNvGrpSpPr/>
          <p:nvPr/>
        </p:nvGrpSpPr>
        <p:grpSpPr>
          <a:xfrm>
            <a:off x="381000" y="6121400"/>
            <a:ext cx="533400" cy="492125"/>
            <a:chOff x="96" y="2784"/>
            <a:chExt cx="1062" cy="981"/>
          </a:xfrm>
        </p:grpSpPr>
        <p:sp>
          <p:nvSpPr>
            <p:cNvPr id="271579" name="任意多边形 271578"/>
            <p:cNvSpPr/>
            <p:nvPr userDrawn="1"/>
          </p:nvSpPr>
          <p:spPr>
            <a:xfrm>
              <a:off x="121" y="2784"/>
              <a:ext cx="207" cy="81"/>
            </a:xfrm>
            <a:custGeom>
              <a:avLst/>
              <a:gdLst/>
              <a:ahLst/>
              <a:cxnLst/>
              <a:pathLst>
                <a:path w="41" h="16">
                  <a:moveTo>
                    <a:pt x="30" y="12"/>
                  </a:moveTo>
                  <a:cubicBezTo>
                    <a:pt x="34" y="11"/>
                    <a:pt x="36" y="10"/>
                    <a:pt x="37" y="10"/>
                  </a:cubicBezTo>
                  <a:cubicBezTo>
                    <a:pt x="37" y="10"/>
                    <a:pt x="38" y="9"/>
                    <a:pt x="38" y="9"/>
                  </a:cubicBezTo>
                  <a:cubicBezTo>
                    <a:pt x="41" y="6"/>
                    <a:pt x="37" y="1"/>
                    <a:pt x="31" y="1"/>
                  </a:cubicBezTo>
                  <a:cubicBezTo>
                    <a:pt x="31" y="1"/>
                    <a:pt x="0" y="0"/>
                    <a:pt x="8" y="11"/>
                  </a:cubicBezTo>
                  <a:cubicBezTo>
                    <a:pt x="8" y="11"/>
                    <a:pt x="15" y="16"/>
                    <a:pt x="30" y="12"/>
                  </a:cubicBezTo>
                  <a:close/>
                </a:path>
              </a:pathLst>
            </a:custGeom>
            <a:solidFill>
              <a:schemeClr val="accent2"/>
            </a:solidFill>
            <a:ln w="0">
              <a:noFill/>
            </a:ln>
          </p:spPr>
          <p:txBody>
            <a:bodyPr/>
            <a:p>
              <a:endParaRPr lang="zh-CN" altLang="en-US"/>
            </a:p>
          </p:txBody>
        </p:sp>
        <p:sp>
          <p:nvSpPr>
            <p:cNvPr id="271580" name="任意多边形 271579"/>
            <p:cNvSpPr>
              <a:spLocks noEditPoints="1"/>
            </p:cNvSpPr>
            <p:nvPr userDrawn="1"/>
          </p:nvSpPr>
          <p:spPr>
            <a:xfrm>
              <a:off x="96" y="2789"/>
              <a:ext cx="1062" cy="976"/>
            </a:xfrm>
            <a:custGeom>
              <a:avLst/>
              <a:gdLst/>
              <a:ahLst/>
              <a:cxnLst/>
              <a:pathLst>
                <a:path w="210" h="193">
                  <a:moveTo>
                    <a:pt x="186" y="166"/>
                  </a:moveTo>
                  <a:cubicBezTo>
                    <a:pt x="167" y="166"/>
                    <a:pt x="163" y="155"/>
                    <a:pt x="163" y="155"/>
                  </a:cubicBezTo>
                  <a:cubicBezTo>
                    <a:pt x="163" y="155"/>
                    <a:pt x="162" y="147"/>
                    <a:pt x="154" y="145"/>
                  </a:cubicBezTo>
                  <a:cubicBezTo>
                    <a:pt x="135" y="140"/>
                    <a:pt x="147" y="128"/>
                    <a:pt x="152" y="125"/>
                  </a:cubicBezTo>
                  <a:cubicBezTo>
                    <a:pt x="157" y="123"/>
                    <a:pt x="154" y="122"/>
                    <a:pt x="150" y="120"/>
                  </a:cubicBezTo>
                  <a:cubicBezTo>
                    <a:pt x="142" y="115"/>
                    <a:pt x="141" y="109"/>
                    <a:pt x="142" y="99"/>
                  </a:cubicBezTo>
                  <a:cubicBezTo>
                    <a:pt x="142" y="88"/>
                    <a:pt x="149" y="91"/>
                    <a:pt x="149" y="91"/>
                  </a:cubicBezTo>
                  <a:cubicBezTo>
                    <a:pt x="149" y="91"/>
                    <a:pt x="160" y="96"/>
                    <a:pt x="165" y="93"/>
                  </a:cubicBezTo>
                  <a:cubicBezTo>
                    <a:pt x="169" y="91"/>
                    <a:pt x="167" y="88"/>
                    <a:pt x="165" y="89"/>
                  </a:cubicBezTo>
                  <a:cubicBezTo>
                    <a:pt x="163" y="91"/>
                    <a:pt x="148" y="89"/>
                    <a:pt x="146" y="82"/>
                  </a:cubicBezTo>
                  <a:cubicBezTo>
                    <a:pt x="144" y="74"/>
                    <a:pt x="150" y="78"/>
                    <a:pt x="151" y="78"/>
                  </a:cubicBezTo>
                  <a:cubicBezTo>
                    <a:pt x="153" y="79"/>
                    <a:pt x="153" y="81"/>
                    <a:pt x="157" y="83"/>
                  </a:cubicBezTo>
                  <a:cubicBezTo>
                    <a:pt x="168" y="88"/>
                    <a:pt x="162" y="82"/>
                    <a:pt x="162" y="82"/>
                  </a:cubicBezTo>
                  <a:cubicBezTo>
                    <a:pt x="162" y="82"/>
                    <a:pt x="162" y="82"/>
                    <a:pt x="157" y="77"/>
                  </a:cubicBezTo>
                  <a:cubicBezTo>
                    <a:pt x="152" y="71"/>
                    <a:pt x="145" y="73"/>
                    <a:pt x="139" y="73"/>
                  </a:cubicBezTo>
                  <a:cubicBezTo>
                    <a:pt x="133" y="73"/>
                    <a:pt x="135" y="78"/>
                    <a:pt x="135" y="78"/>
                  </a:cubicBezTo>
                  <a:cubicBezTo>
                    <a:pt x="135" y="78"/>
                    <a:pt x="134" y="88"/>
                    <a:pt x="133" y="106"/>
                  </a:cubicBezTo>
                  <a:cubicBezTo>
                    <a:pt x="132" y="124"/>
                    <a:pt x="129" y="126"/>
                    <a:pt x="128" y="125"/>
                  </a:cubicBezTo>
                  <a:cubicBezTo>
                    <a:pt x="127" y="123"/>
                    <a:pt x="125" y="114"/>
                    <a:pt x="125" y="111"/>
                  </a:cubicBezTo>
                  <a:cubicBezTo>
                    <a:pt x="125" y="108"/>
                    <a:pt x="123" y="97"/>
                    <a:pt x="124" y="84"/>
                  </a:cubicBezTo>
                  <a:cubicBezTo>
                    <a:pt x="125" y="72"/>
                    <a:pt x="128" y="77"/>
                    <a:pt x="120" y="74"/>
                  </a:cubicBezTo>
                  <a:cubicBezTo>
                    <a:pt x="111" y="71"/>
                    <a:pt x="116" y="67"/>
                    <a:pt x="118" y="67"/>
                  </a:cubicBezTo>
                  <a:cubicBezTo>
                    <a:pt x="121" y="67"/>
                    <a:pt x="125" y="69"/>
                    <a:pt x="126" y="67"/>
                  </a:cubicBezTo>
                  <a:cubicBezTo>
                    <a:pt x="127" y="59"/>
                    <a:pt x="128" y="52"/>
                    <a:pt x="124" y="51"/>
                  </a:cubicBezTo>
                  <a:cubicBezTo>
                    <a:pt x="115" y="47"/>
                    <a:pt x="119" y="45"/>
                    <a:pt x="122" y="44"/>
                  </a:cubicBezTo>
                  <a:cubicBezTo>
                    <a:pt x="125" y="43"/>
                    <a:pt x="126" y="35"/>
                    <a:pt x="121" y="37"/>
                  </a:cubicBezTo>
                  <a:cubicBezTo>
                    <a:pt x="112" y="40"/>
                    <a:pt x="113" y="32"/>
                    <a:pt x="115" y="31"/>
                  </a:cubicBezTo>
                  <a:cubicBezTo>
                    <a:pt x="117" y="30"/>
                    <a:pt x="120" y="32"/>
                    <a:pt x="119" y="24"/>
                  </a:cubicBezTo>
                  <a:cubicBezTo>
                    <a:pt x="117" y="17"/>
                    <a:pt x="124" y="14"/>
                    <a:pt x="126" y="21"/>
                  </a:cubicBezTo>
                  <a:cubicBezTo>
                    <a:pt x="127" y="28"/>
                    <a:pt x="130" y="42"/>
                    <a:pt x="132" y="39"/>
                  </a:cubicBezTo>
                  <a:cubicBezTo>
                    <a:pt x="134" y="35"/>
                    <a:pt x="138" y="22"/>
                    <a:pt x="142" y="16"/>
                  </a:cubicBezTo>
                  <a:cubicBezTo>
                    <a:pt x="145" y="10"/>
                    <a:pt x="150" y="15"/>
                    <a:pt x="149" y="18"/>
                  </a:cubicBezTo>
                  <a:cubicBezTo>
                    <a:pt x="144" y="33"/>
                    <a:pt x="152" y="34"/>
                    <a:pt x="152" y="34"/>
                  </a:cubicBezTo>
                  <a:cubicBezTo>
                    <a:pt x="152" y="34"/>
                    <a:pt x="151" y="36"/>
                    <a:pt x="147" y="36"/>
                  </a:cubicBezTo>
                  <a:cubicBezTo>
                    <a:pt x="137" y="35"/>
                    <a:pt x="141" y="41"/>
                    <a:pt x="145" y="43"/>
                  </a:cubicBezTo>
                  <a:cubicBezTo>
                    <a:pt x="154" y="46"/>
                    <a:pt x="148" y="48"/>
                    <a:pt x="143" y="48"/>
                  </a:cubicBezTo>
                  <a:cubicBezTo>
                    <a:pt x="139" y="48"/>
                    <a:pt x="136" y="50"/>
                    <a:pt x="135" y="55"/>
                  </a:cubicBezTo>
                  <a:cubicBezTo>
                    <a:pt x="132" y="70"/>
                    <a:pt x="144" y="67"/>
                    <a:pt x="144" y="67"/>
                  </a:cubicBezTo>
                  <a:cubicBezTo>
                    <a:pt x="162" y="72"/>
                    <a:pt x="189" y="69"/>
                    <a:pt x="189" y="69"/>
                  </a:cubicBezTo>
                  <a:cubicBezTo>
                    <a:pt x="209" y="75"/>
                    <a:pt x="200" y="45"/>
                    <a:pt x="199" y="29"/>
                  </a:cubicBezTo>
                  <a:cubicBezTo>
                    <a:pt x="197" y="13"/>
                    <a:pt x="195" y="5"/>
                    <a:pt x="181" y="2"/>
                  </a:cubicBezTo>
                  <a:cubicBezTo>
                    <a:pt x="168" y="0"/>
                    <a:pt x="90" y="1"/>
                    <a:pt x="90" y="1"/>
                  </a:cubicBezTo>
                  <a:cubicBezTo>
                    <a:pt x="87" y="2"/>
                    <a:pt x="56" y="1"/>
                    <a:pt x="56" y="1"/>
                  </a:cubicBezTo>
                  <a:cubicBezTo>
                    <a:pt x="56" y="1"/>
                    <a:pt x="54" y="8"/>
                    <a:pt x="56" y="8"/>
                  </a:cubicBezTo>
                  <a:cubicBezTo>
                    <a:pt x="61" y="8"/>
                    <a:pt x="80" y="9"/>
                    <a:pt x="80" y="9"/>
                  </a:cubicBezTo>
                  <a:cubicBezTo>
                    <a:pt x="81" y="9"/>
                    <a:pt x="90" y="8"/>
                    <a:pt x="85" y="12"/>
                  </a:cubicBezTo>
                  <a:cubicBezTo>
                    <a:pt x="80" y="16"/>
                    <a:pt x="69" y="16"/>
                    <a:pt x="62" y="16"/>
                  </a:cubicBezTo>
                  <a:cubicBezTo>
                    <a:pt x="47" y="15"/>
                    <a:pt x="54" y="22"/>
                    <a:pt x="60" y="22"/>
                  </a:cubicBezTo>
                  <a:cubicBezTo>
                    <a:pt x="78" y="22"/>
                    <a:pt x="82" y="26"/>
                    <a:pt x="74" y="27"/>
                  </a:cubicBezTo>
                  <a:cubicBezTo>
                    <a:pt x="67" y="28"/>
                    <a:pt x="65" y="28"/>
                    <a:pt x="58" y="29"/>
                  </a:cubicBezTo>
                  <a:cubicBezTo>
                    <a:pt x="2" y="38"/>
                    <a:pt x="21" y="23"/>
                    <a:pt x="26" y="23"/>
                  </a:cubicBezTo>
                  <a:cubicBezTo>
                    <a:pt x="49" y="23"/>
                    <a:pt x="44" y="15"/>
                    <a:pt x="38" y="17"/>
                  </a:cubicBezTo>
                  <a:cubicBezTo>
                    <a:pt x="32" y="18"/>
                    <a:pt x="12" y="11"/>
                    <a:pt x="9" y="24"/>
                  </a:cubicBezTo>
                  <a:cubicBezTo>
                    <a:pt x="7" y="37"/>
                    <a:pt x="15" y="103"/>
                    <a:pt x="13" y="115"/>
                  </a:cubicBezTo>
                  <a:cubicBezTo>
                    <a:pt x="0" y="193"/>
                    <a:pt x="71" y="176"/>
                    <a:pt x="71" y="176"/>
                  </a:cubicBezTo>
                  <a:cubicBezTo>
                    <a:pt x="56" y="164"/>
                    <a:pt x="62" y="153"/>
                    <a:pt x="61" y="146"/>
                  </a:cubicBezTo>
                  <a:cubicBezTo>
                    <a:pt x="57" y="125"/>
                    <a:pt x="55" y="122"/>
                    <a:pt x="51" y="124"/>
                  </a:cubicBezTo>
                  <a:cubicBezTo>
                    <a:pt x="43" y="128"/>
                    <a:pt x="44" y="130"/>
                    <a:pt x="45" y="133"/>
                  </a:cubicBezTo>
                  <a:cubicBezTo>
                    <a:pt x="51" y="151"/>
                    <a:pt x="37" y="137"/>
                    <a:pt x="37" y="137"/>
                  </a:cubicBezTo>
                  <a:cubicBezTo>
                    <a:pt x="35" y="138"/>
                    <a:pt x="34" y="142"/>
                    <a:pt x="35" y="145"/>
                  </a:cubicBezTo>
                  <a:cubicBezTo>
                    <a:pt x="47" y="168"/>
                    <a:pt x="36" y="162"/>
                    <a:pt x="33" y="158"/>
                  </a:cubicBezTo>
                  <a:cubicBezTo>
                    <a:pt x="22" y="142"/>
                    <a:pt x="33" y="133"/>
                    <a:pt x="32" y="128"/>
                  </a:cubicBezTo>
                  <a:cubicBezTo>
                    <a:pt x="27" y="108"/>
                    <a:pt x="42" y="100"/>
                    <a:pt x="44" y="97"/>
                  </a:cubicBezTo>
                  <a:cubicBezTo>
                    <a:pt x="46" y="93"/>
                    <a:pt x="45" y="92"/>
                    <a:pt x="46" y="86"/>
                  </a:cubicBezTo>
                  <a:cubicBezTo>
                    <a:pt x="48" y="72"/>
                    <a:pt x="55" y="79"/>
                    <a:pt x="55" y="84"/>
                  </a:cubicBezTo>
                  <a:cubicBezTo>
                    <a:pt x="53" y="100"/>
                    <a:pt x="63" y="88"/>
                    <a:pt x="67" y="83"/>
                  </a:cubicBezTo>
                  <a:cubicBezTo>
                    <a:pt x="78" y="68"/>
                    <a:pt x="77" y="84"/>
                    <a:pt x="75" y="87"/>
                  </a:cubicBezTo>
                  <a:cubicBezTo>
                    <a:pt x="72" y="89"/>
                    <a:pt x="71" y="93"/>
                    <a:pt x="71" y="95"/>
                  </a:cubicBezTo>
                  <a:cubicBezTo>
                    <a:pt x="74" y="103"/>
                    <a:pt x="69" y="111"/>
                    <a:pt x="67" y="112"/>
                  </a:cubicBezTo>
                  <a:cubicBezTo>
                    <a:pt x="66" y="112"/>
                    <a:pt x="61" y="114"/>
                    <a:pt x="61" y="121"/>
                  </a:cubicBezTo>
                  <a:cubicBezTo>
                    <a:pt x="61" y="127"/>
                    <a:pt x="69" y="139"/>
                    <a:pt x="69" y="143"/>
                  </a:cubicBezTo>
                  <a:cubicBezTo>
                    <a:pt x="69" y="178"/>
                    <a:pt x="84" y="181"/>
                    <a:pt x="91" y="180"/>
                  </a:cubicBezTo>
                  <a:cubicBezTo>
                    <a:pt x="98" y="179"/>
                    <a:pt x="159" y="177"/>
                    <a:pt x="185" y="175"/>
                  </a:cubicBezTo>
                  <a:cubicBezTo>
                    <a:pt x="210" y="173"/>
                    <a:pt x="193" y="166"/>
                    <a:pt x="186" y="166"/>
                  </a:cubicBezTo>
                  <a:close/>
                  <a:moveTo>
                    <a:pt x="165" y="60"/>
                  </a:moveTo>
                  <a:cubicBezTo>
                    <a:pt x="203" y="61"/>
                    <a:pt x="185" y="64"/>
                    <a:pt x="182" y="66"/>
                  </a:cubicBezTo>
                  <a:cubicBezTo>
                    <a:pt x="178" y="68"/>
                    <a:pt x="182" y="66"/>
                    <a:pt x="167" y="65"/>
                  </a:cubicBezTo>
                  <a:cubicBezTo>
                    <a:pt x="152" y="65"/>
                    <a:pt x="165" y="60"/>
                    <a:pt x="165" y="60"/>
                  </a:cubicBezTo>
                  <a:close/>
                  <a:moveTo>
                    <a:pt x="114" y="50"/>
                  </a:moveTo>
                  <a:cubicBezTo>
                    <a:pt x="121" y="55"/>
                    <a:pt x="113" y="61"/>
                    <a:pt x="113" y="61"/>
                  </a:cubicBezTo>
                  <a:cubicBezTo>
                    <a:pt x="113" y="61"/>
                    <a:pt x="108" y="70"/>
                    <a:pt x="112" y="78"/>
                  </a:cubicBezTo>
                  <a:cubicBezTo>
                    <a:pt x="116" y="87"/>
                    <a:pt x="116" y="97"/>
                    <a:pt x="108" y="87"/>
                  </a:cubicBezTo>
                  <a:cubicBezTo>
                    <a:pt x="100" y="78"/>
                    <a:pt x="105" y="58"/>
                    <a:pt x="107" y="53"/>
                  </a:cubicBezTo>
                  <a:cubicBezTo>
                    <a:pt x="107" y="53"/>
                    <a:pt x="107" y="44"/>
                    <a:pt x="114" y="50"/>
                  </a:cubicBezTo>
                  <a:close/>
                  <a:moveTo>
                    <a:pt x="83" y="29"/>
                  </a:moveTo>
                  <a:cubicBezTo>
                    <a:pt x="83" y="25"/>
                    <a:pt x="89" y="26"/>
                    <a:pt x="89" y="26"/>
                  </a:cubicBezTo>
                  <a:cubicBezTo>
                    <a:pt x="89" y="26"/>
                    <a:pt x="99" y="30"/>
                    <a:pt x="104" y="30"/>
                  </a:cubicBezTo>
                  <a:cubicBezTo>
                    <a:pt x="108" y="29"/>
                    <a:pt x="114" y="35"/>
                    <a:pt x="105" y="35"/>
                  </a:cubicBezTo>
                  <a:cubicBezTo>
                    <a:pt x="96" y="35"/>
                    <a:pt x="82" y="39"/>
                    <a:pt x="83" y="29"/>
                  </a:cubicBezTo>
                  <a:close/>
                  <a:moveTo>
                    <a:pt x="61" y="72"/>
                  </a:moveTo>
                  <a:cubicBezTo>
                    <a:pt x="55" y="72"/>
                    <a:pt x="16" y="87"/>
                    <a:pt x="16" y="48"/>
                  </a:cubicBezTo>
                  <a:cubicBezTo>
                    <a:pt x="16" y="39"/>
                    <a:pt x="14" y="31"/>
                    <a:pt x="24" y="37"/>
                  </a:cubicBezTo>
                  <a:cubicBezTo>
                    <a:pt x="35" y="42"/>
                    <a:pt x="25" y="42"/>
                    <a:pt x="49" y="40"/>
                  </a:cubicBezTo>
                  <a:cubicBezTo>
                    <a:pt x="49" y="40"/>
                    <a:pt x="66" y="41"/>
                    <a:pt x="68" y="40"/>
                  </a:cubicBezTo>
                  <a:cubicBezTo>
                    <a:pt x="71" y="38"/>
                    <a:pt x="69" y="34"/>
                    <a:pt x="74" y="34"/>
                  </a:cubicBezTo>
                  <a:cubicBezTo>
                    <a:pt x="80" y="34"/>
                    <a:pt x="79" y="40"/>
                    <a:pt x="79" y="40"/>
                  </a:cubicBezTo>
                  <a:cubicBezTo>
                    <a:pt x="79" y="40"/>
                    <a:pt x="74" y="46"/>
                    <a:pt x="109" y="41"/>
                  </a:cubicBezTo>
                  <a:cubicBezTo>
                    <a:pt x="113" y="41"/>
                    <a:pt x="117" y="45"/>
                    <a:pt x="108" y="45"/>
                  </a:cubicBezTo>
                  <a:cubicBezTo>
                    <a:pt x="104" y="45"/>
                    <a:pt x="97" y="48"/>
                    <a:pt x="100" y="53"/>
                  </a:cubicBezTo>
                  <a:cubicBezTo>
                    <a:pt x="102" y="58"/>
                    <a:pt x="99" y="93"/>
                    <a:pt x="99" y="93"/>
                  </a:cubicBezTo>
                  <a:cubicBezTo>
                    <a:pt x="99" y="93"/>
                    <a:pt x="97" y="100"/>
                    <a:pt x="94" y="90"/>
                  </a:cubicBezTo>
                  <a:cubicBezTo>
                    <a:pt x="93" y="86"/>
                    <a:pt x="94" y="53"/>
                    <a:pt x="93" y="51"/>
                  </a:cubicBezTo>
                  <a:cubicBezTo>
                    <a:pt x="93" y="48"/>
                    <a:pt x="77" y="45"/>
                    <a:pt x="77" y="57"/>
                  </a:cubicBezTo>
                  <a:cubicBezTo>
                    <a:pt x="77" y="68"/>
                    <a:pt x="73" y="71"/>
                    <a:pt x="61" y="72"/>
                  </a:cubicBezTo>
                  <a:close/>
                  <a:moveTo>
                    <a:pt x="85" y="84"/>
                  </a:moveTo>
                  <a:cubicBezTo>
                    <a:pt x="82" y="88"/>
                    <a:pt x="78" y="90"/>
                    <a:pt x="80" y="82"/>
                  </a:cubicBezTo>
                  <a:cubicBezTo>
                    <a:pt x="81" y="74"/>
                    <a:pt x="83" y="63"/>
                    <a:pt x="83" y="57"/>
                  </a:cubicBezTo>
                  <a:cubicBezTo>
                    <a:pt x="83" y="57"/>
                    <a:pt x="87" y="50"/>
                    <a:pt x="88" y="58"/>
                  </a:cubicBezTo>
                  <a:cubicBezTo>
                    <a:pt x="89" y="66"/>
                    <a:pt x="87" y="81"/>
                    <a:pt x="85" y="84"/>
                  </a:cubicBezTo>
                  <a:close/>
                  <a:moveTo>
                    <a:pt x="102" y="145"/>
                  </a:moveTo>
                  <a:cubicBezTo>
                    <a:pt x="78" y="144"/>
                    <a:pt x="77" y="148"/>
                    <a:pt x="77" y="117"/>
                  </a:cubicBezTo>
                  <a:cubicBezTo>
                    <a:pt x="77" y="86"/>
                    <a:pt x="81" y="93"/>
                    <a:pt x="82" y="96"/>
                  </a:cubicBezTo>
                  <a:cubicBezTo>
                    <a:pt x="82" y="96"/>
                    <a:pt x="90" y="116"/>
                    <a:pt x="111" y="101"/>
                  </a:cubicBezTo>
                  <a:cubicBezTo>
                    <a:pt x="114" y="98"/>
                    <a:pt x="116" y="96"/>
                    <a:pt x="117" y="106"/>
                  </a:cubicBezTo>
                  <a:cubicBezTo>
                    <a:pt x="117" y="117"/>
                    <a:pt x="127" y="145"/>
                    <a:pt x="102" y="145"/>
                  </a:cubicBezTo>
                  <a:close/>
                </a:path>
              </a:pathLst>
            </a:custGeom>
            <a:solidFill>
              <a:schemeClr val="accent2"/>
            </a:solidFill>
            <a:ln w="0">
              <a:noFill/>
            </a:ln>
          </p:spPr>
          <p:txBody>
            <a:bodyPr/>
            <a:p>
              <a:endParaRPr lang="zh-CN" altLang="en-US"/>
            </a:p>
          </p:txBody>
        </p:sp>
        <p:sp>
          <p:nvSpPr>
            <p:cNvPr id="271581" name="任意多边形 271580"/>
            <p:cNvSpPr/>
            <p:nvPr userDrawn="1"/>
          </p:nvSpPr>
          <p:spPr>
            <a:xfrm>
              <a:off x="348" y="3254"/>
              <a:ext cx="86" cy="102"/>
            </a:xfrm>
            <a:custGeom>
              <a:avLst/>
              <a:gdLst/>
              <a:ahLst/>
              <a:cxnLst/>
              <a:pathLst>
                <a:path w="17" h="20">
                  <a:moveTo>
                    <a:pt x="14" y="5"/>
                  </a:moveTo>
                  <a:cubicBezTo>
                    <a:pt x="13" y="0"/>
                    <a:pt x="0" y="8"/>
                    <a:pt x="9" y="20"/>
                  </a:cubicBezTo>
                  <a:cubicBezTo>
                    <a:pt x="9" y="20"/>
                    <a:pt x="17" y="17"/>
                    <a:pt x="14" y="5"/>
                  </a:cubicBezTo>
                  <a:close/>
                </a:path>
              </a:pathLst>
            </a:custGeom>
            <a:solidFill>
              <a:schemeClr val="accent2"/>
            </a:solidFill>
            <a:ln w="0">
              <a:noFill/>
            </a:ln>
          </p:spPr>
          <p:txBody>
            <a:bodyPr/>
            <a:p>
              <a:endParaRPr lang="zh-CN" altLang="en-US"/>
            </a:p>
          </p:txBody>
        </p:sp>
        <p:sp>
          <p:nvSpPr>
            <p:cNvPr id="271582" name="任意多边形 271581"/>
            <p:cNvSpPr/>
            <p:nvPr userDrawn="1"/>
          </p:nvSpPr>
          <p:spPr>
            <a:xfrm>
              <a:off x="267" y="3295"/>
              <a:ext cx="76" cy="136"/>
            </a:xfrm>
            <a:custGeom>
              <a:avLst/>
              <a:gdLst/>
              <a:ahLst/>
              <a:cxnLst/>
              <a:pathLst>
                <a:path w="15" h="27">
                  <a:moveTo>
                    <a:pt x="7" y="10"/>
                  </a:moveTo>
                  <a:cubicBezTo>
                    <a:pt x="0" y="19"/>
                    <a:pt x="2" y="23"/>
                    <a:pt x="4" y="25"/>
                  </a:cubicBezTo>
                  <a:cubicBezTo>
                    <a:pt x="7" y="27"/>
                    <a:pt x="11" y="26"/>
                    <a:pt x="15" y="16"/>
                  </a:cubicBezTo>
                  <a:cubicBezTo>
                    <a:pt x="15" y="16"/>
                    <a:pt x="12" y="11"/>
                    <a:pt x="13" y="8"/>
                  </a:cubicBezTo>
                  <a:cubicBezTo>
                    <a:pt x="15" y="6"/>
                    <a:pt x="14" y="0"/>
                    <a:pt x="7" y="10"/>
                  </a:cubicBezTo>
                  <a:close/>
                </a:path>
              </a:pathLst>
            </a:custGeom>
            <a:solidFill>
              <a:schemeClr val="accent2"/>
            </a:solidFill>
            <a:ln w="0">
              <a:noFill/>
            </a:ln>
          </p:spPr>
          <p:txBody>
            <a:bodyPr/>
            <a:p>
              <a:endParaRPr lang="zh-CN" altLang="en-US"/>
            </a:p>
          </p:txBody>
        </p:sp>
        <p:sp>
          <p:nvSpPr>
            <p:cNvPr id="271583" name="任意多边形 271582"/>
            <p:cNvSpPr/>
            <p:nvPr userDrawn="1"/>
          </p:nvSpPr>
          <p:spPr>
            <a:xfrm>
              <a:off x="222" y="3022"/>
              <a:ext cx="243" cy="116"/>
            </a:xfrm>
            <a:custGeom>
              <a:avLst/>
              <a:gdLst/>
              <a:ahLst/>
              <a:cxnLst/>
              <a:pathLst>
                <a:path w="48" h="23">
                  <a:moveTo>
                    <a:pt x="40" y="2"/>
                  </a:moveTo>
                  <a:cubicBezTo>
                    <a:pt x="38" y="3"/>
                    <a:pt x="9" y="1"/>
                    <a:pt x="9" y="1"/>
                  </a:cubicBezTo>
                  <a:cubicBezTo>
                    <a:pt x="5" y="1"/>
                    <a:pt x="1" y="0"/>
                    <a:pt x="1" y="9"/>
                  </a:cubicBezTo>
                  <a:cubicBezTo>
                    <a:pt x="0" y="23"/>
                    <a:pt x="17" y="21"/>
                    <a:pt x="22" y="21"/>
                  </a:cubicBezTo>
                  <a:cubicBezTo>
                    <a:pt x="26" y="21"/>
                    <a:pt x="30" y="18"/>
                    <a:pt x="34" y="20"/>
                  </a:cubicBezTo>
                  <a:cubicBezTo>
                    <a:pt x="34" y="20"/>
                    <a:pt x="38" y="23"/>
                    <a:pt x="40" y="19"/>
                  </a:cubicBezTo>
                  <a:cubicBezTo>
                    <a:pt x="48" y="5"/>
                    <a:pt x="43" y="0"/>
                    <a:pt x="40" y="2"/>
                  </a:cubicBezTo>
                  <a:close/>
                </a:path>
              </a:pathLst>
            </a:custGeom>
            <a:solidFill>
              <a:schemeClr val="accent2"/>
            </a:solidFill>
            <a:ln w="0">
              <a:noFill/>
            </a:ln>
          </p:spPr>
          <p:txBody>
            <a:bodyPr/>
            <a:p>
              <a:endParaRPr lang="zh-CN" altLang="en-US"/>
            </a:p>
          </p:txBody>
        </p:sp>
        <p:sp>
          <p:nvSpPr>
            <p:cNvPr id="271584" name="任意多边形 271583"/>
            <p:cNvSpPr/>
            <p:nvPr userDrawn="1"/>
          </p:nvSpPr>
          <p:spPr>
            <a:xfrm>
              <a:off x="500" y="3345"/>
              <a:ext cx="177" cy="187"/>
            </a:xfrm>
            <a:custGeom>
              <a:avLst/>
              <a:gdLst/>
              <a:ahLst/>
              <a:cxnLst/>
              <a:pathLst>
                <a:path w="35" h="37">
                  <a:moveTo>
                    <a:pt x="24" y="2"/>
                  </a:moveTo>
                  <a:cubicBezTo>
                    <a:pt x="19" y="3"/>
                    <a:pt x="11" y="2"/>
                    <a:pt x="11" y="2"/>
                  </a:cubicBezTo>
                  <a:cubicBezTo>
                    <a:pt x="0" y="2"/>
                    <a:pt x="5" y="14"/>
                    <a:pt x="4" y="20"/>
                  </a:cubicBezTo>
                  <a:cubicBezTo>
                    <a:pt x="3" y="27"/>
                    <a:pt x="22" y="37"/>
                    <a:pt x="28" y="22"/>
                  </a:cubicBezTo>
                  <a:cubicBezTo>
                    <a:pt x="35" y="7"/>
                    <a:pt x="28" y="0"/>
                    <a:pt x="24" y="2"/>
                  </a:cubicBezTo>
                  <a:close/>
                </a:path>
              </a:pathLst>
            </a:custGeom>
            <a:solidFill>
              <a:schemeClr val="accent2"/>
            </a:solidFill>
            <a:ln w="0">
              <a:noFill/>
            </a:ln>
          </p:spPr>
          <p:txBody>
            <a:bodyPr/>
            <a:p>
              <a:endParaRPr lang="zh-CN" altLang="en-US"/>
            </a:p>
          </p:txBody>
        </p:sp>
        <p:sp>
          <p:nvSpPr>
            <p:cNvPr id="271585" name="任意多边形 271584"/>
            <p:cNvSpPr/>
            <p:nvPr userDrawn="1"/>
          </p:nvSpPr>
          <p:spPr>
            <a:xfrm>
              <a:off x="905" y="3158"/>
              <a:ext cx="177" cy="36"/>
            </a:xfrm>
            <a:custGeom>
              <a:avLst/>
              <a:gdLst/>
              <a:ahLst/>
              <a:cxnLst/>
              <a:pathLst>
                <a:path w="35" h="7">
                  <a:moveTo>
                    <a:pt x="5" y="0"/>
                  </a:moveTo>
                  <a:cubicBezTo>
                    <a:pt x="0" y="0"/>
                    <a:pt x="7" y="7"/>
                    <a:pt x="14" y="5"/>
                  </a:cubicBezTo>
                  <a:cubicBezTo>
                    <a:pt x="35" y="1"/>
                    <a:pt x="5" y="0"/>
                    <a:pt x="5" y="0"/>
                  </a:cubicBezTo>
                  <a:close/>
                </a:path>
              </a:pathLst>
            </a:custGeom>
            <a:solidFill>
              <a:schemeClr val="accent2"/>
            </a:solidFill>
            <a:ln w="0">
              <a:noFill/>
            </a:ln>
          </p:spPr>
          <p:txBody>
            <a:bodyPr/>
            <a:p>
              <a:endParaRPr lang="zh-CN" altLang="en-US"/>
            </a:p>
          </p:txBody>
        </p:sp>
        <p:sp>
          <p:nvSpPr>
            <p:cNvPr id="271586" name="任意多边形 271585"/>
            <p:cNvSpPr/>
            <p:nvPr userDrawn="1"/>
          </p:nvSpPr>
          <p:spPr>
            <a:xfrm>
              <a:off x="965" y="3153"/>
              <a:ext cx="137" cy="81"/>
            </a:xfrm>
            <a:custGeom>
              <a:avLst/>
              <a:gdLst/>
              <a:ahLst/>
              <a:cxnLst/>
              <a:pathLst>
                <a:path w="27" h="16">
                  <a:moveTo>
                    <a:pt x="7" y="13"/>
                  </a:moveTo>
                  <a:cubicBezTo>
                    <a:pt x="7" y="13"/>
                    <a:pt x="18" y="16"/>
                    <a:pt x="25" y="6"/>
                  </a:cubicBezTo>
                  <a:cubicBezTo>
                    <a:pt x="27" y="2"/>
                    <a:pt x="23" y="0"/>
                    <a:pt x="17" y="1"/>
                  </a:cubicBezTo>
                  <a:cubicBezTo>
                    <a:pt x="13" y="1"/>
                    <a:pt x="14" y="11"/>
                    <a:pt x="7" y="11"/>
                  </a:cubicBezTo>
                  <a:cubicBezTo>
                    <a:pt x="0" y="11"/>
                    <a:pt x="7" y="13"/>
                    <a:pt x="7" y="13"/>
                  </a:cubicBezTo>
                  <a:close/>
                </a:path>
              </a:pathLst>
            </a:custGeom>
            <a:solidFill>
              <a:schemeClr val="accent2"/>
            </a:solidFill>
            <a:ln w="0">
              <a:noFill/>
            </a:ln>
          </p:spPr>
          <p:txBody>
            <a:bodyPr/>
            <a:p>
              <a:endParaRPr lang="zh-CN" altLang="en-US"/>
            </a:p>
          </p:txBody>
        </p:sp>
        <p:sp>
          <p:nvSpPr>
            <p:cNvPr id="271587" name="任意多边形 271586"/>
            <p:cNvSpPr/>
            <p:nvPr userDrawn="1"/>
          </p:nvSpPr>
          <p:spPr>
            <a:xfrm>
              <a:off x="960" y="3204"/>
              <a:ext cx="177" cy="86"/>
            </a:xfrm>
            <a:custGeom>
              <a:avLst/>
              <a:gdLst/>
              <a:ahLst/>
              <a:cxnLst/>
              <a:pathLst>
                <a:path w="35" h="17">
                  <a:moveTo>
                    <a:pt x="25" y="6"/>
                  </a:moveTo>
                  <a:cubicBezTo>
                    <a:pt x="20" y="12"/>
                    <a:pt x="8" y="10"/>
                    <a:pt x="8" y="10"/>
                  </a:cubicBezTo>
                  <a:cubicBezTo>
                    <a:pt x="8" y="10"/>
                    <a:pt x="0" y="9"/>
                    <a:pt x="6" y="13"/>
                  </a:cubicBezTo>
                  <a:cubicBezTo>
                    <a:pt x="11" y="17"/>
                    <a:pt x="18" y="15"/>
                    <a:pt x="27" y="12"/>
                  </a:cubicBezTo>
                  <a:cubicBezTo>
                    <a:pt x="35" y="8"/>
                    <a:pt x="31" y="0"/>
                    <a:pt x="25" y="6"/>
                  </a:cubicBezTo>
                  <a:close/>
                </a:path>
              </a:pathLst>
            </a:custGeom>
            <a:solidFill>
              <a:schemeClr val="accent2"/>
            </a:solidFill>
            <a:ln w="0">
              <a:noFill/>
            </a:ln>
          </p:spPr>
          <p:txBody>
            <a:bodyPr/>
            <a:p>
              <a:endParaRPr lang="zh-CN" altLang="en-US"/>
            </a:p>
          </p:txBody>
        </p:sp>
        <p:sp>
          <p:nvSpPr>
            <p:cNvPr id="271588" name="任意多边形 271587"/>
            <p:cNvSpPr/>
            <p:nvPr userDrawn="1"/>
          </p:nvSpPr>
          <p:spPr>
            <a:xfrm>
              <a:off x="844" y="3285"/>
              <a:ext cx="248" cy="60"/>
            </a:xfrm>
            <a:custGeom>
              <a:avLst/>
              <a:gdLst/>
              <a:ahLst/>
              <a:cxnLst/>
              <a:pathLst>
                <a:path w="49" h="12">
                  <a:moveTo>
                    <a:pt x="40" y="3"/>
                  </a:moveTo>
                  <a:cubicBezTo>
                    <a:pt x="37" y="2"/>
                    <a:pt x="36" y="0"/>
                    <a:pt x="29" y="1"/>
                  </a:cubicBezTo>
                  <a:cubicBezTo>
                    <a:pt x="13" y="4"/>
                    <a:pt x="7" y="0"/>
                    <a:pt x="7" y="0"/>
                  </a:cubicBezTo>
                  <a:cubicBezTo>
                    <a:pt x="7" y="0"/>
                    <a:pt x="0" y="3"/>
                    <a:pt x="2" y="5"/>
                  </a:cubicBezTo>
                  <a:cubicBezTo>
                    <a:pt x="5" y="7"/>
                    <a:pt x="17" y="8"/>
                    <a:pt x="20" y="8"/>
                  </a:cubicBezTo>
                  <a:cubicBezTo>
                    <a:pt x="23" y="8"/>
                    <a:pt x="34" y="12"/>
                    <a:pt x="41" y="8"/>
                  </a:cubicBezTo>
                  <a:cubicBezTo>
                    <a:pt x="49" y="4"/>
                    <a:pt x="44" y="3"/>
                    <a:pt x="40" y="3"/>
                  </a:cubicBezTo>
                  <a:close/>
                </a:path>
              </a:pathLst>
            </a:custGeom>
            <a:solidFill>
              <a:schemeClr val="accent2"/>
            </a:solidFill>
            <a:ln w="0">
              <a:noFill/>
            </a:ln>
          </p:spPr>
          <p:txBody>
            <a:bodyPr/>
            <a:p>
              <a:endParaRPr lang="zh-CN" altLang="en-US"/>
            </a:p>
          </p:txBody>
        </p:sp>
        <p:sp>
          <p:nvSpPr>
            <p:cNvPr id="271589" name="任意多边形 271588"/>
            <p:cNvSpPr/>
            <p:nvPr userDrawn="1"/>
          </p:nvSpPr>
          <p:spPr>
            <a:xfrm>
              <a:off x="869" y="3340"/>
              <a:ext cx="203" cy="56"/>
            </a:xfrm>
            <a:custGeom>
              <a:avLst/>
              <a:gdLst/>
              <a:ahLst/>
              <a:cxnLst/>
              <a:pathLst>
                <a:path w="40" h="11">
                  <a:moveTo>
                    <a:pt x="37" y="2"/>
                  </a:moveTo>
                  <a:cubicBezTo>
                    <a:pt x="34" y="4"/>
                    <a:pt x="30" y="4"/>
                    <a:pt x="26" y="4"/>
                  </a:cubicBezTo>
                  <a:cubicBezTo>
                    <a:pt x="23" y="4"/>
                    <a:pt x="16" y="2"/>
                    <a:pt x="13" y="3"/>
                  </a:cubicBezTo>
                  <a:cubicBezTo>
                    <a:pt x="10" y="4"/>
                    <a:pt x="1" y="2"/>
                    <a:pt x="1" y="2"/>
                  </a:cubicBezTo>
                  <a:cubicBezTo>
                    <a:pt x="0" y="11"/>
                    <a:pt x="30" y="10"/>
                    <a:pt x="35" y="8"/>
                  </a:cubicBezTo>
                  <a:cubicBezTo>
                    <a:pt x="40" y="5"/>
                    <a:pt x="40" y="0"/>
                    <a:pt x="37" y="2"/>
                  </a:cubicBezTo>
                  <a:close/>
                </a:path>
              </a:pathLst>
            </a:custGeom>
            <a:solidFill>
              <a:schemeClr val="accent2"/>
            </a:solidFill>
            <a:ln w="0">
              <a:noFill/>
            </a:ln>
          </p:spPr>
          <p:txBody>
            <a:bodyPr/>
            <a:p>
              <a:endParaRPr lang="zh-CN" altLang="en-US"/>
            </a:p>
          </p:txBody>
        </p:sp>
        <p:sp>
          <p:nvSpPr>
            <p:cNvPr id="271590" name="任意多边形 271589"/>
            <p:cNvSpPr/>
            <p:nvPr userDrawn="1"/>
          </p:nvSpPr>
          <p:spPr>
            <a:xfrm>
              <a:off x="859" y="3386"/>
              <a:ext cx="207" cy="172"/>
            </a:xfrm>
            <a:custGeom>
              <a:avLst/>
              <a:gdLst/>
              <a:ahLst/>
              <a:cxnLst/>
              <a:pathLst>
                <a:path w="41" h="34">
                  <a:moveTo>
                    <a:pt x="28" y="9"/>
                  </a:moveTo>
                  <a:cubicBezTo>
                    <a:pt x="28" y="6"/>
                    <a:pt x="14" y="0"/>
                    <a:pt x="13" y="6"/>
                  </a:cubicBezTo>
                  <a:cubicBezTo>
                    <a:pt x="11" y="12"/>
                    <a:pt x="4" y="15"/>
                    <a:pt x="4" y="15"/>
                  </a:cubicBezTo>
                  <a:cubicBezTo>
                    <a:pt x="0" y="16"/>
                    <a:pt x="0" y="16"/>
                    <a:pt x="1" y="19"/>
                  </a:cubicBezTo>
                  <a:cubicBezTo>
                    <a:pt x="1" y="22"/>
                    <a:pt x="4" y="24"/>
                    <a:pt x="9" y="19"/>
                  </a:cubicBezTo>
                  <a:cubicBezTo>
                    <a:pt x="17" y="10"/>
                    <a:pt x="17" y="26"/>
                    <a:pt x="17" y="27"/>
                  </a:cubicBezTo>
                  <a:cubicBezTo>
                    <a:pt x="18" y="29"/>
                    <a:pt x="19" y="34"/>
                    <a:pt x="21" y="30"/>
                  </a:cubicBezTo>
                  <a:cubicBezTo>
                    <a:pt x="22" y="26"/>
                    <a:pt x="25" y="14"/>
                    <a:pt x="29" y="19"/>
                  </a:cubicBezTo>
                  <a:cubicBezTo>
                    <a:pt x="35" y="27"/>
                    <a:pt x="41" y="19"/>
                    <a:pt x="39" y="19"/>
                  </a:cubicBezTo>
                  <a:cubicBezTo>
                    <a:pt x="38" y="18"/>
                    <a:pt x="28" y="13"/>
                    <a:pt x="28" y="9"/>
                  </a:cubicBezTo>
                  <a:close/>
                </a:path>
              </a:pathLst>
            </a:custGeom>
            <a:solidFill>
              <a:schemeClr val="accent2"/>
            </a:solidFill>
            <a:ln w="0">
              <a:noFill/>
            </a:ln>
          </p:spPr>
          <p:txBody>
            <a:bodyPr/>
            <a:p>
              <a:endParaRPr lang="zh-CN" altLang="en-US"/>
            </a:p>
          </p:txBody>
        </p:sp>
        <p:sp>
          <p:nvSpPr>
            <p:cNvPr id="271591" name="任意多边形 271590"/>
            <p:cNvSpPr/>
            <p:nvPr userDrawn="1"/>
          </p:nvSpPr>
          <p:spPr>
            <a:xfrm>
              <a:off x="996" y="3305"/>
              <a:ext cx="126" cy="318"/>
            </a:xfrm>
            <a:custGeom>
              <a:avLst/>
              <a:gdLst/>
              <a:ahLst/>
              <a:cxnLst/>
              <a:pathLst>
                <a:path w="25" h="63">
                  <a:moveTo>
                    <a:pt x="22" y="2"/>
                  </a:moveTo>
                  <a:cubicBezTo>
                    <a:pt x="22" y="2"/>
                    <a:pt x="20" y="15"/>
                    <a:pt x="18" y="17"/>
                  </a:cubicBezTo>
                  <a:cubicBezTo>
                    <a:pt x="15" y="19"/>
                    <a:pt x="10" y="20"/>
                    <a:pt x="7" y="20"/>
                  </a:cubicBezTo>
                  <a:cubicBezTo>
                    <a:pt x="4" y="19"/>
                    <a:pt x="4" y="22"/>
                    <a:pt x="7" y="23"/>
                  </a:cubicBezTo>
                  <a:cubicBezTo>
                    <a:pt x="10" y="24"/>
                    <a:pt x="17" y="29"/>
                    <a:pt x="17" y="34"/>
                  </a:cubicBezTo>
                  <a:cubicBezTo>
                    <a:pt x="17" y="40"/>
                    <a:pt x="17" y="44"/>
                    <a:pt x="12" y="45"/>
                  </a:cubicBezTo>
                  <a:cubicBezTo>
                    <a:pt x="6" y="46"/>
                    <a:pt x="0" y="47"/>
                    <a:pt x="0" y="55"/>
                  </a:cubicBezTo>
                  <a:cubicBezTo>
                    <a:pt x="0" y="55"/>
                    <a:pt x="3" y="57"/>
                    <a:pt x="5" y="58"/>
                  </a:cubicBezTo>
                  <a:cubicBezTo>
                    <a:pt x="8" y="58"/>
                    <a:pt x="14" y="61"/>
                    <a:pt x="16" y="62"/>
                  </a:cubicBezTo>
                  <a:cubicBezTo>
                    <a:pt x="18" y="63"/>
                    <a:pt x="23" y="61"/>
                    <a:pt x="23" y="57"/>
                  </a:cubicBezTo>
                  <a:cubicBezTo>
                    <a:pt x="24" y="52"/>
                    <a:pt x="24" y="20"/>
                    <a:pt x="25" y="14"/>
                  </a:cubicBezTo>
                  <a:cubicBezTo>
                    <a:pt x="25" y="9"/>
                    <a:pt x="25" y="3"/>
                    <a:pt x="25" y="2"/>
                  </a:cubicBezTo>
                  <a:cubicBezTo>
                    <a:pt x="25" y="1"/>
                    <a:pt x="22" y="0"/>
                    <a:pt x="22" y="2"/>
                  </a:cubicBezTo>
                  <a:close/>
                </a:path>
              </a:pathLst>
            </a:custGeom>
            <a:solidFill>
              <a:schemeClr val="accent2"/>
            </a:solidFill>
            <a:ln w="0">
              <a:noFill/>
            </a:ln>
          </p:spPr>
          <p:txBody>
            <a:bodyPr/>
            <a:p>
              <a:endParaRPr lang="zh-CN" altLang="en-US"/>
            </a:p>
          </p:txBody>
        </p:sp>
      </p:grpSp>
      <p:grpSp>
        <p:nvGrpSpPr>
          <p:cNvPr id="271592" name="组合 271591"/>
          <p:cNvGrpSpPr/>
          <p:nvPr/>
        </p:nvGrpSpPr>
        <p:grpSpPr>
          <a:xfrm>
            <a:off x="6934200" y="-7937"/>
            <a:ext cx="2317750" cy="2063750"/>
            <a:chOff x="4080" y="-5"/>
            <a:chExt cx="1748" cy="1556"/>
          </a:xfrm>
        </p:grpSpPr>
        <p:sp>
          <p:nvSpPr>
            <p:cNvPr id="271593" name="任意多边形 271592"/>
            <p:cNvSpPr/>
            <p:nvPr userDrawn="1"/>
          </p:nvSpPr>
          <p:spPr>
            <a:xfrm>
              <a:off x="4161" y="-5"/>
              <a:ext cx="1586" cy="1443"/>
            </a:xfrm>
            <a:custGeom>
              <a:avLst/>
              <a:gdLst/>
              <a:ahLst/>
              <a:cxnLst/>
              <a:pathLst>
                <a:path w="546" h="497">
                  <a:moveTo>
                    <a:pt x="23" y="4"/>
                  </a:moveTo>
                  <a:cubicBezTo>
                    <a:pt x="23" y="4"/>
                    <a:pt x="0" y="34"/>
                    <a:pt x="11" y="71"/>
                  </a:cubicBezTo>
                  <a:cubicBezTo>
                    <a:pt x="19" y="100"/>
                    <a:pt x="25" y="393"/>
                    <a:pt x="25" y="393"/>
                  </a:cubicBezTo>
                  <a:cubicBezTo>
                    <a:pt x="25" y="393"/>
                    <a:pt x="42" y="452"/>
                    <a:pt x="54" y="457"/>
                  </a:cubicBezTo>
                  <a:cubicBezTo>
                    <a:pt x="66" y="462"/>
                    <a:pt x="158" y="482"/>
                    <a:pt x="158" y="482"/>
                  </a:cubicBezTo>
                  <a:cubicBezTo>
                    <a:pt x="158" y="482"/>
                    <a:pt x="191" y="497"/>
                    <a:pt x="204" y="495"/>
                  </a:cubicBezTo>
                  <a:cubicBezTo>
                    <a:pt x="217" y="494"/>
                    <a:pt x="506" y="487"/>
                    <a:pt x="520" y="475"/>
                  </a:cubicBezTo>
                  <a:cubicBezTo>
                    <a:pt x="533" y="463"/>
                    <a:pt x="546" y="218"/>
                    <a:pt x="533" y="167"/>
                  </a:cubicBezTo>
                  <a:cubicBezTo>
                    <a:pt x="520" y="117"/>
                    <a:pt x="404" y="14"/>
                    <a:pt x="369" y="16"/>
                  </a:cubicBezTo>
                  <a:cubicBezTo>
                    <a:pt x="335" y="17"/>
                    <a:pt x="249" y="29"/>
                    <a:pt x="249" y="29"/>
                  </a:cubicBezTo>
                  <a:lnTo>
                    <a:pt x="198" y="11"/>
                  </a:lnTo>
                  <a:lnTo>
                    <a:pt x="151" y="2"/>
                  </a:lnTo>
                  <a:cubicBezTo>
                    <a:pt x="151" y="2"/>
                    <a:pt x="79" y="0"/>
                    <a:pt x="23" y="4"/>
                  </a:cubicBezTo>
                  <a:close/>
                </a:path>
              </a:pathLst>
            </a:custGeom>
            <a:solidFill>
              <a:schemeClr val="accent2"/>
            </a:solidFill>
            <a:ln w="0">
              <a:noFill/>
            </a:ln>
          </p:spPr>
          <p:txBody>
            <a:bodyPr/>
            <a:p>
              <a:endParaRPr lang="zh-CN" altLang="en-US"/>
            </a:p>
          </p:txBody>
        </p:sp>
        <p:grpSp>
          <p:nvGrpSpPr>
            <p:cNvPr id="271594" name="组合 271593"/>
            <p:cNvGrpSpPr/>
            <p:nvPr userDrawn="1"/>
          </p:nvGrpSpPr>
          <p:grpSpPr>
            <a:xfrm>
              <a:off x="4080" y="0"/>
              <a:ext cx="1748" cy="1551"/>
              <a:chOff x="2918" y="18"/>
              <a:chExt cx="2958" cy="2699"/>
            </a:xfrm>
          </p:grpSpPr>
          <p:sp>
            <p:nvSpPr>
              <p:cNvPr id="271595" name="任意多边形 271594"/>
              <p:cNvSpPr/>
              <p:nvPr/>
            </p:nvSpPr>
            <p:spPr>
              <a:xfrm>
                <a:off x="3060" y="18"/>
                <a:ext cx="490" cy="187"/>
              </a:xfrm>
              <a:custGeom>
                <a:avLst/>
                <a:gdLst/>
                <a:ahLst/>
                <a:cxnLst/>
                <a:pathLst>
                  <a:path w="97" h="37">
                    <a:moveTo>
                      <a:pt x="71" y="25"/>
                    </a:moveTo>
                    <a:cubicBezTo>
                      <a:pt x="81" y="22"/>
                      <a:pt x="87" y="21"/>
                      <a:pt x="91" y="20"/>
                    </a:cubicBezTo>
                    <a:cubicBezTo>
                      <a:pt x="91" y="19"/>
                      <a:pt x="91" y="19"/>
                      <a:pt x="92" y="17"/>
                    </a:cubicBezTo>
                    <a:cubicBezTo>
                      <a:pt x="97" y="11"/>
                      <a:pt x="95" y="4"/>
                      <a:pt x="88" y="0"/>
                    </a:cubicBezTo>
                    <a:lnTo>
                      <a:pt x="25" y="0"/>
                    </a:lnTo>
                    <a:cubicBezTo>
                      <a:pt x="10" y="3"/>
                      <a:pt x="0" y="10"/>
                      <a:pt x="10" y="22"/>
                    </a:cubicBezTo>
                    <a:cubicBezTo>
                      <a:pt x="10" y="22"/>
                      <a:pt x="28" y="37"/>
                      <a:pt x="71" y="25"/>
                    </a:cubicBezTo>
                    <a:close/>
                  </a:path>
                </a:pathLst>
              </a:custGeom>
              <a:solidFill>
                <a:schemeClr val="bg1"/>
              </a:solidFill>
              <a:ln w="0">
                <a:noFill/>
              </a:ln>
            </p:spPr>
            <p:txBody>
              <a:bodyPr/>
              <a:p>
                <a:endParaRPr lang="zh-CN" altLang="en-US"/>
              </a:p>
            </p:txBody>
          </p:sp>
          <p:sp>
            <p:nvSpPr>
              <p:cNvPr id="271596" name="任意多边形 271595"/>
              <p:cNvSpPr>
                <a:spLocks noEditPoints="1"/>
              </p:cNvSpPr>
              <p:nvPr/>
            </p:nvSpPr>
            <p:spPr>
              <a:xfrm>
                <a:off x="2918" y="18"/>
                <a:ext cx="2958" cy="2699"/>
              </a:xfrm>
              <a:custGeom>
                <a:avLst/>
                <a:gdLst/>
                <a:ahLst/>
                <a:cxnLst/>
                <a:pathLst>
                  <a:path w="585" h="534">
                    <a:moveTo>
                      <a:pt x="554" y="76"/>
                    </a:moveTo>
                    <a:cubicBezTo>
                      <a:pt x="551" y="32"/>
                      <a:pt x="543" y="9"/>
                      <a:pt x="504" y="1"/>
                    </a:cubicBezTo>
                    <a:cubicBezTo>
                      <a:pt x="500" y="1"/>
                      <a:pt x="494" y="0"/>
                      <a:pt x="486" y="0"/>
                    </a:cubicBezTo>
                    <a:lnTo>
                      <a:pt x="157" y="0"/>
                    </a:lnTo>
                    <a:cubicBezTo>
                      <a:pt x="156" y="5"/>
                      <a:pt x="153" y="17"/>
                      <a:pt x="158" y="17"/>
                    </a:cubicBezTo>
                    <a:cubicBezTo>
                      <a:pt x="171" y="17"/>
                      <a:pt x="223" y="21"/>
                      <a:pt x="225" y="21"/>
                    </a:cubicBezTo>
                    <a:cubicBezTo>
                      <a:pt x="226" y="21"/>
                      <a:pt x="250" y="16"/>
                      <a:pt x="237" y="28"/>
                    </a:cubicBezTo>
                    <a:cubicBezTo>
                      <a:pt x="223" y="41"/>
                      <a:pt x="192" y="41"/>
                      <a:pt x="174" y="39"/>
                    </a:cubicBezTo>
                    <a:cubicBezTo>
                      <a:pt x="131" y="36"/>
                      <a:pt x="152" y="56"/>
                      <a:pt x="168" y="56"/>
                    </a:cubicBezTo>
                    <a:cubicBezTo>
                      <a:pt x="218" y="56"/>
                      <a:pt x="228" y="68"/>
                      <a:pt x="207" y="71"/>
                    </a:cubicBezTo>
                    <a:cubicBezTo>
                      <a:pt x="186" y="74"/>
                      <a:pt x="182" y="73"/>
                      <a:pt x="162" y="76"/>
                    </a:cubicBezTo>
                    <a:cubicBezTo>
                      <a:pt x="7" y="101"/>
                      <a:pt x="59" y="60"/>
                      <a:pt x="74" y="60"/>
                    </a:cubicBezTo>
                    <a:cubicBezTo>
                      <a:pt x="139" y="59"/>
                      <a:pt x="123" y="37"/>
                      <a:pt x="107" y="42"/>
                    </a:cubicBezTo>
                    <a:cubicBezTo>
                      <a:pt x="91" y="46"/>
                      <a:pt x="34" y="27"/>
                      <a:pt x="26" y="63"/>
                    </a:cubicBezTo>
                    <a:cubicBezTo>
                      <a:pt x="19" y="100"/>
                      <a:pt x="42" y="282"/>
                      <a:pt x="36" y="317"/>
                    </a:cubicBezTo>
                    <a:cubicBezTo>
                      <a:pt x="0" y="534"/>
                      <a:pt x="199" y="487"/>
                      <a:pt x="199" y="487"/>
                    </a:cubicBezTo>
                    <a:cubicBezTo>
                      <a:pt x="156" y="453"/>
                      <a:pt x="174" y="421"/>
                      <a:pt x="171" y="403"/>
                    </a:cubicBezTo>
                    <a:cubicBezTo>
                      <a:pt x="161" y="345"/>
                      <a:pt x="154" y="337"/>
                      <a:pt x="144" y="341"/>
                    </a:cubicBezTo>
                    <a:cubicBezTo>
                      <a:pt x="121" y="352"/>
                      <a:pt x="123" y="358"/>
                      <a:pt x="126" y="367"/>
                    </a:cubicBezTo>
                    <a:cubicBezTo>
                      <a:pt x="142" y="416"/>
                      <a:pt x="105" y="376"/>
                      <a:pt x="105" y="376"/>
                    </a:cubicBezTo>
                    <a:cubicBezTo>
                      <a:pt x="98" y="380"/>
                      <a:pt x="95" y="390"/>
                      <a:pt x="99" y="399"/>
                    </a:cubicBezTo>
                    <a:cubicBezTo>
                      <a:pt x="131" y="463"/>
                      <a:pt x="101" y="446"/>
                      <a:pt x="94" y="435"/>
                    </a:cubicBezTo>
                    <a:cubicBezTo>
                      <a:pt x="61" y="390"/>
                      <a:pt x="92" y="366"/>
                      <a:pt x="88" y="352"/>
                    </a:cubicBezTo>
                    <a:cubicBezTo>
                      <a:pt x="75" y="295"/>
                      <a:pt x="118" y="274"/>
                      <a:pt x="124" y="265"/>
                    </a:cubicBezTo>
                    <a:cubicBezTo>
                      <a:pt x="130" y="256"/>
                      <a:pt x="127" y="253"/>
                      <a:pt x="129" y="234"/>
                    </a:cubicBezTo>
                    <a:cubicBezTo>
                      <a:pt x="136" y="195"/>
                      <a:pt x="155" y="216"/>
                      <a:pt x="153" y="228"/>
                    </a:cubicBezTo>
                    <a:cubicBezTo>
                      <a:pt x="148" y="274"/>
                      <a:pt x="176" y="242"/>
                      <a:pt x="186" y="228"/>
                    </a:cubicBezTo>
                    <a:cubicBezTo>
                      <a:pt x="218" y="186"/>
                      <a:pt x="214" y="229"/>
                      <a:pt x="209" y="237"/>
                    </a:cubicBezTo>
                    <a:cubicBezTo>
                      <a:pt x="203" y="244"/>
                      <a:pt x="198" y="255"/>
                      <a:pt x="200" y="260"/>
                    </a:cubicBezTo>
                    <a:cubicBezTo>
                      <a:pt x="208" y="283"/>
                      <a:pt x="193" y="305"/>
                      <a:pt x="188" y="306"/>
                    </a:cubicBezTo>
                    <a:cubicBezTo>
                      <a:pt x="184" y="308"/>
                      <a:pt x="170" y="314"/>
                      <a:pt x="170" y="332"/>
                    </a:cubicBezTo>
                    <a:cubicBezTo>
                      <a:pt x="171" y="350"/>
                      <a:pt x="192" y="382"/>
                      <a:pt x="192" y="395"/>
                    </a:cubicBezTo>
                    <a:cubicBezTo>
                      <a:pt x="193" y="492"/>
                      <a:pt x="236" y="499"/>
                      <a:pt x="255" y="497"/>
                    </a:cubicBezTo>
                    <a:cubicBezTo>
                      <a:pt x="275" y="496"/>
                      <a:pt x="445" y="490"/>
                      <a:pt x="515" y="483"/>
                    </a:cubicBezTo>
                    <a:cubicBezTo>
                      <a:pt x="585" y="477"/>
                      <a:pt x="538" y="458"/>
                      <a:pt x="518" y="458"/>
                    </a:cubicBezTo>
                    <a:cubicBezTo>
                      <a:pt x="467" y="458"/>
                      <a:pt x="454" y="427"/>
                      <a:pt x="454" y="427"/>
                    </a:cubicBezTo>
                    <a:cubicBezTo>
                      <a:pt x="454" y="427"/>
                      <a:pt x="453" y="405"/>
                      <a:pt x="431" y="400"/>
                    </a:cubicBezTo>
                    <a:cubicBezTo>
                      <a:pt x="376" y="385"/>
                      <a:pt x="411" y="353"/>
                      <a:pt x="425" y="345"/>
                    </a:cubicBezTo>
                    <a:cubicBezTo>
                      <a:pt x="438" y="338"/>
                      <a:pt x="430" y="335"/>
                      <a:pt x="420" y="329"/>
                    </a:cubicBezTo>
                    <a:cubicBezTo>
                      <a:pt x="398" y="316"/>
                      <a:pt x="394" y="300"/>
                      <a:pt x="396" y="270"/>
                    </a:cubicBezTo>
                    <a:cubicBezTo>
                      <a:pt x="397" y="240"/>
                      <a:pt x="416" y="249"/>
                      <a:pt x="416" y="249"/>
                    </a:cubicBezTo>
                    <a:cubicBezTo>
                      <a:pt x="416" y="249"/>
                      <a:pt x="448" y="262"/>
                      <a:pt x="460" y="256"/>
                    </a:cubicBezTo>
                    <a:cubicBezTo>
                      <a:pt x="472" y="250"/>
                      <a:pt x="467" y="239"/>
                      <a:pt x="461" y="244"/>
                    </a:cubicBezTo>
                    <a:cubicBezTo>
                      <a:pt x="455" y="248"/>
                      <a:pt x="412" y="244"/>
                      <a:pt x="407" y="223"/>
                    </a:cubicBezTo>
                    <a:cubicBezTo>
                      <a:pt x="403" y="202"/>
                      <a:pt x="418" y="213"/>
                      <a:pt x="422" y="214"/>
                    </a:cubicBezTo>
                    <a:cubicBezTo>
                      <a:pt x="427" y="216"/>
                      <a:pt x="427" y="220"/>
                      <a:pt x="439" y="226"/>
                    </a:cubicBezTo>
                    <a:cubicBezTo>
                      <a:pt x="468" y="241"/>
                      <a:pt x="454" y="224"/>
                      <a:pt x="454" y="224"/>
                    </a:cubicBezTo>
                    <a:cubicBezTo>
                      <a:pt x="454" y="224"/>
                      <a:pt x="454" y="224"/>
                      <a:pt x="438" y="209"/>
                    </a:cubicBezTo>
                    <a:cubicBezTo>
                      <a:pt x="423" y="194"/>
                      <a:pt x="406" y="199"/>
                      <a:pt x="389" y="199"/>
                    </a:cubicBezTo>
                    <a:cubicBezTo>
                      <a:pt x="373" y="199"/>
                      <a:pt x="376" y="211"/>
                      <a:pt x="376" y="211"/>
                    </a:cubicBezTo>
                    <a:cubicBezTo>
                      <a:pt x="376" y="211"/>
                      <a:pt x="373" y="242"/>
                      <a:pt x="370" y="291"/>
                    </a:cubicBezTo>
                    <a:cubicBezTo>
                      <a:pt x="368" y="341"/>
                      <a:pt x="360" y="347"/>
                      <a:pt x="357" y="343"/>
                    </a:cubicBezTo>
                    <a:cubicBezTo>
                      <a:pt x="354" y="338"/>
                      <a:pt x="350" y="313"/>
                      <a:pt x="350" y="305"/>
                    </a:cubicBezTo>
                    <a:cubicBezTo>
                      <a:pt x="350" y="298"/>
                      <a:pt x="345" y="264"/>
                      <a:pt x="347" y="230"/>
                    </a:cubicBezTo>
                    <a:cubicBezTo>
                      <a:pt x="350" y="195"/>
                      <a:pt x="356" y="210"/>
                      <a:pt x="334" y="201"/>
                    </a:cubicBezTo>
                    <a:cubicBezTo>
                      <a:pt x="311" y="192"/>
                      <a:pt x="323" y="182"/>
                      <a:pt x="331" y="182"/>
                    </a:cubicBezTo>
                    <a:cubicBezTo>
                      <a:pt x="338" y="182"/>
                      <a:pt x="350" y="189"/>
                      <a:pt x="352" y="181"/>
                    </a:cubicBezTo>
                    <a:cubicBezTo>
                      <a:pt x="356" y="160"/>
                      <a:pt x="359" y="141"/>
                      <a:pt x="347" y="136"/>
                    </a:cubicBezTo>
                    <a:cubicBezTo>
                      <a:pt x="322" y="127"/>
                      <a:pt x="332" y="121"/>
                      <a:pt x="341" y="118"/>
                    </a:cubicBezTo>
                    <a:cubicBezTo>
                      <a:pt x="350" y="115"/>
                      <a:pt x="352" y="94"/>
                      <a:pt x="339" y="99"/>
                    </a:cubicBezTo>
                    <a:cubicBezTo>
                      <a:pt x="313" y="107"/>
                      <a:pt x="316" y="85"/>
                      <a:pt x="321" y="82"/>
                    </a:cubicBezTo>
                    <a:cubicBezTo>
                      <a:pt x="325" y="79"/>
                      <a:pt x="334" y="83"/>
                      <a:pt x="331" y="62"/>
                    </a:cubicBezTo>
                    <a:cubicBezTo>
                      <a:pt x="328" y="41"/>
                      <a:pt x="347" y="34"/>
                      <a:pt x="351" y="53"/>
                    </a:cubicBezTo>
                    <a:cubicBezTo>
                      <a:pt x="354" y="73"/>
                      <a:pt x="363" y="112"/>
                      <a:pt x="369" y="103"/>
                    </a:cubicBezTo>
                    <a:cubicBezTo>
                      <a:pt x="375" y="94"/>
                      <a:pt x="385" y="57"/>
                      <a:pt x="395" y="41"/>
                    </a:cubicBezTo>
                    <a:cubicBezTo>
                      <a:pt x="406" y="24"/>
                      <a:pt x="418" y="38"/>
                      <a:pt x="415" y="47"/>
                    </a:cubicBezTo>
                    <a:cubicBezTo>
                      <a:pt x="401" y="88"/>
                      <a:pt x="426" y="90"/>
                      <a:pt x="426" y="90"/>
                    </a:cubicBezTo>
                    <a:cubicBezTo>
                      <a:pt x="426" y="90"/>
                      <a:pt x="423" y="96"/>
                      <a:pt x="409" y="95"/>
                    </a:cubicBezTo>
                    <a:cubicBezTo>
                      <a:pt x="382" y="92"/>
                      <a:pt x="393" y="110"/>
                      <a:pt x="405" y="115"/>
                    </a:cubicBezTo>
                    <a:cubicBezTo>
                      <a:pt x="431" y="124"/>
                      <a:pt x="414" y="130"/>
                      <a:pt x="401" y="130"/>
                    </a:cubicBezTo>
                    <a:cubicBezTo>
                      <a:pt x="387" y="130"/>
                      <a:pt x="381" y="134"/>
                      <a:pt x="378" y="148"/>
                    </a:cubicBezTo>
                    <a:cubicBezTo>
                      <a:pt x="369" y="191"/>
                      <a:pt x="401" y="181"/>
                      <a:pt x="401" y="181"/>
                    </a:cubicBezTo>
                    <a:cubicBezTo>
                      <a:pt x="452" y="195"/>
                      <a:pt x="528" y="188"/>
                      <a:pt x="528" y="188"/>
                    </a:cubicBezTo>
                    <a:cubicBezTo>
                      <a:pt x="543" y="192"/>
                      <a:pt x="552" y="189"/>
                      <a:pt x="558" y="181"/>
                    </a:cubicBezTo>
                    <a:lnTo>
                      <a:pt x="558" y="103"/>
                    </a:lnTo>
                    <a:cubicBezTo>
                      <a:pt x="556" y="93"/>
                      <a:pt x="555" y="84"/>
                      <a:pt x="554" y="76"/>
                    </a:cubicBezTo>
                    <a:close/>
                    <a:moveTo>
                      <a:pt x="231" y="77"/>
                    </a:moveTo>
                    <a:cubicBezTo>
                      <a:pt x="233" y="65"/>
                      <a:pt x="249" y="69"/>
                      <a:pt x="249" y="69"/>
                    </a:cubicBezTo>
                    <a:cubicBezTo>
                      <a:pt x="249" y="69"/>
                      <a:pt x="278" y="79"/>
                      <a:pt x="290" y="78"/>
                    </a:cubicBezTo>
                    <a:cubicBezTo>
                      <a:pt x="301" y="76"/>
                      <a:pt x="318" y="93"/>
                      <a:pt x="293" y="93"/>
                    </a:cubicBezTo>
                    <a:cubicBezTo>
                      <a:pt x="267" y="93"/>
                      <a:pt x="228" y="104"/>
                      <a:pt x="231" y="77"/>
                    </a:cubicBezTo>
                    <a:close/>
                    <a:moveTo>
                      <a:pt x="171" y="195"/>
                    </a:moveTo>
                    <a:cubicBezTo>
                      <a:pt x="153" y="195"/>
                      <a:pt x="46" y="237"/>
                      <a:pt x="45" y="128"/>
                    </a:cubicBezTo>
                    <a:cubicBezTo>
                      <a:pt x="45" y="104"/>
                      <a:pt x="39" y="83"/>
                      <a:pt x="69" y="98"/>
                    </a:cubicBezTo>
                    <a:cubicBezTo>
                      <a:pt x="99" y="112"/>
                      <a:pt x="72" y="111"/>
                      <a:pt x="137" y="108"/>
                    </a:cubicBezTo>
                    <a:cubicBezTo>
                      <a:pt x="137" y="108"/>
                      <a:pt x="184" y="110"/>
                      <a:pt x="191" y="106"/>
                    </a:cubicBezTo>
                    <a:cubicBezTo>
                      <a:pt x="199" y="101"/>
                      <a:pt x="192" y="91"/>
                      <a:pt x="207" y="91"/>
                    </a:cubicBezTo>
                    <a:cubicBezTo>
                      <a:pt x="222" y="90"/>
                      <a:pt x="220" y="105"/>
                      <a:pt x="220" y="105"/>
                    </a:cubicBezTo>
                    <a:cubicBezTo>
                      <a:pt x="220" y="105"/>
                      <a:pt x="207" y="124"/>
                      <a:pt x="305" y="111"/>
                    </a:cubicBezTo>
                    <a:cubicBezTo>
                      <a:pt x="317" y="109"/>
                      <a:pt x="327" y="121"/>
                      <a:pt x="302" y="121"/>
                    </a:cubicBezTo>
                    <a:cubicBezTo>
                      <a:pt x="290" y="122"/>
                      <a:pt x="272" y="128"/>
                      <a:pt x="278" y="143"/>
                    </a:cubicBezTo>
                    <a:cubicBezTo>
                      <a:pt x="284" y="158"/>
                      <a:pt x="276" y="256"/>
                      <a:pt x="276" y="256"/>
                    </a:cubicBezTo>
                    <a:cubicBezTo>
                      <a:pt x="276" y="256"/>
                      <a:pt x="271" y="274"/>
                      <a:pt x="262" y="245"/>
                    </a:cubicBezTo>
                    <a:cubicBezTo>
                      <a:pt x="259" y="235"/>
                      <a:pt x="262" y="144"/>
                      <a:pt x="260" y="137"/>
                    </a:cubicBezTo>
                    <a:cubicBezTo>
                      <a:pt x="259" y="129"/>
                      <a:pt x="217" y="122"/>
                      <a:pt x="215" y="154"/>
                    </a:cubicBezTo>
                    <a:cubicBezTo>
                      <a:pt x="214" y="185"/>
                      <a:pt x="205" y="195"/>
                      <a:pt x="171" y="195"/>
                    </a:cubicBezTo>
                    <a:close/>
                    <a:moveTo>
                      <a:pt x="237" y="231"/>
                    </a:moveTo>
                    <a:cubicBezTo>
                      <a:pt x="230" y="240"/>
                      <a:pt x="219" y="247"/>
                      <a:pt x="223" y="225"/>
                    </a:cubicBezTo>
                    <a:cubicBezTo>
                      <a:pt x="228" y="202"/>
                      <a:pt x="232" y="170"/>
                      <a:pt x="232" y="155"/>
                    </a:cubicBezTo>
                    <a:cubicBezTo>
                      <a:pt x="232" y="155"/>
                      <a:pt x="244" y="135"/>
                      <a:pt x="247" y="158"/>
                    </a:cubicBezTo>
                    <a:cubicBezTo>
                      <a:pt x="250" y="181"/>
                      <a:pt x="244" y="221"/>
                      <a:pt x="237" y="231"/>
                    </a:cubicBezTo>
                    <a:close/>
                    <a:moveTo>
                      <a:pt x="326" y="292"/>
                    </a:moveTo>
                    <a:cubicBezTo>
                      <a:pt x="327" y="320"/>
                      <a:pt x="355" y="400"/>
                      <a:pt x="286" y="399"/>
                    </a:cubicBezTo>
                    <a:cubicBezTo>
                      <a:pt x="217" y="398"/>
                      <a:pt x="214" y="409"/>
                      <a:pt x="215" y="321"/>
                    </a:cubicBezTo>
                    <a:cubicBezTo>
                      <a:pt x="216" y="236"/>
                      <a:pt x="225" y="253"/>
                      <a:pt x="230" y="264"/>
                    </a:cubicBezTo>
                    <a:cubicBezTo>
                      <a:pt x="230" y="264"/>
                      <a:pt x="253" y="318"/>
                      <a:pt x="309" y="277"/>
                    </a:cubicBezTo>
                    <a:cubicBezTo>
                      <a:pt x="319" y="269"/>
                      <a:pt x="324" y="263"/>
                      <a:pt x="326" y="292"/>
                    </a:cubicBezTo>
                    <a:close/>
                    <a:moveTo>
                      <a:pt x="318" y="133"/>
                    </a:moveTo>
                    <a:cubicBezTo>
                      <a:pt x="338" y="148"/>
                      <a:pt x="316" y="165"/>
                      <a:pt x="316" y="165"/>
                    </a:cubicBezTo>
                    <a:cubicBezTo>
                      <a:pt x="316" y="165"/>
                      <a:pt x="302" y="189"/>
                      <a:pt x="313" y="213"/>
                    </a:cubicBezTo>
                    <a:cubicBezTo>
                      <a:pt x="324" y="237"/>
                      <a:pt x="324" y="265"/>
                      <a:pt x="301" y="239"/>
                    </a:cubicBezTo>
                    <a:cubicBezTo>
                      <a:pt x="279" y="214"/>
                      <a:pt x="293" y="156"/>
                      <a:pt x="299" y="144"/>
                    </a:cubicBezTo>
                    <a:cubicBezTo>
                      <a:pt x="299" y="144"/>
                      <a:pt x="299" y="118"/>
                      <a:pt x="318" y="133"/>
                    </a:cubicBezTo>
                    <a:close/>
                    <a:moveTo>
                      <a:pt x="507" y="179"/>
                    </a:moveTo>
                    <a:cubicBezTo>
                      <a:pt x="498" y="185"/>
                      <a:pt x="507" y="179"/>
                      <a:pt x="465" y="177"/>
                    </a:cubicBezTo>
                    <a:cubicBezTo>
                      <a:pt x="423" y="176"/>
                      <a:pt x="461" y="162"/>
                      <a:pt x="461" y="162"/>
                    </a:cubicBezTo>
                    <a:cubicBezTo>
                      <a:pt x="565" y="166"/>
                      <a:pt x="516" y="173"/>
                      <a:pt x="507" y="179"/>
                    </a:cubicBezTo>
                    <a:close/>
                  </a:path>
                </a:pathLst>
              </a:custGeom>
              <a:solidFill>
                <a:schemeClr val="bg1"/>
              </a:solidFill>
              <a:ln w="0">
                <a:noFill/>
              </a:ln>
            </p:spPr>
            <p:txBody>
              <a:bodyPr/>
              <a:p>
                <a:endParaRPr lang="zh-CN" altLang="en-US"/>
              </a:p>
            </p:txBody>
          </p:sp>
          <p:sp>
            <p:nvSpPr>
              <p:cNvPr id="271597" name="任意多边形 271596"/>
              <p:cNvSpPr/>
              <p:nvPr/>
            </p:nvSpPr>
            <p:spPr>
              <a:xfrm>
                <a:off x="3621" y="1287"/>
                <a:ext cx="238" cy="283"/>
              </a:xfrm>
              <a:custGeom>
                <a:avLst/>
                <a:gdLst/>
                <a:ahLst/>
                <a:cxnLst/>
                <a:pathLst>
                  <a:path w="47" h="56">
                    <a:moveTo>
                      <a:pt x="40" y="15"/>
                    </a:moveTo>
                    <a:cubicBezTo>
                      <a:pt x="37" y="0"/>
                      <a:pt x="0" y="23"/>
                      <a:pt x="27" y="56"/>
                    </a:cubicBezTo>
                    <a:cubicBezTo>
                      <a:pt x="27" y="56"/>
                      <a:pt x="47" y="49"/>
                      <a:pt x="40" y="15"/>
                    </a:cubicBezTo>
                    <a:close/>
                  </a:path>
                </a:pathLst>
              </a:custGeom>
              <a:solidFill>
                <a:schemeClr val="bg1"/>
              </a:solidFill>
              <a:ln w="0">
                <a:noFill/>
              </a:ln>
            </p:spPr>
            <p:txBody>
              <a:bodyPr/>
              <a:p>
                <a:endParaRPr lang="zh-CN" altLang="en-US"/>
              </a:p>
            </p:txBody>
          </p:sp>
          <p:sp>
            <p:nvSpPr>
              <p:cNvPr id="271598" name="任意多边形 271597"/>
              <p:cNvSpPr/>
              <p:nvPr/>
            </p:nvSpPr>
            <p:spPr>
              <a:xfrm>
                <a:off x="3403" y="1403"/>
                <a:ext cx="208" cy="379"/>
              </a:xfrm>
              <a:custGeom>
                <a:avLst/>
                <a:gdLst/>
                <a:ahLst/>
                <a:cxnLst/>
                <a:pathLst>
                  <a:path w="41" h="75">
                    <a:moveTo>
                      <a:pt x="19" y="27"/>
                    </a:moveTo>
                    <a:cubicBezTo>
                      <a:pt x="0" y="54"/>
                      <a:pt x="6" y="63"/>
                      <a:pt x="12" y="69"/>
                    </a:cubicBezTo>
                    <a:cubicBezTo>
                      <a:pt x="18" y="75"/>
                      <a:pt x="30" y="74"/>
                      <a:pt x="40" y="45"/>
                    </a:cubicBezTo>
                    <a:cubicBezTo>
                      <a:pt x="40" y="45"/>
                      <a:pt x="32" y="31"/>
                      <a:pt x="37" y="24"/>
                    </a:cubicBezTo>
                    <a:cubicBezTo>
                      <a:pt x="41" y="16"/>
                      <a:pt x="38" y="0"/>
                      <a:pt x="19" y="27"/>
                    </a:cubicBezTo>
                    <a:close/>
                  </a:path>
                </a:pathLst>
              </a:custGeom>
              <a:solidFill>
                <a:schemeClr val="bg1"/>
              </a:solidFill>
              <a:ln w="0">
                <a:noFill/>
              </a:ln>
            </p:spPr>
            <p:txBody>
              <a:bodyPr/>
              <a:p>
                <a:endParaRPr lang="zh-CN" altLang="en-US"/>
              </a:p>
            </p:txBody>
          </p:sp>
          <p:sp>
            <p:nvSpPr>
              <p:cNvPr id="271599" name="任意多边形 271598"/>
              <p:cNvSpPr/>
              <p:nvPr/>
            </p:nvSpPr>
            <p:spPr>
              <a:xfrm>
                <a:off x="3272" y="645"/>
                <a:ext cx="683" cy="318"/>
              </a:xfrm>
              <a:custGeom>
                <a:avLst/>
                <a:gdLst/>
                <a:ahLst/>
                <a:cxnLst/>
                <a:pathLst>
                  <a:path w="135" h="63">
                    <a:moveTo>
                      <a:pt x="112" y="4"/>
                    </a:moveTo>
                    <a:cubicBezTo>
                      <a:pt x="105" y="9"/>
                      <a:pt x="24" y="4"/>
                      <a:pt x="24" y="4"/>
                    </a:cubicBezTo>
                    <a:cubicBezTo>
                      <a:pt x="15" y="4"/>
                      <a:pt x="3" y="1"/>
                      <a:pt x="2" y="25"/>
                    </a:cubicBezTo>
                    <a:cubicBezTo>
                      <a:pt x="0" y="63"/>
                      <a:pt x="48" y="58"/>
                      <a:pt x="60" y="58"/>
                    </a:cubicBezTo>
                    <a:cubicBezTo>
                      <a:pt x="72" y="58"/>
                      <a:pt x="84" y="48"/>
                      <a:pt x="96" y="54"/>
                    </a:cubicBezTo>
                    <a:cubicBezTo>
                      <a:pt x="96" y="54"/>
                      <a:pt x="107" y="63"/>
                      <a:pt x="113" y="53"/>
                    </a:cubicBezTo>
                    <a:cubicBezTo>
                      <a:pt x="135" y="13"/>
                      <a:pt x="120" y="0"/>
                      <a:pt x="112" y="4"/>
                    </a:cubicBezTo>
                    <a:close/>
                  </a:path>
                </a:pathLst>
              </a:custGeom>
              <a:solidFill>
                <a:schemeClr val="bg1"/>
              </a:solidFill>
              <a:ln w="0">
                <a:noFill/>
              </a:ln>
            </p:spPr>
            <p:txBody>
              <a:bodyPr/>
              <a:p>
                <a:endParaRPr lang="zh-CN" altLang="en-US"/>
              </a:p>
            </p:txBody>
          </p:sp>
          <p:sp>
            <p:nvSpPr>
              <p:cNvPr id="271600" name="任意多边形 271599"/>
              <p:cNvSpPr/>
              <p:nvPr/>
            </p:nvSpPr>
            <p:spPr>
              <a:xfrm>
                <a:off x="4046" y="1545"/>
                <a:ext cx="490" cy="515"/>
              </a:xfrm>
              <a:custGeom>
                <a:avLst/>
                <a:gdLst/>
                <a:ahLst/>
                <a:cxnLst/>
                <a:pathLst>
                  <a:path w="97" h="102">
                    <a:moveTo>
                      <a:pt x="67" y="5"/>
                    </a:moveTo>
                    <a:cubicBezTo>
                      <a:pt x="55" y="10"/>
                      <a:pt x="31" y="5"/>
                      <a:pt x="31" y="5"/>
                    </a:cubicBezTo>
                    <a:cubicBezTo>
                      <a:pt x="0" y="6"/>
                      <a:pt x="16" y="39"/>
                      <a:pt x="12" y="57"/>
                    </a:cubicBezTo>
                    <a:cubicBezTo>
                      <a:pt x="8" y="76"/>
                      <a:pt x="63" y="102"/>
                      <a:pt x="79" y="62"/>
                    </a:cubicBezTo>
                    <a:cubicBezTo>
                      <a:pt x="97" y="20"/>
                      <a:pt x="79" y="0"/>
                      <a:pt x="67" y="5"/>
                    </a:cubicBezTo>
                    <a:close/>
                  </a:path>
                </a:pathLst>
              </a:custGeom>
              <a:solidFill>
                <a:schemeClr val="bg1"/>
              </a:solidFill>
              <a:ln w="0">
                <a:noFill/>
              </a:ln>
            </p:spPr>
            <p:txBody>
              <a:bodyPr/>
              <a:p>
                <a:endParaRPr lang="zh-CN" altLang="en-US"/>
              </a:p>
            </p:txBody>
          </p:sp>
          <p:sp>
            <p:nvSpPr>
              <p:cNvPr id="271601" name="任意多边形 271600"/>
              <p:cNvSpPr/>
              <p:nvPr/>
            </p:nvSpPr>
            <p:spPr>
              <a:xfrm>
                <a:off x="5173" y="1024"/>
                <a:ext cx="501" cy="96"/>
              </a:xfrm>
              <a:custGeom>
                <a:avLst/>
                <a:gdLst/>
                <a:ahLst/>
                <a:cxnLst/>
                <a:pathLst>
                  <a:path w="99" h="19">
                    <a:moveTo>
                      <a:pt x="15" y="0"/>
                    </a:moveTo>
                    <a:cubicBezTo>
                      <a:pt x="0" y="0"/>
                      <a:pt x="19" y="19"/>
                      <a:pt x="40" y="15"/>
                    </a:cubicBezTo>
                    <a:cubicBezTo>
                      <a:pt x="99" y="1"/>
                      <a:pt x="15" y="0"/>
                      <a:pt x="15" y="0"/>
                    </a:cubicBezTo>
                    <a:close/>
                  </a:path>
                </a:pathLst>
              </a:custGeom>
              <a:solidFill>
                <a:schemeClr val="bg1"/>
              </a:solidFill>
              <a:ln w="0">
                <a:noFill/>
              </a:ln>
            </p:spPr>
            <p:txBody>
              <a:bodyPr/>
              <a:p>
                <a:endParaRPr lang="zh-CN" altLang="en-US"/>
              </a:p>
            </p:txBody>
          </p:sp>
          <p:sp>
            <p:nvSpPr>
              <p:cNvPr id="271602" name="任意多边形 271601"/>
              <p:cNvSpPr/>
              <p:nvPr/>
            </p:nvSpPr>
            <p:spPr>
              <a:xfrm>
                <a:off x="5340" y="1004"/>
                <a:ext cx="385" cy="237"/>
              </a:xfrm>
              <a:custGeom>
                <a:avLst/>
                <a:gdLst/>
                <a:ahLst/>
                <a:cxnLst/>
                <a:pathLst>
                  <a:path w="76" h="47">
                    <a:moveTo>
                      <a:pt x="21" y="37"/>
                    </a:moveTo>
                    <a:cubicBezTo>
                      <a:pt x="21" y="37"/>
                      <a:pt x="50" y="47"/>
                      <a:pt x="70" y="17"/>
                    </a:cubicBezTo>
                    <a:cubicBezTo>
                      <a:pt x="76" y="7"/>
                      <a:pt x="65" y="0"/>
                      <a:pt x="48" y="3"/>
                    </a:cubicBezTo>
                    <a:cubicBezTo>
                      <a:pt x="39" y="5"/>
                      <a:pt x="39" y="32"/>
                      <a:pt x="19" y="32"/>
                    </a:cubicBezTo>
                    <a:cubicBezTo>
                      <a:pt x="0" y="32"/>
                      <a:pt x="21" y="37"/>
                      <a:pt x="21" y="37"/>
                    </a:cubicBezTo>
                    <a:close/>
                  </a:path>
                </a:pathLst>
              </a:custGeom>
              <a:solidFill>
                <a:schemeClr val="bg1"/>
              </a:solidFill>
              <a:ln w="0">
                <a:noFill/>
              </a:ln>
            </p:spPr>
            <p:txBody>
              <a:bodyPr/>
              <a:p>
                <a:endParaRPr lang="zh-CN" altLang="en-US"/>
              </a:p>
            </p:txBody>
          </p:sp>
          <p:sp>
            <p:nvSpPr>
              <p:cNvPr id="271603" name="任意多边形 271602"/>
              <p:cNvSpPr/>
              <p:nvPr/>
            </p:nvSpPr>
            <p:spPr>
              <a:xfrm>
                <a:off x="5325" y="1201"/>
                <a:ext cx="415" cy="187"/>
              </a:xfrm>
              <a:custGeom>
                <a:avLst/>
                <a:gdLst/>
                <a:ahLst/>
                <a:cxnLst/>
                <a:pathLst>
                  <a:path w="82" h="37">
                    <a:moveTo>
                      <a:pt x="72" y="6"/>
                    </a:moveTo>
                    <a:cubicBezTo>
                      <a:pt x="57" y="23"/>
                      <a:pt x="24" y="17"/>
                      <a:pt x="24" y="17"/>
                    </a:cubicBezTo>
                    <a:cubicBezTo>
                      <a:pt x="24" y="17"/>
                      <a:pt x="0" y="16"/>
                      <a:pt x="17" y="26"/>
                    </a:cubicBezTo>
                    <a:cubicBezTo>
                      <a:pt x="33" y="37"/>
                      <a:pt x="53" y="32"/>
                      <a:pt x="76" y="23"/>
                    </a:cubicBezTo>
                    <a:cubicBezTo>
                      <a:pt x="78" y="22"/>
                      <a:pt x="80" y="21"/>
                      <a:pt x="82" y="20"/>
                    </a:cubicBezTo>
                    <a:lnTo>
                      <a:pt x="82" y="0"/>
                    </a:lnTo>
                    <a:cubicBezTo>
                      <a:pt x="79" y="1"/>
                      <a:pt x="75" y="2"/>
                      <a:pt x="72" y="6"/>
                    </a:cubicBezTo>
                    <a:close/>
                  </a:path>
                </a:pathLst>
              </a:custGeom>
              <a:solidFill>
                <a:schemeClr val="bg1"/>
              </a:solidFill>
              <a:ln w="0">
                <a:noFill/>
              </a:ln>
            </p:spPr>
            <p:txBody>
              <a:bodyPr/>
              <a:p>
                <a:endParaRPr lang="zh-CN" altLang="en-US"/>
              </a:p>
            </p:txBody>
          </p:sp>
          <p:sp>
            <p:nvSpPr>
              <p:cNvPr id="271604" name="任意多边形 271603"/>
              <p:cNvSpPr/>
              <p:nvPr/>
            </p:nvSpPr>
            <p:spPr>
              <a:xfrm>
                <a:off x="5001" y="1378"/>
                <a:ext cx="698" cy="167"/>
              </a:xfrm>
              <a:custGeom>
                <a:avLst/>
                <a:gdLst/>
                <a:ahLst/>
                <a:cxnLst/>
                <a:pathLst>
                  <a:path w="138" h="33">
                    <a:moveTo>
                      <a:pt x="21" y="1"/>
                    </a:moveTo>
                    <a:cubicBezTo>
                      <a:pt x="21" y="1"/>
                      <a:pt x="0" y="8"/>
                      <a:pt x="8" y="14"/>
                    </a:cubicBezTo>
                    <a:cubicBezTo>
                      <a:pt x="15" y="20"/>
                      <a:pt x="48" y="22"/>
                      <a:pt x="57" y="22"/>
                    </a:cubicBezTo>
                    <a:cubicBezTo>
                      <a:pt x="66" y="22"/>
                      <a:pt x="96" y="33"/>
                      <a:pt x="117" y="23"/>
                    </a:cubicBezTo>
                    <a:cubicBezTo>
                      <a:pt x="138" y="12"/>
                      <a:pt x="123" y="9"/>
                      <a:pt x="114" y="8"/>
                    </a:cubicBezTo>
                    <a:cubicBezTo>
                      <a:pt x="105" y="6"/>
                      <a:pt x="102" y="0"/>
                      <a:pt x="82" y="3"/>
                    </a:cubicBezTo>
                    <a:cubicBezTo>
                      <a:pt x="37" y="11"/>
                      <a:pt x="21" y="1"/>
                      <a:pt x="21" y="1"/>
                    </a:cubicBezTo>
                    <a:close/>
                  </a:path>
                </a:pathLst>
              </a:custGeom>
              <a:solidFill>
                <a:schemeClr val="bg1"/>
              </a:solidFill>
              <a:ln w="0">
                <a:noFill/>
              </a:ln>
            </p:spPr>
            <p:txBody>
              <a:bodyPr/>
              <a:p>
                <a:endParaRPr lang="zh-CN" altLang="en-US"/>
              </a:p>
            </p:txBody>
          </p:sp>
          <p:sp>
            <p:nvSpPr>
              <p:cNvPr id="271605" name="任意多边形 271604"/>
              <p:cNvSpPr/>
              <p:nvPr/>
            </p:nvSpPr>
            <p:spPr>
              <a:xfrm>
                <a:off x="5077" y="1540"/>
                <a:ext cx="567" cy="146"/>
              </a:xfrm>
              <a:custGeom>
                <a:avLst/>
                <a:gdLst/>
                <a:ahLst/>
                <a:cxnLst/>
                <a:pathLst>
                  <a:path w="112" h="29">
                    <a:moveTo>
                      <a:pt x="98" y="19"/>
                    </a:moveTo>
                    <a:cubicBezTo>
                      <a:pt x="112" y="13"/>
                      <a:pt x="111" y="0"/>
                      <a:pt x="103" y="4"/>
                    </a:cubicBezTo>
                    <a:cubicBezTo>
                      <a:pt x="96" y="9"/>
                      <a:pt x="83" y="10"/>
                      <a:pt x="74" y="10"/>
                    </a:cubicBezTo>
                    <a:cubicBezTo>
                      <a:pt x="65" y="11"/>
                      <a:pt x="45" y="3"/>
                      <a:pt x="36" y="6"/>
                    </a:cubicBezTo>
                    <a:cubicBezTo>
                      <a:pt x="27" y="9"/>
                      <a:pt x="2" y="4"/>
                      <a:pt x="2" y="4"/>
                    </a:cubicBezTo>
                    <a:cubicBezTo>
                      <a:pt x="0" y="29"/>
                      <a:pt x="83" y="25"/>
                      <a:pt x="98" y="19"/>
                    </a:cubicBezTo>
                    <a:close/>
                  </a:path>
                </a:pathLst>
              </a:custGeom>
              <a:solidFill>
                <a:schemeClr val="bg1"/>
              </a:solidFill>
              <a:ln w="0">
                <a:noFill/>
              </a:ln>
            </p:spPr>
            <p:txBody>
              <a:bodyPr/>
              <a:p>
                <a:endParaRPr lang="zh-CN" altLang="en-US"/>
              </a:p>
            </p:txBody>
          </p:sp>
          <p:sp>
            <p:nvSpPr>
              <p:cNvPr id="271606" name="任意多边形 271605"/>
              <p:cNvSpPr/>
              <p:nvPr/>
            </p:nvSpPr>
            <p:spPr>
              <a:xfrm>
                <a:off x="5042" y="1656"/>
                <a:ext cx="581" cy="480"/>
              </a:xfrm>
              <a:custGeom>
                <a:avLst/>
                <a:gdLst/>
                <a:ahLst/>
                <a:cxnLst/>
                <a:pathLst>
                  <a:path w="115" h="95">
                    <a:moveTo>
                      <a:pt x="3" y="53"/>
                    </a:moveTo>
                    <a:cubicBezTo>
                      <a:pt x="5" y="60"/>
                      <a:pt x="14" y="68"/>
                      <a:pt x="26" y="54"/>
                    </a:cubicBezTo>
                    <a:cubicBezTo>
                      <a:pt x="48" y="29"/>
                      <a:pt x="48" y="72"/>
                      <a:pt x="50" y="77"/>
                    </a:cubicBezTo>
                    <a:cubicBezTo>
                      <a:pt x="51" y="81"/>
                      <a:pt x="54" y="95"/>
                      <a:pt x="59" y="84"/>
                    </a:cubicBezTo>
                    <a:cubicBezTo>
                      <a:pt x="63" y="74"/>
                      <a:pt x="70" y="39"/>
                      <a:pt x="81" y="52"/>
                    </a:cubicBezTo>
                    <a:cubicBezTo>
                      <a:pt x="100" y="76"/>
                      <a:pt x="115" y="54"/>
                      <a:pt x="111" y="52"/>
                    </a:cubicBezTo>
                    <a:cubicBezTo>
                      <a:pt x="106" y="51"/>
                      <a:pt x="79" y="37"/>
                      <a:pt x="79" y="27"/>
                    </a:cubicBezTo>
                    <a:cubicBezTo>
                      <a:pt x="79" y="16"/>
                      <a:pt x="42" y="0"/>
                      <a:pt x="37" y="16"/>
                    </a:cubicBezTo>
                    <a:cubicBezTo>
                      <a:pt x="33" y="33"/>
                      <a:pt x="12" y="41"/>
                      <a:pt x="12" y="41"/>
                    </a:cubicBezTo>
                    <a:cubicBezTo>
                      <a:pt x="0" y="44"/>
                      <a:pt x="2" y="45"/>
                      <a:pt x="3" y="53"/>
                    </a:cubicBezTo>
                    <a:close/>
                  </a:path>
                </a:pathLst>
              </a:custGeom>
              <a:solidFill>
                <a:schemeClr val="bg1"/>
              </a:solidFill>
              <a:ln w="0">
                <a:noFill/>
              </a:ln>
            </p:spPr>
            <p:txBody>
              <a:bodyPr/>
              <a:p>
                <a:endParaRPr lang="zh-CN" altLang="en-US"/>
              </a:p>
            </p:txBody>
          </p:sp>
          <p:sp>
            <p:nvSpPr>
              <p:cNvPr id="271607" name="任意多边形 271606"/>
              <p:cNvSpPr/>
              <p:nvPr/>
            </p:nvSpPr>
            <p:spPr>
              <a:xfrm>
                <a:off x="5421" y="1464"/>
                <a:ext cx="329" cy="854"/>
              </a:xfrm>
              <a:custGeom>
                <a:avLst/>
                <a:gdLst/>
                <a:ahLst/>
                <a:cxnLst/>
                <a:pathLst>
                  <a:path w="65" h="169">
                    <a:moveTo>
                      <a:pt x="51" y="40"/>
                    </a:moveTo>
                    <a:cubicBezTo>
                      <a:pt x="44" y="46"/>
                      <a:pt x="30" y="49"/>
                      <a:pt x="22" y="49"/>
                    </a:cubicBezTo>
                    <a:cubicBezTo>
                      <a:pt x="13" y="48"/>
                      <a:pt x="14" y="56"/>
                      <a:pt x="22" y="59"/>
                    </a:cubicBezTo>
                    <a:cubicBezTo>
                      <a:pt x="30" y="62"/>
                      <a:pt x="49" y="75"/>
                      <a:pt x="50" y="90"/>
                    </a:cubicBezTo>
                    <a:cubicBezTo>
                      <a:pt x="50" y="104"/>
                      <a:pt x="51" y="115"/>
                      <a:pt x="34" y="118"/>
                    </a:cubicBezTo>
                    <a:cubicBezTo>
                      <a:pt x="18" y="122"/>
                      <a:pt x="3" y="124"/>
                      <a:pt x="0" y="148"/>
                    </a:cubicBezTo>
                    <a:cubicBezTo>
                      <a:pt x="0" y="148"/>
                      <a:pt x="10" y="154"/>
                      <a:pt x="17" y="155"/>
                    </a:cubicBezTo>
                    <a:cubicBezTo>
                      <a:pt x="23" y="155"/>
                      <a:pt x="42" y="163"/>
                      <a:pt x="47" y="166"/>
                    </a:cubicBezTo>
                    <a:cubicBezTo>
                      <a:pt x="51" y="169"/>
                      <a:pt x="58" y="167"/>
                      <a:pt x="63" y="162"/>
                    </a:cubicBezTo>
                    <a:lnTo>
                      <a:pt x="65" y="0"/>
                    </a:lnTo>
                    <a:cubicBezTo>
                      <a:pt x="64" y="8"/>
                      <a:pt x="58" y="36"/>
                      <a:pt x="51" y="40"/>
                    </a:cubicBezTo>
                    <a:close/>
                  </a:path>
                </a:pathLst>
              </a:custGeom>
              <a:solidFill>
                <a:schemeClr val="bg1"/>
              </a:solidFill>
              <a:ln w="0">
                <a:noFill/>
              </a:ln>
            </p:spPr>
            <p:txBody>
              <a:bodyPr/>
              <a:p>
                <a:endParaRPr lang="zh-CN" altLang="en-US"/>
              </a:p>
            </p:txBody>
          </p:sp>
        </p:grpSp>
      </p:grpSp>
      <p:sp>
        <p:nvSpPr>
          <p:cNvPr id="271608" name="标题 271607"/>
          <p:cNvSpPr>
            <a:spLocks noGrp="1" noRot="1"/>
          </p:cNvSpPr>
          <p:nvPr>
            <p:ph type="title"/>
          </p:nvPr>
        </p:nvSpPr>
        <p:spPr>
          <a:xfrm>
            <a:off x="298450" y="228600"/>
            <a:ext cx="8540750" cy="1143000"/>
          </a:xfrm>
          <a:prstGeom prst="rect">
            <a:avLst/>
          </a:prstGeom>
          <a:noFill/>
          <a:ln w="9525">
            <a:noFill/>
          </a:ln>
        </p:spPr>
        <p:txBody>
          <a:bodyPr anchor="ctr"/>
          <a:p>
            <a:pPr lvl="0"/>
            <a:r>
              <a:rPr lang="zh-CN" altLang="en-US" dirty="0"/>
              <a:t>单击此处编辑母版标题样式</a:t>
            </a:r>
            <a:endParaRPr lang="zh-CN" altLang="en-US" dirty="0"/>
          </a:p>
        </p:txBody>
      </p:sp>
      <p:sp>
        <p:nvSpPr>
          <p:cNvPr id="271609" name="文本占位符 271608"/>
          <p:cNvSpPr>
            <a:spLocks noGrp="1" noRot="1"/>
          </p:cNvSpPr>
          <p:nvPr>
            <p:ph type="body" idx="1"/>
          </p:nvPr>
        </p:nvSpPr>
        <p:spPr>
          <a:xfrm>
            <a:off x="609600" y="1600200"/>
            <a:ext cx="8153400" cy="4498975"/>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271610" name="日期占位符 271609"/>
          <p:cNvSpPr>
            <a:spLocks noGrp="1"/>
          </p:cNvSpPr>
          <p:nvPr>
            <p:ph type="dt" sz="half" idx="2"/>
          </p:nvPr>
        </p:nvSpPr>
        <p:spPr>
          <a:xfrm>
            <a:off x="298450" y="6245225"/>
            <a:ext cx="2289175" cy="476250"/>
          </a:xfrm>
          <a:prstGeom prst="rect">
            <a:avLst/>
          </a:prstGeom>
          <a:noFill/>
          <a:ln w="9525">
            <a:noFill/>
          </a:ln>
        </p:spPr>
        <p:txBody>
          <a:bodyPr/>
          <a:lstStyle>
            <a:lvl1pPr>
              <a:defRPr sz="1400"/>
            </a:lvl1pPr>
          </a:lstStyle>
          <a:p>
            <a:pPr lvl="0"/>
            <a:endParaRPr lang="zh-CN" altLang="en-US" dirty="0">
              <a:latin typeface="Arial" panose="020B0604020202020204" pitchFamily="34" charset="0"/>
            </a:endParaRPr>
          </a:p>
        </p:txBody>
      </p:sp>
      <p:sp>
        <p:nvSpPr>
          <p:cNvPr id="271611" name="页脚占位符 271610"/>
          <p:cNvSpPr>
            <a:spLocks noGrp="1"/>
          </p:cNvSpPr>
          <p:nvPr>
            <p:ph type="ftr" sz="quarter" idx="3"/>
          </p:nvPr>
        </p:nvSpPr>
        <p:spPr>
          <a:xfrm>
            <a:off x="3121025" y="6245225"/>
            <a:ext cx="2895600" cy="476250"/>
          </a:xfrm>
          <a:prstGeom prst="rect">
            <a:avLst/>
          </a:prstGeom>
          <a:noFill/>
          <a:ln w="9525">
            <a:noFill/>
          </a:ln>
        </p:spPr>
        <p:txBody>
          <a:bodyPr/>
          <a:lstStyle>
            <a:lvl1pPr algn="ctr">
              <a:defRPr sz="1400"/>
            </a:lvl1pPr>
          </a:lstStyle>
          <a:p>
            <a:pPr lvl="0"/>
            <a:endParaRPr lang="zh-CN" altLang="en-US" dirty="0">
              <a:latin typeface="Arial" panose="020B0604020202020204" pitchFamily="34" charset="0"/>
            </a:endParaRPr>
          </a:p>
        </p:txBody>
      </p:sp>
      <p:sp>
        <p:nvSpPr>
          <p:cNvPr id="271612" name="灯片编号占位符 271611"/>
          <p:cNvSpPr>
            <a:spLocks noGrp="1"/>
          </p:cNvSpPr>
          <p:nvPr>
            <p:ph type="sldNum" sz="quarter" idx="4"/>
          </p:nvPr>
        </p:nvSpPr>
        <p:spPr>
          <a:xfrm>
            <a:off x="6550025" y="6245225"/>
            <a:ext cx="2289175" cy="476250"/>
          </a:xfrm>
          <a:prstGeom prst="rect">
            <a:avLst/>
          </a:prstGeom>
          <a:noFill/>
          <a:ln w="9525">
            <a:noFill/>
          </a:ln>
        </p:spPr>
        <p:txBody>
          <a:bodyPr/>
          <a:lstStyle>
            <a:lvl1pPr algn="r">
              <a:defRPr sz="1400"/>
            </a:lvl1p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87" r:id="rId1"/>
    <p:sldLayoutId id="2147483688" r:id="rId2"/>
    <p:sldLayoutId id="2147483689" r:id="rId3"/>
    <p:sldLayoutId id="2147483690" r:id="rId4"/>
    <p:sldLayoutId id="2147483691" r:id="rId5"/>
    <p:sldLayoutId id="2147483692" r:id="rId6"/>
    <p:sldLayoutId id="2147483693" r:id="rId7"/>
    <p:sldLayoutId id="2147483694" r:id="rId8"/>
    <p:sldLayoutId id="2147483695" r:id="rId9"/>
    <p:sldLayoutId id="2147483696" r:id="rId10"/>
    <p:sldLayoutId id="2147483697" r:id="rId11"/>
  </p:sldLayoutIdLst>
  <p:hf sldNum="0" hdr="0" ftr="0" dt="0"/>
  <p:txStyles>
    <p:titleStyle>
      <a:lvl1pPr marL="0" lvl="0" indent="0" algn="ctr" defTabSz="914400" rtl="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rtl="0" eaLnBrk="1" fontAlgn="base" latinLnBrk="0" hangingPunct="1">
        <a:lnSpc>
          <a:spcPct val="100000"/>
        </a:lnSpc>
        <a:spcBef>
          <a:spcPct val="20000"/>
        </a:spcBef>
        <a:spcAft>
          <a:spcPct val="0"/>
        </a:spcAft>
        <a:buClr>
          <a:schemeClr val="hlink"/>
        </a:buClr>
        <a:buFont typeface="Wingdings" panose="05000000000000000000" pitchFamily="2" charset="2"/>
        <a:buChar char="§"/>
        <a:defRPr sz="32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lr>
          <a:schemeClr val="tx2"/>
        </a:buClr>
        <a:buSzPct val="85000"/>
        <a:buFont typeface="Wingdings" panose="05000000000000000000" pitchFamily="2" charset="2"/>
        <a:buChar char="Ø"/>
        <a:defRPr sz="28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lr>
          <a:schemeClr val="hlink"/>
        </a:buClr>
        <a:buSzPct val="95000"/>
        <a:buFont typeface="Wingdings" panose="05000000000000000000" pitchFamily="2" charset="2"/>
        <a:buChar char="¡"/>
        <a:defRPr sz="24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lr>
          <a:schemeClr val="tx2"/>
        </a:buClr>
        <a:buSzPct val="90000"/>
        <a:buFont typeface="Wingdings" panose="05000000000000000000" pitchFamily="2" charset="2"/>
        <a:buChar char="Ø"/>
        <a:defRPr sz="20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lr>
          <a:schemeClr val="hlink"/>
        </a:buClr>
        <a:buFont typeface="Wingdings 2" pitchFamily="18" charset="2"/>
        <a:buChar char="¡"/>
        <a:defRPr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lr>
          <a:schemeClr val="hlink"/>
        </a:buClr>
        <a:buFont typeface="Wingdings 2" pitchFamily="18" charset="2"/>
        <a:buChar char="¡"/>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lr>
          <a:schemeClr val="hlink"/>
        </a:buClr>
        <a:buFont typeface="Wingdings 2" pitchFamily="18" charset="2"/>
        <a:buChar char="¡"/>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lr>
          <a:schemeClr val="hlink"/>
        </a:buClr>
        <a:buFont typeface="Wingdings 2" pitchFamily="18" charset="2"/>
        <a:buChar char="¡"/>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lr>
          <a:schemeClr val="hlink"/>
        </a:buClr>
        <a:buFont typeface="Wingdings 2" pitchFamily="18" charset="2"/>
        <a:buChar char="¡"/>
        <a:defRPr sz="2000" b="0" i="0" u="none" kern="1200" baseline="0">
          <a:solidFill>
            <a:schemeClr val="tx1"/>
          </a:solidFill>
          <a:latin typeface="+mn-lt"/>
          <a:ea typeface="+mn-ea"/>
          <a:cs typeface="+mn-cs"/>
        </a:defRPr>
      </a:lvl9pPr>
    </p:bodyStyle>
    <p:other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7.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jpe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9.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0.jpe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3.wav"/></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jpe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jpe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31.xml"/><Relationship Id="rId1" Type="http://schemas.openxmlformats.org/officeDocument/2006/relationships/image" Target="../media/image11.jpe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png"/><Relationship Id="rId1" Type="http://schemas.openxmlformats.org/officeDocument/2006/relationships/audio" Target="../media/audio1.wav"/></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43.xml.rels><?xml version="1.0" encoding="UTF-8" standalone="yes"?>
<Relationships xmlns="http://schemas.openxmlformats.org/package/2006/relationships"><Relationship Id="rId3" Type="http://schemas.openxmlformats.org/officeDocument/2006/relationships/slideLayout" Target="../slideLayouts/slideLayout31.xml"/><Relationship Id="rId2" Type="http://schemas.openxmlformats.org/officeDocument/2006/relationships/image" Target="../media/image12.jpeg"/><Relationship Id="rId1" Type="http://schemas.openxmlformats.org/officeDocument/2006/relationships/hyperlink" Target="http://cs.2118.com.cn/news/2003/04/19/107.htm" TargetMode="External"/></Relationships>
</file>

<file path=ppt/slides/_rels/slide4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jpe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3" Type="http://schemas.openxmlformats.org/officeDocument/2006/relationships/slideLayout" Target="../slideLayouts/slideLayout31.xml"/><Relationship Id="rId2" Type="http://schemas.openxmlformats.org/officeDocument/2006/relationships/image" Target="../media/image14.jpeg"/><Relationship Id="rId1" Type="http://schemas.openxmlformats.org/officeDocument/2006/relationships/image" Target="../media/image13.GIF"/></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48.xml.rels><?xml version="1.0" encoding="UTF-8" standalone="yes"?>
<Relationships xmlns="http://schemas.openxmlformats.org/package/2006/relationships"><Relationship Id="rId2" Type="http://schemas.openxmlformats.org/officeDocument/2006/relationships/slideLayout" Target="../slideLayouts/slideLayout42.xml"/><Relationship Id="rId1" Type="http://schemas.openxmlformats.org/officeDocument/2006/relationships/image" Target="../media/image15.jpe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5.jpeg"/><Relationship Id="rId1" Type="http://schemas.openxmlformats.org/officeDocument/2006/relationships/image" Target="../media/image4.jpe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17.png"/><Relationship Id="rId3" Type="http://schemas.microsoft.com/office/2007/relationships/media" Target="file:///D:\nj-lhy\&#26700;&#38754;\258521.wma" TargetMode="External"/><Relationship Id="rId2" Type="http://schemas.openxmlformats.org/officeDocument/2006/relationships/audio" Target="file:///D:\nj-lhy\&#26700;&#38754;\258521.wma" TargetMode="External"/><Relationship Id="rId1" Type="http://schemas.openxmlformats.org/officeDocument/2006/relationships/image" Target="../media/image16.jpeg"/></Relationships>
</file>

<file path=ppt/slides/_rels/slide5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8.GIF"/></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png"/><Relationship Id="rId1" Type="http://schemas.openxmlformats.org/officeDocument/2006/relationships/audio" Target="../media/audio2.wav"/></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image" Target="../media/image20.wmf"/><Relationship Id="rId1" Type="http://schemas.openxmlformats.org/officeDocument/2006/relationships/image" Target="../media/image19.jpeg"/></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6.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2296" name="图片 12295" descr="湖中小亭"/>
          <p:cNvPicPr>
            <a:picLocks noChangeAspect="1"/>
          </p:cNvPicPr>
          <p:nvPr/>
        </p:nvPicPr>
        <p:blipFill>
          <a:blip r:embed="rId1"/>
          <a:stretch>
            <a:fillRect/>
          </a:stretch>
        </p:blipFill>
        <p:spPr>
          <a:xfrm>
            <a:off x="395288" y="404813"/>
            <a:ext cx="8382000" cy="5681662"/>
          </a:xfrm>
          <a:prstGeom prst="rect">
            <a:avLst/>
          </a:prstGeom>
          <a:noFill/>
          <a:ln w="9525">
            <a:noFill/>
          </a:ln>
        </p:spPr>
      </p:pic>
      <p:sp>
        <p:nvSpPr>
          <p:cNvPr id="12297" name="矩形 12296"/>
          <p:cNvSpPr/>
          <p:nvPr/>
        </p:nvSpPr>
        <p:spPr>
          <a:xfrm>
            <a:off x="1341438" y="1408113"/>
            <a:ext cx="4660900" cy="2165350"/>
          </a:xfrm>
          <a:prstGeom prst="rect">
            <a:avLst/>
          </a:prstGeom>
          <a:noFill/>
          <a:ln w="9525">
            <a:noFill/>
          </a:ln>
        </p:spPr>
        <p:txBody>
          <a:bodyPr wrap="none" anchor="t">
            <a:spAutoFit/>
          </a:bodyPr>
          <a:p>
            <a:pPr algn="ctr">
              <a:buClr>
                <a:schemeClr val="bg1"/>
              </a:buClr>
            </a:pPr>
            <a:r>
              <a:rPr lang="zh-CN" altLang="en-US" sz="8800" b="1" dirty="0">
                <a:solidFill>
                  <a:srgbClr val="3333FF"/>
                </a:solidFill>
                <a:latin typeface="Times New Roman" panose="02020603050405020304" pitchFamily="18" charset="0"/>
                <a:ea typeface="华文行楷" pitchFamily="2" charset="-122"/>
              </a:rPr>
              <a:t>项羽本纪</a:t>
            </a:r>
            <a:endParaRPr lang="zh-CN" altLang="en-US" sz="8800" b="1" dirty="0">
              <a:solidFill>
                <a:srgbClr val="3333FF"/>
              </a:solidFill>
              <a:latin typeface="Times New Roman" panose="02020603050405020304" pitchFamily="18" charset="0"/>
              <a:ea typeface="华文行楷" pitchFamily="2" charset="-122"/>
            </a:endParaRPr>
          </a:p>
          <a:p>
            <a:pPr algn="ctr">
              <a:buClr>
                <a:schemeClr val="bg1"/>
              </a:buClr>
            </a:pPr>
            <a:r>
              <a:rPr lang="zh-CN" altLang="en-US" sz="4800" b="1" dirty="0">
                <a:latin typeface="Times New Roman" panose="02020603050405020304" pitchFamily="18" charset="0"/>
                <a:ea typeface="华文行楷" pitchFamily="2" charset="-122"/>
              </a:rPr>
              <a:t>司马迁</a:t>
            </a:r>
            <a:endParaRPr lang="zh-CN" altLang="en-US" sz="4800" b="1" dirty="0">
              <a:solidFill>
                <a:schemeClr val="tx2"/>
              </a:solidFill>
              <a:latin typeface="Times New Roman" panose="02020603050405020304" pitchFamily="18" charset="0"/>
              <a:ea typeface="华文行楷" pitchFamily="2"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8722" name="文本占位符 158721"/>
          <p:cNvSpPr>
            <a:spLocks noGrp="1" noRot="1"/>
          </p:cNvSpPr>
          <p:nvPr>
            <p:ph type="body" idx="1"/>
          </p:nvPr>
        </p:nvSpPr>
        <p:spPr>
          <a:xfrm>
            <a:off x="609600" y="3657600"/>
            <a:ext cx="7772400" cy="2971800"/>
          </a:xfrm>
          <a:ln/>
        </p:spPr>
        <p:txBody>
          <a:bodyPr/>
          <a:p>
            <a:r>
              <a:rPr lang="zh-CN" altLang="en-US" sz="4000" b="1" dirty="0">
                <a:solidFill>
                  <a:srgbClr val="0000FF"/>
                </a:solidFill>
              </a:rPr>
              <a:t>步骤：</a:t>
            </a:r>
            <a:endParaRPr lang="zh-CN" altLang="en-US" sz="4000" b="1" dirty="0">
              <a:solidFill>
                <a:srgbClr val="0000FF"/>
              </a:solidFill>
            </a:endParaRPr>
          </a:p>
          <a:p>
            <a:r>
              <a:rPr lang="zh-CN" altLang="en-US" sz="4000" b="1" dirty="0">
                <a:solidFill>
                  <a:srgbClr val="0000FF"/>
                </a:solidFill>
              </a:rPr>
              <a:t>（</a:t>
            </a:r>
            <a:r>
              <a:rPr lang="en-US" altLang="zh-CN" sz="4000" b="1" dirty="0">
                <a:solidFill>
                  <a:srgbClr val="0000FF"/>
                </a:solidFill>
              </a:rPr>
              <a:t>1</a:t>
            </a:r>
            <a:r>
              <a:rPr lang="zh-CN" altLang="en-US" sz="4000" b="1" dirty="0">
                <a:solidFill>
                  <a:srgbClr val="0000FF"/>
                </a:solidFill>
              </a:rPr>
              <a:t>）结合注释，自行翻译。</a:t>
            </a:r>
            <a:endParaRPr lang="zh-CN" altLang="en-US" sz="4000" b="1" dirty="0">
              <a:solidFill>
                <a:srgbClr val="0000FF"/>
              </a:solidFill>
            </a:endParaRPr>
          </a:p>
          <a:p>
            <a:r>
              <a:rPr lang="zh-CN" altLang="en-US" sz="4000" b="1" dirty="0">
                <a:solidFill>
                  <a:srgbClr val="0000FF"/>
                </a:solidFill>
              </a:rPr>
              <a:t>（</a:t>
            </a:r>
            <a:r>
              <a:rPr lang="en-US" altLang="zh-CN" sz="4000" b="1" dirty="0">
                <a:solidFill>
                  <a:srgbClr val="0000FF"/>
                </a:solidFill>
              </a:rPr>
              <a:t>2</a:t>
            </a:r>
            <a:r>
              <a:rPr lang="zh-CN" altLang="en-US" sz="4000" b="1" dirty="0">
                <a:solidFill>
                  <a:srgbClr val="0000FF"/>
                </a:solidFill>
              </a:rPr>
              <a:t>）朗读：读中加深对文章的理解</a:t>
            </a:r>
            <a:endParaRPr lang="zh-CN" altLang="en-US" sz="4000" b="1">
              <a:solidFill>
                <a:srgbClr val="0000FF"/>
              </a:solidFill>
            </a:endParaRPr>
          </a:p>
        </p:txBody>
      </p:sp>
      <p:sp>
        <p:nvSpPr>
          <p:cNvPr id="158723" name="矩形 158722"/>
          <p:cNvSpPr>
            <a:spLocks noTextEdit="1"/>
          </p:cNvSpPr>
          <p:nvPr/>
        </p:nvSpPr>
        <p:spPr>
          <a:xfrm>
            <a:off x="685800" y="609600"/>
            <a:ext cx="7772400" cy="2667000"/>
          </a:xfrm>
          <a:prstGeom prst="rect">
            <a:avLst/>
          </a:prstGeom>
        </p:spPr>
        <p:txBody>
          <a:bodyPr wrap="none" fromWordArt="1">
            <a:prstTxWarp prst="textFadeUp">
              <a:avLst>
                <a:gd name="adj" fmla="val 9991"/>
              </a:avLst>
            </a:prstTxWarp>
            <a:normAutofit/>
          </a:bodyPr>
          <a:lstStyle>
            <a:lvl1pPr marL="0" lvl="0" indent="0" algn="ctr" defTabSz="914400" rtl="0" eaLnBrk="1" fontAlgn="base" latinLnBrk="0" hangingPunct="1">
              <a:lnSpc>
                <a:spcPct val="100000"/>
              </a:lnSpc>
              <a:spcBef>
                <a:spcPct val="0"/>
              </a:spcBef>
              <a:spcAft>
                <a:spcPct val="0"/>
              </a:spcAft>
              <a:buNone/>
              <a:defRPr sz="4400" u="none" kern="1200" baseline="0">
                <a:solidFill>
                  <a:schemeClr val="tx2"/>
                </a:solidFill>
                <a:latin typeface="Arial" panose="020B0604020202020204" pitchFamily="34" charset="0"/>
                <a:ea typeface="宋体" panose="02010600030101010101" pitchFamily="2" charset="-122"/>
              </a:defRPr>
            </a:lvl1pPr>
          </a:lstStyle>
          <a:p>
            <a:pPr lvl="0" algn="ctr"/>
            <a:r>
              <a:rPr sz="3600" dirty="0">
                <a:ln w="12700" cap="flat" cmpd="sng">
                  <a:solidFill>
                    <a:srgbClr val="FF0000"/>
                  </a:solidFill>
                  <a:prstDash val="solid"/>
                  <a:headEnd type="none" w="med" len="med"/>
                  <a:tailEnd type="none" w="med" len="med"/>
                </a:ln>
                <a:solidFill>
                  <a:schemeClr val="accent2"/>
                </a:solidFill>
                <a:effectLst>
                  <a:outerShdw dist="35921" dir="2699999" sy="50000" rotWithShape="0">
                    <a:srgbClr val="875B0D"/>
                  </a:outerShdw>
                </a:effectLst>
                <a:latin typeface="宋体" panose="02010600030101010101" pitchFamily="2" charset="-122"/>
                <a:ea typeface="宋体" panose="02010600030101010101" pitchFamily="2" charset="-122"/>
              </a:rPr>
              <a:t>结合注释 熟读课文</a:t>
            </a:r>
            <a:endParaRPr sz="3600" dirty="0">
              <a:ln w="12700" cap="flat" cmpd="sng">
                <a:solidFill>
                  <a:srgbClr val="FF0000"/>
                </a:solidFill>
                <a:prstDash val="solid"/>
                <a:headEnd type="none" w="med" len="med"/>
                <a:tailEnd type="none" w="med" len="med"/>
              </a:ln>
              <a:solidFill>
                <a:schemeClr val="accent2"/>
              </a:solidFill>
              <a:effectLst>
                <a:outerShdw dist="35921" dir="2699999" sy="50000" rotWithShape="0">
                  <a:srgbClr val="875B0D"/>
                </a:outerShdw>
              </a:effectLst>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58723"/>
                                        </p:tgtEl>
                                        <p:attrNameLst>
                                          <p:attrName>style.visibility</p:attrName>
                                        </p:attrNameLst>
                                      </p:cBhvr>
                                      <p:to>
                                        <p:strVal val="visible"/>
                                      </p:to>
                                    </p:set>
                                    <p:anim calcmode="lin" valueType="num">
                                      <p:cBhvr additive="base">
                                        <p:cTn id="7" dur="500" fill="hold"/>
                                        <p:tgtEl>
                                          <p:spTgt spid="158723"/>
                                        </p:tgtEl>
                                        <p:attrNameLst>
                                          <p:attrName>ppt_x</p:attrName>
                                        </p:attrNameLst>
                                      </p:cBhvr>
                                      <p:tavLst>
                                        <p:tav tm="0">
                                          <p:val>
                                            <p:strVal val="0-#ppt_w/2"/>
                                          </p:val>
                                        </p:tav>
                                        <p:tav tm="100000">
                                          <p:val>
                                            <p:strVal val="#ppt_x"/>
                                          </p:val>
                                        </p:tav>
                                      </p:tavLst>
                                    </p:anim>
                                    <p:anim calcmode="lin" valueType="num">
                                      <p:cBhvr additive="base">
                                        <p:cTn id="8" dur="500" fill="hold"/>
                                        <p:tgtEl>
                                          <p:spTgt spid="15872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58722">
                                            <p:txEl>
                                              <p:charRg st="0" end="4"/>
                                            </p:txEl>
                                          </p:spTgt>
                                        </p:tgtEl>
                                        <p:attrNameLst>
                                          <p:attrName>style.visibility</p:attrName>
                                        </p:attrNameLst>
                                      </p:cBhvr>
                                      <p:to>
                                        <p:strVal val="visible"/>
                                      </p:to>
                                    </p:set>
                                    <p:anim calcmode="lin" valueType="num">
                                      <p:cBhvr additive="base">
                                        <p:cTn id="13" dur="500" fill="hold"/>
                                        <p:tgtEl>
                                          <p:spTgt spid="158722">
                                            <p:txEl>
                                              <p:charRg st="0" end="4"/>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158722">
                                            <p:txEl>
                                              <p:charRg st="0" end="4"/>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158722">
                                            <p:txEl>
                                              <p:charRg st="4" end="18"/>
                                            </p:txEl>
                                          </p:spTgt>
                                        </p:tgtEl>
                                        <p:attrNameLst>
                                          <p:attrName>style.visibility</p:attrName>
                                        </p:attrNameLst>
                                      </p:cBhvr>
                                      <p:to>
                                        <p:strVal val="visible"/>
                                      </p:to>
                                    </p:set>
                                    <p:anim calcmode="lin" valueType="num">
                                      <p:cBhvr additive="base">
                                        <p:cTn id="19" dur="500" fill="hold"/>
                                        <p:tgtEl>
                                          <p:spTgt spid="158722">
                                            <p:txEl>
                                              <p:charRg st="4" end="18"/>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158722">
                                            <p:txEl>
                                              <p:charRg st="4" end="18"/>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158722">
                                            <p:txEl>
                                              <p:charRg st="18" end="35"/>
                                            </p:txEl>
                                          </p:spTgt>
                                        </p:tgtEl>
                                        <p:attrNameLst>
                                          <p:attrName>style.visibility</p:attrName>
                                        </p:attrNameLst>
                                      </p:cBhvr>
                                      <p:to>
                                        <p:strVal val="visible"/>
                                      </p:to>
                                    </p:set>
                                    <p:anim calcmode="lin" valueType="num">
                                      <p:cBhvr additive="base">
                                        <p:cTn id="25" dur="500" fill="hold"/>
                                        <p:tgtEl>
                                          <p:spTgt spid="158722">
                                            <p:txEl>
                                              <p:charRg st="18" end="35"/>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158722">
                                            <p:txEl>
                                              <p:charRg st="18" end="35"/>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8722" grpId="0" build="p"/>
      <p:bldP spid="158723"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7762" name="标题 117761"/>
          <p:cNvSpPr>
            <a:spLocks noGrp="1"/>
          </p:cNvSpPr>
          <p:nvPr>
            <p:ph type="title"/>
          </p:nvPr>
        </p:nvSpPr>
        <p:spPr>
          <a:xfrm>
            <a:off x="3132138" y="0"/>
            <a:ext cx="2519362" cy="706438"/>
          </a:xfrm>
          <a:solidFill>
            <a:schemeClr val="tx2"/>
          </a:solidFill>
          <a:ln>
            <a:solidFill>
              <a:srgbClr val="003300"/>
            </a:solidFill>
            <a:miter/>
          </a:ln>
        </p:spPr>
        <p:txBody>
          <a:bodyPr anchor="ctr"/>
          <a:p>
            <a:pPr algn="l"/>
            <a:r>
              <a:rPr lang="zh-CN" altLang="en-US" sz="4000" b="1" dirty="0">
                <a:solidFill>
                  <a:srgbClr val="003300"/>
                </a:solidFill>
              </a:rPr>
              <a:t>正音正字</a:t>
            </a:r>
            <a:endParaRPr lang="zh-CN" altLang="en-US" sz="4000" b="1" dirty="0">
              <a:solidFill>
                <a:srgbClr val="003300"/>
              </a:solidFill>
            </a:endParaRPr>
          </a:p>
        </p:txBody>
      </p:sp>
      <p:sp>
        <p:nvSpPr>
          <p:cNvPr id="117763" name="文本占位符 117762"/>
          <p:cNvSpPr>
            <a:spLocks noGrp="1"/>
          </p:cNvSpPr>
          <p:nvPr>
            <p:ph type="body" idx="1"/>
          </p:nvPr>
        </p:nvSpPr>
        <p:spPr>
          <a:xfrm>
            <a:off x="0" y="765175"/>
            <a:ext cx="9144000" cy="5472113"/>
          </a:xfrm>
          <a:solidFill>
            <a:schemeClr val="tx1"/>
          </a:solidFill>
          <a:ln/>
        </p:spPr>
        <p:txBody>
          <a:bodyPr/>
          <a:p>
            <a:pPr>
              <a:buNone/>
            </a:pPr>
            <a:endParaRPr lang="en-US" altLang="zh-CN" sz="3600" b="1" dirty="0">
              <a:solidFill>
                <a:srgbClr val="003300"/>
              </a:solidFill>
            </a:endParaRPr>
          </a:p>
          <a:p>
            <a:pPr>
              <a:buNone/>
            </a:pPr>
            <a:r>
              <a:rPr lang="zh-CN" altLang="en-US" sz="3600" b="1" dirty="0">
                <a:solidFill>
                  <a:srgbClr val="003300"/>
                </a:solidFill>
              </a:rPr>
              <a:t>翦      戮    力能</a:t>
            </a:r>
            <a:r>
              <a:rPr lang="zh-CN" altLang="en-US" sz="3600" b="1" dirty="0">
                <a:solidFill>
                  <a:srgbClr val="FF3300"/>
                </a:solidFill>
              </a:rPr>
              <a:t>扛</a:t>
            </a:r>
            <a:r>
              <a:rPr lang="zh-CN" altLang="en-US" sz="3600" b="1" dirty="0">
                <a:solidFill>
                  <a:srgbClr val="003300"/>
                </a:solidFill>
              </a:rPr>
              <a:t>鼎     </a:t>
            </a:r>
            <a:r>
              <a:rPr lang="zh-CN" altLang="en-US" sz="3600" b="1" dirty="0">
                <a:solidFill>
                  <a:srgbClr val="FF3300"/>
                </a:solidFill>
              </a:rPr>
              <a:t>会</a:t>
            </a:r>
            <a:r>
              <a:rPr lang="zh-CN" altLang="en-US" sz="3600" b="1" dirty="0">
                <a:solidFill>
                  <a:srgbClr val="003300"/>
                </a:solidFill>
              </a:rPr>
              <a:t>稽     </a:t>
            </a:r>
            <a:r>
              <a:rPr lang="zh-CN" altLang="en-US" sz="3600" b="1" dirty="0">
                <a:solidFill>
                  <a:srgbClr val="FF3300"/>
                </a:solidFill>
              </a:rPr>
              <a:t>桓</a:t>
            </a:r>
            <a:r>
              <a:rPr lang="zh-CN" altLang="en-US" sz="3600" b="1" dirty="0">
                <a:solidFill>
                  <a:srgbClr val="003300"/>
                </a:solidFill>
              </a:rPr>
              <a:t>楚</a:t>
            </a:r>
            <a:endParaRPr lang="zh-CN" altLang="en-US" sz="3600" b="1" dirty="0">
              <a:solidFill>
                <a:srgbClr val="003300"/>
              </a:solidFill>
            </a:endParaRPr>
          </a:p>
          <a:p>
            <a:pPr>
              <a:buNone/>
            </a:pPr>
            <a:endParaRPr lang="zh-CN" altLang="en-US" sz="3600" b="1" dirty="0">
              <a:solidFill>
                <a:srgbClr val="003300"/>
              </a:solidFill>
            </a:endParaRPr>
          </a:p>
          <a:p>
            <a:pPr>
              <a:buNone/>
            </a:pPr>
            <a:r>
              <a:rPr lang="zh-CN" altLang="en-US" sz="3600" b="1" dirty="0">
                <a:solidFill>
                  <a:srgbClr val="003300"/>
                </a:solidFill>
              </a:rPr>
              <a:t>眴    </a:t>
            </a:r>
            <a:r>
              <a:rPr lang="zh-CN" altLang="en-US" sz="3600" b="1" dirty="0">
                <a:solidFill>
                  <a:srgbClr val="FF3300"/>
                </a:solidFill>
              </a:rPr>
              <a:t>裨</a:t>
            </a:r>
            <a:r>
              <a:rPr lang="zh-CN" altLang="en-US" sz="3600" b="1" dirty="0">
                <a:solidFill>
                  <a:srgbClr val="003300"/>
                </a:solidFill>
              </a:rPr>
              <a:t>将      </a:t>
            </a:r>
            <a:r>
              <a:rPr lang="zh-CN" altLang="en-US" sz="3600" b="1" dirty="0">
                <a:solidFill>
                  <a:srgbClr val="FF3300"/>
                </a:solidFill>
              </a:rPr>
              <a:t>徇</a:t>
            </a:r>
            <a:r>
              <a:rPr lang="zh-CN" altLang="en-US" sz="3600" b="1" dirty="0">
                <a:solidFill>
                  <a:srgbClr val="003300"/>
                </a:solidFill>
              </a:rPr>
              <a:t>下县     </a:t>
            </a:r>
            <a:r>
              <a:rPr lang="zh-CN" altLang="en-US" sz="3600" b="1" dirty="0">
                <a:solidFill>
                  <a:srgbClr val="FF3300"/>
                </a:solidFill>
              </a:rPr>
              <a:t>瞋</a:t>
            </a:r>
            <a:r>
              <a:rPr lang="zh-CN" altLang="en-US" sz="3600" b="1" dirty="0">
                <a:solidFill>
                  <a:srgbClr val="003300"/>
                </a:solidFill>
              </a:rPr>
              <a:t>目     汉王</a:t>
            </a:r>
            <a:r>
              <a:rPr lang="zh-CN" altLang="en-US" sz="3600" b="1" dirty="0">
                <a:solidFill>
                  <a:srgbClr val="FF3300"/>
                </a:solidFill>
              </a:rPr>
              <a:t>数</a:t>
            </a:r>
            <a:r>
              <a:rPr lang="zh-CN" altLang="en-US" sz="3600" b="1" dirty="0">
                <a:solidFill>
                  <a:srgbClr val="003300"/>
                </a:solidFill>
              </a:rPr>
              <a:t>之</a:t>
            </a:r>
            <a:endParaRPr lang="zh-CN" altLang="en-US" sz="3600" b="1" dirty="0">
              <a:solidFill>
                <a:srgbClr val="003300"/>
              </a:solidFill>
            </a:endParaRPr>
          </a:p>
          <a:p>
            <a:pPr>
              <a:buNone/>
            </a:pPr>
            <a:endParaRPr lang="zh-CN" altLang="en-US" sz="3600" b="1" dirty="0">
              <a:solidFill>
                <a:srgbClr val="003300"/>
              </a:solidFill>
            </a:endParaRPr>
          </a:p>
          <a:p>
            <a:pPr>
              <a:buNone/>
            </a:pPr>
            <a:r>
              <a:rPr lang="zh-CN" altLang="en-US" sz="3600" b="1" dirty="0">
                <a:solidFill>
                  <a:srgbClr val="003300"/>
                </a:solidFill>
              </a:rPr>
              <a:t>龙</a:t>
            </a:r>
            <a:r>
              <a:rPr lang="zh-CN" altLang="en-US" sz="3600" b="1" dirty="0">
                <a:solidFill>
                  <a:srgbClr val="FF3300"/>
                </a:solidFill>
              </a:rPr>
              <a:t>且</a:t>
            </a:r>
            <a:r>
              <a:rPr lang="zh-CN" altLang="en-US" sz="3600" b="1" dirty="0">
                <a:solidFill>
                  <a:srgbClr val="003300"/>
                </a:solidFill>
              </a:rPr>
              <a:t>    盱台   </a:t>
            </a:r>
            <a:r>
              <a:rPr lang="zh-CN" altLang="en-US" sz="3600" b="1" dirty="0">
                <a:solidFill>
                  <a:srgbClr val="FF3300"/>
                </a:solidFill>
              </a:rPr>
              <a:t>汜</a:t>
            </a:r>
            <a:r>
              <a:rPr lang="zh-CN" altLang="en-US" sz="3600" b="1" dirty="0">
                <a:solidFill>
                  <a:srgbClr val="003300"/>
                </a:solidFill>
              </a:rPr>
              <a:t>水    </a:t>
            </a:r>
            <a:r>
              <a:rPr lang="zh-CN" altLang="en-US" sz="3600" b="1" dirty="0">
                <a:solidFill>
                  <a:srgbClr val="FF3300"/>
                </a:solidFill>
              </a:rPr>
              <a:t>睢</a:t>
            </a:r>
            <a:r>
              <a:rPr lang="zh-CN" altLang="en-US" sz="3600" b="1" dirty="0">
                <a:solidFill>
                  <a:srgbClr val="003300"/>
                </a:solidFill>
              </a:rPr>
              <a:t>阳   </a:t>
            </a:r>
            <a:r>
              <a:rPr lang="zh-CN" altLang="en-US" sz="3600" b="1" dirty="0">
                <a:solidFill>
                  <a:srgbClr val="FF3300"/>
                </a:solidFill>
              </a:rPr>
              <a:t>荥</a:t>
            </a:r>
            <a:r>
              <a:rPr lang="zh-CN" altLang="en-US" sz="3600" b="1" dirty="0">
                <a:solidFill>
                  <a:srgbClr val="003300"/>
                </a:solidFill>
              </a:rPr>
              <a:t>阳   蕲   狱</a:t>
            </a:r>
            <a:r>
              <a:rPr lang="zh-CN" altLang="en-US" sz="3600" b="1" dirty="0">
                <a:solidFill>
                  <a:srgbClr val="FF3300"/>
                </a:solidFill>
              </a:rPr>
              <a:t>掾</a:t>
            </a:r>
            <a:endParaRPr lang="zh-CN" altLang="en-US" sz="3600" b="1" dirty="0">
              <a:solidFill>
                <a:srgbClr val="FF3300"/>
              </a:solidFill>
            </a:endParaRPr>
          </a:p>
          <a:p>
            <a:pPr>
              <a:buNone/>
            </a:pPr>
            <a:endParaRPr lang="zh-CN" altLang="en-US" sz="3600" b="1" dirty="0">
              <a:solidFill>
                <a:srgbClr val="003300"/>
              </a:solidFill>
            </a:endParaRPr>
          </a:p>
          <a:p>
            <a:pPr>
              <a:buNone/>
            </a:pPr>
            <a:r>
              <a:rPr lang="zh-CN" altLang="en-US" sz="3600" b="1" dirty="0">
                <a:solidFill>
                  <a:srgbClr val="FF3300"/>
                </a:solidFill>
              </a:rPr>
              <a:t>栎</a:t>
            </a:r>
            <a:r>
              <a:rPr lang="zh-CN" altLang="en-US" sz="3600" b="1" dirty="0">
                <a:solidFill>
                  <a:srgbClr val="003300"/>
                </a:solidFill>
              </a:rPr>
              <a:t>阳  绐    自</a:t>
            </a:r>
            <a:r>
              <a:rPr lang="zh-CN" altLang="en-US" sz="3600" b="1" dirty="0">
                <a:solidFill>
                  <a:srgbClr val="FF3300"/>
                </a:solidFill>
              </a:rPr>
              <a:t>度</a:t>
            </a:r>
            <a:r>
              <a:rPr lang="zh-CN" altLang="en-US" sz="3600" b="1" dirty="0">
                <a:solidFill>
                  <a:srgbClr val="003300"/>
                </a:solidFill>
              </a:rPr>
              <a:t>不得脱     </a:t>
            </a:r>
            <a:r>
              <a:rPr lang="zh-CN" altLang="en-US" sz="3600" b="1" dirty="0">
                <a:solidFill>
                  <a:srgbClr val="FF3300"/>
                </a:solidFill>
              </a:rPr>
              <a:t>刈</a:t>
            </a:r>
            <a:r>
              <a:rPr lang="zh-CN" altLang="en-US" sz="3600" b="1" dirty="0">
                <a:solidFill>
                  <a:srgbClr val="003300"/>
                </a:solidFill>
              </a:rPr>
              <a:t>旗    </a:t>
            </a:r>
            <a:r>
              <a:rPr lang="zh-CN" altLang="en-US" sz="3600" b="1" dirty="0">
                <a:solidFill>
                  <a:srgbClr val="FF3300"/>
                </a:solidFill>
              </a:rPr>
              <a:t>舣</a:t>
            </a:r>
            <a:r>
              <a:rPr lang="zh-CN" altLang="en-US" sz="3600" b="1" dirty="0">
                <a:solidFill>
                  <a:srgbClr val="003300"/>
                </a:solidFill>
              </a:rPr>
              <a:t>船    翳</a:t>
            </a:r>
            <a:endParaRPr lang="zh-CN" altLang="en-US" sz="3600" b="1" dirty="0">
              <a:solidFill>
                <a:srgbClr val="003300"/>
              </a:solidFill>
            </a:endParaRPr>
          </a:p>
        </p:txBody>
      </p:sp>
      <p:sp>
        <p:nvSpPr>
          <p:cNvPr id="117764" name="文本框 117763"/>
          <p:cNvSpPr txBox="1"/>
          <p:nvPr/>
        </p:nvSpPr>
        <p:spPr>
          <a:xfrm>
            <a:off x="0" y="765175"/>
            <a:ext cx="1150938" cy="579438"/>
          </a:xfrm>
          <a:prstGeom prst="rect">
            <a:avLst/>
          </a:prstGeom>
          <a:solidFill>
            <a:schemeClr val="tx1"/>
          </a:solidFill>
          <a:ln w="9525">
            <a:noFill/>
          </a:ln>
        </p:spPr>
        <p:txBody>
          <a:bodyPr>
            <a:spAutoFit/>
          </a:bodyPr>
          <a:p>
            <a:pPr>
              <a:spcBef>
                <a:spcPct val="50000"/>
              </a:spcBef>
            </a:pPr>
            <a:r>
              <a:rPr lang="en-US" altLang="zh-CN" sz="3200" b="1" err="1">
                <a:solidFill>
                  <a:srgbClr val="003300"/>
                </a:solidFill>
                <a:latin typeface="Arial" panose="020B0604020202020204" pitchFamily="34" charset="0"/>
              </a:rPr>
              <a:t>jiǎn</a:t>
            </a:r>
            <a:endParaRPr lang="en-US" altLang="zh-CN" sz="3200" b="1">
              <a:solidFill>
                <a:srgbClr val="003300"/>
              </a:solidFill>
              <a:latin typeface="Arial" panose="020B0604020202020204" pitchFamily="34" charset="0"/>
            </a:endParaRPr>
          </a:p>
        </p:txBody>
      </p:sp>
      <p:sp>
        <p:nvSpPr>
          <p:cNvPr id="117765" name="文本框 117764"/>
          <p:cNvSpPr txBox="1"/>
          <p:nvPr/>
        </p:nvSpPr>
        <p:spPr>
          <a:xfrm>
            <a:off x="1258888" y="765175"/>
            <a:ext cx="720725" cy="579438"/>
          </a:xfrm>
          <a:prstGeom prst="rect">
            <a:avLst/>
          </a:prstGeom>
          <a:solidFill>
            <a:schemeClr val="tx1"/>
          </a:solidFill>
          <a:ln w="9525">
            <a:noFill/>
          </a:ln>
        </p:spPr>
        <p:txBody>
          <a:bodyPr>
            <a:spAutoFit/>
          </a:bodyPr>
          <a:p>
            <a:pPr>
              <a:spcBef>
                <a:spcPct val="50000"/>
              </a:spcBef>
            </a:pPr>
            <a:r>
              <a:rPr lang="en-US" altLang="zh-CN" sz="3200" b="1" err="1">
                <a:solidFill>
                  <a:srgbClr val="003300"/>
                </a:solidFill>
                <a:latin typeface="Arial" panose="020B0604020202020204" pitchFamily="34" charset="0"/>
              </a:rPr>
              <a:t>lù</a:t>
            </a:r>
            <a:endParaRPr lang="en-US" altLang="zh-CN" sz="3200" b="1">
              <a:solidFill>
                <a:srgbClr val="003300"/>
              </a:solidFill>
              <a:latin typeface="Arial" panose="020B0604020202020204" pitchFamily="34" charset="0"/>
            </a:endParaRPr>
          </a:p>
        </p:txBody>
      </p:sp>
      <p:sp>
        <p:nvSpPr>
          <p:cNvPr id="117766" name="文本框 117765"/>
          <p:cNvSpPr txBox="1"/>
          <p:nvPr/>
        </p:nvSpPr>
        <p:spPr>
          <a:xfrm>
            <a:off x="4573588" y="833438"/>
            <a:ext cx="1150937" cy="579437"/>
          </a:xfrm>
          <a:prstGeom prst="rect">
            <a:avLst/>
          </a:prstGeom>
          <a:solidFill>
            <a:schemeClr val="tx1"/>
          </a:solidFill>
          <a:ln w="9525">
            <a:noFill/>
          </a:ln>
        </p:spPr>
        <p:txBody>
          <a:bodyPr>
            <a:spAutoFit/>
          </a:bodyPr>
          <a:p>
            <a:pPr>
              <a:spcBef>
                <a:spcPct val="50000"/>
              </a:spcBef>
            </a:pPr>
            <a:r>
              <a:rPr lang="en-US" altLang="zh-CN" sz="3200" b="1" err="1">
                <a:solidFill>
                  <a:srgbClr val="003300"/>
                </a:solidFill>
                <a:latin typeface="Arial" panose="020B0604020202020204" pitchFamily="34" charset="0"/>
              </a:rPr>
              <a:t>kuài</a:t>
            </a:r>
            <a:endParaRPr lang="en-US" altLang="zh-CN" sz="3200" b="1">
              <a:solidFill>
                <a:srgbClr val="003300"/>
              </a:solidFill>
              <a:latin typeface="Arial" panose="020B0604020202020204" pitchFamily="34" charset="0"/>
            </a:endParaRPr>
          </a:p>
        </p:txBody>
      </p:sp>
      <p:sp>
        <p:nvSpPr>
          <p:cNvPr id="117767" name="文本框 117766"/>
          <p:cNvSpPr txBox="1"/>
          <p:nvPr/>
        </p:nvSpPr>
        <p:spPr>
          <a:xfrm>
            <a:off x="2843213" y="836613"/>
            <a:ext cx="1584325" cy="579437"/>
          </a:xfrm>
          <a:prstGeom prst="rect">
            <a:avLst/>
          </a:prstGeom>
          <a:solidFill>
            <a:schemeClr val="tx1"/>
          </a:solidFill>
          <a:ln w="9525">
            <a:noFill/>
          </a:ln>
        </p:spPr>
        <p:txBody>
          <a:bodyPr>
            <a:spAutoFit/>
          </a:bodyPr>
          <a:p>
            <a:pPr>
              <a:spcBef>
                <a:spcPct val="50000"/>
              </a:spcBef>
            </a:pPr>
            <a:r>
              <a:rPr lang="en-US" altLang="zh-CN" sz="3200" b="1" err="1">
                <a:solidFill>
                  <a:srgbClr val="003300"/>
                </a:solidFill>
                <a:latin typeface="Arial" panose="020B0604020202020204" pitchFamily="34" charset="0"/>
              </a:rPr>
              <a:t>gāng</a:t>
            </a:r>
            <a:endParaRPr lang="en-US" altLang="zh-CN" sz="3200" b="1">
              <a:solidFill>
                <a:srgbClr val="003300"/>
              </a:solidFill>
              <a:latin typeface="Arial" panose="020B0604020202020204" pitchFamily="34" charset="0"/>
            </a:endParaRPr>
          </a:p>
        </p:txBody>
      </p:sp>
      <p:sp>
        <p:nvSpPr>
          <p:cNvPr id="117768" name="文本框 117767"/>
          <p:cNvSpPr txBox="1"/>
          <p:nvPr/>
        </p:nvSpPr>
        <p:spPr>
          <a:xfrm>
            <a:off x="6227763" y="836613"/>
            <a:ext cx="1800225" cy="579437"/>
          </a:xfrm>
          <a:prstGeom prst="rect">
            <a:avLst/>
          </a:prstGeom>
          <a:solidFill>
            <a:schemeClr val="tx1"/>
          </a:solidFill>
          <a:ln w="9525">
            <a:noFill/>
          </a:ln>
        </p:spPr>
        <p:txBody>
          <a:bodyPr>
            <a:spAutoFit/>
          </a:bodyPr>
          <a:p>
            <a:pPr>
              <a:spcBef>
                <a:spcPct val="50000"/>
              </a:spcBef>
            </a:pPr>
            <a:r>
              <a:rPr lang="en-US" altLang="zh-CN" sz="3200" b="1" err="1">
                <a:solidFill>
                  <a:srgbClr val="003300"/>
                </a:solidFill>
                <a:latin typeface="Arial" panose="020B0604020202020204" pitchFamily="34" charset="0"/>
              </a:rPr>
              <a:t>huán</a:t>
            </a:r>
            <a:endParaRPr lang="en-US" altLang="zh-CN" sz="3200" b="1">
              <a:solidFill>
                <a:srgbClr val="003300"/>
              </a:solidFill>
              <a:latin typeface="Arial" panose="020B0604020202020204" pitchFamily="34" charset="0"/>
            </a:endParaRPr>
          </a:p>
        </p:txBody>
      </p:sp>
      <p:sp>
        <p:nvSpPr>
          <p:cNvPr id="117769" name="文本框 117768"/>
          <p:cNvSpPr txBox="1"/>
          <p:nvPr/>
        </p:nvSpPr>
        <p:spPr>
          <a:xfrm>
            <a:off x="-36512" y="2060575"/>
            <a:ext cx="1547812" cy="579438"/>
          </a:xfrm>
          <a:prstGeom prst="rect">
            <a:avLst/>
          </a:prstGeom>
          <a:solidFill>
            <a:schemeClr val="tx1"/>
          </a:solidFill>
          <a:ln w="9525">
            <a:noFill/>
          </a:ln>
        </p:spPr>
        <p:txBody>
          <a:bodyPr>
            <a:spAutoFit/>
          </a:bodyPr>
          <a:p>
            <a:pPr>
              <a:spcBef>
                <a:spcPct val="50000"/>
              </a:spcBef>
            </a:pPr>
            <a:r>
              <a:rPr lang="en-US" altLang="zh-CN" sz="3200" b="1" err="1">
                <a:solidFill>
                  <a:srgbClr val="003300"/>
                </a:solidFill>
                <a:latin typeface="Arial" panose="020B0604020202020204" pitchFamily="34" charset="0"/>
              </a:rPr>
              <a:t>sh</a:t>
            </a:r>
            <a:r>
              <a:rPr lang="en-US" altLang="zh-CN" sz="3200" b="1" err="1">
                <a:solidFill>
                  <a:srgbClr val="003300"/>
                </a:solidFill>
                <a:latin typeface="Arial" panose="020B0604020202020204" pitchFamily="34" charset="0"/>
                <a:cs typeface="Arial" panose="020B0604020202020204" pitchFamily="34" charset="0"/>
              </a:rPr>
              <a:t>ù</a:t>
            </a:r>
            <a:r>
              <a:rPr lang="en-US" altLang="zh-CN" sz="3200" b="1" err="1">
                <a:solidFill>
                  <a:srgbClr val="003300"/>
                </a:solidFill>
                <a:latin typeface="Arial" panose="020B0604020202020204" pitchFamily="34" charset="0"/>
              </a:rPr>
              <a:t>n</a:t>
            </a:r>
            <a:endParaRPr lang="en-US" altLang="zh-CN" sz="3200" b="1">
              <a:solidFill>
                <a:srgbClr val="003300"/>
              </a:solidFill>
              <a:latin typeface="Arial" panose="020B0604020202020204" pitchFamily="34" charset="0"/>
            </a:endParaRPr>
          </a:p>
        </p:txBody>
      </p:sp>
      <p:sp>
        <p:nvSpPr>
          <p:cNvPr id="117770" name="文本框 117769"/>
          <p:cNvSpPr txBox="1"/>
          <p:nvPr/>
        </p:nvSpPr>
        <p:spPr>
          <a:xfrm>
            <a:off x="1116013" y="2060575"/>
            <a:ext cx="1150937" cy="579438"/>
          </a:xfrm>
          <a:prstGeom prst="rect">
            <a:avLst/>
          </a:prstGeom>
          <a:solidFill>
            <a:schemeClr val="tx1"/>
          </a:solidFill>
          <a:ln w="9525">
            <a:noFill/>
          </a:ln>
        </p:spPr>
        <p:txBody>
          <a:bodyPr>
            <a:spAutoFit/>
          </a:bodyPr>
          <a:p>
            <a:pPr>
              <a:spcBef>
                <a:spcPct val="50000"/>
              </a:spcBef>
            </a:pPr>
            <a:r>
              <a:rPr lang="en-US" altLang="zh-CN" sz="3200" b="1" err="1">
                <a:solidFill>
                  <a:srgbClr val="003300"/>
                </a:solidFill>
                <a:latin typeface="Arial" panose="020B0604020202020204" pitchFamily="34" charset="0"/>
              </a:rPr>
              <a:t>pí</a:t>
            </a:r>
            <a:endParaRPr lang="en-US" altLang="zh-CN" sz="3200" b="1">
              <a:solidFill>
                <a:srgbClr val="003300"/>
              </a:solidFill>
              <a:latin typeface="Arial" panose="020B0604020202020204" pitchFamily="34" charset="0"/>
            </a:endParaRPr>
          </a:p>
        </p:txBody>
      </p:sp>
      <p:sp>
        <p:nvSpPr>
          <p:cNvPr id="117771" name="文本框 117770"/>
          <p:cNvSpPr txBox="1"/>
          <p:nvPr/>
        </p:nvSpPr>
        <p:spPr>
          <a:xfrm>
            <a:off x="2627313" y="2133600"/>
            <a:ext cx="1150937" cy="579438"/>
          </a:xfrm>
          <a:prstGeom prst="rect">
            <a:avLst/>
          </a:prstGeom>
          <a:solidFill>
            <a:schemeClr val="tx1"/>
          </a:solidFill>
          <a:ln w="9525">
            <a:noFill/>
          </a:ln>
        </p:spPr>
        <p:txBody>
          <a:bodyPr>
            <a:spAutoFit/>
          </a:bodyPr>
          <a:p>
            <a:pPr>
              <a:spcBef>
                <a:spcPct val="50000"/>
              </a:spcBef>
            </a:pPr>
            <a:r>
              <a:rPr lang="en-US" altLang="zh-CN" sz="3200" b="1" err="1">
                <a:solidFill>
                  <a:srgbClr val="003300"/>
                </a:solidFill>
                <a:latin typeface="Arial" panose="020B0604020202020204" pitchFamily="34" charset="0"/>
              </a:rPr>
              <a:t>xùn</a:t>
            </a:r>
            <a:endParaRPr lang="en-US" altLang="zh-CN" sz="3200" b="1">
              <a:solidFill>
                <a:srgbClr val="003300"/>
              </a:solidFill>
              <a:latin typeface="Arial" panose="020B0604020202020204" pitchFamily="34" charset="0"/>
            </a:endParaRPr>
          </a:p>
        </p:txBody>
      </p:sp>
      <p:sp>
        <p:nvSpPr>
          <p:cNvPr id="117772" name="文本框 117771"/>
          <p:cNvSpPr txBox="1"/>
          <p:nvPr/>
        </p:nvSpPr>
        <p:spPr>
          <a:xfrm>
            <a:off x="4427538" y="2133600"/>
            <a:ext cx="1150937" cy="579438"/>
          </a:xfrm>
          <a:prstGeom prst="rect">
            <a:avLst/>
          </a:prstGeom>
          <a:solidFill>
            <a:schemeClr val="tx1"/>
          </a:solidFill>
          <a:ln w="9525">
            <a:noFill/>
          </a:ln>
        </p:spPr>
        <p:txBody>
          <a:bodyPr>
            <a:spAutoFit/>
          </a:bodyPr>
          <a:p>
            <a:pPr>
              <a:spcBef>
                <a:spcPct val="50000"/>
              </a:spcBef>
            </a:pPr>
            <a:r>
              <a:rPr lang="en-US" altLang="zh-CN" sz="3200" b="1" err="1">
                <a:solidFill>
                  <a:srgbClr val="003300"/>
                </a:solidFill>
                <a:latin typeface="Arial" panose="020B0604020202020204" pitchFamily="34" charset="0"/>
              </a:rPr>
              <a:t>chēn</a:t>
            </a:r>
            <a:endParaRPr lang="en-US" altLang="zh-CN" sz="3200" b="1">
              <a:solidFill>
                <a:srgbClr val="003300"/>
              </a:solidFill>
              <a:latin typeface="Arial" panose="020B0604020202020204" pitchFamily="34" charset="0"/>
            </a:endParaRPr>
          </a:p>
        </p:txBody>
      </p:sp>
      <p:sp>
        <p:nvSpPr>
          <p:cNvPr id="117773" name="文本框 117772"/>
          <p:cNvSpPr txBox="1"/>
          <p:nvPr/>
        </p:nvSpPr>
        <p:spPr>
          <a:xfrm>
            <a:off x="6948488" y="2133600"/>
            <a:ext cx="1150937" cy="579438"/>
          </a:xfrm>
          <a:prstGeom prst="rect">
            <a:avLst/>
          </a:prstGeom>
          <a:solidFill>
            <a:schemeClr val="tx1"/>
          </a:solidFill>
          <a:ln w="9525">
            <a:noFill/>
          </a:ln>
        </p:spPr>
        <p:txBody>
          <a:bodyPr>
            <a:spAutoFit/>
          </a:bodyPr>
          <a:p>
            <a:pPr>
              <a:spcBef>
                <a:spcPct val="50000"/>
              </a:spcBef>
            </a:pPr>
            <a:r>
              <a:rPr lang="en-US" altLang="zh-CN" sz="3200" b="1" err="1">
                <a:solidFill>
                  <a:srgbClr val="003300"/>
                </a:solidFill>
                <a:latin typeface="Arial" panose="020B0604020202020204" pitchFamily="34" charset="0"/>
              </a:rPr>
              <a:t>shù</a:t>
            </a:r>
            <a:endParaRPr lang="en-US" altLang="zh-CN" sz="3200" b="1">
              <a:solidFill>
                <a:srgbClr val="003300"/>
              </a:solidFill>
              <a:latin typeface="Arial" panose="020B0604020202020204" pitchFamily="34" charset="0"/>
            </a:endParaRPr>
          </a:p>
        </p:txBody>
      </p:sp>
      <p:sp>
        <p:nvSpPr>
          <p:cNvPr id="117774" name="文本框 117773"/>
          <p:cNvSpPr txBox="1"/>
          <p:nvPr/>
        </p:nvSpPr>
        <p:spPr>
          <a:xfrm>
            <a:off x="539750" y="3500438"/>
            <a:ext cx="1150938" cy="579437"/>
          </a:xfrm>
          <a:prstGeom prst="rect">
            <a:avLst/>
          </a:prstGeom>
          <a:solidFill>
            <a:schemeClr val="tx1"/>
          </a:solidFill>
          <a:ln w="9525">
            <a:noFill/>
          </a:ln>
        </p:spPr>
        <p:txBody>
          <a:bodyPr>
            <a:spAutoFit/>
          </a:bodyPr>
          <a:p>
            <a:pPr>
              <a:spcBef>
                <a:spcPct val="50000"/>
              </a:spcBef>
            </a:pPr>
            <a:r>
              <a:rPr lang="en-US" altLang="zh-CN" sz="3200" b="1" err="1">
                <a:solidFill>
                  <a:srgbClr val="003300"/>
                </a:solidFill>
                <a:latin typeface="Arial" panose="020B0604020202020204" pitchFamily="34" charset="0"/>
              </a:rPr>
              <a:t>jū</a:t>
            </a:r>
            <a:endParaRPr lang="en-US" altLang="zh-CN" sz="3200" b="1">
              <a:solidFill>
                <a:srgbClr val="003300"/>
              </a:solidFill>
              <a:latin typeface="Arial" panose="020B0604020202020204" pitchFamily="34" charset="0"/>
            </a:endParaRPr>
          </a:p>
        </p:txBody>
      </p:sp>
      <p:sp>
        <p:nvSpPr>
          <p:cNvPr id="117775" name="文本框 117774"/>
          <p:cNvSpPr txBox="1"/>
          <p:nvPr/>
        </p:nvSpPr>
        <p:spPr>
          <a:xfrm>
            <a:off x="1476375" y="3500438"/>
            <a:ext cx="1150938" cy="579437"/>
          </a:xfrm>
          <a:prstGeom prst="rect">
            <a:avLst/>
          </a:prstGeom>
          <a:solidFill>
            <a:schemeClr val="tx1"/>
          </a:solidFill>
          <a:ln w="9525">
            <a:noFill/>
          </a:ln>
        </p:spPr>
        <p:txBody>
          <a:bodyPr>
            <a:spAutoFit/>
          </a:bodyPr>
          <a:p>
            <a:pPr>
              <a:spcBef>
                <a:spcPct val="50000"/>
              </a:spcBef>
            </a:pPr>
            <a:r>
              <a:rPr lang="en-US" altLang="zh-CN" sz="3200" b="1" err="1">
                <a:solidFill>
                  <a:srgbClr val="003300"/>
                </a:solidFill>
                <a:latin typeface="Arial" panose="020B0604020202020204" pitchFamily="34" charset="0"/>
              </a:rPr>
              <a:t>xūyí</a:t>
            </a:r>
            <a:endParaRPr lang="en-US" altLang="zh-CN" sz="3200" b="1">
              <a:solidFill>
                <a:srgbClr val="003300"/>
              </a:solidFill>
              <a:latin typeface="Arial" panose="020B0604020202020204" pitchFamily="34" charset="0"/>
            </a:endParaRPr>
          </a:p>
        </p:txBody>
      </p:sp>
      <p:sp>
        <p:nvSpPr>
          <p:cNvPr id="117776" name="文本框 117775"/>
          <p:cNvSpPr txBox="1"/>
          <p:nvPr/>
        </p:nvSpPr>
        <p:spPr>
          <a:xfrm>
            <a:off x="5292725" y="3573463"/>
            <a:ext cx="1150938" cy="579437"/>
          </a:xfrm>
          <a:prstGeom prst="rect">
            <a:avLst/>
          </a:prstGeom>
          <a:solidFill>
            <a:schemeClr val="tx1"/>
          </a:solidFill>
          <a:ln w="9525">
            <a:noFill/>
          </a:ln>
        </p:spPr>
        <p:txBody>
          <a:bodyPr>
            <a:spAutoFit/>
          </a:bodyPr>
          <a:p>
            <a:pPr>
              <a:spcBef>
                <a:spcPct val="50000"/>
              </a:spcBef>
            </a:pPr>
            <a:r>
              <a:rPr lang="en-US" altLang="zh-CN" sz="3200" b="1" err="1">
                <a:solidFill>
                  <a:srgbClr val="003300"/>
                </a:solidFill>
                <a:latin typeface="Arial" panose="020B0604020202020204" pitchFamily="34" charset="0"/>
              </a:rPr>
              <a:t>xíng</a:t>
            </a:r>
            <a:endParaRPr lang="en-US" altLang="zh-CN" sz="3200" b="1">
              <a:solidFill>
                <a:srgbClr val="003300"/>
              </a:solidFill>
              <a:latin typeface="Arial" panose="020B0604020202020204" pitchFamily="34" charset="0"/>
            </a:endParaRPr>
          </a:p>
        </p:txBody>
      </p:sp>
      <p:sp>
        <p:nvSpPr>
          <p:cNvPr id="117777" name="文本框 117776"/>
          <p:cNvSpPr txBox="1"/>
          <p:nvPr/>
        </p:nvSpPr>
        <p:spPr>
          <a:xfrm>
            <a:off x="2627313" y="3573463"/>
            <a:ext cx="1150937" cy="579437"/>
          </a:xfrm>
          <a:prstGeom prst="rect">
            <a:avLst/>
          </a:prstGeom>
          <a:solidFill>
            <a:schemeClr val="tx1"/>
          </a:solidFill>
          <a:ln w="9525">
            <a:noFill/>
          </a:ln>
        </p:spPr>
        <p:txBody>
          <a:bodyPr>
            <a:spAutoFit/>
          </a:bodyPr>
          <a:p>
            <a:pPr>
              <a:spcBef>
                <a:spcPct val="50000"/>
              </a:spcBef>
            </a:pPr>
            <a:r>
              <a:rPr lang="en-US" altLang="zh-CN" sz="3200" b="1" err="1">
                <a:solidFill>
                  <a:srgbClr val="003300"/>
                </a:solidFill>
                <a:latin typeface="Arial" panose="020B0604020202020204" pitchFamily="34" charset="0"/>
              </a:rPr>
              <a:t>s</a:t>
            </a:r>
            <a:r>
              <a:rPr lang="en-US" altLang="zh-CN" sz="3200" b="1" err="1">
                <a:solidFill>
                  <a:srgbClr val="003300"/>
                </a:solidFill>
                <a:latin typeface="Arial" panose="020B0604020202020204" pitchFamily="34" charset="0"/>
                <a:cs typeface="Arial" panose="020B0604020202020204" pitchFamily="34" charset="0"/>
              </a:rPr>
              <a:t>ì</a:t>
            </a:r>
            <a:endParaRPr lang="en-US" altLang="zh-CN" sz="3200" b="1">
              <a:solidFill>
                <a:srgbClr val="003300"/>
              </a:solidFill>
              <a:latin typeface="Arial" panose="020B0604020202020204" pitchFamily="34" charset="0"/>
              <a:ea typeface="Arial" panose="020B0604020202020204" pitchFamily="34" charset="0"/>
            </a:endParaRPr>
          </a:p>
        </p:txBody>
      </p:sp>
      <p:sp>
        <p:nvSpPr>
          <p:cNvPr id="117778" name="文本框 117777"/>
          <p:cNvSpPr txBox="1"/>
          <p:nvPr/>
        </p:nvSpPr>
        <p:spPr>
          <a:xfrm>
            <a:off x="3851275" y="3573463"/>
            <a:ext cx="1150938" cy="579437"/>
          </a:xfrm>
          <a:prstGeom prst="rect">
            <a:avLst/>
          </a:prstGeom>
          <a:solidFill>
            <a:schemeClr val="tx1"/>
          </a:solidFill>
          <a:ln w="9525">
            <a:noFill/>
          </a:ln>
        </p:spPr>
        <p:txBody>
          <a:bodyPr>
            <a:spAutoFit/>
          </a:bodyPr>
          <a:p>
            <a:pPr>
              <a:spcBef>
                <a:spcPct val="50000"/>
              </a:spcBef>
            </a:pPr>
            <a:r>
              <a:rPr lang="en-US" altLang="zh-CN" sz="3200" b="1" err="1">
                <a:solidFill>
                  <a:srgbClr val="003300"/>
                </a:solidFill>
                <a:latin typeface="Arial" panose="020B0604020202020204" pitchFamily="34" charset="0"/>
              </a:rPr>
              <a:t>suī</a:t>
            </a:r>
            <a:endParaRPr lang="en-US" altLang="zh-CN" sz="3200" b="1">
              <a:solidFill>
                <a:srgbClr val="003300"/>
              </a:solidFill>
              <a:latin typeface="Arial" panose="020B0604020202020204" pitchFamily="34" charset="0"/>
            </a:endParaRPr>
          </a:p>
        </p:txBody>
      </p:sp>
      <p:sp>
        <p:nvSpPr>
          <p:cNvPr id="117779" name="文本框 117778"/>
          <p:cNvSpPr txBox="1"/>
          <p:nvPr/>
        </p:nvSpPr>
        <p:spPr>
          <a:xfrm>
            <a:off x="6732588" y="3500438"/>
            <a:ext cx="1150937" cy="579437"/>
          </a:xfrm>
          <a:prstGeom prst="rect">
            <a:avLst/>
          </a:prstGeom>
          <a:solidFill>
            <a:schemeClr val="tx1"/>
          </a:solidFill>
          <a:ln w="9525">
            <a:noFill/>
          </a:ln>
        </p:spPr>
        <p:txBody>
          <a:bodyPr>
            <a:spAutoFit/>
          </a:bodyPr>
          <a:p>
            <a:pPr>
              <a:spcBef>
                <a:spcPct val="50000"/>
              </a:spcBef>
            </a:pPr>
            <a:r>
              <a:rPr lang="en-US" altLang="zh-CN" sz="3200" b="1" err="1">
                <a:solidFill>
                  <a:srgbClr val="003300"/>
                </a:solidFill>
                <a:latin typeface="Arial" panose="020B0604020202020204" pitchFamily="34" charset="0"/>
              </a:rPr>
              <a:t>qí</a:t>
            </a:r>
            <a:endParaRPr lang="en-US" altLang="zh-CN" sz="3200" b="1">
              <a:solidFill>
                <a:srgbClr val="003300"/>
              </a:solidFill>
              <a:latin typeface="Arial" panose="020B0604020202020204" pitchFamily="34" charset="0"/>
            </a:endParaRPr>
          </a:p>
        </p:txBody>
      </p:sp>
      <p:sp>
        <p:nvSpPr>
          <p:cNvPr id="117780" name="文本框 117779"/>
          <p:cNvSpPr txBox="1"/>
          <p:nvPr/>
        </p:nvSpPr>
        <p:spPr>
          <a:xfrm>
            <a:off x="7993063" y="3500438"/>
            <a:ext cx="1150937" cy="579437"/>
          </a:xfrm>
          <a:prstGeom prst="rect">
            <a:avLst/>
          </a:prstGeom>
          <a:solidFill>
            <a:schemeClr val="tx1"/>
          </a:solidFill>
          <a:ln w="9525">
            <a:noFill/>
          </a:ln>
        </p:spPr>
        <p:txBody>
          <a:bodyPr>
            <a:spAutoFit/>
          </a:bodyPr>
          <a:p>
            <a:pPr>
              <a:spcBef>
                <a:spcPct val="50000"/>
              </a:spcBef>
            </a:pPr>
            <a:r>
              <a:rPr lang="en-US" altLang="zh-CN" sz="3200" b="1" err="1">
                <a:solidFill>
                  <a:srgbClr val="003300"/>
                </a:solidFill>
                <a:latin typeface="Arial" panose="020B0604020202020204" pitchFamily="34" charset="0"/>
              </a:rPr>
              <a:t>yuàn</a:t>
            </a:r>
            <a:endParaRPr lang="en-US" altLang="zh-CN" sz="3200" b="1">
              <a:solidFill>
                <a:srgbClr val="003300"/>
              </a:solidFill>
              <a:latin typeface="Arial" panose="020B0604020202020204" pitchFamily="34" charset="0"/>
            </a:endParaRPr>
          </a:p>
        </p:txBody>
      </p:sp>
      <p:sp>
        <p:nvSpPr>
          <p:cNvPr id="117781" name="文本框 117780"/>
          <p:cNvSpPr txBox="1"/>
          <p:nvPr/>
        </p:nvSpPr>
        <p:spPr>
          <a:xfrm>
            <a:off x="0" y="4868863"/>
            <a:ext cx="1150938" cy="579437"/>
          </a:xfrm>
          <a:prstGeom prst="rect">
            <a:avLst/>
          </a:prstGeom>
          <a:solidFill>
            <a:schemeClr val="tx1"/>
          </a:solidFill>
          <a:ln w="9525">
            <a:noFill/>
          </a:ln>
        </p:spPr>
        <p:txBody>
          <a:bodyPr>
            <a:spAutoFit/>
          </a:bodyPr>
          <a:p>
            <a:pPr>
              <a:spcBef>
                <a:spcPct val="50000"/>
              </a:spcBef>
            </a:pPr>
            <a:r>
              <a:rPr lang="en-US" altLang="zh-CN" sz="3200" b="1" err="1">
                <a:solidFill>
                  <a:srgbClr val="003300"/>
                </a:solidFill>
                <a:latin typeface="Arial" panose="020B0604020202020204" pitchFamily="34" charset="0"/>
              </a:rPr>
              <a:t>yuè</a:t>
            </a:r>
            <a:endParaRPr lang="en-US" altLang="zh-CN" sz="3200" b="1">
              <a:solidFill>
                <a:srgbClr val="003300"/>
              </a:solidFill>
              <a:latin typeface="Arial" panose="020B0604020202020204" pitchFamily="34" charset="0"/>
            </a:endParaRPr>
          </a:p>
        </p:txBody>
      </p:sp>
      <p:sp>
        <p:nvSpPr>
          <p:cNvPr id="117782" name="文本框 117781"/>
          <p:cNvSpPr txBox="1"/>
          <p:nvPr/>
        </p:nvSpPr>
        <p:spPr>
          <a:xfrm>
            <a:off x="1187450" y="4868863"/>
            <a:ext cx="1150938" cy="579437"/>
          </a:xfrm>
          <a:prstGeom prst="rect">
            <a:avLst/>
          </a:prstGeom>
          <a:solidFill>
            <a:schemeClr val="tx1"/>
          </a:solidFill>
          <a:ln w="9525">
            <a:noFill/>
          </a:ln>
        </p:spPr>
        <p:txBody>
          <a:bodyPr>
            <a:spAutoFit/>
          </a:bodyPr>
          <a:p>
            <a:pPr>
              <a:spcBef>
                <a:spcPct val="50000"/>
              </a:spcBef>
            </a:pPr>
            <a:r>
              <a:rPr lang="en-US" altLang="zh-CN" sz="3200" b="1" err="1">
                <a:solidFill>
                  <a:srgbClr val="003300"/>
                </a:solidFill>
                <a:latin typeface="Arial" panose="020B0604020202020204" pitchFamily="34" charset="0"/>
              </a:rPr>
              <a:t>dài</a:t>
            </a:r>
            <a:endParaRPr lang="en-US" altLang="zh-CN" sz="3200" b="1">
              <a:solidFill>
                <a:srgbClr val="003300"/>
              </a:solidFill>
              <a:latin typeface="Arial" panose="020B0604020202020204" pitchFamily="34" charset="0"/>
            </a:endParaRPr>
          </a:p>
        </p:txBody>
      </p:sp>
      <p:sp>
        <p:nvSpPr>
          <p:cNvPr id="117783" name="文本框 117782"/>
          <p:cNvSpPr txBox="1"/>
          <p:nvPr/>
        </p:nvSpPr>
        <p:spPr>
          <a:xfrm>
            <a:off x="2484438" y="4797425"/>
            <a:ext cx="1150937" cy="579438"/>
          </a:xfrm>
          <a:prstGeom prst="rect">
            <a:avLst/>
          </a:prstGeom>
          <a:solidFill>
            <a:schemeClr val="tx1"/>
          </a:solidFill>
          <a:ln w="9525">
            <a:noFill/>
          </a:ln>
        </p:spPr>
        <p:txBody>
          <a:bodyPr>
            <a:spAutoFit/>
          </a:bodyPr>
          <a:p>
            <a:pPr>
              <a:spcBef>
                <a:spcPct val="50000"/>
              </a:spcBef>
            </a:pPr>
            <a:r>
              <a:rPr lang="en-US" altLang="zh-CN" sz="3200" b="1" err="1">
                <a:solidFill>
                  <a:srgbClr val="003300"/>
                </a:solidFill>
                <a:latin typeface="Arial" panose="020B0604020202020204" pitchFamily="34" charset="0"/>
              </a:rPr>
              <a:t>duó</a:t>
            </a:r>
            <a:endParaRPr lang="en-US" altLang="zh-CN" sz="3200" b="1">
              <a:solidFill>
                <a:srgbClr val="003300"/>
              </a:solidFill>
              <a:latin typeface="Arial" panose="020B0604020202020204" pitchFamily="34" charset="0"/>
            </a:endParaRPr>
          </a:p>
        </p:txBody>
      </p:sp>
      <p:sp>
        <p:nvSpPr>
          <p:cNvPr id="117784" name="文本框 117783"/>
          <p:cNvSpPr txBox="1"/>
          <p:nvPr/>
        </p:nvSpPr>
        <p:spPr>
          <a:xfrm>
            <a:off x="5076825" y="4868863"/>
            <a:ext cx="1150938" cy="579437"/>
          </a:xfrm>
          <a:prstGeom prst="rect">
            <a:avLst/>
          </a:prstGeom>
          <a:solidFill>
            <a:schemeClr val="tx1"/>
          </a:solidFill>
          <a:ln w="9525">
            <a:noFill/>
          </a:ln>
        </p:spPr>
        <p:txBody>
          <a:bodyPr>
            <a:spAutoFit/>
          </a:bodyPr>
          <a:p>
            <a:pPr>
              <a:spcBef>
                <a:spcPct val="50000"/>
              </a:spcBef>
            </a:pPr>
            <a:r>
              <a:rPr lang="en-US" altLang="zh-CN" sz="3200" b="1" err="1">
                <a:solidFill>
                  <a:srgbClr val="003300"/>
                </a:solidFill>
                <a:latin typeface="Arial" panose="020B0604020202020204" pitchFamily="34" charset="0"/>
              </a:rPr>
              <a:t>yì</a:t>
            </a:r>
            <a:endParaRPr lang="en-US" altLang="zh-CN" sz="3200" b="1">
              <a:solidFill>
                <a:srgbClr val="003300"/>
              </a:solidFill>
              <a:latin typeface="Arial" panose="020B0604020202020204" pitchFamily="34" charset="0"/>
            </a:endParaRPr>
          </a:p>
        </p:txBody>
      </p:sp>
      <p:sp>
        <p:nvSpPr>
          <p:cNvPr id="117785" name="文本框 117784"/>
          <p:cNvSpPr txBox="1"/>
          <p:nvPr/>
        </p:nvSpPr>
        <p:spPr>
          <a:xfrm>
            <a:off x="6516688" y="4868863"/>
            <a:ext cx="1150937" cy="579437"/>
          </a:xfrm>
          <a:prstGeom prst="rect">
            <a:avLst/>
          </a:prstGeom>
          <a:solidFill>
            <a:schemeClr val="tx1"/>
          </a:solidFill>
          <a:ln w="9525">
            <a:noFill/>
          </a:ln>
        </p:spPr>
        <p:txBody>
          <a:bodyPr>
            <a:spAutoFit/>
          </a:bodyPr>
          <a:p>
            <a:pPr>
              <a:spcBef>
                <a:spcPct val="50000"/>
              </a:spcBef>
            </a:pPr>
            <a:r>
              <a:rPr lang="en-US" altLang="zh-CN" sz="3200" b="1" err="1">
                <a:solidFill>
                  <a:srgbClr val="003300"/>
                </a:solidFill>
                <a:latin typeface="Arial" panose="020B0604020202020204" pitchFamily="34" charset="0"/>
              </a:rPr>
              <a:t>yǐ</a:t>
            </a:r>
            <a:endParaRPr lang="en-US" altLang="zh-CN" sz="3200" b="1">
              <a:solidFill>
                <a:srgbClr val="003300"/>
              </a:solidFill>
              <a:latin typeface="Arial" panose="020B0604020202020204" pitchFamily="34" charset="0"/>
            </a:endParaRPr>
          </a:p>
        </p:txBody>
      </p:sp>
      <p:sp>
        <p:nvSpPr>
          <p:cNvPr id="117786" name="文本框 117785"/>
          <p:cNvSpPr txBox="1"/>
          <p:nvPr/>
        </p:nvSpPr>
        <p:spPr>
          <a:xfrm>
            <a:off x="7956550" y="4868863"/>
            <a:ext cx="649288" cy="579437"/>
          </a:xfrm>
          <a:prstGeom prst="rect">
            <a:avLst/>
          </a:prstGeom>
          <a:solidFill>
            <a:schemeClr val="tx1"/>
          </a:solidFill>
          <a:ln w="9525">
            <a:noFill/>
          </a:ln>
        </p:spPr>
        <p:txBody>
          <a:bodyPr>
            <a:spAutoFit/>
          </a:bodyPr>
          <a:p>
            <a:pPr>
              <a:spcBef>
                <a:spcPct val="50000"/>
              </a:spcBef>
            </a:pPr>
            <a:r>
              <a:rPr lang="en-US" altLang="zh-CN" sz="3200" b="1" err="1">
                <a:solidFill>
                  <a:srgbClr val="003300"/>
                </a:solidFill>
                <a:latin typeface="Arial" panose="020B0604020202020204" pitchFamily="34" charset="0"/>
              </a:rPr>
              <a:t>yì</a:t>
            </a:r>
            <a:endParaRPr lang="en-US" altLang="zh-CN" sz="3200" b="1">
              <a:solidFill>
                <a:srgbClr val="003300"/>
              </a:solidFill>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7764"/>
                                        </p:tgtEl>
                                        <p:attrNameLst>
                                          <p:attrName>style.visibility</p:attrName>
                                        </p:attrNameLst>
                                      </p:cBhvr>
                                      <p:to>
                                        <p:strVal val="visible"/>
                                      </p:to>
                                    </p:set>
                                    <p:animEffect transition="in" filter="blinds(horizontal)">
                                      <p:cBhvr>
                                        <p:cTn id="7" dur="500"/>
                                        <p:tgtEl>
                                          <p:spTgt spid="11776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17765"/>
                                        </p:tgtEl>
                                        <p:attrNameLst>
                                          <p:attrName>style.visibility</p:attrName>
                                        </p:attrNameLst>
                                      </p:cBhvr>
                                      <p:to>
                                        <p:strVal val="visible"/>
                                      </p:to>
                                    </p:set>
                                    <p:animEffect transition="in" filter="blinds(horizontal)">
                                      <p:cBhvr>
                                        <p:cTn id="12" dur="500"/>
                                        <p:tgtEl>
                                          <p:spTgt spid="11776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17766"/>
                                        </p:tgtEl>
                                        <p:attrNameLst>
                                          <p:attrName>style.visibility</p:attrName>
                                        </p:attrNameLst>
                                      </p:cBhvr>
                                      <p:to>
                                        <p:strVal val="visible"/>
                                      </p:to>
                                    </p:set>
                                    <p:animEffect transition="in" filter="blinds(horizontal)">
                                      <p:cBhvr>
                                        <p:cTn id="17" dur="500"/>
                                        <p:tgtEl>
                                          <p:spTgt spid="117766"/>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17767"/>
                                        </p:tgtEl>
                                        <p:attrNameLst>
                                          <p:attrName>style.visibility</p:attrName>
                                        </p:attrNameLst>
                                      </p:cBhvr>
                                      <p:to>
                                        <p:strVal val="visible"/>
                                      </p:to>
                                    </p:set>
                                    <p:animEffect transition="in" filter="blinds(horizontal)">
                                      <p:cBhvr>
                                        <p:cTn id="22" dur="500"/>
                                        <p:tgtEl>
                                          <p:spTgt spid="117767"/>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17768"/>
                                        </p:tgtEl>
                                        <p:attrNameLst>
                                          <p:attrName>style.visibility</p:attrName>
                                        </p:attrNameLst>
                                      </p:cBhvr>
                                      <p:to>
                                        <p:strVal val="visible"/>
                                      </p:to>
                                    </p:set>
                                    <p:animEffect transition="in" filter="blinds(horizontal)">
                                      <p:cBhvr>
                                        <p:cTn id="27" dur="500"/>
                                        <p:tgtEl>
                                          <p:spTgt spid="117768"/>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17769"/>
                                        </p:tgtEl>
                                        <p:attrNameLst>
                                          <p:attrName>style.visibility</p:attrName>
                                        </p:attrNameLst>
                                      </p:cBhvr>
                                      <p:to>
                                        <p:strVal val="visible"/>
                                      </p:to>
                                    </p:set>
                                    <p:animEffect transition="in" filter="blinds(horizontal)">
                                      <p:cBhvr>
                                        <p:cTn id="32" dur="500"/>
                                        <p:tgtEl>
                                          <p:spTgt spid="117769"/>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17770"/>
                                        </p:tgtEl>
                                        <p:attrNameLst>
                                          <p:attrName>style.visibility</p:attrName>
                                        </p:attrNameLst>
                                      </p:cBhvr>
                                      <p:to>
                                        <p:strVal val="visible"/>
                                      </p:to>
                                    </p:set>
                                    <p:animEffect transition="in" filter="blinds(horizontal)">
                                      <p:cBhvr>
                                        <p:cTn id="37" dur="500"/>
                                        <p:tgtEl>
                                          <p:spTgt spid="117770"/>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17771"/>
                                        </p:tgtEl>
                                        <p:attrNameLst>
                                          <p:attrName>style.visibility</p:attrName>
                                        </p:attrNameLst>
                                      </p:cBhvr>
                                      <p:to>
                                        <p:strVal val="visible"/>
                                      </p:to>
                                    </p:set>
                                    <p:animEffect transition="in" filter="blinds(horizontal)">
                                      <p:cBhvr>
                                        <p:cTn id="42" dur="500"/>
                                        <p:tgtEl>
                                          <p:spTgt spid="117771"/>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17772"/>
                                        </p:tgtEl>
                                        <p:attrNameLst>
                                          <p:attrName>style.visibility</p:attrName>
                                        </p:attrNameLst>
                                      </p:cBhvr>
                                      <p:to>
                                        <p:strVal val="visible"/>
                                      </p:to>
                                    </p:set>
                                    <p:animEffect transition="in" filter="blinds(horizontal)">
                                      <p:cBhvr>
                                        <p:cTn id="47" dur="500"/>
                                        <p:tgtEl>
                                          <p:spTgt spid="117772"/>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117773"/>
                                        </p:tgtEl>
                                        <p:attrNameLst>
                                          <p:attrName>style.visibility</p:attrName>
                                        </p:attrNameLst>
                                      </p:cBhvr>
                                      <p:to>
                                        <p:strVal val="visible"/>
                                      </p:to>
                                    </p:set>
                                    <p:animEffect transition="in" filter="blinds(horizontal)">
                                      <p:cBhvr>
                                        <p:cTn id="52" dur="500"/>
                                        <p:tgtEl>
                                          <p:spTgt spid="117773"/>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grpId="0" nodeType="clickEffect">
                                  <p:stCondLst>
                                    <p:cond delay="0"/>
                                  </p:stCondLst>
                                  <p:childTnLst>
                                    <p:set>
                                      <p:cBhvr>
                                        <p:cTn id="56" dur="1" fill="hold">
                                          <p:stCondLst>
                                            <p:cond delay="0"/>
                                          </p:stCondLst>
                                        </p:cTn>
                                        <p:tgtEl>
                                          <p:spTgt spid="117774"/>
                                        </p:tgtEl>
                                        <p:attrNameLst>
                                          <p:attrName>style.visibility</p:attrName>
                                        </p:attrNameLst>
                                      </p:cBhvr>
                                      <p:to>
                                        <p:strVal val="visible"/>
                                      </p:to>
                                    </p:set>
                                    <p:animEffect transition="in" filter="blinds(horizontal)">
                                      <p:cBhvr>
                                        <p:cTn id="57" dur="500"/>
                                        <p:tgtEl>
                                          <p:spTgt spid="117774"/>
                                        </p:tgtEl>
                                      </p:cBhvr>
                                    </p:animEffect>
                                  </p:childTnLst>
                                </p:cTn>
                              </p:par>
                            </p:childTnLst>
                          </p:cTn>
                        </p:par>
                      </p:childTnLst>
                    </p:cTn>
                  </p:par>
                  <p:par>
                    <p:cTn id="58" fill="hold">
                      <p:stCondLst>
                        <p:cond delay="indefinite"/>
                      </p:stCondLst>
                      <p:childTnLst>
                        <p:par>
                          <p:cTn id="59" fill="hold">
                            <p:stCondLst>
                              <p:cond delay="0"/>
                            </p:stCondLst>
                            <p:childTnLst>
                              <p:par>
                                <p:cTn id="60" presetID="3" presetClass="entr" presetSubtype="10" fill="hold" grpId="0" nodeType="clickEffect">
                                  <p:stCondLst>
                                    <p:cond delay="0"/>
                                  </p:stCondLst>
                                  <p:childTnLst>
                                    <p:set>
                                      <p:cBhvr>
                                        <p:cTn id="61" dur="1" fill="hold">
                                          <p:stCondLst>
                                            <p:cond delay="0"/>
                                          </p:stCondLst>
                                        </p:cTn>
                                        <p:tgtEl>
                                          <p:spTgt spid="117775"/>
                                        </p:tgtEl>
                                        <p:attrNameLst>
                                          <p:attrName>style.visibility</p:attrName>
                                        </p:attrNameLst>
                                      </p:cBhvr>
                                      <p:to>
                                        <p:strVal val="visible"/>
                                      </p:to>
                                    </p:set>
                                    <p:animEffect transition="in" filter="blinds(horizontal)">
                                      <p:cBhvr>
                                        <p:cTn id="62" dur="500"/>
                                        <p:tgtEl>
                                          <p:spTgt spid="117775"/>
                                        </p:tgtEl>
                                      </p:cBhvr>
                                    </p:animEffect>
                                  </p:childTnLst>
                                </p:cTn>
                              </p:par>
                            </p:childTnLst>
                          </p:cTn>
                        </p:par>
                      </p:childTnLst>
                    </p:cTn>
                  </p:par>
                  <p:par>
                    <p:cTn id="63" fill="hold">
                      <p:stCondLst>
                        <p:cond delay="indefinite"/>
                      </p:stCondLst>
                      <p:childTnLst>
                        <p:par>
                          <p:cTn id="64" fill="hold">
                            <p:stCondLst>
                              <p:cond delay="0"/>
                            </p:stCondLst>
                            <p:childTnLst>
                              <p:par>
                                <p:cTn id="65" presetID="3" presetClass="entr" presetSubtype="10" fill="hold" grpId="0" nodeType="clickEffect">
                                  <p:stCondLst>
                                    <p:cond delay="0"/>
                                  </p:stCondLst>
                                  <p:childTnLst>
                                    <p:set>
                                      <p:cBhvr>
                                        <p:cTn id="66" dur="1" fill="hold">
                                          <p:stCondLst>
                                            <p:cond delay="0"/>
                                          </p:stCondLst>
                                        </p:cTn>
                                        <p:tgtEl>
                                          <p:spTgt spid="117776"/>
                                        </p:tgtEl>
                                        <p:attrNameLst>
                                          <p:attrName>style.visibility</p:attrName>
                                        </p:attrNameLst>
                                      </p:cBhvr>
                                      <p:to>
                                        <p:strVal val="visible"/>
                                      </p:to>
                                    </p:set>
                                    <p:animEffect transition="in" filter="blinds(horizontal)">
                                      <p:cBhvr>
                                        <p:cTn id="67" dur="500"/>
                                        <p:tgtEl>
                                          <p:spTgt spid="117776"/>
                                        </p:tgtEl>
                                      </p:cBhvr>
                                    </p:animEffect>
                                  </p:childTnLst>
                                </p:cTn>
                              </p:par>
                            </p:childTnLst>
                          </p:cTn>
                        </p:par>
                      </p:childTnLst>
                    </p:cTn>
                  </p:par>
                  <p:par>
                    <p:cTn id="68" fill="hold">
                      <p:stCondLst>
                        <p:cond delay="indefinite"/>
                      </p:stCondLst>
                      <p:childTnLst>
                        <p:par>
                          <p:cTn id="69" fill="hold">
                            <p:stCondLst>
                              <p:cond delay="0"/>
                            </p:stCondLst>
                            <p:childTnLst>
                              <p:par>
                                <p:cTn id="70" presetID="3" presetClass="entr" presetSubtype="10" fill="hold" grpId="0" nodeType="clickEffect">
                                  <p:stCondLst>
                                    <p:cond delay="0"/>
                                  </p:stCondLst>
                                  <p:childTnLst>
                                    <p:set>
                                      <p:cBhvr>
                                        <p:cTn id="71" dur="1" fill="hold">
                                          <p:stCondLst>
                                            <p:cond delay="0"/>
                                          </p:stCondLst>
                                        </p:cTn>
                                        <p:tgtEl>
                                          <p:spTgt spid="117777"/>
                                        </p:tgtEl>
                                        <p:attrNameLst>
                                          <p:attrName>style.visibility</p:attrName>
                                        </p:attrNameLst>
                                      </p:cBhvr>
                                      <p:to>
                                        <p:strVal val="visible"/>
                                      </p:to>
                                    </p:set>
                                    <p:animEffect transition="in" filter="blinds(horizontal)">
                                      <p:cBhvr>
                                        <p:cTn id="72" dur="500"/>
                                        <p:tgtEl>
                                          <p:spTgt spid="117777"/>
                                        </p:tgtEl>
                                      </p:cBhvr>
                                    </p:animEffect>
                                  </p:childTnLst>
                                </p:cTn>
                              </p:par>
                            </p:childTnLst>
                          </p:cTn>
                        </p:par>
                      </p:childTnLst>
                    </p:cTn>
                  </p:par>
                  <p:par>
                    <p:cTn id="73" fill="hold">
                      <p:stCondLst>
                        <p:cond delay="indefinite"/>
                      </p:stCondLst>
                      <p:childTnLst>
                        <p:par>
                          <p:cTn id="74" fill="hold">
                            <p:stCondLst>
                              <p:cond delay="0"/>
                            </p:stCondLst>
                            <p:childTnLst>
                              <p:par>
                                <p:cTn id="75" presetID="3" presetClass="entr" presetSubtype="10" fill="hold" grpId="0" nodeType="clickEffect">
                                  <p:stCondLst>
                                    <p:cond delay="0"/>
                                  </p:stCondLst>
                                  <p:childTnLst>
                                    <p:set>
                                      <p:cBhvr>
                                        <p:cTn id="76" dur="1" fill="hold">
                                          <p:stCondLst>
                                            <p:cond delay="0"/>
                                          </p:stCondLst>
                                        </p:cTn>
                                        <p:tgtEl>
                                          <p:spTgt spid="117778"/>
                                        </p:tgtEl>
                                        <p:attrNameLst>
                                          <p:attrName>style.visibility</p:attrName>
                                        </p:attrNameLst>
                                      </p:cBhvr>
                                      <p:to>
                                        <p:strVal val="visible"/>
                                      </p:to>
                                    </p:set>
                                    <p:animEffect transition="in" filter="blinds(horizontal)">
                                      <p:cBhvr>
                                        <p:cTn id="77" dur="500"/>
                                        <p:tgtEl>
                                          <p:spTgt spid="117778"/>
                                        </p:tgtEl>
                                      </p:cBhvr>
                                    </p:animEffect>
                                  </p:childTnLst>
                                </p:cTn>
                              </p:par>
                            </p:childTnLst>
                          </p:cTn>
                        </p:par>
                      </p:childTnLst>
                    </p:cTn>
                  </p:par>
                  <p:par>
                    <p:cTn id="78" fill="hold">
                      <p:stCondLst>
                        <p:cond delay="indefinite"/>
                      </p:stCondLst>
                      <p:childTnLst>
                        <p:par>
                          <p:cTn id="79" fill="hold">
                            <p:stCondLst>
                              <p:cond delay="0"/>
                            </p:stCondLst>
                            <p:childTnLst>
                              <p:par>
                                <p:cTn id="80" presetID="3" presetClass="entr" presetSubtype="10" fill="hold" grpId="0" nodeType="clickEffect">
                                  <p:stCondLst>
                                    <p:cond delay="0"/>
                                  </p:stCondLst>
                                  <p:childTnLst>
                                    <p:set>
                                      <p:cBhvr>
                                        <p:cTn id="81" dur="1" fill="hold">
                                          <p:stCondLst>
                                            <p:cond delay="0"/>
                                          </p:stCondLst>
                                        </p:cTn>
                                        <p:tgtEl>
                                          <p:spTgt spid="117779"/>
                                        </p:tgtEl>
                                        <p:attrNameLst>
                                          <p:attrName>style.visibility</p:attrName>
                                        </p:attrNameLst>
                                      </p:cBhvr>
                                      <p:to>
                                        <p:strVal val="visible"/>
                                      </p:to>
                                    </p:set>
                                    <p:animEffect transition="in" filter="blinds(horizontal)">
                                      <p:cBhvr>
                                        <p:cTn id="82" dur="500"/>
                                        <p:tgtEl>
                                          <p:spTgt spid="117779"/>
                                        </p:tgtEl>
                                      </p:cBhvr>
                                    </p:animEffect>
                                  </p:childTnLst>
                                </p:cTn>
                              </p:par>
                            </p:childTnLst>
                          </p:cTn>
                        </p:par>
                      </p:childTnLst>
                    </p:cTn>
                  </p:par>
                  <p:par>
                    <p:cTn id="83" fill="hold">
                      <p:stCondLst>
                        <p:cond delay="indefinite"/>
                      </p:stCondLst>
                      <p:childTnLst>
                        <p:par>
                          <p:cTn id="84" fill="hold">
                            <p:stCondLst>
                              <p:cond delay="0"/>
                            </p:stCondLst>
                            <p:childTnLst>
                              <p:par>
                                <p:cTn id="85" presetID="3" presetClass="entr" presetSubtype="10" fill="hold" grpId="0" nodeType="clickEffect">
                                  <p:stCondLst>
                                    <p:cond delay="0"/>
                                  </p:stCondLst>
                                  <p:childTnLst>
                                    <p:set>
                                      <p:cBhvr>
                                        <p:cTn id="86" dur="1" fill="hold">
                                          <p:stCondLst>
                                            <p:cond delay="0"/>
                                          </p:stCondLst>
                                        </p:cTn>
                                        <p:tgtEl>
                                          <p:spTgt spid="117780"/>
                                        </p:tgtEl>
                                        <p:attrNameLst>
                                          <p:attrName>style.visibility</p:attrName>
                                        </p:attrNameLst>
                                      </p:cBhvr>
                                      <p:to>
                                        <p:strVal val="visible"/>
                                      </p:to>
                                    </p:set>
                                    <p:animEffect transition="in" filter="blinds(horizontal)">
                                      <p:cBhvr>
                                        <p:cTn id="87" dur="500"/>
                                        <p:tgtEl>
                                          <p:spTgt spid="117780"/>
                                        </p:tgtEl>
                                      </p:cBhvr>
                                    </p:animEffect>
                                  </p:childTnLst>
                                </p:cTn>
                              </p:par>
                            </p:childTnLst>
                          </p:cTn>
                        </p:par>
                      </p:childTnLst>
                    </p:cTn>
                  </p:par>
                  <p:par>
                    <p:cTn id="88" fill="hold">
                      <p:stCondLst>
                        <p:cond delay="indefinite"/>
                      </p:stCondLst>
                      <p:childTnLst>
                        <p:par>
                          <p:cTn id="89" fill="hold">
                            <p:stCondLst>
                              <p:cond delay="0"/>
                            </p:stCondLst>
                            <p:childTnLst>
                              <p:par>
                                <p:cTn id="90" presetID="3" presetClass="entr" presetSubtype="10" fill="hold" grpId="0" nodeType="clickEffect">
                                  <p:stCondLst>
                                    <p:cond delay="0"/>
                                  </p:stCondLst>
                                  <p:childTnLst>
                                    <p:set>
                                      <p:cBhvr>
                                        <p:cTn id="91" dur="1" fill="hold">
                                          <p:stCondLst>
                                            <p:cond delay="0"/>
                                          </p:stCondLst>
                                        </p:cTn>
                                        <p:tgtEl>
                                          <p:spTgt spid="117781"/>
                                        </p:tgtEl>
                                        <p:attrNameLst>
                                          <p:attrName>style.visibility</p:attrName>
                                        </p:attrNameLst>
                                      </p:cBhvr>
                                      <p:to>
                                        <p:strVal val="visible"/>
                                      </p:to>
                                    </p:set>
                                    <p:animEffect transition="in" filter="blinds(horizontal)">
                                      <p:cBhvr>
                                        <p:cTn id="92" dur="500"/>
                                        <p:tgtEl>
                                          <p:spTgt spid="117781"/>
                                        </p:tgtEl>
                                      </p:cBhvr>
                                    </p:animEffect>
                                  </p:childTnLst>
                                </p:cTn>
                              </p:par>
                            </p:childTnLst>
                          </p:cTn>
                        </p:par>
                      </p:childTnLst>
                    </p:cTn>
                  </p:par>
                  <p:par>
                    <p:cTn id="93" fill="hold">
                      <p:stCondLst>
                        <p:cond delay="indefinite"/>
                      </p:stCondLst>
                      <p:childTnLst>
                        <p:par>
                          <p:cTn id="94" fill="hold">
                            <p:stCondLst>
                              <p:cond delay="0"/>
                            </p:stCondLst>
                            <p:childTnLst>
                              <p:par>
                                <p:cTn id="95" presetID="3" presetClass="entr" presetSubtype="10" fill="hold" grpId="0" nodeType="clickEffect">
                                  <p:stCondLst>
                                    <p:cond delay="0"/>
                                  </p:stCondLst>
                                  <p:childTnLst>
                                    <p:set>
                                      <p:cBhvr>
                                        <p:cTn id="96" dur="1" fill="hold">
                                          <p:stCondLst>
                                            <p:cond delay="0"/>
                                          </p:stCondLst>
                                        </p:cTn>
                                        <p:tgtEl>
                                          <p:spTgt spid="117782"/>
                                        </p:tgtEl>
                                        <p:attrNameLst>
                                          <p:attrName>style.visibility</p:attrName>
                                        </p:attrNameLst>
                                      </p:cBhvr>
                                      <p:to>
                                        <p:strVal val="visible"/>
                                      </p:to>
                                    </p:set>
                                    <p:animEffect transition="in" filter="blinds(horizontal)">
                                      <p:cBhvr>
                                        <p:cTn id="97" dur="500"/>
                                        <p:tgtEl>
                                          <p:spTgt spid="117782"/>
                                        </p:tgtEl>
                                      </p:cBhvr>
                                    </p:animEffect>
                                  </p:childTnLst>
                                </p:cTn>
                              </p:par>
                            </p:childTnLst>
                          </p:cTn>
                        </p:par>
                      </p:childTnLst>
                    </p:cTn>
                  </p:par>
                  <p:par>
                    <p:cTn id="98" fill="hold">
                      <p:stCondLst>
                        <p:cond delay="indefinite"/>
                      </p:stCondLst>
                      <p:childTnLst>
                        <p:par>
                          <p:cTn id="99" fill="hold">
                            <p:stCondLst>
                              <p:cond delay="0"/>
                            </p:stCondLst>
                            <p:childTnLst>
                              <p:par>
                                <p:cTn id="100" presetID="3" presetClass="entr" presetSubtype="10" fill="hold" grpId="0" nodeType="clickEffect">
                                  <p:stCondLst>
                                    <p:cond delay="0"/>
                                  </p:stCondLst>
                                  <p:childTnLst>
                                    <p:set>
                                      <p:cBhvr>
                                        <p:cTn id="101" dur="1" fill="hold">
                                          <p:stCondLst>
                                            <p:cond delay="0"/>
                                          </p:stCondLst>
                                        </p:cTn>
                                        <p:tgtEl>
                                          <p:spTgt spid="117783"/>
                                        </p:tgtEl>
                                        <p:attrNameLst>
                                          <p:attrName>style.visibility</p:attrName>
                                        </p:attrNameLst>
                                      </p:cBhvr>
                                      <p:to>
                                        <p:strVal val="visible"/>
                                      </p:to>
                                    </p:set>
                                    <p:animEffect transition="in" filter="blinds(horizontal)">
                                      <p:cBhvr>
                                        <p:cTn id="102" dur="500"/>
                                        <p:tgtEl>
                                          <p:spTgt spid="117783"/>
                                        </p:tgtEl>
                                      </p:cBhvr>
                                    </p:animEffect>
                                  </p:childTnLst>
                                </p:cTn>
                              </p:par>
                            </p:childTnLst>
                          </p:cTn>
                        </p:par>
                      </p:childTnLst>
                    </p:cTn>
                  </p:par>
                  <p:par>
                    <p:cTn id="103" fill="hold">
                      <p:stCondLst>
                        <p:cond delay="indefinite"/>
                      </p:stCondLst>
                      <p:childTnLst>
                        <p:par>
                          <p:cTn id="104" fill="hold">
                            <p:stCondLst>
                              <p:cond delay="0"/>
                            </p:stCondLst>
                            <p:childTnLst>
                              <p:par>
                                <p:cTn id="105" presetID="3" presetClass="entr" presetSubtype="10" fill="hold" grpId="0" nodeType="clickEffect">
                                  <p:stCondLst>
                                    <p:cond delay="0"/>
                                  </p:stCondLst>
                                  <p:childTnLst>
                                    <p:set>
                                      <p:cBhvr>
                                        <p:cTn id="106" dur="1" fill="hold">
                                          <p:stCondLst>
                                            <p:cond delay="0"/>
                                          </p:stCondLst>
                                        </p:cTn>
                                        <p:tgtEl>
                                          <p:spTgt spid="117784"/>
                                        </p:tgtEl>
                                        <p:attrNameLst>
                                          <p:attrName>style.visibility</p:attrName>
                                        </p:attrNameLst>
                                      </p:cBhvr>
                                      <p:to>
                                        <p:strVal val="visible"/>
                                      </p:to>
                                    </p:set>
                                    <p:animEffect transition="in" filter="blinds(horizontal)">
                                      <p:cBhvr>
                                        <p:cTn id="107" dur="500"/>
                                        <p:tgtEl>
                                          <p:spTgt spid="117784"/>
                                        </p:tgtEl>
                                      </p:cBhvr>
                                    </p:animEffect>
                                  </p:childTnLst>
                                </p:cTn>
                              </p:par>
                            </p:childTnLst>
                          </p:cTn>
                        </p:par>
                      </p:childTnLst>
                    </p:cTn>
                  </p:par>
                  <p:par>
                    <p:cTn id="108" fill="hold">
                      <p:stCondLst>
                        <p:cond delay="indefinite"/>
                      </p:stCondLst>
                      <p:childTnLst>
                        <p:par>
                          <p:cTn id="109" fill="hold">
                            <p:stCondLst>
                              <p:cond delay="0"/>
                            </p:stCondLst>
                            <p:childTnLst>
                              <p:par>
                                <p:cTn id="110" presetID="3" presetClass="entr" presetSubtype="10" fill="hold" grpId="0" nodeType="clickEffect">
                                  <p:stCondLst>
                                    <p:cond delay="0"/>
                                  </p:stCondLst>
                                  <p:childTnLst>
                                    <p:set>
                                      <p:cBhvr>
                                        <p:cTn id="111" dur="1" fill="hold">
                                          <p:stCondLst>
                                            <p:cond delay="0"/>
                                          </p:stCondLst>
                                        </p:cTn>
                                        <p:tgtEl>
                                          <p:spTgt spid="117785"/>
                                        </p:tgtEl>
                                        <p:attrNameLst>
                                          <p:attrName>style.visibility</p:attrName>
                                        </p:attrNameLst>
                                      </p:cBhvr>
                                      <p:to>
                                        <p:strVal val="visible"/>
                                      </p:to>
                                    </p:set>
                                    <p:animEffect transition="in" filter="blinds(horizontal)">
                                      <p:cBhvr>
                                        <p:cTn id="112" dur="500"/>
                                        <p:tgtEl>
                                          <p:spTgt spid="117785"/>
                                        </p:tgtEl>
                                      </p:cBhvr>
                                    </p:animEffect>
                                  </p:childTnLst>
                                </p:cTn>
                              </p:par>
                            </p:childTnLst>
                          </p:cTn>
                        </p:par>
                      </p:childTnLst>
                    </p:cTn>
                  </p:par>
                  <p:par>
                    <p:cTn id="113" fill="hold">
                      <p:stCondLst>
                        <p:cond delay="indefinite"/>
                      </p:stCondLst>
                      <p:childTnLst>
                        <p:par>
                          <p:cTn id="114" fill="hold">
                            <p:stCondLst>
                              <p:cond delay="0"/>
                            </p:stCondLst>
                            <p:childTnLst>
                              <p:par>
                                <p:cTn id="115" presetID="3" presetClass="entr" presetSubtype="10" fill="hold" grpId="0" nodeType="clickEffect">
                                  <p:stCondLst>
                                    <p:cond delay="0"/>
                                  </p:stCondLst>
                                  <p:childTnLst>
                                    <p:set>
                                      <p:cBhvr>
                                        <p:cTn id="116" dur="1" fill="hold">
                                          <p:stCondLst>
                                            <p:cond delay="0"/>
                                          </p:stCondLst>
                                        </p:cTn>
                                        <p:tgtEl>
                                          <p:spTgt spid="117786"/>
                                        </p:tgtEl>
                                        <p:attrNameLst>
                                          <p:attrName>style.visibility</p:attrName>
                                        </p:attrNameLst>
                                      </p:cBhvr>
                                      <p:to>
                                        <p:strVal val="visible"/>
                                      </p:to>
                                    </p:set>
                                    <p:animEffect transition="in" filter="blinds(horizontal)">
                                      <p:cBhvr>
                                        <p:cTn id="117" dur="500"/>
                                        <p:tgtEl>
                                          <p:spTgt spid="1177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7764" grpId="0" animBg="1"/>
      <p:bldP spid="117765" grpId="0" animBg="1"/>
      <p:bldP spid="117766" grpId="0" animBg="1"/>
      <p:bldP spid="117767" grpId="0" animBg="1"/>
      <p:bldP spid="117768" grpId="0" animBg="1"/>
      <p:bldP spid="117769" grpId="0" animBg="1"/>
      <p:bldP spid="117770" grpId="0" animBg="1"/>
      <p:bldP spid="117771" grpId="0" animBg="1"/>
      <p:bldP spid="117772" grpId="0" animBg="1"/>
      <p:bldP spid="117773" grpId="0" animBg="1"/>
      <p:bldP spid="117774" grpId="0" animBg="1"/>
      <p:bldP spid="117775" grpId="0" animBg="1"/>
      <p:bldP spid="117776" grpId="0" animBg="1"/>
      <p:bldP spid="117777" grpId="0" animBg="1"/>
      <p:bldP spid="117778" grpId="0" animBg="1"/>
      <p:bldP spid="117779" grpId="0" animBg="1"/>
      <p:bldP spid="117780" grpId="0" animBg="1"/>
      <p:bldP spid="117781" grpId="0" animBg="1"/>
      <p:bldP spid="117782" grpId="0" animBg="1"/>
      <p:bldP spid="117783" grpId="0" animBg="1"/>
      <p:bldP spid="117784" grpId="0" animBg="1"/>
      <p:bldP spid="117785" grpId="0" animBg="1"/>
      <p:bldP spid="117786"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364" name="文本框 15363"/>
          <p:cNvSpPr txBox="1"/>
          <p:nvPr/>
        </p:nvSpPr>
        <p:spPr>
          <a:xfrm>
            <a:off x="269875" y="839788"/>
            <a:ext cx="8550275" cy="4821237"/>
          </a:xfrm>
          <a:prstGeom prst="rect">
            <a:avLst/>
          </a:prstGeom>
          <a:noFill/>
          <a:ln w="9525">
            <a:noFill/>
          </a:ln>
        </p:spPr>
        <p:txBody>
          <a:bodyPr>
            <a:spAutoFit/>
          </a:bodyPr>
          <a:p>
            <a:pPr algn="ctr">
              <a:spcBef>
                <a:spcPct val="50000"/>
              </a:spcBef>
              <a:buClr>
                <a:schemeClr val="bg1"/>
              </a:buClr>
            </a:pPr>
            <a:r>
              <a:rPr lang="zh-CN" altLang="en-US" sz="4000" b="1" dirty="0">
                <a:solidFill>
                  <a:srgbClr val="0000FF"/>
                </a:solidFill>
                <a:latin typeface="华文中宋" pitchFamily="2" charset="-122"/>
                <a:ea typeface="华文中宋" pitchFamily="2" charset="-122"/>
              </a:rPr>
              <a:t>学习重点</a:t>
            </a:r>
            <a:endParaRPr lang="zh-CN" altLang="en-US" sz="4000" b="1" dirty="0">
              <a:solidFill>
                <a:srgbClr val="0000FF"/>
              </a:solidFill>
              <a:latin typeface="华文中宋" pitchFamily="2" charset="-122"/>
              <a:ea typeface="华文中宋" pitchFamily="2" charset="-122"/>
            </a:endParaRPr>
          </a:p>
          <a:p>
            <a:pPr>
              <a:spcBef>
                <a:spcPct val="50000"/>
              </a:spcBef>
              <a:buClr>
                <a:schemeClr val="bg1"/>
              </a:buClr>
            </a:pPr>
            <a:r>
              <a:rPr lang="zh-CN" altLang="en-US" sz="3600" b="1" dirty="0">
                <a:latin typeface="华文中宋" pitchFamily="2" charset="-122"/>
                <a:ea typeface="华文中宋" pitchFamily="2" charset="-122"/>
              </a:rPr>
              <a:t>      </a:t>
            </a:r>
            <a:r>
              <a:rPr lang="en-US" altLang="zh-CN" sz="3600" b="1" dirty="0">
                <a:latin typeface="华文中宋" pitchFamily="2" charset="-122"/>
                <a:ea typeface="华文中宋" pitchFamily="2" charset="-122"/>
              </a:rPr>
              <a:t>1.</a:t>
            </a:r>
            <a:r>
              <a:rPr lang="zh-CN" altLang="en-US" sz="3600" b="1" dirty="0">
                <a:latin typeface="华文中宋" pitchFamily="2" charset="-122"/>
                <a:ea typeface="华文中宋" pitchFamily="2" charset="-122"/>
              </a:rPr>
              <a:t>积累文中重要的实词、虚词的意义用法以及句式的特点。</a:t>
            </a:r>
            <a:endParaRPr lang="zh-CN" altLang="en-US" sz="3600" b="1" dirty="0">
              <a:latin typeface="华文中宋" pitchFamily="2" charset="-122"/>
              <a:ea typeface="华文中宋" pitchFamily="2" charset="-122"/>
            </a:endParaRPr>
          </a:p>
          <a:p>
            <a:pPr>
              <a:spcBef>
                <a:spcPct val="50000"/>
              </a:spcBef>
              <a:buClr>
                <a:schemeClr val="bg1"/>
              </a:buClr>
            </a:pPr>
            <a:r>
              <a:rPr lang="zh-CN" altLang="en-US" sz="3600" b="1" dirty="0">
                <a:latin typeface="华文中宋" pitchFamily="2" charset="-122"/>
                <a:ea typeface="华文中宋" pitchFamily="2" charset="-122"/>
              </a:rPr>
              <a:t>      </a:t>
            </a:r>
            <a:r>
              <a:rPr lang="en-US" altLang="zh-CN" sz="3600" b="1" dirty="0">
                <a:latin typeface="华文中宋" pitchFamily="2" charset="-122"/>
                <a:ea typeface="华文中宋" pitchFamily="2" charset="-122"/>
              </a:rPr>
              <a:t>2.</a:t>
            </a:r>
            <a:r>
              <a:rPr lang="zh-CN" altLang="en-US" sz="3600" b="1" dirty="0">
                <a:latin typeface="华文中宋" pitchFamily="2" charset="-122"/>
                <a:ea typeface="华文中宋" pitchFamily="2" charset="-122"/>
              </a:rPr>
              <a:t>了解项羽一生的主要经历，体会其性格特点对命运的影响。</a:t>
            </a:r>
            <a:endParaRPr lang="zh-CN" altLang="en-US" sz="3600" b="1" dirty="0">
              <a:latin typeface="华文中宋" pitchFamily="2" charset="-122"/>
              <a:ea typeface="华文中宋" pitchFamily="2" charset="-122"/>
            </a:endParaRPr>
          </a:p>
          <a:p>
            <a:pPr>
              <a:spcBef>
                <a:spcPct val="50000"/>
              </a:spcBef>
              <a:buClr>
                <a:schemeClr val="bg1"/>
              </a:buClr>
            </a:pPr>
            <a:r>
              <a:rPr lang="zh-CN" altLang="en-US" sz="3600" b="1" dirty="0">
                <a:latin typeface="华文中宋" pitchFamily="2" charset="-122"/>
                <a:ea typeface="华文中宋" pitchFamily="2" charset="-122"/>
              </a:rPr>
              <a:t>      </a:t>
            </a:r>
            <a:r>
              <a:rPr lang="en-US" altLang="zh-CN" sz="3600" b="1" dirty="0">
                <a:latin typeface="华文中宋" pitchFamily="2" charset="-122"/>
                <a:ea typeface="华文中宋" pitchFamily="2" charset="-122"/>
              </a:rPr>
              <a:t>3.</a:t>
            </a:r>
            <a:r>
              <a:rPr lang="zh-CN" altLang="en-US" sz="3600" b="1" dirty="0">
                <a:latin typeface="华文中宋" pitchFamily="2" charset="-122"/>
                <a:ea typeface="华文中宋" pitchFamily="2" charset="-122"/>
              </a:rPr>
              <a:t>了解司马迁等人对项羽的评价，进而形成自己对项羽的认识和评价。</a:t>
            </a:r>
            <a:endParaRPr lang="zh-CN" altLang="en-US" sz="3600" b="1">
              <a:latin typeface="华文中宋" pitchFamily="2" charset="-122"/>
              <a:ea typeface="华文中宋" pitchFamily="2" charset="-122"/>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3010" name="文本框 43009"/>
          <p:cNvSpPr txBox="1"/>
          <p:nvPr/>
        </p:nvSpPr>
        <p:spPr>
          <a:xfrm>
            <a:off x="684213" y="765175"/>
            <a:ext cx="6840537" cy="823913"/>
          </a:xfrm>
          <a:prstGeom prst="rect">
            <a:avLst/>
          </a:prstGeom>
          <a:noFill/>
          <a:ln w="9525">
            <a:noFill/>
          </a:ln>
        </p:spPr>
        <p:txBody>
          <a:bodyPr>
            <a:spAutoFit/>
          </a:bodyPr>
          <a:p>
            <a:pPr>
              <a:spcBef>
                <a:spcPct val="50000"/>
              </a:spcBef>
              <a:buClr>
                <a:schemeClr val="bg1"/>
              </a:buClr>
            </a:pPr>
            <a:r>
              <a:rPr lang="zh-CN" altLang="en-US" sz="4800" b="1" dirty="0">
                <a:latin typeface="华文中宋" pitchFamily="2" charset="-122"/>
                <a:ea typeface="华文中宋" pitchFamily="2" charset="-122"/>
              </a:rPr>
              <a:t>第一部分  </a:t>
            </a:r>
            <a:r>
              <a:rPr lang="en-US" altLang="zh-CN" sz="4800" b="1" dirty="0">
                <a:latin typeface="华文中宋" pitchFamily="2" charset="-122"/>
                <a:ea typeface="华文中宋" pitchFamily="2" charset="-122"/>
              </a:rPr>
              <a:t>《</a:t>
            </a:r>
            <a:r>
              <a:rPr lang="zh-CN" altLang="en-US" sz="4800" b="1" dirty="0">
                <a:latin typeface="华文中宋" pitchFamily="2" charset="-122"/>
                <a:ea typeface="华文中宋" pitchFamily="2" charset="-122"/>
              </a:rPr>
              <a:t>少怀壮志</a:t>
            </a:r>
            <a:r>
              <a:rPr lang="en-US" altLang="zh-CN" sz="4800" b="1">
                <a:latin typeface="华文中宋" pitchFamily="2" charset="-122"/>
                <a:ea typeface="华文中宋" pitchFamily="2" charset="-122"/>
              </a:rPr>
              <a:t>》</a:t>
            </a:r>
            <a:endParaRPr lang="en-US" altLang="zh-CN" sz="4800" b="1">
              <a:solidFill>
                <a:schemeClr val="accent2"/>
              </a:solidFill>
              <a:latin typeface="华文中宋" pitchFamily="2" charset="-122"/>
              <a:ea typeface="华文中宋" pitchFamily="2" charset="-122"/>
            </a:endParaRPr>
          </a:p>
        </p:txBody>
      </p:sp>
      <p:pic>
        <p:nvPicPr>
          <p:cNvPr id="43011" name="图片 43010" descr="[宋]赵 佶《瑞鹤图》"/>
          <p:cNvPicPr>
            <a:picLocks noChangeAspect="1"/>
          </p:cNvPicPr>
          <p:nvPr/>
        </p:nvPicPr>
        <p:blipFill>
          <a:blip r:embed="rId1"/>
          <a:stretch>
            <a:fillRect/>
          </a:stretch>
        </p:blipFill>
        <p:spPr>
          <a:xfrm>
            <a:off x="468313" y="1773238"/>
            <a:ext cx="8280400" cy="4824412"/>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3010">
                                            <p:txEl>
                                              <p:charRg st="0" end="13"/>
                                            </p:txEl>
                                          </p:spTgt>
                                        </p:tgtEl>
                                        <p:attrNameLst>
                                          <p:attrName>style.visibility</p:attrName>
                                        </p:attrNameLst>
                                      </p:cBhvr>
                                      <p:to>
                                        <p:strVal val="visible"/>
                                      </p:to>
                                    </p:set>
                                    <p:anim calcmode="lin" valueType="num">
                                      <p:cBhvr additive="base">
                                        <p:cTn id="7" dur="500" fill="hold"/>
                                        <p:tgtEl>
                                          <p:spTgt spid="43010">
                                            <p:txEl>
                                              <p:charRg st="0" end="13"/>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43010">
                                            <p:txEl>
                                              <p:charRg st="0" end="13"/>
                                            </p:txEl>
                                          </p:spTgt>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2" fill="hold" nodeType="afterEffect">
                                  <p:stCondLst>
                                    <p:cond delay="0"/>
                                  </p:stCondLst>
                                  <p:childTnLst>
                                    <p:set>
                                      <p:cBhvr>
                                        <p:cTn id="11" dur="1" fill="hold">
                                          <p:stCondLst>
                                            <p:cond delay="0"/>
                                          </p:stCondLst>
                                        </p:cTn>
                                        <p:tgtEl>
                                          <p:spTgt spid="43011"/>
                                        </p:tgtEl>
                                        <p:attrNameLst>
                                          <p:attrName>style.visibility</p:attrName>
                                        </p:attrNameLst>
                                      </p:cBhvr>
                                      <p:to>
                                        <p:strVal val="visible"/>
                                      </p:to>
                                    </p:set>
                                    <p:animEffect transition="in" filter="wipe(right)">
                                      <p:cBhvr>
                                        <p:cTn id="12" dur="500"/>
                                        <p:tgtEl>
                                          <p:spTgt spid="430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10"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1492" name="文本框 191491"/>
          <p:cNvSpPr txBox="1"/>
          <p:nvPr/>
        </p:nvSpPr>
        <p:spPr>
          <a:xfrm>
            <a:off x="250825" y="404813"/>
            <a:ext cx="8642350" cy="5453062"/>
          </a:xfrm>
          <a:prstGeom prst="rect">
            <a:avLst/>
          </a:prstGeom>
          <a:noFill/>
          <a:ln w="9525">
            <a:noFill/>
          </a:ln>
        </p:spPr>
        <p:txBody>
          <a:bodyPr>
            <a:spAutoFit/>
          </a:bodyPr>
          <a:p>
            <a:r>
              <a:rPr lang="en-US" altLang="zh-CN" sz="3200" b="1" dirty="0">
                <a:solidFill>
                  <a:srgbClr val="3333FF"/>
                </a:solidFill>
                <a:latin typeface="Arial" panose="020B0604020202020204" pitchFamily="34" charset="0"/>
              </a:rPr>
              <a:t>1</a:t>
            </a:r>
            <a:r>
              <a:rPr lang="zh-CN" altLang="en-US" sz="3200" b="1" dirty="0">
                <a:solidFill>
                  <a:srgbClr val="3333FF"/>
                </a:solidFill>
                <a:latin typeface="Arial" panose="020B0604020202020204" pitchFamily="34" charset="0"/>
              </a:rPr>
              <a:t>文言字词句的理解</a:t>
            </a:r>
            <a:endParaRPr lang="zh-CN" altLang="en-US" sz="3200" b="1" dirty="0">
              <a:solidFill>
                <a:srgbClr val="3333FF"/>
              </a:solidFill>
              <a:latin typeface="Arial" panose="020B0604020202020204" pitchFamily="34" charset="0"/>
            </a:endParaRPr>
          </a:p>
          <a:p>
            <a:r>
              <a:rPr lang="zh-CN" altLang="en-US" sz="3200" b="1" dirty="0">
                <a:latin typeface="Arial" panose="020B0604020202020204" pitchFamily="34" charset="0"/>
              </a:rPr>
              <a:t>（</a:t>
            </a:r>
            <a:r>
              <a:rPr lang="en-US" altLang="zh-CN" sz="3200" b="1" dirty="0">
                <a:latin typeface="Arial" panose="020B0604020202020204" pitchFamily="34" charset="0"/>
              </a:rPr>
              <a:t>1</a:t>
            </a:r>
            <a:r>
              <a:rPr lang="zh-CN" altLang="en-US" sz="3200" b="1" dirty="0">
                <a:latin typeface="Arial" panose="020B0604020202020204" pitchFamily="34" charset="0"/>
              </a:rPr>
              <a:t>）项籍者，下相人也，字羽。</a:t>
            </a:r>
            <a:endParaRPr lang="zh-CN" altLang="en-US" sz="3200" b="1" dirty="0">
              <a:latin typeface="Arial" panose="020B0604020202020204" pitchFamily="34" charset="0"/>
            </a:endParaRPr>
          </a:p>
          <a:p>
            <a:r>
              <a:rPr lang="zh-CN" altLang="en-US" sz="3200" b="1" dirty="0">
                <a:latin typeface="Arial" panose="020B0604020202020204" pitchFamily="34" charset="0"/>
              </a:rPr>
              <a:t>（</a:t>
            </a:r>
            <a:r>
              <a:rPr lang="en-US" altLang="zh-CN" sz="3200" b="1" dirty="0">
                <a:latin typeface="Arial" panose="020B0604020202020204" pitchFamily="34" charset="0"/>
              </a:rPr>
              <a:t>2</a:t>
            </a:r>
            <a:r>
              <a:rPr lang="zh-CN" altLang="en-US" sz="3200" b="1" dirty="0">
                <a:latin typeface="Arial" panose="020B0604020202020204" pitchFamily="34" charset="0"/>
              </a:rPr>
              <a:t>）其</a:t>
            </a:r>
            <a:r>
              <a:rPr lang="zh-CN" altLang="en-US" sz="3200" b="1" dirty="0">
                <a:solidFill>
                  <a:srgbClr val="FF0000"/>
                </a:solidFill>
                <a:latin typeface="Arial" panose="020B0604020202020204" pitchFamily="34" charset="0"/>
              </a:rPr>
              <a:t>季</a:t>
            </a:r>
            <a:r>
              <a:rPr lang="zh-CN" altLang="en-US" sz="3200" b="1" dirty="0">
                <a:latin typeface="Arial" panose="020B0604020202020204" pitchFamily="34" charset="0"/>
              </a:rPr>
              <a:t>父项梁</a:t>
            </a:r>
            <a:endParaRPr lang="zh-CN" altLang="en-US" sz="3200" b="1" dirty="0">
              <a:latin typeface="Arial" panose="020B0604020202020204" pitchFamily="34" charset="0"/>
            </a:endParaRPr>
          </a:p>
          <a:p>
            <a:r>
              <a:rPr lang="zh-CN" altLang="en-US" sz="3200" b="1" dirty="0">
                <a:latin typeface="Arial" panose="020B0604020202020204" pitchFamily="34" charset="0"/>
              </a:rPr>
              <a:t>（</a:t>
            </a:r>
            <a:r>
              <a:rPr lang="en-US" altLang="zh-CN" sz="3200" b="1" dirty="0">
                <a:latin typeface="Arial" panose="020B0604020202020204" pitchFamily="34" charset="0"/>
              </a:rPr>
              <a:t>3</a:t>
            </a:r>
            <a:r>
              <a:rPr lang="zh-CN" altLang="en-US" sz="3200" b="1" dirty="0">
                <a:latin typeface="Arial" panose="020B0604020202020204" pitchFamily="34" charset="0"/>
              </a:rPr>
              <a:t>）为秦将王翦所戮者也      </a:t>
            </a:r>
            <a:endParaRPr lang="zh-CN" altLang="en-US" sz="3200" b="1" dirty="0">
              <a:latin typeface="Arial" panose="020B0604020202020204" pitchFamily="34" charset="0"/>
            </a:endParaRPr>
          </a:p>
          <a:p>
            <a:r>
              <a:rPr lang="zh-CN" altLang="en-US" sz="3200" b="1" dirty="0">
                <a:latin typeface="Arial" panose="020B0604020202020204" pitchFamily="34" charset="0"/>
              </a:rPr>
              <a:t>（</a:t>
            </a:r>
            <a:r>
              <a:rPr lang="en-US" altLang="zh-CN" sz="3200" b="1" dirty="0">
                <a:latin typeface="Arial" panose="020B0604020202020204" pitchFamily="34" charset="0"/>
              </a:rPr>
              <a:t>4</a:t>
            </a:r>
            <a:r>
              <a:rPr lang="zh-CN" altLang="en-US" sz="3200" b="1" dirty="0">
                <a:latin typeface="Arial" panose="020B0604020202020204" pitchFamily="34" charset="0"/>
              </a:rPr>
              <a:t>）学</a:t>
            </a:r>
            <a:r>
              <a:rPr lang="zh-CN" altLang="en-US" sz="3200" b="1" dirty="0">
                <a:solidFill>
                  <a:srgbClr val="FF0000"/>
                </a:solidFill>
                <a:latin typeface="Arial" panose="020B0604020202020204" pitchFamily="34" charset="0"/>
              </a:rPr>
              <a:t>书</a:t>
            </a:r>
            <a:r>
              <a:rPr lang="zh-CN" altLang="en-US" sz="3200" b="1" dirty="0">
                <a:latin typeface="Arial" panose="020B0604020202020204" pitchFamily="34" charset="0"/>
              </a:rPr>
              <a:t>不成，去 </a:t>
            </a:r>
            <a:endParaRPr lang="zh-CN" altLang="en-US" sz="3200" b="1" dirty="0">
              <a:latin typeface="Arial" panose="020B0604020202020204" pitchFamily="34" charset="0"/>
            </a:endParaRPr>
          </a:p>
          <a:p>
            <a:r>
              <a:rPr lang="zh-CN" altLang="en-US" sz="3200" b="1" dirty="0">
                <a:latin typeface="Arial" panose="020B0604020202020204" pitchFamily="34" charset="0"/>
              </a:rPr>
              <a:t>          一人</a:t>
            </a:r>
            <a:r>
              <a:rPr lang="zh-CN" altLang="en-US" sz="3200" b="1" dirty="0">
                <a:solidFill>
                  <a:srgbClr val="FF0000"/>
                </a:solidFill>
                <a:latin typeface="Arial" panose="020B0604020202020204" pitchFamily="34" charset="0"/>
              </a:rPr>
              <a:t>敌</a:t>
            </a:r>
            <a:r>
              <a:rPr lang="en-US" altLang="zh-CN" sz="3200" b="1">
                <a:latin typeface="Arial" panose="020B0604020202020204" pitchFamily="34" charset="0"/>
              </a:rPr>
              <a:t>……</a:t>
            </a:r>
            <a:r>
              <a:rPr lang="zh-CN" altLang="en-US" sz="3200" b="1" dirty="0">
                <a:latin typeface="Arial" panose="020B0604020202020204" pitchFamily="34" charset="0"/>
              </a:rPr>
              <a:t>万人</a:t>
            </a:r>
            <a:r>
              <a:rPr lang="zh-CN" altLang="en-US" sz="3200" b="1" dirty="0">
                <a:solidFill>
                  <a:srgbClr val="FF0000"/>
                </a:solidFill>
                <a:latin typeface="Arial" panose="020B0604020202020204" pitchFamily="34" charset="0"/>
              </a:rPr>
              <a:t>敌</a:t>
            </a:r>
            <a:endParaRPr lang="zh-CN" altLang="en-US" sz="3200" b="1" dirty="0">
              <a:latin typeface="Arial" panose="020B0604020202020204" pitchFamily="34" charset="0"/>
            </a:endParaRPr>
          </a:p>
          <a:p>
            <a:r>
              <a:rPr lang="zh-CN" altLang="en-US" sz="3200" b="1" dirty="0">
                <a:latin typeface="Arial" panose="020B0604020202020204" pitchFamily="34" charset="0"/>
              </a:rPr>
              <a:t>（</a:t>
            </a:r>
            <a:r>
              <a:rPr lang="en-US" altLang="zh-CN" sz="3200" b="1" dirty="0">
                <a:latin typeface="Arial" panose="020B0604020202020204" pitchFamily="34" charset="0"/>
              </a:rPr>
              <a:t>5</a:t>
            </a:r>
            <a:r>
              <a:rPr lang="zh-CN" altLang="en-US" sz="3200" b="1" dirty="0">
                <a:latin typeface="Arial" panose="020B0604020202020204" pitchFamily="34" charset="0"/>
              </a:rPr>
              <a:t>）略知其意，又不肯</a:t>
            </a:r>
            <a:r>
              <a:rPr lang="zh-CN" altLang="en-US" sz="3200" b="1" dirty="0">
                <a:solidFill>
                  <a:srgbClr val="FF0000"/>
                </a:solidFill>
                <a:latin typeface="Arial" panose="020B0604020202020204" pitchFamily="34" charset="0"/>
              </a:rPr>
              <a:t>竟</a:t>
            </a:r>
            <a:r>
              <a:rPr lang="zh-CN" altLang="en-US" sz="3200" b="1" dirty="0">
                <a:latin typeface="Arial" panose="020B0604020202020204" pitchFamily="34" charset="0"/>
              </a:rPr>
              <a:t>学     </a:t>
            </a:r>
            <a:endParaRPr lang="zh-CN" altLang="en-US" sz="3200" b="1" dirty="0">
              <a:latin typeface="Arial" panose="020B0604020202020204" pitchFamily="34" charset="0"/>
            </a:endParaRPr>
          </a:p>
          <a:p>
            <a:r>
              <a:rPr lang="zh-CN" altLang="en-US" sz="3200" b="1" dirty="0">
                <a:latin typeface="Arial" panose="020B0604020202020204" pitchFamily="34" charset="0"/>
              </a:rPr>
              <a:t>（</a:t>
            </a:r>
            <a:r>
              <a:rPr lang="en-US" altLang="zh-CN" sz="3200" b="1" dirty="0">
                <a:latin typeface="Arial" panose="020B0604020202020204" pitchFamily="34" charset="0"/>
              </a:rPr>
              <a:t>6</a:t>
            </a:r>
            <a:r>
              <a:rPr lang="zh-CN" altLang="en-US" sz="3200" b="1" dirty="0">
                <a:latin typeface="Arial" panose="020B0604020202020204" pitchFamily="34" charset="0"/>
              </a:rPr>
              <a:t>）毋妄言，</a:t>
            </a:r>
            <a:r>
              <a:rPr lang="zh-CN" altLang="en-US" sz="3200" b="1" dirty="0">
                <a:solidFill>
                  <a:srgbClr val="FF0000"/>
                </a:solidFill>
                <a:latin typeface="Arial" panose="020B0604020202020204" pitchFamily="34" charset="0"/>
              </a:rPr>
              <a:t>族</a:t>
            </a:r>
            <a:r>
              <a:rPr lang="zh-CN" altLang="en-US" sz="3200" b="1" dirty="0">
                <a:latin typeface="Arial" panose="020B0604020202020204" pitchFamily="34" charset="0"/>
              </a:rPr>
              <a:t>矣      </a:t>
            </a:r>
            <a:endParaRPr lang="zh-CN" altLang="en-US" sz="3200" b="1" dirty="0">
              <a:latin typeface="Arial" panose="020B0604020202020204" pitchFamily="34" charset="0"/>
            </a:endParaRPr>
          </a:p>
          <a:p>
            <a:r>
              <a:rPr lang="zh-CN" altLang="en-US" sz="3200" b="1" dirty="0">
                <a:latin typeface="Arial" panose="020B0604020202020204" pitchFamily="34" charset="0"/>
              </a:rPr>
              <a:t>（</a:t>
            </a:r>
            <a:r>
              <a:rPr lang="en-US" altLang="zh-CN" sz="3200" b="1" dirty="0">
                <a:latin typeface="Arial" panose="020B0604020202020204" pitchFamily="34" charset="0"/>
              </a:rPr>
              <a:t>7</a:t>
            </a:r>
            <a:r>
              <a:rPr lang="zh-CN" altLang="en-US" sz="3200" b="1" dirty="0">
                <a:latin typeface="Arial" panose="020B0604020202020204" pitchFamily="34" charset="0"/>
              </a:rPr>
              <a:t>）梁以此</a:t>
            </a:r>
            <a:r>
              <a:rPr lang="zh-CN" altLang="en-US" sz="3200" b="1" dirty="0">
                <a:solidFill>
                  <a:srgbClr val="FF0000"/>
                </a:solidFill>
                <a:latin typeface="Arial" panose="020B0604020202020204" pitchFamily="34" charset="0"/>
              </a:rPr>
              <a:t>奇</a:t>
            </a:r>
            <a:r>
              <a:rPr lang="zh-CN" altLang="en-US" sz="3200" b="1" dirty="0">
                <a:latin typeface="Arial" panose="020B0604020202020204" pitchFamily="34" charset="0"/>
              </a:rPr>
              <a:t>籍    </a:t>
            </a:r>
            <a:endParaRPr lang="zh-CN" altLang="en-US" sz="3200" b="1" dirty="0">
              <a:latin typeface="Arial" panose="020B0604020202020204" pitchFamily="34" charset="0"/>
            </a:endParaRPr>
          </a:p>
          <a:p>
            <a:r>
              <a:rPr lang="zh-CN" altLang="en-US" sz="3200" b="1" dirty="0">
                <a:latin typeface="Arial" panose="020B0604020202020204" pitchFamily="34" charset="0"/>
              </a:rPr>
              <a:t> （</a:t>
            </a:r>
            <a:r>
              <a:rPr lang="en-US" altLang="zh-CN" sz="3200" b="1" dirty="0">
                <a:latin typeface="Arial" panose="020B0604020202020204" pitchFamily="34" charset="0"/>
              </a:rPr>
              <a:t>8</a:t>
            </a:r>
            <a:r>
              <a:rPr lang="zh-CN" altLang="en-US" sz="3200" b="1" dirty="0">
                <a:latin typeface="Arial" panose="020B0604020202020204" pitchFamily="34" charset="0"/>
              </a:rPr>
              <a:t>）力能</a:t>
            </a:r>
            <a:r>
              <a:rPr lang="zh-CN" altLang="en-US" sz="3200" b="1" dirty="0">
                <a:solidFill>
                  <a:srgbClr val="FF0000"/>
                </a:solidFill>
                <a:latin typeface="Arial" panose="020B0604020202020204" pitchFamily="34" charset="0"/>
              </a:rPr>
              <a:t>扛</a:t>
            </a:r>
            <a:r>
              <a:rPr lang="zh-CN" altLang="en-US" sz="3200" b="1" dirty="0">
                <a:latin typeface="Arial" panose="020B0604020202020204" pitchFamily="34" charset="0"/>
              </a:rPr>
              <a:t>鼎    </a:t>
            </a:r>
            <a:endParaRPr lang="zh-CN" altLang="en-US" sz="3200" b="1" dirty="0">
              <a:latin typeface="Arial" panose="020B0604020202020204" pitchFamily="34" charset="0"/>
            </a:endParaRPr>
          </a:p>
          <a:p>
            <a:r>
              <a:rPr lang="zh-CN" altLang="en-US" sz="3200" b="1" dirty="0">
                <a:latin typeface="Arial" panose="020B0604020202020204" pitchFamily="34" charset="0"/>
              </a:rPr>
              <a:t> （</a:t>
            </a:r>
            <a:r>
              <a:rPr lang="en-US" altLang="zh-CN" sz="3200" b="1" dirty="0">
                <a:latin typeface="Arial" panose="020B0604020202020204" pitchFamily="34" charset="0"/>
              </a:rPr>
              <a:t>9</a:t>
            </a:r>
            <a:r>
              <a:rPr lang="zh-CN" altLang="en-US" sz="3200" b="1" dirty="0">
                <a:latin typeface="Arial" panose="020B0604020202020204" pitchFamily="34" charset="0"/>
              </a:rPr>
              <a:t>）</a:t>
            </a:r>
            <a:r>
              <a:rPr lang="zh-CN" altLang="en-US" sz="3200" b="1" dirty="0">
                <a:solidFill>
                  <a:srgbClr val="FF0000"/>
                </a:solidFill>
                <a:latin typeface="Arial" panose="020B0604020202020204" pitchFamily="34" charset="0"/>
              </a:rPr>
              <a:t>才气</a:t>
            </a:r>
            <a:r>
              <a:rPr lang="zh-CN" altLang="en-US" sz="3200" b="1" dirty="0">
                <a:latin typeface="Arial" panose="020B0604020202020204" pitchFamily="34" charset="0"/>
              </a:rPr>
              <a:t>过人</a:t>
            </a:r>
            <a:endParaRPr lang="zh-CN" altLang="en-US" sz="3200" b="1" dirty="0">
              <a:latin typeface="Arial" panose="020B0604020202020204" pitchFamily="34" charset="0"/>
            </a:endParaRPr>
          </a:p>
        </p:txBody>
      </p:sp>
      <p:sp>
        <p:nvSpPr>
          <p:cNvPr id="191493" name="文本框 191492"/>
          <p:cNvSpPr txBox="1"/>
          <p:nvPr/>
        </p:nvSpPr>
        <p:spPr>
          <a:xfrm>
            <a:off x="6659563" y="908050"/>
            <a:ext cx="2233612" cy="579438"/>
          </a:xfrm>
          <a:prstGeom prst="rect">
            <a:avLst/>
          </a:prstGeom>
          <a:noFill/>
          <a:ln w="9525">
            <a:noFill/>
          </a:ln>
        </p:spPr>
        <p:txBody>
          <a:bodyPr>
            <a:spAutoFit/>
          </a:bodyPr>
          <a:p>
            <a:pPr>
              <a:spcBef>
                <a:spcPct val="50000"/>
              </a:spcBef>
            </a:pPr>
            <a:r>
              <a:rPr lang="zh-CN" altLang="en-US" sz="3200" b="1" dirty="0">
                <a:solidFill>
                  <a:srgbClr val="FF0000"/>
                </a:solidFill>
                <a:latin typeface="Arial" panose="020B0604020202020204" pitchFamily="34" charset="0"/>
              </a:rPr>
              <a:t>（判断句）</a:t>
            </a:r>
            <a:endParaRPr lang="zh-CN" altLang="en-US" sz="3200" b="1" dirty="0">
              <a:solidFill>
                <a:srgbClr val="FF0000"/>
              </a:solidFill>
              <a:latin typeface="Arial" panose="020B0604020202020204" pitchFamily="34" charset="0"/>
            </a:endParaRPr>
          </a:p>
        </p:txBody>
      </p:sp>
      <p:sp>
        <p:nvSpPr>
          <p:cNvPr id="191494" name="文本框 191493"/>
          <p:cNvSpPr txBox="1"/>
          <p:nvPr/>
        </p:nvSpPr>
        <p:spPr>
          <a:xfrm>
            <a:off x="4211638" y="1341438"/>
            <a:ext cx="3744912" cy="579437"/>
          </a:xfrm>
          <a:prstGeom prst="rect">
            <a:avLst/>
          </a:prstGeom>
          <a:noFill/>
          <a:ln w="9525">
            <a:noFill/>
          </a:ln>
        </p:spPr>
        <p:txBody>
          <a:bodyPr>
            <a:spAutoFit/>
          </a:bodyPr>
          <a:p>
            <a:pPr>
              <a:spcBef>
                <a:spcPct val="50000"/>
              </a:spcBef>
            </a:pPr>
            <a:r>
              <a:rPr lang="zh-CN" altLang="en-US" sz="3200" b="1" dirty="0">
                <a:solidFill>
                  <a:srgbClr val="FF0000"/>
                </a:solidFill>
                <a:latin typeface="Arial" panose="020B0604020202020204" pitchFamily="34" charset="0"/>
              </a:rPr>
              <a:t>（排行在后的）</a:t>
            </a:r>
            <a:endParaRPr lang="zh-CN" altLang="en-US" sz="3200" b="1" dirty="0">
              <a:solidFill>
                <a:srgbClr val="FF0000"/>
              </a:solidFill>
              <a:latin typeface="Arial" panose="020B0604020202020204" pitchFamily="34" charset="0"/>
            </a:endParaRPr>
          </a:p>
        </p:txBody>
      </p:sp>
      <p:sp>
        <p:nvSpPr>
          <p:cNvPr id="191495" name="文本框 191494"/>
          <p:cNvSpPr txBox="1"/>
          <p:nvPr/>
        </p:nvSpPr>
        <p:spPr>
          <a:xfrm>
            <a:off x="5508625" y="1844675"/>
            <a:ext cx="3024188" cy="1311275"/>
          </a:xfrm>
          <a:prstGeom prst="rect">
            <a:avLst/>
          </a:prstGeom>
          <a:noFill/>
          <a:ln w="9525">
            <a:noFill/>
          </a:ln>
        </p:spPr>
        <p:txBody>
          <a:bodyPr>
            <a:spAutoFit/>
          </a:bodyPr>
          <a:p>
            <a:r>
              <a:rPr lang="zh-CN" altLang="en-US" sz="3200" b="1" dirty="0">
                <a:solidFill>
                  <a:srgbClr val="FF0000"/>
                </a:solidFill>
                <a:latin typeface="Arial" panose="020B0604020202020204" pitchFamily="34" charset="0"/>
              </a:rPr>
              <a:t>（被动句）</a:t>
            </a:r>
            <a:endParaRPr lang="zh-CN" altLang="en-US" sz="3200" b="1" dirty="0">
              <a:solidFill>
                <a:srgbClr val="FF0000"/>
              </a:solidFill>
              <a:latin typeface="Arial" panose="020B0604020202020204" pitchFamily="34" charset="0"/>
            </a:endParaRPr>
          </a:p>
          <a:p>
            <a:pPr>
              <a:spcBef>
                <a:spcPct val="50000"/>
              </a:spcBef>
            </a:pPr>
            <a:endParaRPr lang="zh-CN" altLang="en-US" sz="3200" dirty="0">
              <a:solidFill>
                <a:srgbClr val="FF0000"/>
              </a:solidFill>
              <a:latin typeface="Arial" panose="020B0604020202020204" pitchFamily="34" charset="0"/>
            </a:endParaRPr>
          </a:p>
        </p:txBody>
      </p:sp>
      <p:sp>
        <p:nvSpPr>
          <p:cNvPr id="191496" name="文本框 191495"/>
          <p:cNvSpPr txBox="1"/>
          <p:nvPr/>
        </p:nvSpPr>
        <p:spPr>
          <a:xfrm>
            <a:off x="-468312" y="3716338"/>
            <a:ext cx="184150" cy="366712"/>
          </a:xfrm>
          <a:prstGeom prst="rect">
            <a:avLst/>
          </a:prstGeom>
          <a:noFill/>
          <a:ln w="9525">
            <a:noFill/>
          </a:ln>
        </p:spPr>
        <p:txBody>
          <a:bodyPr wrap="none" anchor="t">
            <a:spAutoFit/>
          </a:bodyPr>
          <a:p>
            <a:endParaRPr dirty="0">
              <a:latin typeface="Arial" panose="020B0604020202020204" pitchFamily="34" charset="0"/>
            </a:endParaRPr>
          </a:p>
        </p:txBody>
      </p:sp>
      <p:sp>
        <p:nvSpPr>
          <p:cNvPr id="191497" name="文本框 191496"/>
          <p:cNvSpPr txBox="1"/>
          <p:nvPr/>
        </p:nvSpPr>
        <p:spPr>
          <a:xfrm>
            <a:off x="4500563" y="2276475"/>
            <a:ext cx="2735262" cy="1311275"/>
          </a:xfrm>
          <a:prstGeom prst="rect">
            <a:avLst/>
          </a:prstGeom>
          <a:noFill/>
          <a:ln w="9525">
            <a:noFill/>
          </a:ln>
        </p:spPr>
        <p:txBody>
          <a:bodyPr>
            <a:spAutoFit/>
          </a:bodyPr>
          <a:p>
            <a:r>
              <a:rPr lang="zh-CN" altLang="en-US" sz="3200" b="1" dirty="0">
                <a:solidFill>
                  <a:srgbClr val="FF0000"/>
                </a:solidFill>
                <a:latin typeface="Arial" panose="020B0604020202020204" pitchFamily="34" charset="0"/>
              </a:rPr>
              <a:t>（文字）</a:t>
            </a:r>
            <a:endParaRPr lang="zh-CN" altLang="en-US" sz="3200" b="1" dirty="0">
              <a:solidFill>
                <a:srgbClr val="FF0000"/>
              </a:solidFill>
              <a:latin typeface="Arial" panose="020B0604020202020204" pitchFamily="34" charset="0"/>
            </a:endParaRPr>
          </a:p>
          <a:p>
            <a:pPr>
              <a:spcBef>
                <a:spcPct val="50000"/>
              </a:spcBef>
            </a:pPr>
            <a:endParaRPr lang="zh-CN" altLang="en-US" sz="3200" dirty="0">
              <a:solidFill>
                <a:srgbClr val="FF0000"/>
              </a:solidFill>
              <a:latin typeface="Arial" panose="020B0604020202020204" pitchFamily="34" charset="0"/>
            </a:endParaRPr>
          </a:p>
        </p:txBody>
      </p:sp>
      <p:sp>
        <p:nvSpPr>
          <p:cNvPr id="191498" name="文本框 191497"/>
          <p:cNvSpPr txBox="1"/>
          <p:nvPr/>
        </p:nvSpPr>
        <p:spPr>
          <a:xfrm>
            <a:off x="5292725" y="2852738"/>
            <a:ext cx="2592388" cy="579437"/>
          </a:xfrm>
          <a:prstGeom prst="rect">
            <a:avLst/>
          </a:prstGeom>
          <a:noFill/>
          <a:ln w="9525">
            <a:noFill/>
          </a:ln>
        </p:spPr>
        <p:txBody>
          <a:bodyPr>
            <a:spAutoFit/>
          </a:bodyPr>
          <a:p>
            <a:pPr>
              <a:spcBef>
                <a:spcPct val="50000"/>
              </a:spcBef>
            </a:pPr>
            <a:r>
              <a:rPr lang="zh-CN" altLang="en-US" sz="3200" b="1" dirty="0">
                <a:solidFill>
                  <a:srgbClr val="FF0000"/>
                </a:solidFill>
                <a:latin typeface="Arial" panose="020B0604020202020204" pitchFamily="34" charset="0"/>
              </a:rPr>
              <a:t>（抵挡）</a:t>
            </a:r>
            <a:endParaRPr lang="zh-CN" altLang="en-US" sz="3200" b="1" dirty="0">
              <a:solidFill>
                <a:srgbClr val="FF0000"/>
              </a:solidFill>
              <a:latin typeface="Arial" panose="020B0604020202020204" pitchFamily="34" charset="0"/>
            </a:endParaRPr>
          </a:p>
        </p:txBody>
      </p:sp>
      <p:sp>
        <p:nvSpPr>
          <p:cNvPr id="191499" name="文本框 191498"/>
          <p:cNvSpPr txBox="1"/>
          <p:nvPr/>
        </p:nvSpPr>
        <p:spPr>
          <a:xfrm>
            <a:off x="5795963" y="3284538"/>
            <a:ext cx="3097212" cy="1311275"/>
          </a:xfrm>
          <a:prstGeom prst="rect">
            <a:avLst/>
          </a:prstGeom>
          <a:noFill/>
          <a:ln w="9525">
            <a:noFill/>
          </a:ln>
        </p:spPr>
        <p:txBody>
          <a:bodyPr>
            <a:spAutoFit/>
          </a:bodyPr>
          <a:p>
            <a:r>
              <a:rPr lang="zh-CN" altLang="en-US" sz="3200" b="1" dirty="0">
                <a:solidFill>
                  <a:srgbClr val="FF0000"/>
                </a:solidFill>
                <a:latin typeface="Arial" panose="020B0604020202020204" pitchFamily="34" charset="0"/>
              </a:rPr>
              <a:t>（完成）</a:t>
            </a:r>
            <a:endParaRPr lang="zh-CN" altLang="en-US" sz="3200" b="1" dirty="0">
              <a:solidFill>
                <a:srgbClr val="FF0000"/>
              </a:solidFill>
              <a:latin typeface="Arial" panose="020B0604020202020204" pitchFamily="34" charset="0"/>
            </a:endParaRPr>
          </a:p>
          <a:p>
            <a:pPr>
              <a:spcBef>
                <a:spcPct val="50000"/>
              </a:spcBef>
            </a:pPr>
            <a:endParaRPr lang="zh-CN" altLang="en-US" sz="3200" dirty="0">
              <a:solidFill>
                <a:srgbClr val="FF0000"/>
              </a:solidFill>
              <a:latin typeface="Arial" panose="020B0604020202020204" pitchFamily="34" charset="0"/>
            </a:endParaRPr>
          </a:p>
        </p:txBody>
      </p:sp>
      <p:sp>
        <p:nvSpPr>
          <p:cNvPr id="191500" name="文本框 191499"/>
          <p:cNvSpPr txBox="1"/>
          <p:nvPr/>
        </p:nvSpPr>
        <p:spPr>
          <a:xfrm>
            <a:off x="4500563" y="3789363"/>
            <a:ext cx="3887787" cy="1311275"/>
          </a:xfrm>
          <a:prstGeom prst="rect">
            <a:avLst/>
          </a:prstGeom>
          <a:noFill/>
          <a:ln w="9525">
            <a:noFill/>
          </a:ln>
        </p:spPr>
        <p:txBody>
          <a:bodyPr>
            <a:spAutoFit/>
          </a:bodyPr>
          <a:p>
            <a:r>
              <a:rPr lang="zh-CN" altLang="en-US" sz="3200" b="1" dirty="0">
                <a:solidFill>
                  <a:srgbClr val="FF0000"/>
                </a:solidFill>
                <a:latin typeface="Arial" panose="020B0604020202020204" pitchFamily="34" charset="0"/>
              </a:rPr>
              <a:t>（灭族，名作动）</a:t>
            </a:r>
            <a:endParaRPr lang="zh-CN" altLang="en-US" sz="3200" b="1" dirty="0">
              <a:solidFill>
                <a:srgbClr val="FF0000"/>
              </a:solidFill>
              <a:latin typeface="Arial" panose="020B0604020202020204" pitchFamily="34" charset="0"/>
            </a:endParaRPr>
          </a:p>
          <a:p>
            <a:pPr>
              <a:spcBef>
                <a:spcPct val="50000"/>
              </a:spcBef>
            </a:pPr>
            <a:endParaRPr lang="zh-CN" altLang="en-US" sz="3200" dirty="0">
              <a:solidFill>
                <a:srgbClr val="FF0000"/>
              </a:solidFill>
              <a:latin typeface="Arial" panose="020B0604020202020204" pitchFamily="34" charset="0"/>
            </a:endParaRPr>
          </a:p>
        </p:txBody>
      </p:sp>
      <p:sp>
        <p:nvSpPr>
          <p:cNvPr id="191502" name="文本框 191501"/>
          <p:cNvSpPr txBox="1"/>
          <p:nvPr/>
        </p:nvSpPr>
        <p:spPr>
          <a:xfrm>
            <a:off x="4067175" y="4292600"/>
            <a:ext cx="4897438" cy="1311275"/>
          </a:xfrm>
          <a:prstGeom prst="rect">
            <a:avLst/>
          </a:prstGeom>
          <a:noFill/>
          <a:ln w="9525">
            <a:noFill/>
          </a:ln>
        </p:spPr>
        <p:txBody>
          <a:bodyPr>
            <a:spAutoFit/>
          </a:bodyPr>
          <a:p>
            <a:r>
              <a:rPr lang="zh-CN" altLang="en-US" sz="3200" b="1" dirty="0">
                <a:solidFill>
                  <a:srgbClr val="FF0000"/>
                </a:solidFill>
                <a:latin typeface="Arial" panose="020B0604020202020204" pitchFamily="34" charset="0"/>
              </a:rPr>
              <a:t>（意动，认为</a:t>
            </a:r>
            <a:r>
              <a:rPr lang="en-US" altLang="zh-CN" sz="3200" b="1">
                <a:solidFill>
                  <a:srgbClr val="FF0000"/>
                </a:solidFill>
                <a:latin typeface="Arial" panose="020B0604020202020204" pitchFamily="34" charset="0"/>
              </a:rPr>
              <a:t>……</a:t>
            </a:r>
            <a:r>
              <a:rPr lang="zh-CN" altLang="en-US" sz="3200" b="1" dirty="0">
                <a:solidFill>
                  <a:srgbClr val="FF0000"/>
                </a:solidFill>
                <a:latin typeface="Arial" panose="020B0604020202020204" pitchFamily="34" charset="0"/>
              </a:rPr>
              <a:t>奇特）</a:t>
            </a:r>
            <a:endParaRPr lang="zh-CN" altLang="en-US" sz="3200" b="1" dirty="0">
              <a:solidFill>
                <a:srgbClr val="FF0000"/>
              </a:solidFill>
              <a:latin typeface="Arial" panose="020B0604020202020204" pitchFamily="34" charset="0"/>
            </a:endParaRPr>
          </a:p>
          <a:p>
            <a:pPr>
              <a:spcBef>
                <a:spcPct val="50000"/>
              </a:spcBef>
            </a:pPr>
            <a:endParaRPr lang="zh-CN" altLang="en-US" sz="3200" dirty="0">
              <a:latin typeface="Arial" panose="020B0604020202020204" pitchFamily="34" charset="0"/>
            </a:endParaRPr>
          </a:p>
        </p:txBody>
      </p:sp>
      <p:sp>
        <p:nvSpPr>
          <p:cNvPr id="191503" name="文本框 191502"/>
          <p:cNvSpPr txBox="1"/>
          <p:nvPr/>
        </p:nvSpPr>
        <p:spPr>
          <a:xfrm>
            <a:off x="4067175" y="4797425"/>
            <a:ext cx="2665413" cy="1311275"/>
          </a:xfrm>
          <a:prstGeom prst="rect">
            <a:avLst/>
          </a:prstGeom>
          <a:noFill/>
          <a:ln w="9525">
            <a:noFill/>
          </a:ln>
        </p:spPr>
        <p:txBody>
          <a:bodyPr>
            <a:spAutoFit/>
          </a:bodyPr>
          <a:p>
            <a:r>
              <a:rPr lang="zh-CN" altLang="en-US" sz="3200" b="1" dirty="0">
                <a:solidFill>
                  <a:srgbClr val="FF0000"/>
                </a:solidFill>
                <a:latin typeface="Arial" panose="020B0604020202020204" pitchFamily="34" charset="0"/>
              </a:rPr>
              <a:t>（双手举起）</a:t>
            </a:r>
            <a:endParaRPr lang="zh-CN" altLang="en-US" sz="3200" b="1" dirty="0">
              <a:solidFill>
                <a:srgbClr val="FF0000"/>
              </a:solidFill>
              <a:latin typeface="Arial" panose="020B0604020202020204" pitchFamily="34" charset="0"/>
            </a:endParaRPr>
          </a:p>
          <a:p>
            <a:pPr>
              <a:spcBef>
                <a:spcPct val="50000"/>
              </a:spcBef>
            </a:pPr>
            <a:endParaRPr lang="zh-CN" altLang="en-US" sz="3200" dirty="0">
              <a:solidFill>
                <a:srgbClr val="FF0000"/>
              </a:solidFill>
              <a:latin typeface="Arial" panose="020B0604020202020204" pitchFamily="34" charset="0"/>
            </a:endParaRPr>
          </a:p>
        </p:txBody>
      </p:sp>
      <p:sp>
        <p:nvSpPr>
          <p:cNvPr id="191504" name="文本框 191503"/>
          <p:cNvSpPr txBox="1"/>
          <p:nvPr/>
        </p:nvSpPr>
        <p:spPr>
          <a:xfrm>
            <a:off x="4427538" y="5373688"/>
            <a:ext cx="3816350" cy="1311275"/>
          </a:xfrm>
          <a:prstGeom prst="rect">
            <a:avLst/>
          </a:prstGeom>
          <a:noFill/>
          <a:ln w="9525">
            <a:noFill/>
          </a:ln>
        </p:spPr>
        <p:txBody>
          <a:bodyPr>
            <a:spAutoFit/>
          </a:bodyPr>
          <a:p>
            <a:r>
              <a:rPr lang="zh-CN" altLang="en-US" sz="3200" b="1" dirty="0">
                <a:solidFill>
                  <a:srgbClr val="FF0000"/>
                </a:solidFill>
                <a:latin typeface="Arial" panose="020B0604020202020204" pitchFamily="34" charset="0"/>
              </a:rPr>
              <a:t>（才能和勇气）</a:t>
            </a:r>
            <a:endParaRPr lang="zh-CN" altLang="en-US" sz="3200" b="1" dirty="0">
              <a:solidFill>
                <a:srgbClr val="FF0000"/>
              </a:solidFill>
              <a:latin typeface="Arial" panose="020B0604020202020204" pitchFamily="34" charset="0"/>
            </a:endParaRPr>
          </a:p>
          <a:p>
            <a:pPr>
              <a:spcBef>
                <a:spcPct val="50000"/>
              </a:spcBef>
            </a:pPr>
            <a:endParaRPr lang="zh-CN" altLang="en-US" sz="3200" dirty="0">
              <a:solidFill>
                <a:srgbClr val="FF0000"/>
              </a:solidFill>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91493"/>
                                        </p:tgtEl>
                                        <p:attrNameLst>
                                          <p:attrName>style.visibility</p:attrName>
                                        </p:attrNameLst>
                                      </p:cBhvr>
                                      <p:to>
                                        <p:strVal val="visible"/>
                                      </p:to>
                                    </p:set>
                                    <p:anim calcmode="lin" valueType="num">
                                      <p:cBhvr additive="base">
                                        <p:cTn id="7" dur="500" fill="hold"/>
                                        <p:tgtEl>
                                          <p:spTgt spid="191493"/>
                                        </p:tgtEl>
                                        <p:attrNameLst>
                                          <p:attrName>ppt_x</p:attrName>
                                        </p:attrNameLst>
                                      </p:cBhvr>
                                      <p:tavLst>
                                        <p:tav tm="0">
                                          <p:val>
                                            <p:strVal val="#ppt_x"/>
                                          </p:val>
                                        </p:tav>
                                        <p:tav tm="100000">
                                          <p:val>
                                            <p:strVal val="#ppt_x"/>
                                          </p:val>
                                        </p:tav>
                                      </p:tavLst>
                                    </p:anim>
                                    <p:anim calcmode="lin" valueType="num">
                                      <p:cBhvr additive="base">
                                        <p:cTn id="8" dur="500" fill="hold"/>
                                        <p:tgtEl>
                                          <p:spTgt spid="19149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91494"/>
                                        </p:tgtEl>
                                        <p:attrNameLst>
                                          <p:attrName>style.visibility</p:attrName>
                                        </p:attrNameLst>
                                      </p:cBhvr>
                                      <p:to>
                                        <p:strVal val="visible"/>
                                      </p:to>
                                    </p:set>
                                    <p:anim calcmode="lin" valueType="num">
                                      <p:cBhvr additive="base">
                                        <p:cTn id="13" dur="500" fill="hold"/>
                                        <p:tgtEl>
                                          <p:spTgt spid="191494"/>
                                        </p:tgtEl>
                                        <p:attrNameLst>
                                          <p:attrName>ppt_x</p:attrName>
                                        </p:attrNameLst>
                                      </p:cBhvr>
                                      <p:tavLst>
                                        <p:tav tm="0">
                                          <p:val>
                                            <p:strVal val="#ppt_x"/>
                                          </p:val>
                                        </p:tav>
                                        <p:tav tm="100000">
                                          <p:val>
                                            <p:strVal val="#ppt_x"/>
                                          </p:val>
                                        </p:tav>
                                      </p:tavLst>
                                    </p:anim>
                                    <p:anim calcmode="lin" valueType="num">
                                      <p:cBhvr additive="base">
                                        <p:cTn id="14" dur="500" fill="hold"/>
                                        <p:tgtEl>
                                          <p:spTgt spid="19149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91495"/>
                                        </p:tgtEl>
                                        <p:attrNameLst>
                                          <p:attrName>style.visibility</p:attrName>
                                        </p:attrNameLst>
                                      </p:cBhvr>
                                      <p:to>
                                        <p:strVal val="visible"/>
                                      </p:to>
                                    </p:set>
                                    <p:anim calcmode="lin" valueType="num">
                                      <p:cBhvr additive="base">
                                        <p:cTn id="19" dur="500" fill="hold"/>
                                        <p:tgtEl>
                                          <p:spTgt spid="191495"/>
                                        </p:tgtEl>
                                        <p:attrNameLst>
                                          <p:attrName>ppt_x</p:attrName>
                                        </p:attrNameLst>
                                      </p:cBhvr>
                                      <p:tavLst>
                                        <p:tav tm="0">
                                          <p:val>
                                            <p:strVal val="#ppt_x"/>
                                          </p:val>
                                        </p:tav>
                                        <p:tav tm="100000">
                                          <p:val>
                                            <p:strVal val="#ppt_x"/>
                                          </p:val>
                                        </p:tav>
                                      </p:tavLst>
                                    </p:anim>
                                    <p:anim calcmode="lin" valueType="num">
                                      <p:cBhvr additive="base">
                                        <p:cTn id="20" dur="500" fill="hold"/>
                                        <p:tgtEl>
                                          <p:spTgt spid="19149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91497"/>
                                        </p:tgtEl>
                                        <p:attrNameLst>
                                          <p:attrName>style.visibility</p:attrName>
                                        </p:attrNameLst>
                                      </p:cBhvr>
                                      <p:to>
                                        <p:strVal val="visible"/>
                                      </p:to>
                                    </p:set>
                                    <p:anim calcmode="lin" valueType="num">
                                      <p:cBhvr additive="base">
                                        <p:cTn id="25" dur="500" fill="hold"/>
                                        <p:tgtEl>
                                          <p:spTgt spid="191497"/>
                                        </p:tgtEl>
                                        <p:attrNameLst>
                                          <p:attrName>ppt_x</p:attrName>
                                        </p:attrNameLst>
                                      </p:cBhvr>
                                      <p:tavLst>
                                        <p:tav tm="0">
                                          <p:val>
                                            <p:strVal val="#ppt_x"/>
                                          </p:val>
                                        </p:tav>
                                        <p:tav tm="100000">
                                          <p:val>
                                            <p:strVal val="#ppt_x"/>
                                          </p:val>
                                        </p:tav>
                                      </p:tavLst>
                                    </p:anim>
                                    <p:anim calcmode="lin" valueType="num">
                                      <p:cBhvr additive="base">
                                        <p:cTn id="26" dur="500" fill="hold"/>
                                        <p:tgtEl>
                                          <p:spTgt spid="191497"/>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91498"/>
                                        </p:tgtEl>
                                        <p:attrNameLst>
                                          <p:attrName>style.visibility</p:attrName>
                                        </p:attrNameLst>
                                      </p:cBhvr>
                                      <p:to>
                                        <p:strVal val="visible"/>
                                      </p:to>
                                    </p:set>
                                    <p:anim calcmode="lin" valueType="num">
                                      <p:cBhvr additive="base">
                                        <p:cTn id="31" dur="500" fill="hold"/>
                                        <p:tgtEl>
                                          <p:spTgt spid="191498"/>
                                        </p:tgtEl>
                                        <p:attrNameLst>
                                          <p:attrName>ppt_x</p:attrName>
                                        </p:attrNameLst>
                                      </p:cBhvr>
                                      <p:tavLst>
                                        <p:tav tm="0">
                                          <p:val>
                                            <p:strVal val="#ppt_x"/>
                                          </p:val>
                                        </p:tav>
                                        <p:tav tm="100000">
                                          <p:val>
                                            <p:strVal val="#ppt_x"/>
                                          </p:val>
                                        </p:tav>
                                      </p:tavLst>
                                    </p:anim>
                                    <p:anim calcmode="lin" valueType="num">
                                      <p:cBhvr additive="base">
                                        <p:cTn id="32" dur="500" fill="hold"/>
                                        <p:tgtEl>
                                          <p:spTgt spid="191498"/>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91499"/>
                                        </p:tgtEl>
                                        <p:attrNameLst>
                                          <p:attrName>style.visibility</p:attrName>
                                        </p:attrNameLst>
                                      </p:cBhvr>
                                      <p:to>
                                        <p:strVal val="visible"/>
                                      </p:to>
                                    </p:set>
                                    <p:anim calcmode="lin" valueType="num">
                                      <p:cBhvr additive="base">
                                        <p:cTn id="37" dur="500" fill="hold"/>
                                        <p:tgtEl>
                                          <p:spTgt spid="191499"/>
                                        </p:tgtEl>
                                        <p:attrNameLst>
                                          <p:attrName>ppt_x</p:attrName>
                                        </p:attrNameLst>
                                      </p:cBhvr>
                                      <p:tavLst>
                                        <p:tav tm="0">
                                          <p:val>
                                            <p:strVal val="#ppt_x"/>
                                          </p:val>
                                        </p:tav>
                                        <p:tav tm="100000">
                                          <p:val>
                                            <p:strVal val="#ppt_x"/>
                                          </p:val>
                                        </p:tav>
                                      </p:tavLst>
                                    </p:anim>
                                    <p:anim calcmode="lin" valueType="num">
                                      <p:cBhvr additive="base">
                                        <p:cTn id="38" dur="500" fill="hold"/>
                                        <p:tgtEl>
                                          <p:spTgt spid="191499"/>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91500"/>
                                        </p:tgtEl>
                                        <p:attrNameLst>
                                          <p:attrName>style.visibility</p:attrName>
                                        </p:attrNameLst>
                                      </p:cBhvr>
                                      <p:to>
                                        <p:strVal val="visible"/>
                                      </p:to>
                                    </p:set>
                                    <p:anim calcmode="lin" valueType="num">
                                      <p:cBhvr additive="base">
                                        <p:cTn id="43" dur="500" fill="hold"/>
                                        <p:tgtEl>
                                          <p:spTgt spid="191500"/>
                                        </p:tgtEl>
                                        <p:attrNameLst>
                                          <p:attrName>ppt_x</p:attrName>
                                        </p:attrNameLst>
                                      </p:cBhvr>
                                      <p:tavLst>
                                        <p:tav tm="0">
                                          <p:val>
                                            <p:strVal val="#ppt_x"/>
                                          </p:val>
                                        </p:tav>
                                        <p:tav tm="100000">
                                          <p:val>
                                            <p:strVal val="#ppt_x"/>
                                          </p:val>
                                        </p:tav>
                                      </p:tavLst>
                                    </p:anim>
                                    <p:anim calcmode="lin" valueType="num">
                                      <p:cBhvr additive="base">
                                        <p:cTn id="44" dur="500" fill="hold"/>
                                        <p:tgtEl>
                                          <p:spTgt spid="191500"/>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91502"/>
                                        </p:tgtEl>
                                        <p:attrNameLst>
                                          <p:attrName>style.visibility</p:attrName>
                                        </p:attrNameLst>
                                      </p:cBhvr>
                                      <p:to>
                                        <p:strVal val="visible"/>
                                      </p:to>
                                    </p:set>
                                    <p:anim calcmode="lin" valueType="num">
                                      <p:cBhvr additive="base">
                                        <p:cTn id="49" dur="500" fill="hold"/>
                                        <p:tgtEl>
                                          <p:spTgt spid="191502"/>
                                        </p:tgtEl>
                                        <p:attrNameLst>
                                          <p:attrName>ppt_x</p:attrName>
                                        </p:attrNameLst>
                                      </p:cBhvr>
                                      <p:tavLst>
                                        <p:tav tm="0">
                                          <p:val>
                                            <p:strVal val="#ppt_x"/>
                                          </p:val>
                                        </p:tav>
                                        <p:tav tm="100000">
                                          <p:val>
                                            <p:strVal val="#ppt_x"/>
                                          </p:val>
                                        </p:tav>
                                      </p:tavLst>
                                    </p:anim>
                                    <p:anim calcmode="lin" valueType="num">
                                      <p:cBhvr additive="base">
                                        <p:cTn id="50" dur="500" fill="hold"/>
                                        <p:tgtEl>
                                          <p:spTgt spid="191502"/>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191503"/>
                                        </p:tgtEl>
                                        <p:attrNameLst>
                                          <p:attrName>style.visibility</p:attrName>
                                        </p:attrNameLst>
                                      </p:cBhvr>
                                      <p:to>
                                        <p:strVal val="visible"/>
                                      </p:to>
                                    </p:set>
                                    <p:anim calcmode="lin" valueType="num">
                                      <p:cBhvr additive="base">
                                        <p:cTn id="55" dur="500" fill="hold"/>
                                        <p:tgtEl>
                                          <p:spTgt spid="191503"/>
                                        </p:tgtEl>
                                        <p:attrNameLst>
                                          <p:attrName>ppt_x</p:attrName>
                                        </p:attrNameLst>
                                      </p:cBhvr>
                                      <p:tavLst>
                                        <p:tav tm="0">
                                          <p:val>
                                            <p:strVal val="#ppt_x"/>
                                          </p:val>
                                        </p:tav>
                                        <p:tav tm="100000">
                                          <p:val>
                                            <p:strVal val="#ppt_x"/>
                                          </p:val>
                                        </p:tav>
                                      </p:tavLst>
                                    </p:anim>
                                    <p:anim calcmode="lin" valueType="num">
                                      <p:cBhvr additive="base">
                                        <p:cTn id="56" dur="500" fill="hold"/>
                                        <p:tgtEl>
                                          <p:spTgt spid="191503"/>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191504"/>
                                        </p:tgtEl>
                                        <p:attrNameLst>
                                          <p:attrName>style.visibility</p:attrName>
                                        </p:attrNameLst>
                                      </p:cBhvr>
                                      <p:to>
                                        <p:strVal val="visible"/>
                                      </p:to>
                                    </p:set>
                                    <p:anim calcmode="lin" valueType="num">
                                      <p:cBhvr additive="base">
                                        <p:cTn id="61" dur="500" fill="hold"/>
                                        <p:tgtEl>
                                          <p:spTgt spid="191504"/>
                                        </p:tgtEl>
                                        <p:attrNameLst>
                                          <p:attrName>ppt_x</p:attrName>
                                        </p:attrNameLst>
                                      </p:cBhvr>
                                      <p:tavLst>
                                        <p:tav tm="0">
                                          <p:val>
                                            <p:strVal val="#ppt_x"/>
                                          </p:val>
                                        </p:tav>
                                        <p:tav tm="100000">
                                          <p:val>
                                            <p:strVal val="#ppt_x"/>
                                          </p:val>
                                        </p:tav>
                                      </p:tavLst>
                                    </p:anim>
                                    <p:anim calcmode="lin" valueType="num">
                                      <p:cBhvr additive="base">
                                        <p:cTn id="62" dur="500" fill="hold"/>
                                        <p:tgtEl>
                                          <p:spTgt spid="19150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1493" grpId="0"/>
      <p:bldP spid="191494" grpId="0"/>
      <p:bldP spid="191495" grpId="0"/>
      <p:bldP spid="191497" grpId="0"/>
      <p:bldP spid="191498" grpId="0"/>
      <p:bldP spid="191499" grpId="0"/>
      <p:bldP spid="191500" grpId="0"/>
      <p:bldP spid="191502" grpId="0"/>
      <p:bldP spid="191503" grpId="0"/>
      <p:bldP spid="19150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2516" name="文本框 192515"/>
          <p:cNvSpPr txBox="1"/>
          <p:nvPr/>
        </p:nvSpPr>
        <p:spPr>
          <a:xfrm>
            <a:off x="179388" y="404813"/>
            <a:ext cx="8713787" cy="5514975"/>
          </a:xfrm>
          <a:prstGeom prst="rect">
            <a:avLst/>
          </a:prstGeom>
          <a:noFill/>
          <a:ln w="9525">
            <a:noFill/>
          </a:ln>
        </p:spPr>
        <p:txBody>
          <a:bodyPr>
            <a:spAutoFit/>
          </a:bodyPr>
          <a:p>
            <a:r>
              <a:rPr lang="zh-CN" altLang="en-US" sz="3200" b="1" dirty="0">
                <a:latin typeface="Arial" panose="020B0604020202020204" pitchFamily="34" charset="0"/>
              </a:rPr>
              <a:t>（</a:t>
            </a:r>
            <a:r>
              <a:rPr lang="en-US" altLang="zh-CN" sz="3200" b="1" dirty="0">
                <a:latin typeface="Arial" panose="020B0604020202020204" pitchFamily="34" charset="0"/>
              </a:rPr>
              <a:t>10</a:t>
            </a:r>
            <a:r>
              <a:rPr lang="zh-CN" altLang="en-US" sz="3200" b="1" dirty="0">
                <a:latin typeface="Arial" panose="020B0604020202020204" pitchFamily="34" charset="0"/>
              </a:rPr>
              <a:t>）</a:t>
            </a:r>
            <a:r>
              <a:rPr lang="zh-CN" altLang="en-US" sz="3200" b="1" dirty="0">
                <a:solidFill>
                  <a:srgbClr val="FF0000"/>
                </a:solidFill>
                <a:latin typeface="Arial" panose="020B0604020202020204" pitchFamily="34" charset="0"/>
              </a:rPr>
              <a:t>虽</a:t>
            </a:r>
            <a:r>
              <a:rPr lang="zh-CN" altLang="en-US" sz="3200" b="1" dirty="0">
                <a:latin typeface="Arial" panose="020B0604020202020204" pitchFamily="34" charset="0"/>
              </a:rPr>
              <a:t>吴中子弟，皆已惮籍矣      </a:t>
            </a:r>
            <a:endParaRPr lang="zh-CN" altLang="en-US" sz="3200" b="1" dirty="0">
              <a:latin typeface="Arial" panose="020B0604020202020204" pitchFamily="34" charset="0"/>
            </a:endParaRPr>
          </a:p>
          <a:p>
            <a:r>
              <a:rPr lang="zh-CN" altLang="en-US" sz="3200" b="1" dirty="0">
                <a:latin typeface="Arial" panose="020B0604020202020204" pitchFamily="34" charset="0"/>
              </a:rPr>
              <a:t>（</a:t>
            </a:r>
            <a:r>
              <a:rPr lang="en-US" altLang="zh-CN" sz="3200" b="1" dirty="0">
                <a:latin typeface="Arial" panose="020B0604020202020204" pitchFamily="34" charset="0"/>
              </a:rPr>
              <a:t>11</a:t>
            </a:r>
            <a:r>
              <a:rPr lang="zh-CN" altLang="en-US" sz="3200" b="1" dirty="0">
                <a:latin typeface="Arial" panose="020B0604020202020204" pitchFamily="34" charset="0"/>
              </a:rPr>
              <a:t>）</a:t>
            </a:r>
            <a:r>
              <a:rPr lang="zh-CN" altLang="en-US" sz="3200" b="1" dirty="0">
                <a:solidFill>
                  <a:srgbClr val="FF0000"/>
                </a:solidFill>
                <a:latin typeface="Arial" panose="020B0604020202020204" pitchFamily="34" charset="0"/>
              </a:rPr>
              <a:t>其</a:t>
            </a:r>
            <a:r>
              <a:rPr lang="zh-CN" altLang="en-US" sz="3200" b="1" dirty="0">
                <a:latin typeface="Arial" panose="020B0604020202020204" pitchFamily="34" charset="0"/>
              </a:rPr>
              <a:t>九月       </a:t>
            </a:r>
            <a:endParaRPr lang="zh-CN" altLang="en-US" sz="3200" b="1" dirty="0">
              <a:latin typeface="Arial" panose="020B0604020202020204" pitchFamily="34" charset="0"/>
            </a:endParaRPr>
          </a:p>
          <a:p>
            <a:r>
              <a:rPr lang="zh-CN" altLang="en-US" sz="3200" b="1" dirty="0">
                <a:latin typeface="Arial" panose="020B0604020202020204" pitchFamily="34" charset="0"/>
              </a:rPr>
              <a:t>（</a:t>
            </a:r>
            <a:r>
              <a:rPr lang="en-US" altLang="zh-CN" sz="3200" b="1" dirty="0">
                <a:latin typeface="Arial" panose="020B0604020202020204" pitchFamily="34" charset="0"/>
              </a:rPr>
              <a:t>12</a:t>
            </a:r>
            <a:r>
              <a:rPr lang="zh-CN" altLang="en-US" sz="3200" b="1" dirty="0">
                <a:latin typeface="Arial" panose="020B0604020202020204" pitchFamily="34" charset="0"/>
              </a:rPr>
              <a:t>）后则为人所制         </a:t>
            </a:r>
            <a:endParaRPr lang="zh-CN" altLang="en-US" sz="3200" b="1" dirty="0">
              <a:latin typeface="Arial" panose="020B0604020202020204" pitchFamily="34" charset="0"/>
            </a:endParaRPr>
          </a:p>
          <a:p>
            <a:r>
              <a:rPr lang="zh-CN" altLang="en-US" sz="3200" b="1" dirty="0">
                <a:latin typeface="Arial" panose="020B0604020202020204" pitchFamily="34" charset="0"/>
              </a:rPr>
              <a:t>（</a:t>
            </a:r>
            <a:r>
              <a:rPr lang="en-US" altLang="zh-CN" sz="3200" b="1" dirty="0">
                <a:latin typeface="Arial" panose="020B0604020202020204" pitchFamily="34" charset="0"/>
              </a:rPr>
              <a:t>13</a:t>
            </a:r>
            <a:r>
              <a:rPr lang="zh-CN" altLang="en-US" sz="3200" b="1" dirty="0">
                <a:latin typeface="Arial" panose="020B0604020202020204" pitchFamily="34" charset="0"/>
              </a:rPr>
              <a:t>）使公及桓楚</a:t>
            </a:r>
            <a:r>
              <a:rPr lang="zh-CN" altLang="en-US" sz="3200" b="1" dirty="0">
                <a:solidFill>
                  <a:srgbClr val="FF0000"/>
                </a:solidFill>
                <a:latin typeface="Arial" panose="020B0604020202020204" pitchFamily="34" charset="0"/>
              </a:rPr>
              <a:t>将</a:t>
            </a:r>
            <a:endParaRPr lang="zh-CN" altLang="en-US" sz="3200" b="1" dirty="0">
              <a:latin typeface="Arial" panose="020B0604020202020204" pitchFamily="34" charset="0"/>
            </a:endParaRPr>
          </a:p>
          <a:p>
            <a:r>
              <a:rPr lang="zh-CN" altLang="en-US" sz="3200" b="1" dirty="0">
                <a:latin typeface="Arial" panose="020B0604020202020204" pitchFamily="34" charset="0"/>
              </a:rPr>
              <a:t>（</a:t>
            </a:r>
            <a:r>
              <a:rPr lang="en-US" altLang="zh-CN" sz="3200" b="1" dirty="0">
                <a:latin typeface="Arial" panose="020B0604020202020204" pitchFamily="34" charset="0"/>
              </a:rPr>
              <a:t>14</a:t>
            </a:r>
            <a:r>
              <a:rPr lang="zh-CN" altLang="en-US" sz="3200" b="1" dirty="0">
                <a:latin typeface="Arial" panose="020B0604020202020204" pitchFamily="34" charset="0"/>
              </a:rPr>
              <a:t>）谕以</a:t>
            </a:r>
            <a:r>
              <a:rPr lang="zh-CN" altLang="en-US" sz="3200" b="1" dirty="0">
                <a:solidFill>
                  <a:srgbClr val="FF0000"/>
                </a:solidFill>
                <a:latin typeface="Arial" panose="020B0604020202020204" pitchFamily="34" charset="0"/>
              </a:rPr>
              <a:t>所</a:t>
            </a:r>
            <a:r>
              <a:rPr lang="zh-CN" altLang="en-US" sz="3200" b="1" dirty="0">
                <a:latin typeface="Arial" panose="020B0604020202020204" pitchFamily="34" charset="0"/>
              </a:rPr>
              <a:t>为起大事</a:t>
            </a:r>
            <a:r>
              <a:rPr lang="zh-CN" altLang="en-US" dirty="0">
                <a:latin typeface="Arial" panose="020B0604020202020204" pitchFamily="34" charset="0"/>
              </a:rPr>
              <a:t> </a:t>
            </a:r>
            <a:endParaRPr lang="zh-CN" altLang="en-US" dirty="0">
              <a:latin typeface="Arial" panose="020B0604020202020204" pitchFamily="34" charset="0"/>
            </a:endParaRPr>
          </a:p>
          <a:p>
            <a:endParaRPr lang="zh-CN" altLang="en-US" dirty="0">
              <a:latin typeface="Arial" panose="020B0604020202020204" pitchFamily="34" charset="0"/>
            </a:endParaRPr>
          </a:p>
          <a:p>
            <a:endParaRPr lang="zh-CN" altLang="en-US" dirty="0">
              <a:latin typeface="Arial" panose="020B0604020202020204" pitchFamily="34" charset="0"/>
            </a:endParaRPr>
          </a:p>
          <a:p>
            <a:endParaRPr lang="zh-CN" altLang="en-US" sz="3200" b="1" dirty="0">
              <a:latin typeface="Arial" panose="020B0604020202020204" pitchFamily="34" charset="0"/>
            </a:endParaRPr>
          </a:p>
          <a:p>
            <a:r>
              <a:rPr lang="zh-CN" altLang="en-US" sz="3200" b="1" dirty="0">
                <a:latin typeface="Arial" panose="020B0604020202020204" pitchFamily="34" charset="0"/>
              </a:rPr>
              <a:t>（</a:t>
            </a:r>
            <a:r>
              <a:rPr lang="en-US" altLang="zh-CN" sz="3200" b="1" dirty="0">
                <a:latin typeface="Arial" panose="020B0604020202020204" pitchFamily="34" charset="0"/>
              </a:rPr>
              <a:t>15</a:t>
            </a:r>
            <a:r>
              <a:rPr lang="zh-CN" altLang="en-US" sz="3200" b="1" dirty="0">
                <a:latin typeface="Arial" panose="020B0604020202020204" pitchFamily="34" charset="0"/>
              </a:rPr>
              <a:t>）</a:t>
            </a:r>
            <a:r>
              <a:rPr lang="zh-CN" altLang="en-US" sz="3200" b="1" dirty="0">
                <a:solidFill>
                  <a:srgbClr val="FF0000"/>
                </a:solidFill>
                <a:latin typeface="Arial" panose="020B0604020202020204" pitchFamily="34" charset="0"/>
              </a:rPr>
              <a:t>谕</a:t>
            </a:r>
            <a:r>
              <a:rPr lang="zh-CN" altLang="en-US" sz="3200" b="1" dirty="0">
                <a:latin typeface="Arial" panose="020B0604020202020204" pitchFamily="34" charset="0"/>
              </a:rPr>
              <a:t>以所为起大事</a:t>
            </a:r>
            <a:r>
              <a:rPr lang="zh-CN" altLang="en-US" sz="3200" dirty="0">
                <a:latin typeface="Arial" panose="020B0604020202020204" pitchFamily="34" charset="0"/>
              </a:rPr>
              <a:t> </a:t>
            </a:r>
            <a:endParaRPr lang="zh-CN" altLang="en-US" sz="3200" b="1" dirty="0">
              <a:latin typeface="Arial" panose="020B0604020202020204" pitchFamily="34" charset="0"/>
            </a:endParaRPr>
          </a:p>
          <a:p>
            <a:r>
              <a:rPr lang="zh-CN" altLang="en-US" sz="3200" b="1" dirty="0">
                <a:latin typeface="Arial" panose="020B0604020202020204" pitchFamily="34" charset="0"/>
              </a:rPr>
              <a:t>（</a:t>
            </a:r>
            <a:r>
              <a:rPr lang="en-US" altLang="zh-CN" sz="3200" b="1" dirty="0">
                <a:latin typeface="Arial" panose="020B0604020202020204" pitchFamily="34" charset="0"/>
              </a:rPr>
              <a:t>16</a:t>
            </a:r>
            <a:r>
              <a:rPr lang="zh-CN" altLang="en-US" sz="3200" b="1" dirty="0">
                <a:latin typeface="Arial" panose="020B0604020202020204" pitchFamily="34" charset="0"/>
              </a:rPr>
              <a:t>）遂</a:t>
            </a:r>
            <a:r>
              <a:rPr lang="zh-CN" altLang="en-US" sz="3200" b="1" dirty="0">
                <a:solidFill>
                  <a:srgbClr val="FF0000"/>
                </a:solidFill>
                <a:latin typeface="Arial" panose="020B0604020202020204" pitchFamily="34" charset="0"/>
              </a:rPr>
              <a:t>举</a:t>
            </a:r>
            <a:r>
              <a:rPr lang="zh-CN" altLang="en-US" sz="3200" b="1" dirty="0">
                <a:latin typeface="Arial" panose="020B0604020202020204" pitchFamily="34" charset="0"/>
              </a:rPr>
              <a:t>吴中兵       </a:t>
            </a:r>
            <a:endParaRPr lang="zh-CN" altLang="en-US" sz="3200" b="1" dirty="0">
              <a:latin typeface="Arial" panose="020B0604020202020204" pitchFamily="34" charset="0"/>
            </a:endParaRPr>
          </a:p>
          <a:p>
            <a:r>
              <a:rPr lang="zh-CN" altLang="en-US" sz="3200" b="1" dirty="0">
                <a:latin typeface="Arial" panose="020B0604020202020204" pitchFamily="34" charset="0"/>
              </a:rPr>
              <a:t>（</a:t>
            </a:r>
            <a:r>
              <a:rPr lang="en-US" altLang="zh-CN" sz="3200" b="1" dirty="0">
                <a:latin typeface="Arial" panose="020B0604020202020204" pitchFamily="34" charset="0"/>
              </a:rPr>
              <a:t>17</a:t>
            </a:r>
            <a:r>
              <a:rPr lang="zh-CN" altLang="en-US" sz="3200" b="1" dirty="0">
                <a:latin typeface="Arial" panose="020B0604020202020204" pitchFamily="34" charset="0"/>
              </a:rPr>
              <a:t>）使人</a:t>
            </a:r>
            <a:r>
              <a:rPr lang="zh-CN" altLang="en-US" sz="3200" b="1" dirty="0">
                <a:solidFill>
                  <a:srgbClr val="FF0000"/>
                </a:solidFill>
                <a:latin typeface="Arial" panose="020B0604020202020204" pitchFamily="34" charset="0"/>
              </a:rPr>
              <a:t>收</a:t>
            </a:r>
            <a:r>
              <a:rPr lang="zh-CN" altLang="en-US" sz="3200" b="1" dirty="0">
                <a:latin typeface="Arial" panose="020B0604020202020204" pitchFamily="34" charset="0"/>
              </a:rPr>
              <a:t>下县       </a:t>
            </a:r>
            <a:endParaRPr lang="zh-CN" altLang="en-US" sz="3200" b="1" dirty="0">
              <a:latin typeface="Arial" panose="020B0604020202020204" pitchFamily="34" charset="0"/>
            </a:endParaRPr>
          </a:p>
          <a:p>
            <a:r>
              <a:rPr lang="zh-CN" altLang="en-US" sz="3200" b="1" dirty="0">
                <a:latin typeface="Arial" panose="020B0604020202020204" pitchFamily="34" charset="0"/>
              </a:rPr>
              <a:t>（</a:t>
            </a:r>
            <a:r>
              <a:rPr lang="en-US" altLang="zh-CN" sz="3200" b="1" dirty="0">
                <a:latin typeface="Arial" panose="020B0604020202020204" pitchFamily="34" charset="0"/>
              </a:rPr>
              <a:t>18</a:t>
            </a:r>
            <a:r>
              <a:rPr lang="zh-CN" altLang="en-US" sz="3200" b="1" dirty="0">
                <a:latin typeface="Arial" panose="020B0604020202020204" pitchFamily="34" charset="0"/>
              </a:rPr>
              <a:t>）</a:t>
            </a:r>
            <a:r>
              <a:rPr lang="zh-CN" altLang="en-US" sz="3200" b="1" dirty="0">
                <a:solidFill>
                  <a:srgbClr val="FF0000"/>
                </a:solidFill>
                <a:latin typeface="Arial" panose="020B0604020202020204" pitchFamily="34" charset="0"/>
              </a:rPr>
              <a:t>徇</a:t>
            </a:r>
            <a:r>
              <a:rPr lang="zh-CN" altLang="en-US" sz="3200" b="1" dirty="0">
                <a:latin typeface="Arial" panose="020B0604020202020204" pitchFamily="34" charset="0"/>
              </a:rPr>
              <a:t>下县</a:t>
            </a:r>
            <a:endParaRPr lang="zh-CN" altLang="en-US" sz="3200" b="1" dirty="0">
              <a:latin typeface="Arial" panose="020B0604020202020204" pitchFamily="34" charset="0"/>
            </a:endParaRPr>
          </a:p>
        </p:txBody>
      </p:sp>
      <p:sp>
        <p:nvSpPr>
          <p:cNvPr id="192517" name="文本框 192516"/>
          <p:cNvSpPr txBox="1"/>
          <p:nvPr/>
        </p:nvSpPr>
        <p:spPr>
          <a:xfrm>
            <a:off x="6732588" y="404813"/>
            <a:ext cx="2016125" cy="1311275"/>
          </a:xfrm>
          <a:prstGeom prst="rect">
            <a:avLst/>
          </a:prstGeom>
          <a:noFill/>
          <a:ln w="9525">
            <a:noFill/>
          </a:ln>
        </p:spPr>
        <p:txBody>
          <a:bodyPr>
            <a:spAutoFit/>
          </a:bodyPr>
          <a:p>
            <a:r>
              <a:rPr lang="zh-CN" altLang="en-US" sz="3200" b="1" dirty="0">
                <a:solidFill>
                  <a:srgbClr val="FF0000"/>
                </a:solidFill>
                <a:latin typeface="Arial" panose="020B0604020202020204" pitchFamily="34" charset="0"/>
              </a:rPr>
              <a:t>（即使）</a:t>
            </a:r>
            <a:endParaRPr lang="zh-CN" altLang="en-US" sz="3200" b="1" dirty="0">
              <a:solidFill>
                <a:srgbClr val="FF0000"/>
              </a:solidFill>
              <a:latin typeface="Arial" panose="020B0604020202020204" pitchFamily="34" charset="0"/>
            </a:endParaRPr>
          </a:p>
          <a:p>
            <a:pPr>
              <a:spcBef>
                <a:spcPct val="50000"/>
              </a:spcBef>
            </a:pPr>
            <a:endParaRPr lang="zh-CN" altLang="en-US" sz="3200" dirty="0">
              <a:solidFill>
                <a:srgbClr val="FF0000"/>
              </a:solidFill>
              <a:latin typeface="Arial" panose="020B0604020202020204" pitchFamily="34" charset="0"/>
            </a:endParaRPr>
          </a:p>
        </p:txBody>
      </p:sp>
      <p:sp>
        <p:nvSpPr>
          <p:cNvPr id="192518" name="文本框 192517"/>
          <p:cNvSpPr txBox="1"/>
          <p:nvPr/>
        </p:nvSpPr>
        <p:spPr>
          <a:xfrm>
            <a:off x="5292725" y="1844675"/>
            <a:ext cx="3455988" cy="579438"/>
          </a:xfrm>
          <a:prstGeom prst="rect">
            <a:avLst/>
          </a:prstGeom>
          <a:noFill/>
          <a:ln w="9525">
            <a:noFill/>
          </a:ln>
        </p:spPr>
        <p:txBody>
          <a:bodyPr>
            <a:spAutoFit/>
          </a:bodyPr>
          <a:p>
            <a:pPr>
              <a:spcBef>
                <a:spcPct val="50000"/>
              </a:spcBef>
            </a:pPr>
            <a:r>
              <a:rPr lang="zh-CN" altLang="en-US" sz="3200" b="1" dirty="0">
                <a:solidFill>
                  <a:srgbClr val="FF0000"/>
                </a:solidFill>
                <a:latin typeface="Arial" panose="020B0604020202020204" pitchFamily="34" charset="0"/>
              </a:rPr>
              <a:t>（统率、率领）</a:t>
            </a:r>
            <a:endParaRPr lang="zh-CN" altLang="en-US" sz="3200" b="1" dirty="0">
              <a:solidFill>
                <a:srgbClr val="FF0000"/>
              </a:solidFill>
              <a:latin typeface="Arial" panose="020B0604020202020204" pitchFamily="34" charset="0"/>
            </a:endParaRPr>
          </a:p>
        </p:txBody>
      </p:sp>
      <p:sp>
        <p:nvSpPr>
          <p:cNvPr id="192519" name="文本框 192518"/>
          <p:cNvSpPr txBox="1"/>
          <p:nvPr/>
        </p:nvSpPr>
        <p:spPr>
          <a:xfrm>
            <a:off x="3635375" y="908050"/>
            <a:ext cx="2232025" cy="1311275"/>
          </a:xfrm>
          <a:prstGeom prst="rect">
            <a:avLst/>
          </a:prstGeom>
          <a:noFill/>
          <a:ln w="9525">
            <a:noFill/>
          </a:ln>
        </p:spPr>
        <p:txBody>
          <a:bodyPr>
            <a:spAutoFit/>
          </a:bodyPr>
          <a:p>
            <a:r>
              <a:rPr lang="zh-CN" altLang="en-US" sz="3200" b="1" dirty="0">
                <a:solidFill>
                  <a:srgbClr val="FF0000"/>
                </a:solidFill>
                <a:latin typeface="Arial" panose="020B0604020202020204" pitchFamily="34" charset="0"/>
              </a:rPr>
              <a:t>（那年）</a:t>
            </a:r>
            <a:endParaRPr lang="zh-CN" altLang="en-US" sz="3200" b="1" dirty="0">
              <a:solidFill>
                <a:srgbClr val="FF0000"/>
              </a:solidFill>
              <a:latin typeface="Arial" panose="020B0604020202020204" pitchFamily="34" charset="0"/>
            </a:endParaRPr>
          </a:p>
          <a:p>
            <a:pPr>
              <a:spcBef>
                <a:spcPct val="50000"/>
              </a:spcBef>
            </a:pPr>
            <a:endParaRPr lang="zh-CN" altLang="en-US" sz="3200" dirty="0">
              <a:solidFill>
                <a:srgbClr val="FF0000"/>
              </a:solidFill>
              <a:latin typeface="Arial" panose="020B0604020202020204" pitchFamily="34" charset="0"/>
            </a:endParaRPr>
          </a:p>
        </p:txBody>
      </p:sp>
      <p:sp>
        <p:nvSpPr>
          <p:cNvPr id="192520" name="文本框 192519"/>
          <p:cNvSpPr txBox="1"/>
          <p:nvPr/>
        </p:nvSpPr>
        <p:spPr>
          <a:xfrm>
            <a:off x="4572000" y="1341438"/>
            <a:ext cx="2879725" cy="1311275"/>
          </a:xfrm>
          <a:prstGeom prst="rect">
            <a:avLst/>
          </a:prstGeom>
          <a:noFill/>
          <a:ln w="9525">
            <a:noFill/>
          </a:ln>
        </p:spPr>
        <p:txBody>
          <a:bodyPr>
            <a:spAutoFit/>
          </a:bodyPr>
          <a:p>
            <a:r>
              <a:rPr lang="zh-CN" altLang="en-US" sz="3200" b="1" dirty="0">
                <a:solidFill>
                  <a:srgbClr val="FF0000"/>
                </a:solidFill>
                <a:latin typeface="Arial" panose="020B0604020202020204" pitchFamily="34" charset="0"/>
              </a:rPr>
              <a:t>（被动句）</a:t>
            </a:r>
            <a:endParaRPr lang="zh-CN" altLang="en-US" sz="3200" b="1" dirty="0">
              <a:solidFill>
                <a:srgbClr val="FF0000"/>
              </a:solidFill>
              <a:latin typeface="Arial" panose="020B0604020202020204" pitchFamily="34" charset="0"/>
            </a:endParaRPr>
          </a:p>
          <a:p>
            <a:pPr>
              <a:spcBef>
                <a:spcPct val="50000"/>
              </a:spcBef>
            </a:pPr>
            <a:endParaRPr lang="zh-CN" altLang="en-US" sz="3200" dirty="0">
              <a:solidFill>
                <a:srgbClr val="FF0000"/>
              </a:solidFill>
              <a:latin typeface="Arial" panose="020B0604020202020204" pitchFamily="34" charset="0"/>
            </a:endParaRPr>
          </a:p>
        </p:txBody>
      </p:sp>
      <p:sp>
        <p:nvSpPr>
          <p:cNvPr id="192521" name="文本框 192520"/>
          <p:cNvSpPr txBox="1"/>
          <p:nvPr/>
        </p:nvSpPr>
        <p:spPr>
          <a:xfrm>
            <a:off x="4787900" y="3789363"/>
            <a:ext cx="3887788" cy="1311275"/>
          </a:xfrm>
          <a:prstGeom prst="rect">
            <a:avLst/>
          </a:prstGeom>
          <a:noFill/>
          <a:ln w="9525">
            <a:noFill/>
          </a:ln>
        </p:spPr>
        <p:txBody>
          <a:bodyPr>
            <a:spAutoFit/>
          </a:bodyPr>
          <a:p>
            <a:r>
              <a:rPr lang="zh-CN" altLang="en-US" sz="3200" b="1" dirty="0">
                <a:solidFill>
                  <a:srgbClr val="FF0000"/>
                </a:solidFill>
                <a:latin typeface="Arial" panose="020B0604020202020204" pitchFamily="34" charset="0"/>
              </a:rPr>
              <a:t>（告诉，使知道）</a:t>
            </a:r>
            <a:endParaRPr lang="zh-CN" altLang="en-US" sz="3200" b="1" dirty="0">
              <a:solidFill>
                <a:srgbClr val="FF0000"/>
              </a:solidFill>
              <a:latin typeface="Arial" panose="020B0604020202020204" pitchFamily="34" charset="0"/>
            </a:endParaRPr>
          </a:p>
          <a:p>
            <a:pPr>
              <a:spcBef>
                <a:spcPct val="50000"/>
              </a:spcBef>
            </a:pPr>
            <a:endParaRPr lang="zh-CN" altLang="en-US" sz="3200" dirty="0">
              <a:solidFill>
                <a:srgbClr val="FF0000"/>
              </a:solidFill>
              <a:latin typeface="Arial" panose="020B0604020202020204" pitchFamily="34" charset="0"/>
            </a:endParaRPr>
          </a:p>
        </p:txBody>
      </p:sp>
      <p:sp>
        <p:nvSpPr>
          <p:cNvPr id="192522" name="文本框 192521"/>
          <p:cNvSpPr txBox="1"/>
          <p:nvPr/>
        </p:nvSpPr>
        <p:spPr>
          <a:xfrm>
            <a:off x="4067175" y="4292600"/>
            <a:ext cx="2089150" cy="1311275"/>
          </a:xfrm>
          <a:prstGeom prst="rect">
            <a:avLst/>
          </a:prstGeom>
          <a:noFill/>
          <a:ln w="9525">
            <a:noFill/>
          </a:ln>
        </p:spPr>
        <p:txBody>
          <a:bodyPr>
            <a:spAutoFit/>
          </a:bodyPr>
          <a:p>
            <a:r>
              <a:rPr lang="zh-CN" altLang="en-US" sz="3200" b="1" dirty="0">
                <a:solidFill>
                  <a:srgbClr val="FF0000"/>
                </a:solidFill>
                <a:latin typeface="Arial" panose="020B0604020202020204" pitchFamily="34" charset="0"/>
              </a:rPr>
              <a:t>（发动）</a:t>
            </a:r>
            <a:endParaRPr lang="zh-CN" altLang="en-US" sz="3200" b="1" dirty="0">
              <a:solidFill>
                <a:srgbClr val="FF0000"/>
              </a:solidFill>
              <a:latin typeface="Arial" panose="020B0604020202020204" pitchFamily="34" charset="0"/>
            </a:endParaRPr>
          </a:p>
          <a:p>
            <a:pPr>
              <a:spcBef>
                <a:spcPct val="50000"/>
              </a:spcBef>
            </a:pPr>
            <a:endParaRPr lang="zh-CN" altLang="en-US" sz="3200" dirty="0">
              <a:solidFill>
                <a:srgbClr val="FF0000"/>
              </a:solidFill>
              <a:latin typeface="Arial" panose="020B0604020202020204" pitchFamily="34" charset="0"/>
            </a:endParaRPr>
          </a:p>
        </p:txBody>
      </p:sp>
      <p:sp>
        <p:nvSpPr>
          <p:cNvPr id="192523" name="文本框 192522"/>
          <p:cNvSpPr txBox="1"/>
          <p:nvPr/>
        </p:nvSpPr>
        <p:spPr>
          <a:xfrm>
            <a:off x="4284663" y="4797425"/>
            <a:ext cx="2016125" cy="1311275"/>
          </a:xfrm>
          <a:prstGeom prst="rect">
            <a:avLst/>
          </a:prstGeom>
          <a:noFill/>
          <a:ln w="9525">
            <a:noFill/>
          </a:ln>
        </p:spPr>
        <p:txBody>
          <a:bodyPr>
            <a:spAutoFit/>
          </a:bodyPr>
          <a:p>
            <a:r>
              <a:rPr lang="zh-CN" altLang="en-US" sz="3200" b="1" dirty="0">
                <a:solidFill>
                  <a:srgbClr val="FF0000"/>
                </a:solidFill>
                <a:latin typeface="Arial" panose="020B0604020202020204" pitchFamily="34" charset="0"/>
              </a:rPr>
              <a:t>（收取）</a:t>
            </a:r>
            <a:endParaRPr lang="zh-CN" altLang="en-US" sz="3200" b="1" dirty="0">
              <a:solidFill>
                <a:srgbClr val="FF0000"/>
              </a:solidFill>
              <a:latin typeface="Arial" panose="020B0604020202020204" pitchFamily="34" charset="0"/>
            </a:endParaRPr>
          </a:p>
          <a:p>
            <a:pPr>
              <a:spcBef>
                <a:spcPct val="50000"/>
              </a:spcBef>
            </a:pPr>
            <a:endParaRPr lang="zh-CN" altLang="en-US" sz="3200" dirty="0">
              <a:solidFill>
                <a:srgbClr val="FF0000"/>
              </a:solidFill>
              <a:latin typeface="Arial" panose="020B0604020202020204" pitchFamily="34" charset="0"/>
            </a:endParaRPr>
          </a:p>
        </p:txBody>
      </p:sp>
      <p:sp>
        <p:nvSpPr>
          <p:cNvPr id="192524" name="文本框 192523"/>
          <p:cNvSpPr txBox="1"/>
          <p:nvPr/>
        </p:nvSpPr>
        <p:spPr>
          <a:xfrm>
            <a:off x="3059113" y="5373688"/>
            <a:ext cx="4176712" cy="1311275"/>
          </a:xfrm>
          <a:prstGeom prst="rect">
            <a:avLst/>
          </a:prstGeom>
          <a:noFill/>
          <a:ln w="9525">
            <a:noFill/>
          </a:ln>
        </p:spPr>
        <p:txBody>
          <a:bodyPr>
            <a:spAutoFit/>
          </a:bodyPr>
          <a:p>
            <a:r>
              <a:rPr lang="zh-CN" altLang="en-US" sz="3200" b="1" dirty="0">
                <a:solidFill>
                  <a:srgbClr val="FF0000"/>
                </a:solidFill>
                <a:latin typeface="Arial" panose="020B0604020202020204" pitchFamily="34" charset="0"/>
              </a:rPr>
              <a:t>（以兵威降服地方）</a:t>
            </a:r>
            <a:endParaRPr lang="zh-CN" altLang="en-US" sz="3200" b="1" dirty="0">
              <a:solidFill>
                <a:srgbClr val="FF0000"/>
              </a:solidFill>
              <a:latin typeface="Arial" panose="020B0604020202020204" pitchFamily="34" charset="0"/>
            </a:endParaRPr>
          </a:p>
          <a:p>
            <a:pPr>
              <a:spcBef>
                <a:spcPct val="50000"/>
              </a:spcBef>
            </a:pPr>
            <a:endParaRPr lang="zh-CN" altLang="en-US" sz="3200" dirty="0">
              <a:solidFill>
                <a:srgbClr val="FF0000"/>
              </a:solidFill>
              <a:latin typeface="Arial" panose="020B0604020202020204" pitchFamily="34" charset="0"/>
            </a:endParaRPr>
          </a:p>
        </p:txBody>
      </p:sp>
      <p:sp>
        <p:nvSpPr>
          <p:cNvPr id="192525" name="文本框 192524"/>
          <p:cNvSpPr txBox="1"/>
          <p:nvPr/>
        </p:nvSpPr>
        <p:spPr>
          <a:xfrm>
            <a:off x="647700" y="2852738"/>
            <a:ext cx="8496300" cy="1798637"/>
          </a:xfrm>
          <a:prstGeom prst="rect">
            <a:avLst/>
          </a:prstGeom>
          <a:noFill/>
          <a:ln w="9525">
            <a:noFill/>
          </a:ln>
        </p:spPr>
        <p:txBody>
          <a:bodyPr>
            <a:spAutoFit/>
          </a:bodyPr>
          <a:p>
            <a:r>
              <a:rPr lang="zh-CN" altLang="en-US" sz="3200" b="1" dirty="0">
                <a:solidFill>
                  <a:srgbClr val="FF0000"/>
                </a:solidFill>
                <a:latin typeface="Arial" panose="020B0604020202020204" pitchFamily="34" charset="0"/>
              </a:rPr>
              <a:t>代词“所”和介词“为”组成名词性结构，表做事的缘由或目的</a:t>
            </a:r>
            <a:endParaRPr lang="zh-CN" altLang="en-US" sz="3200" b="1" dirty="0">
              <a:solidFill>
                <a:srgbClr val="FF0000"/>
              </a:solidFill>
              <a:latin typeface="Arial" panose="020B0604020202020204" pitchFamily="34" charset="0"/>
            </a:endParaRPr>
          </a:p>
          <a:p>
            <a:pPr>
              <a:spcBef>
                <a:spcPct val="50000"/>
              </a:spcBef>
            </a:pPr>
            <a:endParaRPr lang="zh-CN" altLang="en-US" sz="3200" dirty="0">
              <a:solidFill>
                <a:srgbClr val="FF0000"/>
              </a:solidFill>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92517"/>
                                        </p:tgtEl>
                                        <p:attrNameLst>
                                          <p:attrName>style.visibility</p:attrName>
                                        </p:attrNameLst>
                                      </p:cBhvr>
                                      <p:to>
                                        <p:strVal val="visible"/>
                                      </p:to>
                                    </p:set>
                                    <p:anim calcmode="lin" valueType="num">
                                      <p:cBhvr additive="base">
                                        <p:cTn id="7" dur="500" fill="hold"/>
                                        <p:tgtEl>
                                          <p:spTgt spid="192517"/>
                                        </p:tgtEl>
                                        <p:attrNameLst>
                                          <p:attrName>ppt_x</p:attrName>
                                        </p:attrNameLst>
                                      </p:cBhvr>
                                      <p:tavLst>
                                        <p:tav tm="0">
                                          <p:val>
                                            <p:strVal val="#ppt_x"/>
                                          </p:val>
                                        </p:tav>
                                        <p:tav tm="100000">
                                          <p:val>
                                            <p:strVal val="#ppt_x"/>
                                          </p:val>
                                        </p:tav>
                                      </p:tavLst>
                                    </p:anim>
                                    <p:anim calcmode="lin" valueType="num">
                                      <p:cBhvr additive="base">
                                        <p:cTn id="8" dur="500" fill="hold"/>
                                        <p:tgtEl>
                                          <p:spTgt spid="19251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92519"/>
                                        </p:tgtEl>
                                        <p:attrNameLst>
                                          <p:attrName>style.visibility</p:attrName>
                                        </p:attrNameLst>
                                      </p:cBhvr>
                                      <p:to>
                                        <p:strVal val="visible"/>
                                      </p:to>
                                    </p:set>
                                    <p:anim calcmode="lin" valueType="num">
                                      <p:cBhvr additive="base">
                                        <p:cTn id="13" dur="500" fill="hold"/>
                                        <p:tgtEl>
                                          <p:spTgt spid="192519"/>
                                        </p:tgtEl>
                                        <p:attrNameLst>
                                          <p:attrName>ppt_x</p:attrName>
                                        </p:attrNameLst>
                                      </p:cBhvr>
                                      <p:tavLst>
                                        <p:tav tm="0">
                                          <p:val>
                                            <p:strVal val="#ppt_x"/>
                                          </p:val>
                                        </p:tav>
                                        <p:tav tm="100000">
                                          <p:val>
                                            <p:strVal val="#ppt_x"/>
                                          </p:val>
                                        </p:tav>
                                      </p:tavLst>
                                    </p:anim>
                                    <p:anim calcmode="lin" valueType="num">
                                      <p:cBhvr additive="base">
                                        <p:cTn id="14" dur="500" fill="hold"/>
                                        <p:tgtEl>
                                          <p:spTgt spid="192519"/>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92520"/>
                                        </p:tgtEl>
                                        <p:attrNameLst>
                                          <p:attrName>style.visibility</p:attrName>
                                        </p:attrNameLst>
                                      </p:cBhvr>
                                      <p:to>
                                        <p:strVal val="visible"/>
                                      </p:to>
                                    </p:set>
                                    <p:anim calcmode="lin" valueType="num">
                                      <p:cBhvr additive="base">
                                        <p:cTn id="19" dur="500" fill="hold"/>
                                        <p:tgtEl>
                                          <p:spTgt spid="192520"/>
                                        </p:tgtEl>
                                        <p:attrNameLst>
                                          <p:attrName>ppt_x</p:attrName>
                                        </p:attrNameLst>
                                      </p:cBhvr>
                                      <p:tavLst>
                                        <p:tav tm="0">
                                          <p:val>
                                            <p:strVal val="#ppt_x"/>
                                          </p:val>
                                        </p:tav>
                                        <p:tav tm="100000">
                                          <p:val>
                                            <p:strVal val="#ppt_x"/>
                                          </p:val>
                                        </p:tav>
                                      </p:tavLst>
                                    </p:anim>
                                    <p:anim calcmode="lin" valueType="num">
                                      <p:cBhvr additive="base">
                                        <p:cTn id="20" dur="500" fill="hold"/>
                                        <p:tgtEl>
                                          <p:spTgt spid="192520"/>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92518"/>
                                        </p:tgtEl>
                                        <p:attrNameLst>
                                          <p:attrName>style.visibility</p:attrName>
                                        </p:attrNameLst>
                                      </p:cBhvr>
                                      <p:to>
                                        <p:strVal val="visible"/>
                                      </p:to>
                                    </p:set>
                                    <p:anim calcmode="lin" valueType="num">
                                      <p:cBhvr additive="base">
                                        <p:cTn id="25" dur="500" fill="hold"/>
                                        <p:tgtEl>
                                          <p:spTgt spid="192518"/>
                                        </p:tgtEl>
                                        <p:attrNameLst>
                                          <p:attrName>ppt_x</p:attrName>
                                        </p:attrNameLst>
                                      </p:cBhvr>
                                      <p:tavLst>
                                        <p:tav tm="0">
                                          <p:val>
                                            <p:strVal val="#ppt_x"/>
                                          </p:val>
                                        </p:tav>
                                        <p:tav tm="100000">
                                          <p:val>
                                            <p:strVal val="#ppt_x"/>
                                          </p:val>
                                        </p:tav>
                                      </p:tavLst>
                                    </p:anim>
                                    <p:anim calcmode="lin" valueType="num">
                                      <p:cBhvr additive="base">
                                        <p:cTn id="26" dur="500" fill="hold"/>
                                        <p:tgtEl>
                                          <p:spTgt spid="192518"/>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92525"/>
                                        </p:tgtEl>
                                        <p:attrNameLst>
                                          <p:attrName>style.visibility</p:attrName>
                                        </p:attrNameLst>
                                      </p:cBhvr>
                                      <p:to>
                                        <p:strVal val="visible"/>
                                      </p:to>
                                    </p:set>
                                    <p:anim calcmode="lin" valueType="num">
                                      <p:cBhvr additive="base">
                                        <p:cTn id="31" dur="500" fill="hold"/>
                                        <p:tgtEl>
                                          <p:spTgt spid="192525"/>
                                        </p:tgtEl>
                                        <p:attrNameLst>
                                          <p:attrName>ppt_x</p:attrName>
                                        </p:attrNameLst>
                                      </p:cBhvr>
                                      <p:tavLst>
                                        <p:tav tm="0">
                                          <p:val>
                                            <p:strVal val="#ppt_x"/>
                                          </p:val>
                                        </p:tav>
                                        <p:tav tm="100000">
                                          <p:val>
                                            <p:strVal val="#ppt_x"/>
                                          </p:val>
                                        </p:tav>
                                      </p:tavLst>
                                    </p:anim>
                                    <p:anim calcmode="lin" valueType="num">
                                      <p:cBhvr additive="base">
                                        <p:cTn id="32" dur="500" fill="hold"/>
                                        <p:tgtEl>
                                          <p:spTgt spid="192525"/>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92521"/>
                                        </p:tgtEl>
                                        <p:attrNameLst>
                                          <p:attrName>style.visibility</p:attrName>
                                        </p:attrNameLst>
                                      </p:cBhvr>
                                      <p:to>
                                        <p:strVal val="visible"/>
                                      </p:to>
                                    </p:set>
                                    <p:anim calcmode="lin" valueType="num">
                                      <p:cBhvr additive="base">
                                        <p:cTn id="37" dur="500" fill="hold"/>
                                        <p:tgtEl>
                                          <p:spTgt spid="192521"/>
                                        </p:tgtEl>
                                        <p:attrNameLst>
                                          <p:attrName>ppt_x</p:attrName>
                                        </p:attrNameLst>
                                      </p:cBhvr>
                                      <p:tavLst>
                                        <p:tav tm="0">
                                          <p:val>
                                            <p:strVal val="#ppt_x"/>
                                          </p:val>
                                        </p:tav>
                                        <p:tav tm="100000">
                                          <p:val>
                                            <p:strVal val="#ppt_x"/>
                                          </p:val>
                                        </p:tav>
                                      </p:tavLst>
                                    </p:anim>
                                    <p:anim calcmode="lin" valueType="num">
                                      <p:cBhvr additive="base">
                                        <p:cTn id="38" dur="500" fill="hold"/>
                                        <p:tgtEl>
                                          <p:spTgt spid="192521"/>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92522"/>
                                        </p:tgtEl>
                                        <p:attrNameLst>
                                          <p:attrName>style.visibility</p:attrName>
                                        </p:attrNameLst>
                                      </p:cBhvr>
                                      <p:to>
                                        <p:strVal val="visible"/>
                                      </p:to>
                                    </p:set>
                                    <p:anim calcmode="lin" valueType="num">
                                      <p:cBhvr additive="base">
                                        <p:cTn id="43" dur="500" fill="hold"/>
                                        <p:tgtEl>
                                          <p:spTgt spid="192522"/>
                                        </p:tgtEl>
                                        <p:attrNameLst>
                                          <p:attrName>ppt_x</p:attrName>
                                        </p:attrNameLst>
                                      </p:cBhvr>
                                      <p:tavLst>
                                        <p:tav tm="0">
                                          <p:val>
                                            <p:strVal val="#ppt_x"/>
                                          </p:val>
                                        </p:tav>
                                        <p:tav tm="100000">
                                          <p:val>
                                            <p:strVal val="#ppt_x"/>
                                          </p:val>
                                        </p:tav>
                                      </p:tavLst>
                                    </p:anim>
                                    <p:anim calcmode="lin" valueType="num">
                                      <p:cBhvr additive="base">
                                        <p:cTn id="44" dur="500" fill="hold"/>
                                        <p:tgtEl>
                                          <p:spTgt spid="192522"/>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92523"/>
                                        </p:tgtEl>
                                        <p:attrNameLst>
                                          <p:attrName>style.visibility</p:attrName>
                                        </p:attrNameLst>
                                      </p:cBhvr>
                                      <p:to>
                                        <p:strVal val="visible"/>
                                      </p:to>
                                    </p:set>
                                    <p:anim calcmode="lin" valueType="num">
                                      <p:cBhvr additive="base">
                                        <p:cTn id="49" dur="500" fill="hold"/>
                                        <p:tgtEl>
                                          <p:spTgt spid="192523"/>
                                        </p:tgtEl>
                                        <p:attrNameLst>
                                          <p:attrName>ppt_x</p:attrName>
                                        </p:attrNameLst>
                                      </p:cBhvr>
                                      <p:tavLst>
                                        <p:tav tm="0">
                                          <p:val>
                                            <p:strVal val="#ppt_x"/>
                                          </p:val>
                                        </p:tav>
                                        <p:tav tm="100000">
                                          <p:val>
                                            <p:strVal val="#ppt_x"/>
                                          </p:val>
                                        </p:tav>
                                      </p:tavLst>
                                    </p:anim>
                                    <p:anim calcmode="lin" valueType="num">
                                      <p:cBhvr additive="base">
                                        <p:cTn id="50" dur="500" fill="hold"/>
                                        <p:tgtEl>
                                          <p:spTgt spid="192523"/>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192524"/>
                                        </p:tgtEl>
                                        <p:attrNameLst>
                                          <p:attrName>style.visibility</p:attrName>
                                        </p:attrNameLst>
                                      </p:cBhvr>
                                      <p:to>
                                        <p:strVal val="visible"/>
                                      </p:to>
                                    </p:set>
                                    <p:anim calcmode="lin" valueType="num">
                                      <p:cBhvr additive="base">
                                        <p:cTn id="55" dur="500" fill="hold"/>
                                        <p:tgtEl>
                                          <p:spTgt spid="192524"/>
                                        </p:tgtEl>
                                        <p:attrNameLst>
                                          <p:attrName>ppt_x</p:attrName>
                                        </p:attrNameLst>
                                      </p:cBhvr>
                                      <p:tavLst>
                                        <p:tav tm="0">
                                          <p:val>
                                            <p:strVal val="#ppt_x"/>
                                          </p:val>
                                        </p:tav>
                                        <p:tav tm="100000">
                                          <p:val>
                                            <p:strVal val="#ppt_x"/>
                                          </p:val>
                                        </p:tav>
                                      </p:tavLst>
                                    </p:anim>
                                    <p:anim calcmode="lin" valueType="num">
                                      <p:cBhvr additive="base">
                                        <p:cTn id="56" dur="500" fill="hold"/>
                                        <p:tgtEl>
                                          <p:spTgt spid="1925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2517" grpId="0"/>
      <p:bldP spid="192518" grpId="0"/>
      <p:bldP spid="192519" grpId="0"/>
      <p:bldP spid="192520" grpId="0"/>
      <p:bldP spid="192521" grpId="0"/>
      <p:bldP spid="192522" grpId="0"/>
      <p:bldP spid="192523" grpId="0"/>
      <p:bldP spid="192524" grpId="0"/>
      <p:bldP spid="19252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3540" name="文本框 193539"/>
          <p:cNvSpPr txBox="1"/>
          <p:nvPr/>
        </p:nvSpPr>
        <p:spPr>
          <a:xfrm>
            <a:off x="250825" y="250825"/>
            <a:ext cx="8569325" cy="3990975"/>
          </a:xfrm>
          <a:prstGeom prst="rect">
            <a:avLst/>
          </a:prstGeom>
          <a:noFill/>
          <a:ln w="9525">
            <a:noFill/>
          </a:ln>
        </p:spPr>
        <p:txBody>
          <a:bodyPr>
            <a:spAutoFit/>
          </a:bodyPr>
          <a:p>
            <a:r>
              <a:rPr lang="en-US" altLang="zh-CN" sz="3200" b="1" dirty="0">
                <a:solidFill>
                  <a:srgbClr val="3333FF"/>
                </a:solidFill>
                <a:latin typeface="Arial" panose="020B0604020202020204" pitchFamily="34" charset="0"/>
              </a:rPr>
              <a:t>2</a:t>
            </a:r>
            <a:r>
              <a:rPr lang="zh-CN" altLang="en-US" sz="3200" b="1" dirty="0">
                <a:solidFill>
                  <a:srgbClr val="3333FF"/>
                </a:solidFill>
                <a:latin typeface="Arial" panose="020B0604020202020204" pitchFamily="34" charset="0"/>
              </a:rPr>
              <a:t>、分析</a:t>
            </a:r>
            <a:r>
              <a:rPr lang="en-US" altLang="zh-CN" sz="3200" b="1" dirty="0">
                <a:solidFill>
                  <a:srgbClr val="3333FF"/>
                </a:solidFill>
                <a:latin typeface="Arial" panose="020B0604020202020204" pitchFamily="34" charset="0"/>
              </a:rPr>
              <a:t>《</a:t>
            </a:r>
            <a:r>
              <a:rPr lang="zh-CN" altLang="en-US" sz="3200" b="1" dirty="0">
                <a:solidFill>
                  <a:srgbClr val="3333FF"/>
                </a:solidFill>
                <a:latin typeface="Arial" panose="020B0604020202020204" pitchFamily="34" charset="0"/>
              </a:rPr>
              <a:t>少怀壮志</a:t>
            </a:r>
            <a:r>
              <a:rPr lang="en-US" altLang="zh-CN" sz="3200" b="1" dirty="0">
                <a:solidFill>
                  <a:srgbClr val="3333FF"/>
                </a:solidFill>
                <a:latin typeface="Arial" panose="020B0604020202020204" pitchFamily="34" charset="0"/>
              </a:rPr>
              <a:t>》</a:t>
            </a:r>
            <a:r>
              <a:rPr lang="zh-CN" altLang="en-US" sz="3200" b="1" dirty="0">
                <a:solidFill>
                  <a:srgbClr val="3333FF"/>
                </a:solidFill>
                <a:latin typeface="Arial" panose="020B0604020202020204" pitchFamily="34" charset="0"/>
              </a:rPr>
              <a:t>的内容层次</a:t>
            </a:r>
            <a:endParaRPr lang="zh-CN" altLang="en-US" sz="3200" b="1" dirty="0">
              <a:solidFill>
                <a:srgbClr val="3333FF"/>
              </a:solidFill>
              <a:latin typeface="Arial" panose="020B0604020202020204" pitchFamily="34" charset="0"/>
            </a:endParaRPr>
          </a:p>
          <a:p>
            <a:endParaRPr lang="zh-CN" altLang="en-US" sz="3200" b="1" dirty="0">
              <a:latin typeface="Arial" panose="020B0604020202020204" pitchFamily="34" charset="0"/>
            </a:endParaRPr>
          </a:p>
          <a:p>
            <a:endParaRPr lang="zh-CN" altLang="en-US" sz="3200" b="1" dirty="0">
              <a:latin typeface="Arial" panose="020B0604020202020204" pitchFamily="34" charset="0"/>
            </a:endParaRPr>
          </a:p>
          <a:p>
            <a:endParaRPr lang="zh-CN" altLang="en-US" sz="3200" b="1" dirty="0">
              <a:latin typeface="Arial" panose="020B0604020202020204" pitchFamily="34" charset="0"/>
            </a:endParaRPr>
          </a:p>
          <a:p>
            <a:endParaRPr lang="zh-CN" altLang="en-US" sz="3200" b="1" dirty="0">
              <a:latin typeface="Arial" panose="020B0604020202020204" pitchFamily="34" charset="0"/>
            </a:endParaRPr>
          </a:p>
          <a:p>
            <a:endParaRPr lang="zh-CN" altLang="en-US" sz="3200" b="1" dirty="0">
              <a:latin typeface="Arial" panose="020B0604020202020204" pitchFamily="34" charset="0"/>
            </a:endParaRPr>
          </a:p>
          <a:p>
            <a:r>
              <a:rPr lang="en-US" altLang="zh-CN" sz="3200" b="1" dirty="0">
                <a:solidFill>
                  <a:srgbClr val="3333FF"/>
                </a:solidFill>
                <a:latin typeface="Arial" panose="020B0604020202020204" pitchFamily="34" charset="0"/>
              </a:rPr>
              <a:t>3</a:t>
            </a:r>
            <a:r>
              <a:rPr lang="zh-CN" altLang="en-US" sz="3200" b="1" dirty="0">
                <a:solidFill>
                  <a:srgbClr val="3333FF"/>
                </a:solidFill>
                <a:latin typeface="Arial" panose="020B0604020202020204" pitchFamily="34" charset="0"/>
              </a:rPr>
              <a:t>、提问：这部分作者选取哪些材料以表现、突出项羽少时胸怀大志？</a:t>
            </a:r>
            <a:endParaRPr lang="zh-CN" altLang="en-US" sz="3200" b="1" dirty="0">
              <a:solidFill>
                <a:srgbClr val="3333FF"/>
              </a:solidFill>
              <a:latin typeface="Arial" panose="020B0604020202020204" pitchFamily="34" charset="0"/>
            </a:endParaRPr>
          </a:p>
        </p:txBody>
      </p:sp>
      <p:sp>
        <p:nvSpPr>
          <p:cNvPr id="193541" name="文本框 193540"/>
          <p:cNvSpPr txBox="1"/>
          <p:nvPr/>
        </p:nvSpPr>
        <p:spPr>
          <a:xfrm>
            <a:off x="323850" y="969963"/>
            <a:ext cx="8640763" cy="1800225"/>
          </a:xfrm>
          <a:prstGeom prst="rect">
            <a:avLst/>
          </a:prstGeom>
          <a:noFill/>
          <a:ln w="9525">
            <a:noFill/>
          </a:ln>
        </p:spPr>
        <p:txBody>
          <a:bodyPr>
            <a:spAutoFit/>
          </a:bodyPr>
          <a:p>
            <a:r>
              <a:rPr lang="zh-CN" altLang="en-US" sz="2800" b="1" dirty="0">
                <a:latin typeface="Arial" panose="020B0604020202020204" pitchFamily="34" charset="0"/>
              </a:rPr>
              <a:t>第一层（</a:t>
            </a:r>
            <a:r>
              <a:rPr lang="en-US" altLang="zh-CN" sz="2800" b="1">
                <a:latin typeface="Arial" panose="020B0604020202020204" pitchFamily="34" charset="0"/>
              </a:rPr>
              <a:t>1—</a:t>
            </a:r>
            <a:r>
              <a:rPr lang="en-US" altLang="zh-CN" sz="2800" b="1" dirty="0">
                <a:latin typeface="Arial" panose="020B0604020202020204" pitchFamily="34" charset="0"/>
              </a:rPr>
              <a:t>3</a:t>
            </a:r>
            <a:r>
              <a:rPr lang="zh-CN" altLang="en-US" sz="2800" b="1" dirty="0">
                <a:latin typeface="Arial" panose="020B0604020202020204" pitchFamily="34" charset="0"/>
              </a:rPr>
              <a:t>段）：叙述项羽的家世、才力和抱负，表现青年时代的项羽任武好勇，并已具有反秦意识。</a:t>
            </a:r>
            <a:endParaRPr lang="zh-CN" altLang="en-US" sz="2800" b="1" dirty="0">
              <a:latin typeface="Arial" panose="020B0604020202020204" pitchFamily="34" charset="0"/>
            </a:endParaRPr>
          </a:p>
          <a:p>
            <a:r>
              <a:rPr lang="zh-CN" altLang="en-US" sz="2800" b="1" dirty="0">
                <a:latin typeface="Arial" panose="020B0604020202020204" pitchFamily="34" charset="0"/>
              </a:rPr>
              <a:t>第二层（</a:t>
            </a:r>
            <a:r>
              <a:rPr lang="en-US" altLang="zh-CN" sz="2800" b="1" dirty="0">
                <a:latin typeface="Arial" panose="020B0604020202020204" pitchFamily="34" charset="0"/>
              </a:rPr>
              <a:t>4</a:t>
            </a:r>
            <a:r>
              <a:rPr lang="zh-CN" altLang="en-US" sz="2800" b="1" dirty="0">
                <a:latin typeface="Arial" panose="020B0604020202020204" pitchFamily="34" charset="0"/>
              </a:rPr>
              <a:t>段）：叙述项梁、项籍响应陈涉起义，杀掉会稽郡守而举事的经过。</a:t>
            </a:r>
            <a:endParaRPr lang="zh-CN" altLang="en-US" sz="2800" dirty="0">
              <a:latin typeface="Arial" panose="020B0604020202020204" pitchFamily="34" charset="0"/>
            </a:endParaRPr>
          </a:p>
        </p:txBody>
      </p:sp>
      <p:sp>
        <p:nvSpPr>
          <p:cNvPr id="193542" name="文本框 193541"/>
          <p:cNvSpPr txBox="1"/>
          <p:nvPr/>
        </p:nvSpPr>
        <p:spPr>
          <a:xfrm>
            <a:off x="250825" y="4508500"/>
            <a:ext cx="8642350" cy="2014538"/>
          </a:xfrm>
          <a:prstGeom prst="rect">
            <a:avLst/>
          </a:prstGeom>
          <a:noFill/>
          <a:ln w="9525">
            <a:noFill/>
          </a:ln>
        </p:spPr>
        <p:txBody>
          <a:bodyPr>
            <a:spAutoFit/>
          </a:bodyPr>
          <a:p>
            <a:r>
              <a:rPr lang="zh-CN" altLang="en-US" sz="2800" b="1" dirty="0">
                <a:latin typeface="Arial" panose="020B0604020202020204" pitchFamily="34" charset="0"/>
              </a:rPr>
              <a:t>明确：少时学书、学剑、学兵法的态度  </a:t>
            </a:r>
            <a:r>
              <a:rPr lang="zh-CN" altLang="en-US" sz="2800" b="1" dirty="0">
                <a:solidFill>
                  <a:srgbClr val="FF0000"/>
                </a:solidFill>
                <a:latin typeface="Arial" panose="020B0604020202020204" pitchFamily="34" charset="0"/>
              </a:rPr>
              <a:t>（学万人敌）</a:t>
            </a:r>
            <a:endParaRPr lang="zh-CN" altLang="en-US" sz="2800" b="1" dirty="0">
              <a:solidFill>
                <a:srgbClr val="FF0000"/>
              </a:solidFill>
              <a:latin typeface="Arial" panose="020B0604020202020204" pitchFamily="34" charset="0"/>
            </a:endParaRPr>
          </a:p>
          <a:p>
            <a:r>
              <a:rPr lang="zh-CN" altLang="en-US" sz="2800" b="1" dirty="0">
                <a:latin typeface="Arial" panose="020B0604020202020204" pitchFamily="34" charset="0"/>
              </a:rPr>
              <a:t>           见到秦始皇时的言论 </a:t>
            </a:r>
            <a:r>
              <a:rPr lang="zh-CN" altLang="en-US" sz="2800" b="1" dirty="0">
                <a:solidFill>
                  <a:srgbClr val="FF0000"/>
                </a:solidFill>
                <a:latin typeface="Arial" panose="020B0604020202020204" pitchFamily="34" charset="0"/>
              </a:rPr>
              <a:t>（彼可取而代也）</a:t>
            </a:r>
            <a:endParaRPr lang="zh-CN" altLang="en-US" sz="2800" b="1" dirty="0">
              <a:solidFill>
                <a:srgbClr val="FF0000"/>
              </a:solidFill>
              <a:latin typeface="Arial" panose="020B0604020202020204" pitchFamily="34" charset="0"/>
            </a:endParaRPr>
          </a:p>
          <a:p>
            <a:r>
              <a:rPr lang="zh-CN" altLang="en-US" sz="2800" b="1" dirty="0">
                <a:latin typeface="Arial" panose="020B0604020202020204" pitchFamily="34" charset="0"/>
              </a:rPr>
              <a:t>     写叔侄俩响应陈涉起义、杀太守的经过</a:t>
            </a:r>
            <a:r>
              <a:rPr lang="zh-CN" altLang="en-US" sz="2800" b="1" dirty="0">
                <a:solidFill>
                  <a:srgbClr val="FF0000"/>
                </a:solidFill>
                <a:latin typeface="Arial" panose="020B0604020202020204" pitchFamily="34" charset="0"/>
              </a:rPr>
              <a:t>（起事）</a:t>
            </a:r>
            <a:endParaRPr lang="zh-CN" altLang="en-US" sz="2800" b="1" dirty="0">
              <a:solidFill>
                <a:srgbClr val="FF0000"/>
              </a:solidFill>
              <a:latin typeface="Arial" panose="020B0604020202020204" pitchFamily="34" charset="0"/>
            </a:endParaRPr>
          </a:p>
          <a:p>
            <a:pPr>
              <a:spcBef>
                <a:spcPct val="50000"/>
              </a:spcBef>
            </a:pPr>
            <a:endParaRPr lang="zh-CN" altLang="en-US" sz="2800" dirty="0">
              <a:solidFill>
                <a:srgbClr val="FF0000"/>
              </a:solidFill>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93541"/>
                                        </p:tgtEl>
                                        <p:attrNameLst>
                                          <p:attrName>style.visibility</p:attrName>
                                        </p:attrNameLst>
                                      </p:cBhvr>
                                      <p:to>
                                        <p:strVal val="visible"/>
                                      </p:to>
                                    </p:set>
                                    <p:anim calcmode="lin" valueType="num">
                                      <p:cBhvr additive="base">
                                        <p:cTn id="7" dur="500" fill="hold"/>
                                        <p:tgtEl>
                                          <p:spTgt spid="193541"/>
                                        </p:tgtEl>
                                        <p:attrNameLst>
                                          <p:attrName>ppt_x</p:attrName>
                                        </p:attrNameLst>
                                      </p:cBhvr>
                                      <p:tavLst>
                                        <p:tav tm="0">
                                          <p:val>
                                            <p:strVal val="#ppt_x"/>
                                          </p:val>
                                        </p:tav>
                                        <p:tav tm="100000">
                                          <p:val>
                                            <p:strVal val="#ppt_x"/>
                                          </p:val>
                                        </p:tav>
                                      </p:tavLst>
                                    </p:anim>
                                    <p:anim calcmode="lin" valueType="num">
                                      <p:cBhvr additive="base">
                                        <p:cTn id="8" dur="500" fill="hold"/>
                                        <p:tgtEl>
                                          <p:spTgt spid="19354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93542"/>
                                        </p:tgtEl>
                                        <p:attrNameLst>
                                          <p:attrName>style.visibility</p:attrName>
                                        </p:attrNameLst>
                                      </p:cBhvr>
                                      <p:to>
                                        <p:strVal val="visible"/>
                                      </p:to>
                                    </p:set>
                                    <p:anim calcmode="lin" valueType="num">
                                      <p:cBhvr additive="base">
                                        <p:cTn id="13" dur="500" fill="hold"/>
                                        <p:tgtEl>
                                          <p:spTgt spid="193542"/>
                                        </p:tgtEl>
                                        <p:attrNameLst>
                                          <p:attrName>ppt_x</p:attrName>
                                        </p:attrNameLst>
                                      </p:cBhvr>
                                      <p:tavLst>
                                        <p:tav tm="0">
                                          <p:val>
                                            <p:strVal val="#ppt_x"/>
                                          </p:val>
                                        </p:tav>
                                        <p:tav tm="100000">
                                          <p:val>
                                            <p:strVal val="#ppt_x"/>
                                          </p:val>
                                        </p:tav>
                                      </p:tavLst>
                                    </p:anim>
                                    <p:anim calcmode="lin" valueType="num">
                                      <p:cBhvr additive="base">
                                        <p:cTn id="14" dur="500" fill="hold"/>
                                        <p:tgtEl>
                                          <p:spTgt spid="19354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3541" grpId="0"/>
      <p:bldP spid="19354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64" name="文本框 194563"/>
          <p:cNvSpPr txBox="1"/>
          <p:nvPr/>
        </p:nvSpPr>
        <p:spPr>
          <a:xfrm>
            <a:off x="250825" y="260350"/>
            <a:ext cx="8642350" cy="3016250"/>
          </a:xfrm>
          <a:prstGeom prst="rect">
            <a:avLst/>
          </a:prstGeom>
          <a:noFill/>
          <a:ln w="9525">
            <a:noFill/>
          </a:ln>
        </p:spPr>
        <p:txBody>
          <a:bodyPr>
            <a:spAutoFit/>
          </a:bodyPr>
          <a:p>
            <a:r>
              <a:rPr lang="en-US" altLang="zh-CN" sz="3200" b="1" dirty="0">
                <a:solidFill>
                  <a:srgbClr val="3333FF"/>
                </a:solidFill>
                <a:latin typeface="Arial" panose="020B0604020202020204" pitchFamily="34" charset="0"/>
              </a:rPr>
              <a:t>4</a:t>
            </a:r>
            <a:r>
              <a:rPr lang="zh-CN" altLang="en-US" sz="3200" b="1" dirty="0">
                <a:solidFill>
                  <a:srgbClr val="3333FF"/>
                </a:solidFill>
                <a:latin typeface="Arial" panose="020B0604020202020204" pitchFamily="34" charset="0"/>
              </a:rPr>
              <a:t>、思考与讨论：写叔侄俩响应陈涉起义、杀太守的经过是否有点节外生枝？</a:t>
            </a:r>
            <a:endParaRPr lang="zh-CN" altLang="en-US" sz="3200" b="1" dirty="0">
              <a:solidFill>
                <a:srgbClr val="3333FF"/>
              </a:solidFill>
              <a:latin typeface="Arial" panose="020B0604020202020204" pitchFamily="34" charset="0"/>
            </a:endParaRPr>
          </a:p>
          <a:p>
            <a:endParaRPr lang="zh-CN" altLang="en-US" sz="3200" b="1" dirty="0">
              <a:solidFill>
                <a:srgbClr val="3333FF"/>
              </a:solidFill>
              <a:latin typeface="Arial" panose="020B0604020202020204" pitchFamily="34" charset="0"/>
            </a:endParaRPr>
          </a:p>
          <a:p>
            <a:endParaRPr lang="zh-CN" altLang="en-US" sz="3200" b="1" dirty="0">
              <a:latin typeface="Arial" panose="020B0604020202020204" pitchFamily="34" charset="0"/>
            </a:endParaRPr>
          </a:p>
          <a:p>
            <a:endParaRPr lang="zh-CN" altLang="en-US" sz="3200" b="1" dirty="0">
              <a:latin typeface="Arial" panose="020B0604020202020204" pitchFamily="34" charset="0"/>
            </a:endParaRPr>
          </a:p>
          <a:p>
            <a:r>
              <a:rPr lang="en-US" altLang="zh-CN" sz="3200" b="1" dirty="0">
                <a:solidFill>
                  <a:srgbClr val="3333FF"/>
                </a:solidFill>
                <a:latin typeface="Arial" panose="020B0604020202020204" pitchFamily="34" charset="0"/>
              </a:rPr>
              <a:t>5</a:t>
            </a:r>
            <a:r>
              <a:rPr lang="zh-CN" altLang="en-US" sz="3200" b="1" dirty="0">
                <a:solidFill>
                  <a:srgbClr val="3333FF"/>
                </a:solidFill>
                <a:latin typeface="Arial" panose="020B0604020202020204" pitchFamily="34" charset="0"/>
              </a:rPr>
              <a:t>、小结：主要性格</a:t>
            </a:r>
            <a:endParaRPr lang="zh-CN" altLang="en-US" sz="3200" b="1" dirty="0">
              <a:solidFill>
                <a:srgbClr val="3333FF"/>
              </a:solidFill>
              <a:latin typeface="Arial" panose="020B0604020202020204" pitchFamily="34" charset="0"/>
            </a:endParaRPr>
          </a:p>
        </p:txBody>
      </p:sp>
      <p:sp>
        <p:nvSpPr>
          <p:cNvPr id="194565" name="文本框 194564"/>
          <p:cNvSpPr txBox="1"/>
          <p:nvPr/>
        </p:nvSpPr>
        <p:spPr>
          <a:xfrm>
            <a:off x="250825" y="1474788"/>
            <a:ext cx="8642350" cy="1798637"/>
          </a:xfrm>
          <a:prstGeom prst="rect">
            <a:avLst/>
          </a:prstGeom>
          <a:noFill/>
          <a:ln w="9525">
            <a:noFill/>
          </a:ln>
        </p:spPr>
        <p:txBody>
          <a:bodyPr>
            <a:spAutoFit/>
          </a:bodyPr>
          <a:p>
            <a:r>
              <a:rPr lang="zh-CN" altLang="en-US" sz="3200" b="1" dirty="0">
                <a:latin typeface="Arial" panose="020B0604020202020204" pitchFamily="34" charset="0"/>
              </a:rPr>
              <a:t>提示：是少怀壮志的必然结果，与第二部分紧密相接。</a:t>
            </a:r>
            <a:endParaRPr lang="zh-CN" altLang="en-US" sz="3200" b="1" dirty="0">
              <a:latin typeface="Arial" panose="020B0604020202020204" pitchFamily="34" charset="0"/>
            </a:endParaRPr>
          </a:p>
          <a:p>
            <a:pPr>
              <a:spcBef>
                <a:spcPct val="50000"/>
              </a:spcBef>
            </a:pPr>
            <a:endParaRPr lang="zh-CN" altLang="en-US" sz="3200" b="1" dirty="0">
              <a:latin typeface="Arial" panose="020B0604020202020204" pitchFamily="34" charset="0"/>
            </a:endParaRPr>
          </a:p>
        </p:txBody>
      </p:sp>
      <p:sp>
        <p:nvSpPr>
          <p:cNvPr id="194566" name="文本框 194565"/>
          <p:cNvSpPr txBox="1"/>
          <p:nvPr/>
        </p:nvSpPr>
        <p:spPr>
          <a:xfrm>
            <a:off x="250825" y="3490913"/>
            <a:ext cx="8642350" cy="1066800"/>
          </a:xfrm>
          <a:prstGeom prst="rect">
            <a:avLst/>
          </a:prstGeom>
          <a:noFill/>
          <a:ln w="9525">
            <a:noFill/>
          </a:ln>
        </p:spPr>
        <p:txBody>
          <a:bodyPr>
            <a:spAutoFit/>
          </a:bodyPr>
          <a:p>
            <a:endParaRPr lang="en-US" altLang="zh-CN" sz="3200" b="1" dirty="0">
              <a:latin typeface="Arial" panose="020B0604020202020204" pitchFamily="34" charset="0"/>
            </a:endParaRPr>
          </a:p>
          <a:p>
            <a:endParaRPr lang="en-US" altLang="zh-CN" sz="3200" dirty="0">
              <a:latin typeface="Arial" panose="020B0604020202020204" pitchFamily="34" charset="0"/>
            </a:endParaRPr>
          </a:p>
        </p:txBody>
      </p:sp>
      <p:sp>
        <p:nvSpPr>
          <p:cNvPr id="194567" name="左大括号 194566"/>
          <p:cNvSpPr/>
          <p:nvPr/>
        </p:nvSpPr>
        <p:spPr>
          <a:xfrm>
            <a:off x="2124075" y="3500438"/>
            <a:ext cx="215900" cy="1727200"/>
          </a:xfrm>
          <a:prstGeom prst="leftBrace">
            <a:avLst>
              <a:gd name="adj1" fmla="val 66666"/>
              <a:gd name="adj2" fmla="val 50000"/>
            </a:avLst>
          </a:prstGeom>
          <a:noFill/>
          <a:ln w="9525" cap="flat" cmpd="sng">
            <a:solidFill>
              <a:schemeClr val="tx1"/>
            </a:solidFill>
            <a:prstDash val="solid"/>
            <a:headEnd type="none" w="med" len="med"/>
            <a:tailEnd type="none" w="med" len="med"/>
          </a:ln>
        </p:spPr>
        <p:txBody>
          <a:bodyPr/>
          <a:p>
            <a:endParaRPr lang="zh-CN" altLang="en-US"/>
          </a:p>
        </p:txBody>
      </p:sp>
      <p:sp>
        <p:nvSpPr>
          <p:cNvPr id="194568" name="文本框 194567"/>
          <p:cNvSpPr txBox="1"/>
          <p:nvPr/>
        </p:nvSpPr>
        <p:spPr>
          <a:xfrm>
            <a:off x="2411413" y="3357563"/>
            <a:ext cx="2808287" cy="579437"/>
          </a:xfrm>
          <a:prstGeom prst="rect">
            <a:avLst/>
          </a:prstGeom>
          <a:noFill/>
          <a:ln w="9525">
            <a:noFill/>
          </a:ln>
        </p:spPr>
        <p:txBody>
          <a:bodyPr>
            <a:spAutoFit/>
          </a:bodyPr>
          <a:p>
            <a:pPr>
              <a:spcBef>
                <a:spcPct val="50000"/>
              </a:spcBef>
            </a:pPr>
            <a:r>
              <a:rPr lang="zh-CN" altLang="en-US" sz="3200" b="1" dirty="0">
                <a:latin typeface="Arial" panose="020B0604020202020204" pitchFamily="34" charset="0"/>
              </a:rPr>
              <a:t>学万人敌</a:t>
            </a:r>
            <a:endParaRPr lang="zh-CN" altLang="en-US" sz="3200" b="1" dirty="0">
              <a:latin typeface="Arial" panose="020B0604020202020204" pitchFamily="34" charset="0"/>
            </a:endParaRPr>
          </a:p>
        </p:txBody>
      </p:sp>
      <p:sp>
        <p:nvSpPr>
          <p:cNvPr id="194569" name="文本框 194568"/>
          <p:cNvSpPr txBox="1"/>
          <p:nvPr/>
        </p:nvSpPr>
        <p:spPr>
          <a:xfrm>
            <a:off x="2411413" y="3933825"/>
            <a:ext cx="3887787" cy="579438"/>
          </a:xfrm>
          <a:prstGeom prst="rect">
            <a:avLst/>
          </a:prstGeom>
          <a:noFill/>
          <a:ln w="9525">
            <a:noFill/>
          </a:ln>
        </p:spPr>
        <p:txBody>
          <a:bodyPr>
            <a:spAutoFit/>
          </a:bodyPr>
          <a:p>
            <a:r>
              <a:rPr lang="zh-CN" altLang="en-US" sz="3200" b="1" dirty="0">
                <a:latin typeface="Arial" panose="020B0604020202020204" pitchFamily="34" charset="0"/>
              </a:rPr>
              <a:t>彼可取而代也</a:t>
            </a:r>
            <a:endParaRPr lang="zh-CN" altLang="en-US" sz="3200" dirty="0">
              <a:latin typeface="Arial" panose="020B0604020202020204" pitchFamily="34" charset="0"/>
            </a:endParaRPr>
          </a:p>
        </p:txBody>
      </p:sp>
      <p:sp>
        <p:nvSpPr>
          <p:cNvPr id="194570" name="文本框 194569"/>
          <p:cNvSpPr txBox="1"/>
          <p:nvPr/>
        </p:nvSpPr>
        <p:spPr>
          <a:xfrm>
            <a:off x="2555875" y="4581525"/>
            <a:ext cx="1943100" cy="579438"/>
          </a:xfrm>
          <a:prstGeom prst="rect">
            <a:avLst/>
          </a:prstGeom>
          <a:noFill/>
          <a:ln w="9525">
            <a:noFill/>
          </a:ln>
        </p:spPr>
        <p:txBody>
          <a:bodyPr>
            <a:spAutoFit/>
          </a:bodyPr>
          <a:p>
            <a:pPr>
              <a:spcBef>
                <a:spcPct val="50000"/>
              </a:spcBef>
            </a:pPr>
            <a:r>
              <a:rPr lang="zh-CN" altLang="en-US" sz="3200" b="1" dirty="0">
                <a:latin typeface="Arial" panose="020B0604020202020204" pitchFamily="34" charset="0"/>
              </a:rPr>
              <a:t>起事</a:t>
            </a:r>
            <a:endParaRPr lang="zh-CN" altLang="en-US" sz="3200" b="1" dirty="0">
              <a:latin typeface="Arial" panose="020B0604020202020204" pitchFamily="34" charset="0"/>
            </a:endParaRPr>
          </a:p>
        </p:txBody>
      </p:sp>
      <p:sp>
        <p:nvSpPr>
          <p:cNvPr id="194571" name="文本框 194570"/>
          <p:cNvSpPr txBox="1"/>
          <p:nvPr/>
        </p:nvSpPr>
        <p:spPr>
          <a:xfrm>
            <a:off x="179388" y="4076700"/>
            <a:ext cx="2305050" cy="579438"/>
          </a:xfrm>
          <a:prstGeom prst="rect">
            <a:avLst/>
          </a:prstGeom>
          <a:noFill/>
          <a:ln w="9525">
            <a:noFill/>
          </a:ln>
        </p:spPr>
        <p:txBody>
          <a:bodyPr>
            <a:spAutoFit/>
          </a:bodyPr>
          <a:p>
            <a:pPr>
              <a:spcBef>
                <a:spcPct val="50000"/>
              </a:spcBef>
            </a:pPr>
            <a:r>
              <a:rPr lang="zh-CN" altLang="en-US" sz="3200" b="1" dirty="0">
                <a:latin typeface="Arial" panose="020B0604020202020204" pitchFamily="34" charset="0"/>
              </a:rPr>
              <a:t>少怀壮志</a:t>
            </a:r>
            <a:endParaRPr lang="zh-CN" altLang="en-US" sz="3200" b="1" dirty="0">
              <a:latin typeface="Arial" panose="020B0604020202020204" pitchFamily="34" charset="0"/>
            </a:endParaRPr>
          </a:p>
        </p:txBody>
      </p:sp>
      <p:sp>
        <p:nvSpPr>
          <p:cNvPr id="194572" name="右大括号 194571"/>
          <p:cNvSpPr/>
          <p:nvPr/>
        </p:nvSpPr>
        <p:spPr>
          <a:xfrm>
            <a:off x="5076825" y="3429000"/>
            <a:ext cx="215900" cy="1871663"/>
          </a:xfrm>
          <a:prstGeom prst="rightBrace">
            <a:avLst>
              <a:gd name="adj1" fmla="val 72242"/>
              <a:gd name="adj2" fmla="val 50000"/>
            </a:avLst>
          </a:prstGeom>
          <a:noFill/>
          <a:ln w="9525" cap="flat" cmpd="sng">
            <a:solidFill>
              <a:schemeClr val="tx1"/>
            </a:solidFill>
            <a:prstDash val="solid"/>
            <a:headEnd type="none" w="med" len="med"/>
            <a:tailEnd type="none" w="med" len="med"/>
          </a:ln>
        </p:spPr>
        <p:txBody>
          <a:bodyPr/>
          <a:p>
            <a:endParaRPr lang="zh-CN" altLang="en-US"/>
          </a:p>
        </p:txBody>
      </p:sp>
      <p:sp>
        <p:nvSpPr>
          <p:cNvPr id="194573" name="文本框 194572"/>
          <p:cNvSpPr txBox="1"/>
          <p:nvPr/>
        </p:nvSpPr>
        <p:spPr>
          <a:xfrm>
            <a:off x="5651500" y="3357563"/>
            <a:ext cx="3313113" cy="2441575"/>
          </a:xfrm>
          <a:prstGeom prst="rect">
            <a:avLst/>
          </a:prstGeom>
          <a:noFill/>
          <a:ln w="9525">
            <a:noFill/>
          </a:ln>
        </p:spPr>
        <p:txBody>
          <a:bodyPr>
            <a:spAutoFit/>
          </a:bodyPr>
          <a:p>
            <a:r>
              <a:rPr lang="zh-CN" altLang="en-US" sz="2800" b="1" dirty="0">
                <a:latin typeface="Arial" panose="020B0604020202020204" pitchFamily="34" charset="0"/>
              </a:rPr>
              <a:t>少怀大志，力勇过人，有叛逆精神。不肯竟学，则显出其粗疏的一面。</a:t>
            </a:r>
            <a:endParaRPr lang="zh-CN" altLang="en-US" sz="2800" b="1" dirty="0">
              <a:latin typeface="Arial" panose="020B0604020202020204" pitchFamily="34" charset="0"/>
            </a:endParaRPr>
          </a:p>
          <a:p>
            <a:pPr>
              <a:spcBef>
                <a:spcPct val="50000"/>
              </a:spcBef>
            </a:pPr>
            <a:endParaRPr lang="zh-CN" altLang="en-US" sz="2800" dirty="0">
              <a:latin typeface="Arial" panose="020B0604020202020204" pitchFamily="34" charset="0"/>
            </a:endParaRPr>
          </a:p>
        </p:txBody>
      </p:sp>
      <p:sp>
        <p:nvSpPr>
          <p:cNvPr id="194574" name="文本框 194573"/>
          <p:cNvSpPr txBox="1"/>
          <p:nvPr/>
        </p:nvSpPr>
        <p:spPr>
          <a:xfrm>
            <a:off x="6084888" y="5578475"/>
            <a:ext cx="2590800" cy="366713"/>
          </a:xfrm>
          <a:prstGeom prst="rect">
            <a:avLst/>
          </a:prstGeom>
          <a:noFill/>
          <a:ln w="9525">
            <a:noFill/>
          </a:ln>
        </p:spPr>
        <p:txBody>
          <a:bodyPr>
            <a:spAutoFit/>
          </a:bodyPr>
          <a:p>
            <a:pPr>
              <a:spcBef>
                <a:spcPct val="50000"/>
              </a:spcBef>
            </a:pPr>
            <a:endParaRPr dirty="0">
              <a:latin typeface="Arial" panose="020B0604020202020204" pitchFamily="34" charset="0"/>
            </a:endParaRPr>
          </a:p>
        </p:txBody>
      </p:sp>
      <p:pic>
        <p:nvPicPr>
          <p:cNvPr id="194575" name="图片 194574" descr="两朵非洲菊"/>
          <p:cNvPicPr>
            <a:picLocks noChangeAspect="1"/>
          </p:cNvPicPr>
          <p:nvPr/>
        </p:nvPicPr>
        <p:blipFill>
          <a:blip r:embed="rId1"/>
          <a:stretch>
            <a:fillRect/>
          </a:stretch>
        </p:blipFill>
        <p:spPr>
          <a:xfrm>
            <a:off x="6516688" y="5149850"/>
            <a:ext cx="2627312" cy="170815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94565"/>
                                        </p:tgtEl>
                                        <p:attrNameLst>
                                          <p:attrName>style.visibility</p:attrName>
                                        </p:attrNameLst>
                                      </p:cBhvr>
                                      <p:to>
                                        <p:strVal val="visible"/>
                                      </p:to>
                                    </p:set>
                                    <p:anim calcmode="lin" valueType="num">
                                      <p:cBhvr additive="base">
                                        <p:cTn id="7" dur="500" fill="hold"/>
                                        <p:tgtEl>
                                          <p:spTgt spid="194565"/>
                                        </p:tgtEl>
                                        <p:attrNameLst>
                                          <p:attrName>ppt_x</p:attrName>
                                        </p:attrNameLst>
                                      </p:cBhvr>
                                      <p:tavLst>
                                        <p:tav tm="0">
                                          <p:val>
                                            <p:strVal val="#ppt_x"/>
                                          </p:val>
                                        </p:tav>
                                        <p:tav tm="100000">
                                          <p:val>
                                            <p:strVal val="#ppt_x"/>
                                          </p:val>
                                        </p:tav>
                                      </p:tavLst>
                                    </p:anim>
                                    <p:anim calcmode="lin" valueType="num">
                                      <p:cBhvr additive="base">
                                        <p:cTn id="8" dur="500" fill="hold"/>
                                        <p:tgtEl>
                                          <p:spTgt spid="19456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94571"/>
                                        </p:tgtEl>
                                        <p:attrNameLst>
                                          <p:attrName>style.visibility</p:attrName>
                                        </p:attrNameLst>
                                      </p:cBhvr>
                                      <p:to>
                                        <p:strVal val="visible"/>
                                      </p:to>
                                    </p:set>
                                    <p:anim calcmode="lin" valueType="num">
                                      <p:cBhvr additive="base">
                                        <p:cTn id="13" dur="500" fill="hold"/>
                                        <p:tgtEl>
                                          <p:spTgt spid="194571"/>
                                        </p:tgtEl>
                                        <p:attrNameLst>
                                          <p:attrName>ppt_x</p:attrName>
                                        </p:attrNameLst>
                                      </p:cBhvr>
                                      <p:tavLst>
                                        <p:tav tm="0">
                                          <p:val>
                                            <p:strVal val="#ppt_x"/>
                                          </p:val>
                                        </p:tav>
                                        <p:tav tm="100000">
                                          <p:val>
                                            <p:strVal val="#ppt_x"/>
                                          </p:val>
                                        </p:tav>
                                      </p:tavLst>
                                    </p:anim>
                                    <p:anim calcmode="lin" valueType="num">
                                      <p:cBhvr additive="base">
                                        <p:cTn id="14" dur="500" fill="hold"/>
                                        <p:tgtEl>
                                          <p:spTgt spid="194571"/>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94567"/>
                                        </p:tgtEl>
                                        <p:attrNameLst>
                                          <p:attrName>style.visibility</p:attrName>
                                        </p:attrNameLst>
                                      </p:cBhvr>
                                      <p:to>
                                        <p:strVal val="visible"/>
                                      </p:to>
                                    </p:set>
                                    <p:anim calcmode="lin" valueType="num">
                                      <p:cBhvr additive="base">
                                        <p:cTn id="19" dur="500" fill="hold"/>
                                        <p:tgtEl>
                                          <p:spTgt spid="194567"/>
                                        </p:tgtEl>
                                        <p:attrNameLst>
                                          <p:attrName>ppt_x</p:attrName>
                                        </p:attrNameLst>
                                      </p:cBhvr>
                                      <p:tavLst>
                                        <p:tav tm="0">
                                          <p:val>
                                            <p:strVal val="#ppt_x"/>
                                          </p:val>
                                        </p:tav>
                                        <p:tav tm="100000">
                                          <p:val>
                                            <p:strVal val="#ppt_x"/>
                                          </p:val>
                                        </p:tav>
                                      </p:tavLst>
                                    </p:anim>
                                    <p:anim calcmode="lin" valueType="num">
                                      <p:cBhvr additive="base">
                                        <p:cTn id="20" dur="500" fill="hold"/>
                                        <p:tgtEl>
                                          <p:spTgt spid="19456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94568"/>
                                        </p:tgtEl>
                                        <p:attrNameLst>
                                          <p:attrName>style.visibility</p:attrName>
                                        </p:attrNameLst>
                                      </p:cBhvr>
                                      <p:to>
                                        <p:strVal val="visible"/>
                                      </p:to>
                                    </p:set>
                                    <p:anim calcmode="lin" valueType="num">
                                      <p:cBhvr additive="base">
                                        <p:cTn id="25" dur="500" fill="hold"/>
                                        <p:tgtEl>
                                          <p:spTgt spid="194568"/>
                                        </p:tgtEl>
                                        <p:attrNameLst>
                                          <p:attrName>ppt_x</p:attrName>
                                        </p:attrNameLst>
                                      </p:cBhvr>
                                      <p:tavLst>
                                        <p:tav tm="0">
                                          <p:val>
                                            <p:strVal val="#ppt_x"/>
                                          </p:val>
                                        </p:tav>
                                        <p:tav tm="100000">
                                          <p:val>
                                            <p:strVal val="#ppt_x"/>
                                          </p:val>
                                        </p:tav>
                                      </p:tavLst>
                                    </p:anim>
                                    <p:anim calcmode="lin" valueType="num">
                                      <p:cBhvr additive="base">
                                        <p:cTn id="26" dur="500" fill="hold"/>
                                        <p:tgtEl>
                                          <p:spTgt spid="194568"/>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94569"/>
                                        </p:tgtEl>
                                        <p:attrNameLst>
                                          <p:attrName>style.visibility</p:attrName>
                                        </p:attrNameLst>
                                      </p:cBhvr>
                                      <p:to>
                                        <p:strVal val="visible"/>
                                      </p:to>
                                    </p:set>
                                    <p:anim calcmode="lin" valueType="num">
                                      <p:cBhvr additive="base">
                                        <p:cTn id="31" dur="500" fill="hold"/>
                                        <p:tgtEl>
                                          <p:spTgt spid="194569"/>
                                        </p:tgtEl>
                                        <p:attrNameLst>
                                          <p:attrName>ppt_x</p:attrName>
                                        </p:attrNameLst>
                                      </p:cBhvr>
                                      <p:tavLst>
                                        <p:tav tm="0">
                                          <p:val>
                                            <p:strVal val="#ppt_x"/>
                                          </p:val>
                                        </p:tav>
                                        <p:tav tm="100000">
                                          <p:val>
                                            <p:strVal val="#ppt_x"/>
                                          </p:val>
                                        </p:tav>
                                      </p:tavLst>
                                    </p:anim>
                                    <p:anim calcmode="lin" valueType="num">
                                      <p:cBhvr additive="base">
                                        <p:cTn id="32" dur="500" fill="hold"/>
                                        <p:tgtEl>
                                          <p:spTgt spid="194569"/>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94570"/>
                                        </p:tgtEl>
                                        <p:attrNameLst>
                                          <p:attrName>style.visibility</p:attrName>
                                        </p:attrNameLst>
                                      </p:cBhvr>
                                      <p:to>
                                        <p:strVal val="visible"/>
                                      </p:to>
                                    </p:set>
                                    <p:anim calcmode="lin" valueType="num">
                                      <p:cBhvr additive="base">
                                        <p:cTn id="37" dur="500" fill="hold"/>
                                        <p:tgtEl>
                                          <p:spTgt spid="194570"/>
                                        </p:tgtEl>
                                        <p:attrNameLst>
                                          <p:attrName>ppt_x</p:attrName>
                                        </p:attrNameLst>
                                      </p:cBhvr>
                                      <p:tavLst>
                                        <p:tav tm="0">
                                          <p:val>
                                            <p:strVal val="#ppt_x"/>
                                          </p:val>
                                        </p:tav>
                                        <p:tav tm="100000">
                                          <p:val>
                                            <p:strVal val="#ppt_x"/>
                                          </p:val>
                                        </p:tav>
                                      </p:tavLst>
                                    </p:anim>
                                    <p:anim calcmode="lin" valueType="num">
                                      <p:cBhvr additive="base">
                                        <p:cTn id="38" dur="500" fill="hold"/>
                                        <p:tgtEl>
                                          <p:spTgt spid="194570"/>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194572"/>
                                        </p:tgtEl>
                                        <p:attrNameLst>
                                          <p:attrName>style.visibility</p:attrName>
                                        </p:attrNameLst>
                                      </p:cBhvr>
                                      <p:to>
                                        <p:strVal val="visible"/>
                                      </p:to>
                                    </p:set>
                                    <p:anim calcmode="lin" valueType="num">
                                      <p:cBhvr additive="base">
                                        <p:cTn id="43" dur="500" fill="hold"/>
                                        <p:tgtEl>
                                          <p:spTgt spid="194572"/>
                                        </p:tgtEl>
                                        <p:attrNameLst>
                                          <p:attrName>ppt_x</p:attrName>
                                        </p:attrNameLst>
                                      </p:cBhvr>
                                      <p:tavLst>
                                        <p:tav tm="0">
                                          <p:val>
                                            <p:strVal val="#ppt_x"/>
                                          </p:val>
                                        </p:tav>
                                        <p:tav tm="100000">
                                          <p:val>
                                            <p:strVal val="#ppt_x"/>
                                          </p:val>
                                        </p:tav>
                                      </p:tavLst>
                                    </p:anim>
                                    <p:anim calcmode="lin" valueType="num">
                                      <p:cBhvr additive="base">
                                        <p:cTn id="44" dur="500" fill="hold"/>
                                        <p:tgtEl>
                                          <p:spTgt spid="194572"/>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94573"/>
                                        </p:tgtEl>
                                        <p:attrNameLst>
                                          <p:attrName>style.visibility</p:attrName>
                                        </p:attrNameLst>
                                      </p:cBhvr>
                                      <p:to>
                                        <p:strVal val="visible"/>
                                      </p:to>
                                    </p:set>
                                    <p:anim calcmode="lin" valueType="num">
                                      <p:cBhvr additive="base">
                                        <p:cTn id="49" dur="500" fill="hold"/>
                                        <p:tgtEl>
                                          <p:spTgt spid="194573"/>
                                        </p:tgtEl>
                                        <p:attrNameLst>
                                          <p:attrName>ppt_x</p:attrName>
                                        </p:attrNameLst>
                                      </p:cBhvr>
                                      <p:tavLst>
                                        <p:tav tm="0">
                                          <p:val>
                                            <p:strVal val="#ppt_x"/>
                                          </p:val>
                                        </p:tav>
                                        <p:tav tm="100000">
                                          <p:val>
                                            <p:strVal val="#ppt_x"/>
                                          </p:val>
                                        </p:tav>
                                      </p:tavLst>
                                    </p:anim>
                                    <p:anim calcmode="lin" valueType="num">
                                      <p:cBhvr additive="base">
                                        <p:cTn id="50" dur="500" fill="hold"/>
                                        <p:tgtEl>
                                          <p:spTgt spid="19457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65" grpId="0"/>
      <p:bldP spid="194568" grpId="0"/>
      <p:bldP spid="194569" grpId="0"/>
      <p:bldP spid="194570" grpId="0"/>
      <p:bldP spid="194571" grpId="0"/>
      <p:bldP spid="19457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9618" name="文本框 239617"/>
          <p:cNvSpPr txBox="1"/>
          <p:nvPr/>
        </p:nvSpPr>
        <p:spPr>
          <a:xfrm>
            <a:off x="0" y="1628775"/>
            <a:ext cx="9359900" cy="3387725"/>
          </a:xfrm>
          <a:prstGeom prst="rect">
            <a:avLst/>
          </a:prstGeom>
          <a:noFill/>
          <a:ln w="9525">
            <a:noFill/>
          </a:ln>
        </p:spPr>
        <p:txBody>
          <a:bodyPr wrap="none" anchor="t">
            <a:spAutoFit/>
          </a:bodyPr>
          <a:p>
            <a:r>
              <a:rPr lang="zh-CN" altLang="en-US" sz="3600" b="1" dirty="0">
                <a:solidFill>
                  <a:srgbClr val="000000"/>
                </a:solidFill>
                <a:latin typeface="Arial" panose="020B0604020202020204" pitchFamily="34" charset="0"/>
              </a:rPr>
              <a:t>　　豪迈不群与少年言志体现了项羽除暴安</a:t>
            </a:r>
            <a:endParaRPr lang="zh-CN" altLang="en-US" sz="3600" b="1" dirty="0">
              <a:solidFill>
                <a:srgbClr val="000000"/>
              </a:solidFill>
              <a:latin typeface="Arial" panose="020B0604020202020204" pitchFamily="34" charset="0"/>
            </a:endParaRPr>
          </a:p>
          <a:p>
            <a:r>
              <a:rPr lang="zh-CN" altLang="en-US" sz="3600" b="1" dirty="0">
                <a:solidFill>
                  <a:srgbClr val="000000"/>
                </a:solidFill>
                <a:latin typeface="Arial" panose="020B0604020202020204" pitchFamily="34" charset="0"/>
              </a:rPr>
              <a:t>良、建立丰功伟绩、成就英雄霸业的宏愿；</a:t>
            </a:r>
            <a:endParaRPr lang="zh-CN" altLang="en-US" sz="3600" b="1" dirty="0">
              <a:solidFill>
                <a:srgbClr val="000000"/>
              </a:solidFill>
              <a:latin typeface="Arial" panose="020B0604020202020204" pitchFamily="34" charset="0"/>
            </a:endParaRPr>
          </a:p>
          <a:p>
            <a:r>
              <a:rPr lang="zh-CN" altLang="en-US" sz="3600" b="1" dirty="0">
                <a:solidFill>
                  <a:srgbClr val="000000"/>
                </a:solidFill>
                <a:latin typeface="Arial" panose="020B0604020202020204" pitchFamily="34" charset="0"/>
              </a:rPr>
              <a:t>　　粗疏的性格，为他刚愎自用，感情用事，</a:t>
            </a:r>
            <a:endParaRPr lang="zh-CN" altLang="en-US" sz="3600" b="1" dirty="0">
              <a:solidFill>
                <a:srgbClr val="000000"/>
              </a:solidFill>
              <a:latin typeface="Arial" panose="020B0604020202020204" pitchFamily="34" charset="0"/>
            </a:endParaRPr>
          </a:p>
          <a:p>
            <a:r>
              <a:rPr lang="zh-CN" altLang="en-US" sz="3600" b="1" dirty="0">
                <a:solidFill>
                  <a:srgbClr val="000000"/>
                </a:solidFill>
                <a:latin typeface="Arial" panose="020B0604020202020204" pitchFamily="34" charset="0"/>
              </a:rPr>
              <a:t>优柔寡断，拒纳良言， 错失良机，大失人心</a:t>
            </a:r>
            <a:endParaRPr lang="zh-CN" altLang="en-US" sz="3600" b="1" dirty="0">
              <a:solidFill>
                <a:srgbClr val="000000"/>
              </a:solidFill>
              <a:latin typeface="Arial" panose="020B0604020202020204" pitchFamily="34" charset="0"/>
            </a:endParaRPr>
          </a:p>
          <a:p>
            <a:r>
              <a:rPr lang="zh-CN" altLang="en-US" sz="3600" b="1" dirty="0">
                <a:solidFill>
                  <a:srgbClr val="000000"/>
                </a:solidFill>
                <a:latin typeface="Arial" panose="020B0604020202020204" pitchFamily="34" charset="0"/>
              </a:rPr>
              <a:t>埋下了落败的种子。 </a:t>
            </a:r>
            <a:br>
              <a:rPr lang="zh-CN" altLang="en-US" sz="3600" b="1" dirty="0">
                <a:solidFill>
                  <a:srgbClr val="000000"/>
                </a:solidFill>
                <a:latin typeface="Arial" panose="020B0604020202020204" pitchFamily="34" charset="0"/>
              </a:rPr>
            </a:br>
            <a:endParaRPr lang="zh-CN" altLang="en-US" sz="3600" b="1" dirty="0">
              <a:solidFill>
                <a:srgbClr val="000000"/>
              </a:solidFill>
              <a:latin typeface="Arial" panose="020B0604020202020204" pitchFamily="34" charset="0"/>
            </a:endParaRPr>
          </a:p>
        </p:txBody>
      </p:sp>
      <p:sp>
        <p:nvSpPr>
          <p:cNvPr id="239619" name="文本框 239618"/>
          <p:cNvSpPr txBox="1"/>
          <p:nvPr/>
        </p:nvSpPr>
        <p:spPr>
          <a:xfrm>
            <a:off x="323850" y="496888"/>
            <a:ext cx="7318375" cy="701675"/>
          </a:xfrm>
          <a:prstGeom prst="rect">
            <a:avLst/>
          </a:prstGeom>
          <a:noFill/>
          <a:ln w="9525">
            <a:noFill/>
          </a:ln>
        </p:spPr>
        <p:txBody>
          <a:bodyPr wrap="none" anchor="t">
            <a:spAutoFit/>
          </a:bodyPr>
          <a:p>
            <a:r>
              <a:rPr lang="zh-CN" altLang="en-US" sz="4000" b="1" dirty="0">
                <a:latin typeface="Arial" panose="020B0604020202020204" pitchFamily="34" charset="0"/>
                <a:ea typeface="黑体" panose="02010609060101010101" pitchFamily="49" charset="-122"/>
              </a:rPr>
              <a:t>性格与一生功业的</a:t>
            </a:r>
            <a:r>
              <a:rPr lang="zh-CN" altLang="en-US" sz="4000" b="1" dirty="0">
                <a:solidFill>
                  <a:srgbClr val="FF0000"/>
                </a:solidFill>
                <a:latin typeface="Arial" panose="020B0604020202020204" pitchFamily="34" charset="0"/>
                <a:ea typeface="黑体" panose="02010609060101010101" pitchFamily="49" charset="-122"/>
              </a:rPr>
              <a:t>成败</a:t>
            </a:r>
            <a:r>
              <a:rPr lang="zh-CN" altLang="en-US" sz="4000" b="1" dirty="0">
                <a:latin typeface="Arial" panose="020B0604020202020204" pitchFamily="34" charset="0"/>
                <a:ea typeface="黑体" panose="02010609060101010101" pitchFamily="49" charset="-122"/>
              </a:rPr>
              <a:t>的联系：</a:t>
            </a:r>
            <a:endParaRPr lang="zh-CN" altLang="en-US" sz="4000" b="1" dirty="0">
              <a:latin typeface="Arial" panose="020B0604020202020204" pitchFamily="34" charset="0"/>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39619"/>
                                        </p:tgtEl>
                                        <p:attrNameLst>
                                          <p:attrName>style.visibility</p:attrName>
                                        </p:attrNameLst>
                                      </p:cBhvr>
                                      <p:to>
                                        <p:strVal val="visible"/>
                                      </p:to>
                                    </p:set>
                                    <p:anim calcmode="lin" valueType="num">
                                      <p:cBhvr>
                                        <p:cTn id="7" dur="1" fill="hold"/>
                                        <p:tgtEl>
                                          <p:spTgt spid="239619"/>
                                        </p:tgtEl>
                                      </p:cBhvr>
                                    </p:anim>
                                  </p:childTnLst>
                                </p:cTn>
                              </p:par>
                            </p:childTnLst>
                          </p:cTn>
                        </p:par>
                      </p:childTnLst>
                    </p:cTn>
                  </p:par>
                  <p:par>
                    <p:cTn id="8" fill="hold">
                      <p:stCondLst>
                        <p:cond delay="indefinite"/>
                      </p:stCondLst>
                      <p:childTnLst>
                        <p:par>
                          <p:cTn id="9" fill="hold">
                            <p:stCondLst>
                              <p:cond delay="0"/>
                            </p:stCondLst>
                            <p:childTnLst>
                              <p:par>
                                <p:cTn id="10" presetID="7" presetClass="entr" presetSubtype="4" fill="hold" grpId="0" nodeType="clickEffect">
                                  <p:stCondLst>
                                    <p:cond delay="0"/>
                                  </p:stCondLst>
                                  <p:childTnLst>
                                    <p:set>
                                      <p:cBhvr>
                                        <p:cTn id="11" dur="1" fill="hold">
                                          <p:stCondLst>
                                            <p:cond delay="0"/>
                                          </p:stCondLst>
                                        </p:cTn>
                                        <p:tgtEl>
                                          <p:spTgt spid="239618"/>
                                        </p:tgtEl>
                                        <p:attrNameLst>
                                          <p:attrName>style.visibility</p:attrName>
                                        </p:attrNameLst>
                                      </p:cBhvr>
                                      <p:to>
                                        <p:strVal val="visible"/>
                                      </p:to>
                                    </p:set>
                                    <p:anim calcmode="lin" valueType="num">
                                      <p:cBhvr additive="base">
                                        <p:cTn id="12" dur="5000" fill="hold"/>
                                        <p:tgtEl>
                                          <p:spTgt spid="239618"/>
                                        </p:tgtEl>
                                        <p:attrNameLst>
                                          <p:attrName>ppt_x</p:attrName>
                                        </p:attrNameLst>
                                      </p:cBhvr>
                                      <p:tavLst>
                                        <p:tav tm="0">
                                          <p:val>
                                            <p:strVal val="#ppt_x"/>
                                          </p:val>
                                        </p:tav>
                                        <p:tav tm="100000">
                                          <p:val>
                                            <p:strVal val="#ppt_x"/>
                                          </p:val>
                                        </p:tav>
                                      </p:tavLst>
                                    </p:anim>
                                    <p:anim calcmode="lin" valueType="num">
                                      <p:cBhvr additive="base">
                                        <p:cTn id="13" dur="5000" fill="hold"/>
                                        <p:tgtEl>
                                          <p:spTgt spid="2396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9618" grpId="0"/>
      <p:bldP spid="23961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22" name="标题 286721"/>
          <p:cNvSpPr>
            <a:spLocks noGrp="1" noRot="1"/>
          </p:cNvSpPr>
          <p:nvPr>
            <p:ph type="title"/>
          </p:nvPr>
        </p:nvSpPr>
        <p:spPr>
          <a:xfrm>
            <a:off x="-1981200" y="692150"/>
            <a:ext cx="8540750" cy="1143000"/>
          </a:xfrm>
          <a:ln/>
        </p:spPr>
        <p:txBody>
          <a:bodyPr anchor="ctr"/>
          <a:p>
            <a:r>
              <a:rPr lang="zh-CN" altLang="en-US" dirty="0"/>
              <a:t>少时言语不俗</a:t>
            </a:r>
            <a:endParaRPr lang="zh-CN" altLang="en-US" dirty="0"/>
          </a:p>
        </p:txBody>
      </p:sp>
      <p:sp>
        <p:nvSpPr>
          <p:cNvPr id="286723" name="文本占位符 286722"/>
          <p:cNvSpPr>
            <a:spLocks noGrp="1" noRot="1"/>
          </p:cNvSpPr>
          <p:nvPr>
            <p:ph type="body" sz="half" idx="1"/>
          </p:nvPr>
        </p:nvSpPr>
        <p:spPr>
          <a:xfrm>
            <a:off x="609600" y="1600200"/>
            <a:ext cx="4003675" cy="4498975"/>
          </a:xfrm>
          <a:ln/>
        </p:spPr>
        <p:txBody>
          <a:bodyPr/>
          <a:p>
            <a:pPr/>
            <a:r>
              <a:rPr lang="zh-CN" altLang="en-US" b="1" dirty="0"/>
              <a:t>嗟乎！大丈夫当如是也！</a:t>
            </a:r>
            <a:endParaRPr lang="zh-CN" altLang="en-US" b="1" dirty="0"/>
          </a:p>
          <a:p>
            <a:pPr/>
            <a:r>
              <a:rPr lang="zh-CN" altLang="en-US" b="1" dirty="0"/>
              <a:t>              </a:t>
            </a:r>
            <a:r>
              <a:rPr lang="en-US" altLang="zh-CN" b="1">
                <a:latin typeface="Arial" panose="020B0604020202020204" pitchFamily="34" charset="0"/>
              </a:rPr>
              <a:t>——</a:t>
            </a:r>
            <a:r>
              <a:rPr lang="zh-CN" altLang="en-US" b="1" dirty="0"/>
              <a:t>刘邦</a:t>
            </a:r>
            <a:endParaRPr lang="zh-CN" altLang="en-US" b="1" dirty="0"/>
          </a:p>
          <a:p>
            <a:pPr/>
            <a:r>
              <a:rPr lang="zh-CN" altLang="en-US" b="1" dirty="0"/>
              <a:t> 王侯将相宁有种乎？</a:t>
            </a:r>
            <a:endParaRPr lang="zh-CN" altLang="en-US" b="1" dirty="0"/>
          </a:p>
          <a:p>
            <a:pPr/>
            <a:r>
              <a:rPr lang="zh-CN" altLang="en-US" b="1" dirty="0"/>
              <a:t>             </a:t>
            </a:r>
            <a:r>
              <a:rPr lang="en-US" altLang="zh-CN" b="1">
                <a:latin typeface="Arial" panose="020B0604020202020204" pitchFamily="34" charset="0"/>
              </a:rPr>
              <a:t>——</a:t>
            </a:r>
            <a:r>
              <a:rPr lang="zh-CN" altLang="en-US" b="1" dirty="0"/>
              <a:t>陈胜</a:t>
            </a:r>
            <a:endParaRPr lang="zh-CN" altLang="en-US" b="1" dirty="0"/>
          </a:p>
          <a:p>
            <a:pPr/>
            <a:endParaRPr lang="zh-CN" altLang="en-US" dirty="0"/>
          </a:p>
        </p:txBody>
      </p:sp>
      <p:pic>
        <p:nvPicPr>
          <p:cNvPr id="286724" name="内容占位符 286723" descr="13114510_2006022213234022334300"/>
          <p:cNvPicPr>
            <a:picLocks noChangeAspect="1"/>
          </p:cNvPicPr>
          <p:nvPr>
            <p:ph sz="half" idx="2"/>
          </p:nvPr>
        </p:nvPicPr>
        <p:blipFill>
          <a:blip r:embed="rId1"/>
          <a:stretch>
            <a:fillRect/>
          </a:stretch>
        </p:blipFill>
        <p:spPr>
          <a:xfrm>
            <a:off x="4643438" y="476250"/>
            <a:ext cx="4105275" cy="5986463"/>
          </a:xfrm>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86723">
                                            <p:txEl>
                                              <p:charRg st="0" end="12"/>
                                            </p:txEl>
                                          </p:spTgt>
                                        </p:tgtEl>
                                        <p:attrNameLst>
                                          <p:attrName>style.visibility</p:attrName>
                                        </p:attrNameLst>
                                      </p:cBhvr>
                                      <p:to>
                                        <p:strVal val="visible"/>
                                      </p:to>
                                    </p:set>
                                    <p:animEffect transition="in" filter="randombar(horizontal)">
                                      <p:cBhvr>
                                        <p:cTn id="7" dur="500"/>
                                        <p:tgtEl>
                                          <p:spTgt spid="286723">
                                            <p:txEl>
                                              <p:charRg st="0" end="12"/>
                                            </p:txEl>
                                          </p:spTgt>
                                        </p:tgtEl>
                                      </p:cBhvr>
                                    </p:animEffect>
                                  </p:childTnLst>
                                </p:cTn>
                              </p:par>
                              <p:par>
                                <p:cTn id="8" presetID="14" presetClass="entr" presetSubtype="10" fill="hold" nodeType="withEffect">
                                  <p:stCondLst>
                                    <p:cond delay="0"/>
                                  </p:stCondLst>
                                  <p:childTnLst>
                                    <p:set>
                                      <p:cBhvr>
                                        <p:cTn id="9" dur="1" fill="hold">
                                          <p:stCondLst>
                                            <p:cond delay="0"/>
                                          </p:stCondLst>
                                        </p:cTn>
                                        <p:tgtEl>
                                          <p:spTgt spid="286723">
                                            <p:txEl>
                                              <p:charRg st="12" end="31"/>
                                            </p:txEl>
                                          </p:spTgt>
                                        </p:tgtEl>
                                        <p:attrNameLst>
                                          <p:attrName>style.visibility</p:attrName>
                                        </p:attrNameLst>
                                      </p:cBhvr>
                                      <p:to>
                                        <p:strVal val="visible"/>
                                      </p:to>
                                    </p:set>
                                    <p:animEffect transition="in" filter="randombar(horizontal)">
                                      <p:cBhvr>
                                        <p:cTn id="10" dur="500"/>
                                        <p:tgtEl>
                                          <p:spTgt spid="286723">
                                            <p:txEl>
                                              <p:charRg st="12" end="31"/>
                                            </p:txEl>
                                          </p:spTgt>
                                        </p:tgtEl>
                                      </p:cBhvr>
                                    </p:animEffect>
                                  </p:childTnLst>
                                </p:cTn>
                              </p:par>
                              <p:par>
                                <p:cTn id="11" presetID="14" presetClass="entr" presetSubtype="10" fill="hold" nodeType="withEffect">
                                  <p:stCondLst>
                                    <p:cond delay="0"/>
                                  </p:stCondLst>
                                  <p:childTnLst>
                                    <p:set>
                                      <p:cBhvr>
                                        <p:cTn id="12" dur="1" fill="hold">
                                          <p:stCondLst>
                                            <p:cond delay="0"/>
                                          </p:stCondLst>
                                        </p:cTn>
                                        <p:tgtEl>
                                          <p:spTgt spid="286723">
                                            <p:txEl>
                                              <p:charRg st="31" end="42"/>
                                            </p:txEl>
                                          </p:spTgt>
                                        </p:tgtEl>
                                        <p:attrNameLst>
                                          <p:attrName>style.visibility</p:attrName>
                                        </p:attrNameLst>
                                      </p:cBhvr>
                                      <p:to>
                                        <p:strVal val="visible"/>
                                      </p:to>
                                    </p:set>
                                    <p:animEffect transition="in" filter="randombar(horizontal)">
                                      <p:cBhvr>
                                        <p:cTn id="13" dur="500"/>
                                        <p:tgtEl>
                                          <p:spTgt spid="286723">
                                            <p:txEl>
                                              <p:charRg st="31" end="42"/>
                                            </p:txEl>
                                          </p:spTgt>
                                        </p:tgtEl>
                                      </p:cBhvr>
                                    </p:animEffect>
                                  </p:childTnLst>
                                </p:cTn>
                              </p:par>
                              <p:par>
                                <p:cTn id="14" presetID="14" presetClass="entr" presetSubtype="10" fill="hold" nodeType="withEffect">
                                  <p:stCondLst>
                                    <p:cond delay="0"/>
                                  </p:stCondLst>
                                  <p:childTnLst>
                                    <p:set>
                                      <p:cBhvr>
                                        <p:cTn id="15" dur="1" fill="hold">
                                          <p:stCondLst>
                                            <p:cond delay="0"/>
                                          </p:stCondLst>
                                        </p:cTn>
                                        <p:tgtEl>
                                          <p:spTgt spid="286723">
                                            <p:txEl>
                                              <p:charRg st="42" end="60"/>
                                            </p:txEl>
                                          </p:spTgt>
                                        </p:tgtEl>
                                        <p:attrNameLst>
                                          <p:attrName>style.visibility</p:attrName>
                                        </p:attrNameLst>
                                      </p:cBhvr>
                                      <p:to>
                                        <p:strVal val="visible"/>
                                      </p:to>
                                    </p:set>
                                    <p:animEffect transition="in" filter="randombar(horizontal)">
                                      <p:cBhvr>
                                        <p:cTn id="16" dur="500"/>
                                        <p:tgtEl>
                                          <p:spTgt spid="286723">
                                            <p:txEl>
                                              <p:charRg st="42" end="6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6372" name="文本框 186371"/>
          <p:cNvSpPr txBox="1"/>
          <p:nvPr/>
        </p:nvSpPr>
        <p:spPr>
          <a:xfrm>
            <a:off x="323850" y="908050"/>
            <a:ext cx="8569325" cy="2227263"/>
          </a:xfrm>
          <a:prstGeom prst="rect">
            <a:avLst/>
          </a:prstGeom>
          <a:noFill/>
          <a:ln w="9525">
            <a:noFill/>
          </a:ln>
        </p:spPr>
        <p:txBody>
          <a:bodyPr>
            <a:spAutoFit/>
          </a:bodyPr>
          <a:p>
            <a:endParaRPr lang="en-US" altLang="zh-CN" sz="2800" b="1" dirty="0">
              <a:latin typeface="Arial" panose="020B0604020202020204" pitchFamily="34" charset="0"/>
            </a:endParaRPr>
          </a:p>
          <a:p>
            <a:r>
              <a:rPr lang="en-US" altLang="zh-CN" sz="2800" b="1" dirty="0">
                <a:latin typeface="Arial" panose="020B0604020202020204" pitchFamily="34" charset="0"/>
              </a:rPr>
              <a:t>        </a:t>
            </a:r>
            <a:r>
              <a:rPr lang="zh-CN" altLang="en-US" sz="2800" b="1" dirty="0">
                <a:latin typeface="Arial" panose="020B0604020202020204" pitchFamily="34" charset="0"/>
              </a:rPr>
              <a:t>相传蒲松龄曾作过这样的一副对联：</a:t>
            </a:r>
            <a:endParaRPr lang="zh-CN" altLang="en-US" sz="2800" b="1" dirty="0">
              <a:latin typeface="Arial" panose="020B0604020202020204" pitchFamily="34" charset="0"/>
            </a:endParaRPr>
          </a:p>
          <a:p>
            <a:r>
              <a:rPr lang="zh-CN" altLang="en-US" sz="2800" b="1" dirty="0">
                <a:solidFill>
                  <a:srgbClr val="FF0000"/>
                </a:solidFill>
                <a:latin typeface="Arial" panose="020B0604020202020204" pitchFamily="34" charset="0"/>
              </a:rPr>
              <a:t>        有志者，事竟成。破釜沉舟，百二秦关终属楚；</a:t>
            </a:r>
            <a:endParaRPr lang="zh-CN" altLang="en-US" sz="2800" b="1" dirty="0">
              <a:solidFill>
                <a:srgbClr val="FF0000"/>
              </a:solidFill>
              <a:latin typeface="Arial" panose="020B0604020202020204" pitchFamily="34" charset="0"/>
            </a:endParaRPr>
          </a:p>
          <a:p>
            <a:r>
              <a:rPr lang="zh-CN" altLang="en-US" sz="2800" b="1" dirty="0">
                <a:solidFill>
                  <a:srgbClr val="FF0000"/>
                </a:solidFill>
                <a:latin typeface="Arial" panose="020B0604020202020204" pitchFamily="34" charset="0"/>
              </a:rPr>
              <a:t>        苦心人，天不负。卧薪尝胆，三千越甲可吞吴。</a:t>
            </a:r>
            <a:endParaRPr lang="zh-CN" altLang="en-US" sz="2800" b="1" dirty="0">
              <a:solidFill>
                <a:srgbClr val="FF0000"/>
              </a:solidFill>
              <a:latin typeface="Arial" panose="020B0604020202020204" pitchFamily="34" charset="0"/>
            </a:endParaRPr>
          </a:p>
          <a:p>
            <a:r>
              <a:rPr lang="zh-CN" altLang="en-US" sz="2800" b="1" dirty="0">
                <a:latin typeface="Arial" panose="020B0604020202020204" pitchFamily="34" charset="0"/>
              </a:rPr>
              <a:t>        同学们，知道这对联中说的是哪些历史人物吗？</a:t>
            </a:r>
            <a:endParaRPr lang="zh-CN" altLang="en-US" sz="2800" b="1" dirty="0">
              <a:latin typeface="Arial" panose="020B0604020202020204" pitchFamily="34" charset="0"/>
            </a:endParaRPr>
          </a:p>
        </p:txBody>
      </p:sp>
      <p:sp>
        <p:nvSpPr>
          <p:cNvPr id="186373" name="文本框 186372"/>
          <p:cNvSpPr txBox="1"/>
          <p:nvPr/>
        </p:nvSpPr>
        <p:spPr>
          <a:xfrm>
            <a:off x="468313" y="3562350"/>
            <a:ext cx="8207375" cy="3260725"/>
          </a:xfrm>
          <a:prstGeom prst="rect">
            <a:avLst/>
          </a:prstGeom>
          <a:noFill/>
          <a:ln w="9525">
            <a:noFill/>
          </a:ln>
        </p:spPr>
        <p:txBody>
          <a:bodyPr>
            <a:spAutoFit/>
          </a:bodyPr>
          <a:p>
            <a:r>
              <a:rPr lang="en-US" altLang="zh-CN" sz="3200" b="1" dirty="0">
                <a:latin typeface="Arial" panose="020B0604020202020204" pitchFamily="34" charset="0"/>
              </a:rPr>
              <a:t>       </a:t>
            </a:r>
            <a:r>
              <a:rPr lang="zh-CN" altLang="en-US" sz="3200" b="1" dirty="0">
                <a:latin typeface="Arial" panose="020B0604020202020204" pitchFamily="34" charset="0"/>
              </a:rPr>
              <a:t>对，他们分别就是西楚霸王项羽和越王勾践。破釜沉舟，是怎样的一种魄力；卧薪尝胆，是怎样的一种坚忍。今天，就让我们走近其中的一位叱咤风云的人物</a:t>
            </a:r>
            <a:r>
              <a:rPr lang="en-US" altLang="zh-CN" sz="3200" b="1">
                <a:latin typeface="Arial" panose="020B0604020202020204" pitchFamily="34" charset="0"/>
              </a:rPr>
              <a:t>——</a:t>
            </a:r>
            <a:r>
              <a:rPr lang="zh-CN" altLang="en-US" sz="3200" b="1" dirty="0">
                <a:latin typeface="Arial" panose="020B0604020202020204" pitchFamily="34" charset="0"/>
              </a:rPr>
              <a:t>项羽，去领略英雄的风采。</a:t>
            </a:r>
            <a:endParaRPr lang="zh-CN" altLang="en-US" sz="3200" b="1" dirty="0">
              <a:latin typeface="Arial" panose="020B0604020202020204" pitchFamily="34" charset="0"/>
            </a:endParaRPr>
          </a:p>
          <a:p>
            <a:pPr>
              <a:spcBef>
                <a:spcPct val="50000"/>
              </a:spcBef>
            </a:pPr>
            <a:endParaRPr lang="zh-CN" altLang="en-US" sz="3200" b="1" dirty="0">
              <a:latin typeface="Arial" panose="020B0604020202020204" pitchFamily="34" charset="0"/>
            </a:endParaRPr>
          </a:p>
        </p:txBody>
      </p:sp>
      <p:sp>
        <p:nvSpPr>
          <p:cNvPr id="186374" name="文本框 186373"/>
          <p:cNvSpPr txBox="1"/>
          <p:nvPr/>
        </p:nvSpPr>
        <p:spPr>
          <a:xfrm>
            <a:off x="468313" y="393700"/>
            <a:ext cx="3959225" cy="701675"/>
          </a:xfrm>
          <a:prstGeom prst="rect">
            <a:avLst/>
          </a:prstGeom>
          <a:noFill/>
          <a:ln w="9525">
            <a:noFill/>
          </a:ln>
        </p:spPr>
        <p:txBody>
          <a:bodyPr>
            <a:spAutoFit/>
          </a:bodyPr>
          <a:p>
            <a:pPr>
              <a:spcBef>
                <a:spcPct val="50000"/>
              </a:spcBef>
            </a:pPr>
            <a:r>
              <a:rPr lang="zh-CN" altLang="en-US" sz="4000" b="1" dirty="0">
                <a:latin typeface="Arial" panose="020B0604020202020204" pitchFamily="34" charset="0"/>
              </a:rPr>
              <a:t>导入新课：</a:t>
            </a:r>
            <a:endParaRPr lang="zh-CN" altLang="en-US" sz="4000" b="1" dirty="0">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86373"/>
                                        </p:tgtEl>
                                        <p:attrNameLst>
                                          <p:attrName>style.visibility</p:attrName>
                                        </p:attrNameLst>
                                      </p:cBhvr>
                                      <p:to>
                                        <p:strVal val="visible"/>
                                      </p:to>
                                    </p:set>
                                    <p:anim calcmode="lin" valueType="num">
                                      <p:cBhvr additive="base">
                                        <p:cTn id="7" dur="500" fill="hold"/>
                                        <p:tgtEl>
                                          <p:spTgt spid="186373"/>
                                        </p:tgtEl>
                                        <p:attrNameLst>
                                          <p:attrName>ppt_x</p:attrName>
                                        </p:attrNameLst>
                                      </p:cBhvr>
                                      <p:tavLst>
                                        <p:tav tm="0">
                                          <p:val>
                                            <p:strVal val="#ppt_x"/>
                                          </p:val>
                                        </p:tav>
                                        <p:tav tm="100000">
                                          <p:val>
                                            <p:strVal val="#ppt_x"/>
                                          </p:val>
                                        </p:tav>
                                      </p:tavLst>
                                    </p:anim>
                                    <p:anim calcmode="lin" valueType="num">
                                      <p:cBhvr additive="base">
                                        <p:cTn id="8" dur="500" fill="hold"/>
                                        <p:tgtEl>
                                          <p:spTgt spid="18637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637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9154" name="图片 49153" descr="晋文公"/>
          <p:cNvPicPr>
            <a:picLocks noChangeAspect="1"/>
          </p:cNvPicPr>
          <p:nvPr/>
        </p:nvPicPr>
        <p:blipFill>
          <a:blip r:embed="rId1"/>
          <a:stretch>
            <a:fillRect/>
          </a:stretch>
        </p:blipFill>
        <p:spPr>
          <a:xfrm>
            <a:off x="0" y="0"/>
            <a:ext cx="9144000" cy="6899275"/>
          </a:xfrm>
          <a:prstGeom prst="rect">
            <a:avLst/>
          </a:prstGeom>
          <a:noFill/>
          <a:ln w="9525">
            <a:noFill/>
          </a:ln>
        </p:spPr>
      </p:pic>
      <p:sp>
        <p:nvSpPr>
          <p:cNvPr id="49155" name="文本框 49154"/>
          <p:cNvSpPr txBox="1"/>
          <p:nvPr/>
        </p:nvSpPr>
        <p:spPr>
          <a:xfrm>
            <a:off x="5605463" y="304800"/>
            <a:ext cx="3538537" cy="6324600"/>
          </a:xfrm>
          <a:prstGeom prst="rect">
            <a:avLst/>
          </a:prstGeom>
          <a:solidFill>
            <a:schemeClr val="bg1"/>
          </a:solidFill>
          <a:ln w="9525">
            <a:noFill/>
          </a:ln>
        </p:spPr>
        <p:txBody>
          <a:bodyPr vert="eaVert">
            <a:spAutoFit/>
          </a:bodyPr>
          <a:p>
            <a:pPr>
              <a:spcBef>
                <a:spcPct val="50000"/>
              </a:spcBef>
              <a:buClr>
                <a:schemeClr val="bg1"/>
              </a:buClr>
            </a:pPr>
            <a:endParaRPr lang="en-US" altLang="zh-CN" sz="8800" dirty="0">
              <a:latin typeface="Times New Roman" panose="02020603050405020304" pitchFamily="18" charset="0"/>
              <a:ea typeface="华文中宋" pitchFamily="2" charset="-122"/>
            </a:endParaRPr>
          </a:p>
          <a:p>
            <a:pPr>
              <a:spcBef>
                <a:spcPct val="50000"/>
              </a:spcBef>
              <a:buClr>
                <a:schemeClr val="bg1"/>
              </a:buClr>
            </a:pPr>
            <a:r>
              <a:rPr lang="zh-CN" altLang="en-US" sz="8800" dirty="0">
                <a:solidFill>
                  <a:srgbClr val="0000FF"/>
                </a:solidFill>
                <a:latin typeface="Times New Roman" panose="02020603050405020304" pitchFamily="18" charset="0"/>
                <a:ea typeface="华文中宋" pitchFamily="2" charset="-122"/>
              </a:rPr>
              <a:t>叱咤风云</a:t>
            </a:r>
            <a:endParaRPr lang="zh-CN" altLang="en-US" sz="8800" dirty="0">
              <a:solidFill>
                <a:srgbClr val="0000FF"/>
              </a:solidFill>
              <a:latin typeface="Times New Roman" panose="02020603050405020304" pitchFamily="18" charset="0"/>
              <a:ea typeface="华文中宋" pitchFamily="2" charset="-122"/>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3780" name="文本框 203779"/>
          <p:cNvSpPr txBox="1"/>
          <p:nvPr/>
        </p:nvSpPr>
        <p:spPr>
          <a:xfrm>
            <a:off x="179388" y="836613"/>
            <a:ext cx="7416800" cy="366712"/>
          </a:xfrm>
          <a:prstGeom prst="rect">
            <a:avLst/>
          </a:prstGeom>
          <a:noFill/>
          <a:ln w="9525">
            <a:noFill/>
          </a:ln>
        </p:spPr>
        <p:txBody>
          <a:bodyPr>
            <a:spAutoFit/>
          </a:bodyPr>
          <a:p>
            <a:pPr>
              <a:spcBef>
                <a:spcPct val="50000"/>
              </a:spcBef>
            </a:pPr>
            <a:endParaRPr dirty="0">
              <a:latin typeface="Arial" panose="020B0604020202020204" pitchFamily="34" charset="0"/>
            </a:endParaRPr>
          </a:p>
        </p:txBody>
      </p:sp>
      <p:sp>
        <p:nvSpPr>
          <p:cNvPr id="203781" name="文本框 203780"/>
          <p:cNvSpPr txBox="1"/>
          <p:nvPr/>
        </p:nvSpPr>
        <p:spPr>
          <a:xfrm>
            <a:off x="250825" y="260350"/>
            <a:ext cx="8713788" cy="5940425"/>
          </a:xfrm>
          <a:prstGeom prst="rect">
            <a:avLst/>
          </a:prstGeom>
          <a:noFill/>
          <a:ln w="9525">
            <a:noFill/>
          </a:ln>
        </p:spPr>
        <p:txBody>
          <a:bodyPr>
            <a:spAutoFit/>
          </a:bodyPr>
          <a:p>
            <a:r>
              <a:rPr lang="en-US" altLang="zh-CN" sz="3200" b="1" dirty="0">
                <a:solidFill>
                  <a:srgbClr val="3333FF"/>
                </a:solidFill>
                <a:latin typeface="Arial" panose="020B0604020202020204" pitchFamily="34" charset="0"/>
              </a:rPr>
              <a:t>1</a:t>
            </a:r>
            <a:r>
              <a:rPr lang="zh-CN" altLang="en-US" sz="3200" b="1" dirty="0">
                <a:solidFill>
                  <a:srgbClr val="3333FF"/>
                </a:solidFill>
                <a:latin typeface="Arial" panose="020B0604020202020204" pitchFamily="34" charset="0"/>
              </a:rPr>
              <a:t>文言字词句的理解</a:t>
            </a:r>
            <a:endParaRPr lang="zh-CN" altLang="en-US" sz="3200" b="1" dirty="0">
              <a:solidFill>
                <a:srgbClr val="3333FF"/>
              </a:solidFill>
              <a:latin typeface="Arial" panose="020B0604020202020204" pitchFamily="34" charset="0"/>
            </a:endParaRPr>
          </a:p>
          <a:p>
            <a:r>
              <a:rPr lang="en-US" altLang="zh-CN" sz="3200" b="1" dirty="0">
                <a:latin typeface="Arial" panose="020B0604020202020204" pitchFamily="34" charset="0"/>
              </a:rPr>
              <a:t>1</a:t>
            </a:r>
            <a:r>
              <a:rPr lang="zh-CN" altLang="en-US" sz="3200" b="1" dirty="0">
                <a:latin typeface="Arial" panose="020B0604020202020204" pitchFamily="34" charset="0"/>
              </a:rPr>
              <a:t>）楚、汉相持未</a:t>
            </a:r>
            <a:r>
              <a:rPr lang="zh-CN" altLang="en-US" sz="3200" b="1" dirty="0">
                <a:solidFill>
                  <a:srgbClr val="FF0000"/>
                </a:solidFill>
                <a:latin typeface="Arial" panose="020B0604020202020204" pitchFamily="34" charset="0"/>
              </a:rPr>
              <a:t>决</a:t>
            </a:r>
            <a:r>
              <a:rPr lang="zh-CN" altLang="en-US" sz="3200" b="1" dirty="0">
                <a:latin typeface="Arial" panose="020B0604020202020204" pitchFamily="34" charset="0"/>
              </a:rPr>
              <a:t>      </a:t>
            </a:r>
            <a:endParaRPr lang="zh-CN" altLang="en-US" sz="3200" b="1" dirty="0">
              <a:latin typeface="Arial" panose="020B0604020202020204" pitchFamily="34" charset="0"/>
            </a:endParaRPr>
          </a:p>
          <a:p>
            <a:r>
              <a:rPr lang="en-US" altLang="zh-CN" sz="3200" b="1" dirty="0">
                <a:latin typeface="Arial" panose="020B0604020202020204" pitchFamily="34" charset="0"/>
              </a:rPr>
              <a:t>2</a:t>
            </a:r>
            <a:r>
              <a:rPr lang="zh-CN" altLang="en-US" sz="3200" b="1" dirty="0">
                <a:latin typeface="Arial" panose="020B0604020202020204" pitchFamily="34" charset="0"/>
              </a:rPr>
              <a:t>）老弱</a:t>
            </a:r>
            <a:r>
              <a:rPr lang="zh-CN" altLang="en-US" sz="3200" b="1" dirty="0">
                <a:solidFill>
                  <a:srgbClr val="FF0000"/>
                </a:solidFill>
                <a:latin typeface="Arial" panose="020B0604020202020204" pitchFamily="34" charset="0"/>
              </a:rPr>
              <a:t>罢</a:t>
            </a:r>
            <a:r>
              <a:rPr lang="zh-CN" altLang="en-US" sz="3200" b="1" dirty="0">
                <a:latin typeface="Arial" panose="020B0604020202020204" pitchFamily="34" charset="0"/>
              </a:rPr>
              <a:t>转漕      </a:t>
            </a:r>
            <a:endParaRPr lang="zh-CN" altLang="en-US" sz="3200" b="1" dirty="0">
              <a:latin typeface="Arial" panose="020B0604020202020204" pitchFamily="34" charset="0"/>
            </a:endParaRPr>
          </a:p>
          <a:p>
            <a:r>
              <a:rPr lang="en-US" altLang="zh-CN" sz="3200" b="1" dirty="0">
                <a:latin typeface="Arial" panose="020B0604020202020204" pitchFamily="34" charset="0"/>
              </a:rPr>
              <a:t>3</a:t>
            </a:r>
            <a:r>
              <a:rPr lang="zh-CN" altLang="en-US" sz="3200" b="1" dirty="0">
                <a:latin typeface="Arial" panose="020B0604020202020204" pitchFamily="34" charset="0"/>
              </a:rPr>
              <a:t>）天下</a:t>
            </a:r>
            <a:r>
              <a:rPr lang="zh-CN" altLang="en-US" sz="3200" b="1" dirty="0">
                <a:solidFill>
                  <a:srgbClr val="FF0000"/>
                </a:solidFill>
                <a:latin typeface="Arial" panose="020B0604020202020204" pitchFamily="34" charset="0"/>
              </a:rPr>
              <a:t>匈匈</a:t>
            </a:r>
            <a:r>
              <a:rPr lang="zh-CN" altLang="en-US" sz="3200" b="1" dirty="0">
                <a:latin typeface="Arial" panose="020B0604020202020204" pitchFamily="34" charset="0"/>
              </a:rPr>
              <a:t>数岁者</a:t>
            </a:r>
            <a:endParaRPr lang="zh-CN" altLang="en-US" sz="3200" b="1" dirty="0">
              <a:latin typeface="Arial" panose="020B0604020202020204" pitchFamily="34" charset="0"/>
            </a:endParaRPr>
          </a:p>
          <a:p>
            <a:r>
              <a:rPr lang="zh-CN" altLang="en-US" sz="3200" b="1" dirty="0">
                <a:latin typeface="Arial" panose="020B0604020202020204" pitchFamily="34" charset="0"/>
              </a:rPr>
              <a:t>      </a:t>
            </a:r>
            <a:endParaRPr lang="zh-CN" altLang="en-US" sz="3200" b="1" dirty="0">
              <a:latin typeface="Arial" panose="020B0604020202020204" pitchFamily="34" charset="0"/>
            </a:endParaRPr>
          </a:p>
          <a:p>
            <a:r>
              <a:rPr lang="en-US" altLang="zh-CN" sz="3200" b="1" dirty="0">
                <a:latin typeface="Arial" panose="020B0604020202020204" pitchFamily="34" charset="0"/>
              </a:rPr>
              <a:t>4</a:t>
            </a:r>
            <a:r>
              <a:rPr lang="zh-CN" altLang="en-US" sz="3200" b="1" dirty="0">
                <a:latin typeface="Arial" panose="020B0604020202020204" pitchFamily="34" charset="0"/>
              </a:rPr>
              <a:t>）</a:t>
            </a:r>
            <a:r>
              <a:rPr lang="zh-CN" altLang="en-US" sz="3200" b="1" dirty="0">
                <a:solidFill>
                  <a:srgbClr val="FF0000"/>
                </a:solidFill>
                <a:latin typeface="Arial" panose="020B0604020202020204" pitchFamily="34" charset="0"/>
              </a:rPr>
              <a:t>徒</a:t>
            </a:r>
            <a:r>
              <a:rPr lang="zh-CN" altLang="en-US" sz="3200" b="1" dirty="0">
                <a:latin typeface="Arial" panose="020B0604020202020204" pitchFamily="34" charset="0"/>
              </a:rPr>
              <a:t>以吾两人耳      </a:t>
            </a:r>
            <a:endParaRPr lang="zh-CN" altLang="en-US" sz="3200" b="1" dirty="0">
              <a:latin typeface="Arial" panose="020B0604020202020204" pitchFamily="34" charset="0"/>
            </a:endParaRPr>
          </a:p>
          <a:p>
            <a:r>
              <a:rPr lang="en-US" altLang="zh-CN" sz="3200" b="1" dirty="0">
                <a:latin typeface="Arial" panose="020B0604020202020204" pitchFamily="34" charset="0"/>
              </a:rPr>
              <a:t>5</a:t>
            </a:r>
            <a:r>
              <a:rPr lang="zh-CN" altLang="en-US" sz="3200" b="1" dirty="0">
                <a:latin typeface="Arial" panose="020B0604020202020204" pitchFamily="34" charset="0"/>
              </a:rPr>
              <a:t>）毋</a:t>
            </a:r>
            <a:r>
              <a:rPr lang="zh-CN" altLang="en-US" sz="3200" b="1" dirty="0">
                <a:solidFill>
                  <a:srgbClr val="FF0000"/>
                </a:solidFill>
                <a:latin typeface="Arial" panose="020B0604020202020204" pitchFamily="34" charset="0"/>
              </a:rPr>
              <a:t>徒</a:t>
            </a:r>
            <a:r>
              <a:rPr lang="zh-CN" altLang="en-US" sz="3200" b="1" dirty="0">
                <a:latin typeface="Arial" panose="020B0604020202020204" pitchFamily="34" charset="0"/>
              </a:rPr>
              <a:t>苦天下之民父子      </a:t>
            </a:r>
            <a:endParaRPr lang="zh-CN" altLang="en-US" sz="3200" b="1" dirty="0">
              <a:latin typeface="Arial" panose="020B0604020202020204" pitchFamily="34" charset="0"/>
            </a:endParaRPr>
          </a:p>
          <a:p>
            <a:r>
              <a:rPr lang="en-US" altLang="zh-CN" sz="3200" b="1" dirty="0">
                <a:latin typeface="Arial" panose="020B0604020202020204" pitchFamily="34" charset="0"/>
              </a:rPr>
              <a:t>6</a:t>
            </a:r>
            <a:r>
              <a:rPr lang="zh-CN" altLang="en-US" sz="3200" b="1" dirty="0">
                <a:latin typeface="Arial" panose="020B0604020202020204" pitchFamily="34" charset="0"/>
              </a:rPr>
              <a:t>）汉王笑</a:t>
            </a:r>
            <a:r>
              <a:rPr lang="zh-CN" altLang="en-US" sz="3200" b="1" dirty="0">
                <a:solidFill>
                  <a:srgbClr val="FF0000"/>
                </a:solidFill>
                <a:latin typeface="Arial" panose="020B0604020202020204" pitchFamily="34" charset="0"/>
              </a:rPr>
              <a:t>谢</a:t>
            </a:r>
            <a:r>
              <a:rPr lang="zh-CN" altLang="en-US" sz="3200" b="1" dirty="0">
                <a:latin typeface="Arial" panose="020B0604020202020204" pitchFamily="34" charset="0"/>
              </a:rPr>
              <a:t>曰      </a:t>
            </a:r>
            <a:endParaRPr lang="zh-CN" altLang="en-US" sz="3200" b="1" dirty="0">
              <a:latin typeface="Arial" panose="020B0604020202020204" pitchFamily="34" charset="0"/>
            </a:endParaRPr>
          </a:p>
          <a:p>
            <a:r>
              <a:rPr lang="en-US" altLang="zh-CN" sz="3200" b="1" dirty="0">
                <a:latin typeface="Arial" panose="020B0604020202020204" pitchFamily="34" charset="0"/>
              </a:rPr>
              <a:t>7</a:t>
            </a:r>
            <a:r>
              <a:rPr lang="zh-CN" altLang="en-US" sz="3200" b="1" dirty="0">
                <a:latin typeface="Arial" panose="020B0604020202020204" pitchFamily="34" charset="0"/>
              </a:rPr>
              <a:t>）乃自</a:t>
            </a:r>
            <a:r>
              <a:rPr lang="zh-CN" altLang="en-US" sz="3200" b="1" dirty="0">
                <a:solidFill>
                  <a:srgbClr val="FF0000"/>
                </a:solidFill>
                <a:latin typeface="Arial" panose="020B0604020202020204" pitchFamily="34" charset="0"/>
              </a:rPr>
              <a:t>被</a:t>
            </a:r>
            <a:r>
              <a:rPr lang="zh-CN" altLang="en-US" sz="3200" b="1" dirty="0">
                <a:latin typeface="Arial" panose="020B0604020202020204" pitchFamily="34" charset="0"/>
              </a:rPr>
              <a:t>甲持戟挑战      </a:t>
            </a:r>
            <a:endParaRPr lang="zh-CN" altLang="en-US" sz="3200" b="1" dirty="0">
              <a:latin typeface="Arial" panose="020B0604020202020204" pitchFamily="34" charset="0"/>
            </a:endParaRPr>
          </a:p>
          <a:p>
            <a:r>
              <a:rPr lang="en-US" altLang="zh-CN" sz="3200" b="1" dirty="0">
                <a:latin typeface="Arial" panose="020B0604020202020204" pitchFamily="34" charset="0"/>
              </a:rPr>
              <a:t>8</a:t>
            </a:r>
            <a:r>
              <a:rPr lang="zh-CN" altLang="en-US" sz="3200" b="1" dirty="0">
                <a:latin typeface="Arial" panose="020B0604020202020204" pitchFamily="34" charset="0"/>
              </a:rPr>
              <a:t>）手不敢</a:t>
            </a:r>
            <a:r>
              <a:rPr lang="zh-CN" altLang="en-US" sz="3200" b="1" dirty="0">
                <a:solidFill>
                  <a:srgbClr val="FF0000"/>
                </a:solidFill>
                <a:latin typeface="Arial" panose="020B0604020202020204" pitchFamily="34" charset="0"/>
              </a:rPr>
              <a:t>发</a:t>
            </a:r>
            <a:r>
              <a:rPr lang="zh-CN" altLang="en-US" sz="3200" b="1" dirty="0">
                <a:latin typeface="Arial" panose="020B0604020202020204" pitchFamily="34" charset="0"/>
              </a:rPr>
              <a:t>      </a:t>
            </a:r>
            <a:endParaRPr lang="zh-CN" altLang="en-US" sz="3200" b="1" dirty="0">
              <a:latin typeface="Arial" panose="020B0604020202020204" pitchFamily="34" charset="0"/>
            </a:endParaRPr>
          </a:p>
          <a:p>
            <a:r>
              <a:rPr lang="en-US" altLang="zh-CN" sz="3200" b="1" dirty="0">
                <a:latin typeface="Arial" panose="020B0604020202020204" pitchFamily="34" charset="0"/>
              </a:rPr>
              <a:t>9</a:t>
            </a:r>
            <a:r>
              <a:rPr lang="zh-CN" altLang="en-US" sz="3200" b="1" dirty="0">
                <a:latin typeface="Arial" panose="020B0604020202020204" pitchFamily="34" charset="0"/>
              </a:rPr>
              <a:t>）遂</a:t>
            </a:r>
            <a:r>
              <a:rPr lang="zh-CN" altLang="en-US" sz="3200" b="1" dirty="0">
                <a:solidFill>
                  <a:srgbClr val="FF0000"/>
                </a:solidFill>
                <a:latin typeface="Arial" panose="020B0604020202020204" pitchFamily="34" charset="0"/>
              </a:rPr>
              <a:t>走</a:t>
            </a:r>
            <a:r>
              <a:rPr lang="zh-CN" altLang="en-US" sz="3200" b="1" dirty="0">
                <a:latin typeface="Arial" panose="020B0604020202020204" pitchFamily="34" charset="0"/>
              </a:rPr>
              <a:t>还入壁      </a:t>
            </a:r>
            <a:endParaRPr lang="zh-CN" altLang="en-US" sz="3200" b="1" dirty="0">
              <a:latin typeface="Arial" panose="020B0604020202020204" pitchFamily="34" charset="0"/>
            </a:endParaRPr>
          </a:p>
          <a:p>
            <a:r>
              <a:rPr lang="en-US" altLang="zh-CN" sz="3200" b="1" dirty="0">
                <a:latin typeface="Arial" panose="020B0604020202020204" pitchFamily="34" charset="0"/>
              </a:rPr>
              <a:t>10</a:t>
            </a:r>
            <a:r>
              <a:rPr lang="zh-CN" altLang="en-US" sz="3200" b="1" dirty="0">
                <a:latin typeface="Arial" panose="020B0604020202020204" pitchFamily="34" charset="0"/>
              </a:rPr>
              <a:t>）汉王使人</a:t>
            </a:r>
            <a:r>
              <a:rPr lang="zh-CN" altLang="en-US" sz="3200" b="1" dirty="0">
                <a:solidFill>
                  <a:srgbClr val="FF0000"/>
                </a:solidFill>
                <a:latin typeface="Arial" panose="020B0604020202020204" pitchFamily="34" charset="0"/>
              </a:rPr>
              <a:t>间</a:t>
            </a:r>
            <a:r>
              <a:rPr lang="zh-CN" altLang="en-US" sz="3200" b="1" dirty="0">
                <a:latin typeface="Arial" panose="020B0604020202020204" pitchFamily="34" charset="0"/>
              </a:rPr>
              <a:t>问之</a:t>
            </a:r>
            <a:endParaRPr lang="zh-CN" altLang="en-US" sz="3200" b="1" dirty="0">
              <a:latin typeface="Arial" panose="020B0604020202020204" pitchFamily="34" charset="0"/>
            </a:endParaRPr>
          </a:p>
        </p:txBody>
      </p:sp>
      <p:sp>
        <p:nvSpPr>
          <p:cNvPr id="203782" name="文本框 203781"/>
          <p:cNvSpPr txBox="1"/>
          <p:nvPr/>
        </p:nvSpPr>
        <p:spPr>
          <a:xfrm>
            <a:off x="4427538" y="692150"/>
            <a:ext cx="3529012" cy="1066800"/>
          </a:xfrm>
          <a:prstGeom prst="rect">
            <a:avLst/>
          </a:prstGeom>
          <a:noFill/>
          <a:ln w="9525">
            <a:noFill/>
          </a:ln>
        </p:spPr>
        <p:txBody>
          <a:bodyPr>
            <a:spAutoFit/>
          </a:bodyPr>
          <a:p>
            <a:r>
              <a:rPr lang="zh-CN" altLang="en-US" sz="3200" b="1" dirty="0">
                <a:solidFill>
                  <a:srgbClr val="FF0000"/>
                </a:solidFill>
                <a:latin typeface="Arial" panose="020B0604020202020204" pitchFamily="34" charset="0"/>
              </a:rPr>
              <a:t>（决出胜负）</a:t>
            </a:r>
            <a:endParaRPr lang="zh-CN" altLang="en-US" sz="3200" b="1" dirty="0">
              <a:solidFill>
                <a:srgbClr val="FF0000"/>
              </a:solidFill>
              <a:latin typeface="Arial" panose="020B0604020202020204" pitchFamily="34" charset="0"/>
            </a:endParaRPr>
          </a:p>
          <a:p>
            <a:endParaRPr lang="zh-CN" altLang="en-US" sz="3200" dirty="0">
              <a:solidFill>
                <a:srgbClr val="FF0000"/>
              </a:solidFill>
              <a:latin typeface="Arial" panose="020B0604020202020204" pitchFamily="34" charset="0"/>
            </a:endParaRPr>
          </a:p>
        </p:txBody>
      </p:sp>
      <p:sp>
        <p:nvSpPr>
          <p:cNvPr id="203783" name="文本框 203782"/>
          <p:cNvSpPr txBox="1"/>
          <p:nvPr/>
        </p:nvSpPr>
        <p:spPr>
          <a:xfrm>
            <a:off x="4500563" y="1196975"/>
            <a:ext cx="3529012" cy="1311275"/>
          </a:xfrm>
          <a:prstGeom prst="rect">
            <a:avLst/>
          </a:prstGeom>
          <a:noFill/>
          <a:ln w="9525">
            <a:noFill/>
          </a:ln>
        </p:spPr>
        <p:txBody>
          <a:bodyPr>
            <a:spAutoFit/>
          </a:bodyPr>
          <a:p>
            <a:r>
              <a:rPr lang="zh-CN" altLang="en-US" sz="3200" b="1" dirty="0">
                <a:solidFill>
                  <a:srgbClr val="FF0000"/>
                </a:solidFill>
                <a:latin typeface="Arial" panose="020B0604020202020204" pitchFamily="34" charset="0"/>
              </a:rPr>
              <a:t>（通“疲”，疲困）</a:t>
            </a:r>
            <a:endParaRPr lang="zh-CN" altLang="en-US" sz="3200" b="1" dirty="0">
              <a:solidFill>
                <a:srgbClr val="FF0000"/>
              </a:solidFill>
              <a:latin typeface="Arial" panose="020B0604020202020204" pitchFamily="34" charset="0"/>
            </a:endParaRPr>
          </a:p>
          <a:p>
            <a:pPr>
              <a:spcBef>
                <a:spcPct val="50000"/>
              </a:spcBef>
            </a:pPr>
            <a:endParaRPr lang="zh-CN" altLang="en-US" sz="3200" dirty="0">
              <a:solidFill>
                <a:srgbClr val="FF0000"/>
              </a:solidFill>
              <a:latin typeface="Arial" panose="020B0604020202020204" pitchFamily="34" charset="0"/>
            </a:endParaRPr>
          </a:p>
        </p:txBody>
      </p:sp>
      <p:sp>
        <p:nvSpPr>
          <p:cNvPr id="203785" name="文本框 203784"/>
          <p:cNvSpPr txBox="1"/>
          <p:nvPr/>
        </p:nvSpPr>
        <p:spPr>
          <a:xfrm>
            <a:off x="971550" y="2205038"/>
            <a:ext cx="7345363" cy="1311275"/>
          </a:xfrm>
          <a:prstGeom prst="rect">
            <a:avLst/>
          </a:prstGeom>
          <a:noFill/>
          <a:ln w="9525">
            <a:noFill/>
          </a:ln>
        </p:spPr>
        <p:txBody>
          <a:bodyPr>
            <a:spAutoFit/>
          </a:bodyPr>
          <a:p>
            <a:r>
              <a:rPr lang="zh-CN" altLang="en-US" sz="3200" b="1" dirty="0">
                <a:solidFill>
                  <a:srgbClr val="FF0000"/>
                </a:solidFill>
                <a:latin typeface="Arial" panose="020B0604020202020204" pitchFamily="34" charset="0"/>
              </a:rPr>
              <a:t>（同“汹汹”，动荡不安的样子）</a:t>
            </a:r>
            <a:endParaRPr lang="zh-CN" altLang="en-US" sz="3200" b="1" dirty="0">
              <a:solidFill>
                <a:srgbClr val="FF0000"/>
              </a:solidFill>
              <a:latin typeface="Arial" panose="020B0604020202020204" pitchFamily="34" charset="0"/>
            </a:endParaRPr>
          </a:p>
          <a:p>
            <a:pPr>
              <a:spcBef>
                <a:spcPct val="50000"/>
              </a:spcBef>
            </a:pPr>
            <a:endParaRPr lang="zh-CN" altLang="en-US" sz="3200" dirty="0">
              <a:solidFill>
                <a:srgbClr val="FF0000"/>
              </a:solidFill>
              <a:latin typeface="Arial" panose="020B0604020202020204" pitchFamily="34" charset="0"/>
            </a:endParaRPr>
          </a:p>
        </p:txBody>
      </p:sp>
      <p:sp>
        <p:nvSpPr>
          <p:cNvPr id="203786" name="文本框 203785"/>
          <p:cNvSpPr txBox="1"/>
          <p:nvPr/>
        </p:nvSpPr>
        <p:spPr>
          <a:xfrm>
            <a:off x="3779838" y="2636838"/>
            <a:ext cx="4679950" cy="1311275"/>
          </a:xfrm>
          <a:prstGeom prst="rect">
            <a:avLst/>
          </a:prstGeom>
          <a:noFill/>
          <a:ln w="9525">
            <a:noFill/>
          </a:ln>
        </p:spPr>
        <p:txBody>
          <a:bodyPr>
            <a:spAutoFit/>
          </a:bodyPr>
          <a:p>
            <a:r>
              <a:rPr lang="zh-CN" altLang="en-US" sz="3200" b="1" dirty="0">
                <a:solidFill>
                  <a:srgbClr val="FF0000"/>
                </a:solidFill>
                <a:latin typeface="Arial" panose="020B0604020202020204" pitchFamily="34" charset="0"/>
              </a:rPr>
              <a:t>（只是；因为）</a:t>
            </a:r>
            <a:endParaRPr lang="zh-CN" altLang="en-US" sz="3200" b="1" dirty="0">
              <a:solidFill>
                <a:srgbClr val="FF0000"/>
              </a:solidFill>
              <a:latin typeface="Arial" panose="020B0604020202020204" pitchFamily="34" charset="0"/>
            </a:endParaRPr>
          </a:p>
          <a:p>
            <a:pPr>
              <a:spcBef>
                <a:spcPct val="50000"/>
              </a:spcBef>
            </a:pPr>
            <a:endParaRPr lang="zh-CN" altLang="en-US" sz="3200" dirty="0">
              <a:solidFill>
                <a:srgbClr val="FF0000"/>
              </a:solidFill>
              <a:latin typeface="Arial" panose="020B0604020202020204" pitchFamily="34" charset="0"/>
            </a:endParaRPr>
          </a:p>
        </p:txBody>
      </p:sp>
      <p:sp>
        <p:nvSpPr>
          <p:cNvPr id="203787" name="文本框 203786"/>
          <p:cNvSpPr txBox="1"/>
          <p:nvPr/>
        </p:nvSpPr>
        <p:spPr>
          <a:xfrm>
            <a:off x="5003800" y="3141663"/>
            <a:ext cx="2808288" cy="1311275"/>
          </a:xfrm>
          <a:prstGeom prst="rect">
            <a:avLst/>
          </a:prstGeom>
          <a:noFill/>
          <a:ln w="9525">
            <a:noFill/>
          </a:ln>
        </p:spPr>
        <p:txBody>
          <a:bodyPr>
            <a:spAutoFit/>
          </a:bodyPr>
          <a:p>
            <a:r>
              <a:rPr lang="zh-CN" altLang="en-US" sz="3200" b="1" dirty="0">
                <a:solidFill>
                  <a:srgbClr val="FF0000"/>
                </a:solidFill>
                <a:latin typeface="Arial" panose="020B0604020202020204" pitchFamily="34" charset="0"/>
              </a:rPr>
              <a:t>（徒然）</a:t>
            </a:r>
            <a:endParaRPr lang="zh-CN" altLang="en-US" sz="3200" b="1" dirty="0">
              <a:solidFill>
                <a:srgbClr val="FF0000"/>
              </a:solidFill>
              <a:latin typeface="Arial" panose="020B0604020202020204" pitchFamily="34" charset="0"/>
            </a:endParaRPr>
          </a:p>
          <a:p>
            <a:pPr>
              <a:spcBef>
                <a:spcPct val="50000"/>
              </a:spcBef>
            </a:pPr>
            <a:endParaRPr lang="zh-CN" altLang="en-US" sz="3200" dirty="0">
              <a:solidFill>
                <a:srgbClr val="FF0000"/>
              </a:solidFill>
              <a:latin typeface="Arial" panose="020B0604020202020204" pitchFamily="34" charset="0"/>
            </a:endParaRPr>
          </a:p>
        </p:txBody>
      </p:sp>
      <p:sp>
        <p:nvSpPr>
          <p:cNvPr id="203788" name="文本框 203787"/>
          <p:cNvSpPr txBox="1"/>
          <p:nvPr/>
        </p:nvSpPr>
        <p:spPr>
          <a:xfrm>
            <a:off x="3563938" y="3644900"/>
            <a:ext cx="2879725" cy="1311275"/>
          </a:xfrm>
          <a:prstGeom prst="rect">
            <a:avLst/>
          </a:prstGeom>
          <a:noFill/>
          <a:ln w="9525">
            <a:noFill/>
          </a:ln>
        </p:spPr>
        <p:txBody>
          <a:bodyPr>
            <a:spAutoFit/>
          </a:bodyPr>
          <a:p>
            <a:r>
              <a:rPr lang="zh-CN" altLang="en-US" sz="3200" b="1" dirty="0">
                <a:solidFill>
                  <a:srgbClr val="FF0000"/>
                </a:solidFill>
                <a:latin typeface="Arial" panose="020B0604020202020204" pitchFamily="34" charset="0"/>
              </a:rPr>
              <a:t>（拒绝）</a:t>
            </a:r>
            <a:endParaRPr lang="zh-CN" altLang="en-US" sz="3200" b="1" dirty="0">
              <a:solidFill>
                <a:srgbClr val="FF0000"/>
              </a:solidFill>
              <a:latin typeface="Arial" panose="020B0604020202020204" pitchFamily="34" charset="0"/>
            </a:endParaRPr>
          </a:p>
          <a:p>
            <a:pPr>
              <a:spcBef>
                <a:spcPct val="50000"/>
              </a:spcBef>
            </a:pPr>
            <a:endParaRPr lang="zh-CN" altLang="en-US" sz="3200" dirty="0">
              <a:solidFill>
                <a:srgbClr val="FF0000"/>
              </a:solidFill>
              <a:latin typeface="Arial" panose="020B0604020202020204" pitchFamily="34" charset="0"/>
            </a:endParaRPr>
          </a:p>
        </p:txBody>
      </p:sp>
      <p:sp>
        <p:nvSpPr>
          <p:cNvPr id="203789" name="文本框 203788"/>
          <p:cNvSpPr txBox="1"/>
          <p:nvPr/>
        </p:nvSpPr>
        <p:spPr>
          <a:xfrm>
            <a:off x="4787900" y="4149725"/>
            <a:ext cx="4032250" cy="1311275"/>
          </a:xfrm>
          <a:prstGeom prst="rect">
            <a:avLst/>
          </a:prstGeom>
          <a:noFill/>
          <a:ln w="9525">
            <a:noFill/>
          </a:ln>
        </p:spPr>
        <p:txBody>
          <a:bodyPr>
            <a:spAutoFit/>
          </a:bodyPr>
          <a:p>
            <a:r>
              <a:rPr lang="zh-CN" altLang="en-US" sz="3200" b="1" dirty="0">
                <a:solidFill>
                  <a:srgbClr val="FF0000"/>
                </a:solidFill>
                <a:latin typeface="Arial" panose="020B0604020202020204" pitchFamily="34" charset="0"/>
              </a:rPr>
              <a:t>（通“披”，披着）</a:t>
            </a:r>
            <a:endParaRPr lang="zh-CN" altLang="en-US" sz="3200" b="1" dirty="0">
              <a:solidFill>
                <a:srgbClr val="FF0000"/>
              </a:solidFill>
              <a:latin typeface="Arial" panose="020B0604020202020204" pitchFamily="34" charset="0"/>
            </a:endParaRPr>
          </a:p>
          <a:p>
            <a:pPr>
              <a:spcBef>
                <a:spcPct val="50000"/>
              </a:spcBef>
            </a:pPr>
            <a:endParaRPr lang="zh-CN" altLang="en-US" sz="3200" dirty="0">
              <a:solidFill>
                <a:srgbClr val="FF0000"/>
              </a:solidFill>
              <a:latin typeface="Arial" panose="020B0604020202020204" pitchFamily="34" charset="0"/>
            </a:endParaRPr>
          </a:p>
        </p:txBody>
      </p:sp>
      <p:sp>
        <p:nvSpPr>
          <p:cNvPr id="203790" name="文本框 203789"/>
          <p:cNvSpPr txBox="1"/>
          <p:nvPr/>
        </p:nvSpPr>
        <p:spPr>
          <a:xfrm>
            <a:off x="3563938" y="4652963"/>
            <a:ext cx="2808287" cy="1311275"/>
          </a:xfrm>
          <a:prstGeom prst="rect">
            <a:avLst/>
          </a:prstGeom>
          <a:noFill/>
          <a:ln w="9525">
            <a:noFill/>
          </a:ln>
        </p:spPr>
        <p:txBody>
          <a:bodyPr>
            <a:spAutoFit/>
          </a:bodyPr>
          <a:p>
            <a:r>
              <a:rPr lang="zh-CN" altLang="en-US" sz="3200" b="1" dirty="0">
                <a:solidFill>
                  <a:srgbClr val="FF0000"/>
                </a:solidFill>
                <a:latin typeface="Arial" panose="020B0604020202020204" pitchFamily="34" charset="0"/>
              </a:rPr>
              <a:t>（拉弓）</a:t>
            </a:r>
            <a:endParaRPr lang="zh-CN" altLang="en-US" sz="3200" b="1" dirty="0">
              <a:solidFill>
                <a:srgbClr val="FF0000"/>
              </a:solidFill>
              <a:latin typeface="Arial" panose="020B0604020202020204" pitchFamily="34" charset="0"/>
            </a:endParaRPr>
          </a:p>
          <a:p>
            <a:pPr>
              <a:spcBef>
                <a:spcPct val="50000"/>
              </a:spcBef>
            </a:pPr>
            <a:endParaRPr lang="zh-CN" altLang="en-US" sz="3200" dirty="0">
              <a:solidFill>
                <a:srgbClr val="FF0000"/>
              </a:solidFill>
              <a:latin typeface="Arial" panose="020B0604020202020204" pitchFamily="34" charset="0"/>
            </a:endParaRPr>
          </a:p>
        </p:txBody>
      </p:sp>
      <p:sp>
        <p:nvSpPr>
          <p:cNvPr id="203791" name="文本框 203790"/>
          <p:cNvSpPr txBox="1"/>
          <p:nvPr/>
        </p:nvSpPr>
        <p:spPr>
          <a:xfrm>
            <a:off x="3563938" y="5084763"/>
            <a:ext cx="2808287" cy="1311275"/>
          </a:xfrm>
          <a:prstGeom prst="rect">
            <a:avLst/>
          </a:prstGeom>
          <a:noFill/>
          <a:ln w="9525">
            <a:noFill/>
          </a:ln>
        </p:spPr>
        <p:txBody>
          <a:bodyPr>
            <a:spAutoFit/>
          </a:bodyPr>
          <a:p>
            <a:r>
              <a:rPr lang="zh-CN" altLang="en-US" sz="3200" b="1" dirty="0">
                <a:solidFill>
                  <a:srgbClr val="FF0000"/>
                </a:solidFill>
                <a:latin typeface="Arial" panose="020B0604020202020204" pitchFamily="34" charset="0"/>
              </a:rPr>
              <a:t>（跑回）</a:t>
            </a:r>
            <a:endParaRPr lang="zh-CN" altLang="en-US" sz="3200" b="1" dirty="0">
              <a:solidFill>
                <a:srgbClr val="FF0000"/>
              </a:solidFill>
              <a:latin typeface="Arial" panose="020B0604020202020204" pitchFamily="34" charset="0"/>
            </a:endParaRPr>
          </a:p>
          <a:p>
            <a:pPr>
              <a:spcBef>
                <a:spcPct val="50000"/>
              </a:spcBef>
            </a:pPr>
            <a:endParaRPr lang="zh-CN" altLang="en-US" sz="3200" dirty="0">
              <a:solidFill>
                <a:srgbClr val="FF0000"/>
              </a:solidFill>
              <a:latin typeface="Arial" panose="020B0604020202020204" pitchFamily="34" charset="0"/>
            </a:endParaRPr>
          </a:p>
        </p:txBody>
      </p:sp>
      <p:sp>
        <p:nvSpPr>
          <p:cNvPr id="203792" name="文本框 203791"/>
          <p:cNvSpPr txBox="1"/>
          <p:nvPr/>
        </p:nvSpPr>
        <p:spPr>
          <a:xfrm>
            <a:off x="4572000" y="5589588"/>
            <a:ext cx="2663825" cy="992187"/>
          </a:xfrm>
          <a:prstGeom prst="rect">
            <a:avLst/>
          </a:prstGeom>
          <a:noFill/>
          <a:ln w="9525">
            <a:noFill/>
          </a:ln>
        </p:spPr>
        <p:txBody>
          <a:bodyPr>
            <a:spAutoFit/>
          </a:bodyPr>
          <a:p>
            <a:r>
              <a:rPr lang="zh-CN" altLang="en-US" sz="3200" b="1" dirty="0">
                <a:solidFill>
                  <a:srgbClr val="FF0000"/>
                </a:solidFill>
                <a:latin typeface="Arial" panose="020B0604020202020204" pitchFamily="34" charset="0"/>
              </a:rPr>
              <a:t>（暗中）</a:t>
            </a:r>
            <a:endParaRPr lang="zh-CN" altLang="en-US" sz="3200" b="1" dirty="0">
              <a:solidFill>
                <a:srgbClr val="FF0000"/>
              </a:solidFill>
              <a:latin typeface="Arial" panose="020B0604020202020204" pitchFamily="34" charset="0"/>
            </a:endParaRPr>
          </a:p>
          <a:p>
            <a:pPr>
              <a:spcBef>
                <a:spcPct val="50000"/>
              </a:spcBef>
            </a:pPr>
            <a:endParaRPr lang="zh-CN" altLang="en-US" dirty="0">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03782"/>
                                        </p:tgtEl>
                                        <p:attrNameLst>
                                          <p:attrName>style.visibility</p:attrName>
                                        </p:attrNameLst>
                                      </p:cBhvr>
                                      <p:to>
                                        <p:strVal val="visible"/>
                                      </p:to>
                                    </p:set>
                                    <p:anim calcmode="lin" valueType="num">
                                      <p:cBhvr additive="base">
                                        <p:cTn id="7" dur="500" fill="hold"/>
                                        <p:tgtEl>
                                          <p:spTgt spid="203782"/>
                                        </p:tgtEl>
                                        <p:attrNameLst>
                                          <p:attrName>ppt_x</p:attrName>
                                        </p:attrNameLst>
                                      </p:cBhvr>
                                      <p:tavLst>
                                        <p:tav tm="0">
                                          <p:val>
                                            <p:strVal val="#ppt_x"/>
                                          </p:val>
                                        </p:tav>
                                        <p:tav tm="100000">
                                          <p:val>
                                            <p:strVal val="#ppt_x"/>
                                          </p:val>
                                        </p:tav>
                                      </p:tavLst>
                                    </p:anim>
                                    <p:anim calcmode="lin" valueType="num">
                                      <p:cBhvr additive="base">
                                        <p:cTn id="8" dur="500" fill="hold"/>
                                        <p:tgtEl>
                                          <p:spTgt spid="20378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03783"/>
                                        </p:tgtEl>
                                        <p:attrNameLst>
                                          <p:attrName>style.visibility</p:attrName>
                                        </p:attrNameLst>
                                      </p:cBhvr>
                                      <p:to>
                                        <p:strVal val="visible"/>
                                      </p:to>
                                    </p:set>
                                    <p:anim calcmode="lin" valueType="num">
                                      <p:cBhvr additive="base">
                                        <p:cTn id="13" dur="500" fill="hold"/>
                                        <p:tgtEl>
                                          <p:spTgt spid="203783"/>
                                        </p:tgtEl>
                                        <p:attrNameLst>
                                          <p:attrName>ppt_x</p:attrName>
                                        </p:attrNameLst>
                                      </p:cBhvr>
                                      <p:tavLst>
                                        <p:tav tm="0">
                                          <p:val>
                                            <p:strVal val="#ppt_x"/>
                                          </p:val>
                                        </p:tav>
                                        <p:tav tm="100000">
                                          <p:val>
                                            <p:strVal val="#ppt_x"/>
                                          </p:val>
                                        </p:tav>
                                      </p:tavLst>
                                    </p:anim>
                                    <p:anim calcmode="lin" valueType="num">
                                      <p:cBhvr additive="base">
                                        <p:cTn id="14" dur="500" fill="hold"/>
                                        <p:tgtEl>
                                          <p:spTgt spid="20378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03785"/>
                                        </p:tgtEl>
                                        <p:attrNameLst>
                                          <p:attrName>style.visibility</p:attrName>
                                        </p:attrNameLst>
                                      </p:cBhvr>
                                      <p:to>
                                        <p:strVal val="visible"/>
                                      </p:to>
                                    </p:set>
                                    <p:anim calcmode="lin" valueType="num">
                                      <p:cBhvr additive="base">
                                        <p:cTn id="19" dur="500" fill="hold"/>
                                        <p:tgtEl>
                                          <p:spTgt spid="203785"/>
                                        </p:tgtEl>
                                        <p:attrNameLst>
                                          <p:attrName>ppt_x</p:attrName>
                                        </p:attrNameLst>
                                      </p:cBhvr>
                                      <p:tavLst>
                                        <p:tav tm="0">
                                          <p:val>
                                            <p:strVal val="#ppt_x"/>
                                          </p:val>
                                        </p:tav>
                                        <p:tav tm="100000">
                                          <p:val>
                                            <p:strVal val="#ppt_x"/>
                                          </p:val>
                                        </p:tav>
                                      </p:tavLst>
                                    </p:anim>
                                    <p:anim calcmode="lin" valueType="num">
                                      <p:cBhvr additive="base">
                                        <p:cTn id="20" dur="500" fill="hold"/>
                                        <p:tgtEl>
                                          <p:spTgt spid="20378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03786"/>
                                        </p:tgtEl>
                                        <p:attrNameLst>
                                          <p:attrName>style.visibility</p:attrName>
                                        </p:attrNameLst>
                                      </p:cBhvr>
                                      <p:to>
                                        <p:strVal val="visible"/>
                                      </p:to>
                                    </p:set>
                                    <p:anim calcmode="lin" valueType="num">
                                      <p:cBhvr additive="base">
                                        <p:cTn id="25" dur="500" fill="hold"/>
                                        <p:tgtEl>
                                          <p:spTgt spid="203786"/>
                                        </p:tgtEl>
                                        <p:attrNameLst>
                                          <p:attrName>ppt_x</p:attrName>
                                        </p:attrNameLst>
                                      </p:cBhvr>
                                      <p:tavLst>
                                        <p:tav tm="0">
                                          <p:val>
                                            <p:strVal val="#ppt_x"/>
                                          </p:val>
                                        </p:tav>
                                        <p:tav tm="100000">
                                          <p:val>
                                            <p:strVal val="#ppt_x"/>
                                          </p:val>
                                        </p:tav>
                                      </p:tavLst>
                                    </p:anim>
                                    <p:anim calcmode="lin" valueType="num">
                                      <p:cBhvr additive="base">
                                        <p:cTn id="26" dur="500" fill="hold"/>
                                        <p:tgtEl>
                                          <p:spTgt spid="203786"/>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203787"/>
                                        </p:tgtEl>
                                        <p:attrNameLst>
                                          <p:attrName>style.visibility</p:attrName>
                                        </p:attrNameLst>
                                      </p:cBhvr>
                                      <p:to>
                                        <p:strVal val="visible"/>
                                      </p:to>
                                    </p:set>
                                    <p:anim calcmode="lin" valueType="num">
                                      <p:cBhvr additive="base">
                                        <p:cTn id="31" dur="500" fill="hold"/>
                                        <p:tgtEl>
                                          <p:spTgt spid="203787"/>
                                        </p:tgtEl>
                                        <p:attrNameLst>
                                          <p:attrName>ppt_x</p:attrName>
                                        </p:attrNameLst>
                                      </p:cBhvr>
                                      <p:tavLst>
                                        <p:tav tm="0">
                                          <p:val>
                                            <p:strVal val="#ppt_x"/>
                                          </p:val>
                                        </p:tav>
                                        <p:tav tm="100000">
                                          <p:val>
                                            <p:strVal val="#ppt_x"/>
                                          </p:val>
                                        </p:tav>
                                      </p:tavLst>
                                    </p:anim>
                                    <p:anim calcmode="lin" valueType="num">
                                      <p:cBhvr additive="base">
                                        <p:cTn id="32" dur="500" fill="hold"/>
                                        <p:tgtEl>
                                          <p:spTgt spid="203787"/>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203788"/>
                                        </p:tgtEl>
                                        <p:attrNameLst>
                                          <p:attrName>style.visibility</p:attrName>
                                        </p:attrNameLst>
                                      </p:cBhvr>
                                      <p:to>
                                        <p:strVal val="visible"/>
                                      </p:to>
                                    </p:set>
                                    <p:anim calcmode="lin" valueType="num">
                                      <p:cBhvr additive="base">
                                        <p:cTn id="37" dur="500" fill="hold"/>
                                        <p:tgtEl>
                                          <p:spTgt spid="203788"/>
                                        </p:tgtEl>
                                        <p:attrNameLst>
                                          <p:attrName>ppt_x</p:attrName>
                                        </p:attrNameLst>
                                      </p:cBhvr>
                                      <p:tavLst>
                                        <p:tav tm="0">
                                          <p:val>
                                            <p:strVal val="#ppt_x"/>
                                          </p:val>
                                        </p:tav>
                                        <p:tav tm="100000">
                                          <p:val>
                                            <p:strVal val="#ppt_x"/>
                                          </p:val>
                                        </p:tav>
                                      </p:tavLst>
                                    </p:anim>
                                    <p:anim calcmode="lin" valueType="num">
                                      <p:cBhvr additive="base">
                                        <p:cTn id="38" dur="500" fill="hold"/>
                                        <p:tgtEl>
                                          <p:spTgt spid="203788"/>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203789"/>
                                        </p:tgtEl>
                                        <p:attrNameLst>
                                          <p:attrName>style.visibility</p:attrName>
                                        </p:attrNameLst>
                                      </p:cBhvr>
                                      <p:to>
                                        <p:strVal val="visible"/>
                                      </p:to>
                                    </p:set>
                                    <p:anim calcmode="lin" valueType="num">
                                      <p:cBhvr additive="base">
                                        <p:cTn id="43" dur="500" fill="hold"/>
                                        <p:tgtEl>
                                          <p:spTgt spid="203789"/>
                                        </p:tgtEl>
                                        <p:attrNameLst>
                                          <p:attrName>ppt_x</p:attrName>
                                        </p:attrNameLst>
                                      </p:cBhvr>
                                      <p:tavLst>
                                        <p:tav tm="0">
                                          <p:val>
                                            <p:strVal val="#ppt_x"/>
                                          </p:val>
                                        </p:tav>
                                        <p:tav tm="100000">
                                          <p:val>
                                            <p:strVal val="#ppt_x"/>
                                          </p:val>
                                        </p:tav>
                                      </p:tavLst>
                                    </p:anim>
                                    <p:anim calcmode="lin" valueType="num">
                                      <p:cBhvr additive="base">
                                        <p:cTn id="44" dur="500" fill="hold"/>
                                        <p:tgtEl>
                                          <p:spTgt spid="203789"/>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203790"/>
                                        </p:tgtEl>
                                        <p:attrNameLst>
                                          <p:attrName>style.visibility</p:attrName>
                                        </p:attrNameLst>
                                      </p:cBhvr>
                                      <p:to>
                                        <p:strVal val="visible"/>
                                      </p:to>
                                    </p:set>
                                    <p:anim calcmode="lin" valueType="num">
                                      <p:cBhvr additive="base">
                                        <p:cTn id="49" dur="500" fill="hold"/>
                                        <p:tgtEl>
                                          <p:spTgt spid="203790"/>
                                        </p:tgtEl>
                                        <p:attrNameLst>
                                          <p:attrName>ppt_x</p:attrName>
                                        </p:attrNameLst>
                                      </p:cBhvr>
                                      <p:tavLst>
                                        <p:tav tm="0">
                                          <p:val>
                                            <p:strVal val="#ppt_x"/>
                                          </p:val>
                                        </p:tav>
                                        <p:tav tm="100000">
                                          <p:val>
                                            <p:strVal val="#ppt_x"/>
                                          </p:val>
                                        </p:tav>
                                      </p:tavLst>
                                    </p:anim>
                                    <p:anim calcmode="lin" valueType="num">
                                      <p:cBhvr additive="base">
                                        <p:cTn id="50" dur="500" fill="hold"/>
                                        <p:tgtEl>
                                          <p:spTgt spid="203790"/>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203791"/>
                                        </p:tgtEl>
                                        <p:attrNameLst>
                                          <p:attrName>style.visibility</p:attrName>
                                        </p:attrNameLst>
                                      </p:cBhvr>
                                      <p:to>
                                        <p:strVal val="visible"/>
                                      </p:to>
                                    </p:set>
                                    <p:anim calcmode="lin" valueType="num">
                                      <p:cBhvr additive="base">
                                        <p:cTn id="55" dur="500" fill="hold"/>
                                        <p:tgtEl>
                                          <p:spTgt spid="203791"/>
                                        </p:tgtEl>
                                        <p:attrNameLst>
                                          <p:attrName>ppt_x</p:attrName>
                                        </p:attrNameLst>
                                      </p:cBhvr>
                                      <p:tavLst>
                                        <p:tav tm="0">
                                          <p:val>
                                            <p:strVal val="#ppt_x"/>
                                          </p:val>
                                        </p:tav>
                                        <p:tav tm="100000">
                                          <p:val>
                                            <p:strVal val="#ppt_x"/>
                                          </p:val>
                                        </p:tav>
                                      </p:tavLst>
                                    </p:anim>
                                    <p:anim calcmode="lin" valueType="num">
                                      <p:cBhvr additive="base">
                                        <p:cTn id="56" dur="500" fill="hold"/>
                                        <p:tgtEl>
                                          <p:spTgt spid="203791"/>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203792"/>
                                        </p:tgtEl>
                                        <p:attrNameLst>
                                          <p:attrName>style.visibility</p:attrName>
                                        </p:attrNameLst>
                                      </p:cBhvr>
                                      <p:to>
                                        <p:strVal val="visible"/>
                                      </p:to>
                                    </p:set>
                                    <p:anim calcmode="lin" valueType="num">
                                      <p:cBhvr additive="base">
                                        <p:cTn id="61" dur="500" fill="hold"/>
                                        <p:tgtEl>
                                          <p:spTgt spid="203792"/>
                                        </p:tgtEl>
                                        <p:attrNameLst>
                                          <p:attrName>ppt_x</p:attrName>
                                        </p:attrNameLst>
                                      </p:cBhvr>
                                      <p:tavLst>
                                        <p:tav tm="0">
                                          <p:val>
                                            <p:strVal val="#ppt_x"/>
                                          </p:val>
                                        </p:tav>
                                        <p:tav tm="100000">
                                          <p:val>
                                            <p:strVal val="#ppt_x"/>
                                          </p:val>
                                        </p:tav>
                                      </p:tavLst>
                                    </p:anim>
                                    <p:anim calcmode="lin" valueType="num">
                                      <p:cBhvr additive="base">
                                        <p:cTn id="62" dur="500" fill="hold"/>
                                        <p:tgtEl>
                                          <p:spTgt spid="20379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3782" grpId="0"/>
      <p:bldP spid="203783" grpId="0"/>
      <p:bldP spid="203785" grpId="0"/>
      <p:bldP spid="203786" grpId="0"/>
      <p:bldP spid="203787" grpId="0"/>
      <p:bldP spid="203788" grpId="0"/>
      <p:bldP spid="203789" grpId="0"/>
      <p:bldP spid="203790" grpId="0"/>
      <p:bldP spid="203791" grpId="0"/>
      <p:bldP spid="20379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04" name="文本框 204803"/>
          <p:cNvSpPr txBox="1"/>
          <p:nvPr/>
        </p:nvSpPr>
        <p:spPr>
          <a:xfrm>
            <a:off x="250825" y="250825"/>
            <a:ext cx="8424863" cy="6184900"/>
          </a:xfrm>
          <a:prstGeom prst="rect">
            <a:avLst/>
          </a:prstGeom>
          <a:noFill/>
          <a:ln w="9525">
            <a:noFill/>
          </a:ln>
        </p:spPr>
        <p:txBody>
          <a:bodyPr>
            <a:spAutoFit/>
          </a:bodyPr>
          <a:p>
            <a:r>
              <a:rPr lang="en-US" altLang="zh-CN" sz="3200" b="1" dirty="0">
                <a:latin typeface="Arial" panose="020B0604020202020204" pitchFamily="34" charset="0"/>
              </a:rPr>
              <a:t>11</a:t>
            </a:r>
            <a:r>
              <a:rPr lang="zh-CN" altLang="en-US" sz="3200" b="1" dirty="0">
                <a:latin typeface="Arial" panose="020B0604020202020204" pitchFamily="34" charset="0"/>
              </a:rPr>
              <a:t>）</a:t>
            </a:r>
            <a:r>
              <a:rPr lang="zh-CN" altLang="en-US" sz="3200" b="1" dirty="0">
                <a:solidFill>
                  <a:srgbClr val="FF0000"/>
                </a:solidFill>
                <a:latin typeface="Arial" panose="020B0604020202020204" pitchFamily="34" charset="0"/>
              </a:rPr>
              <a:t>乃</a:t>
            </a:r>
            <a:r>
              <a:rPr lang="zh-CN" altLang="en-US" sz="3200" b="1" dirty="0">
                <a:latin typeface="Arial" panose="020B0604020202020204" pitchFamily="34" charset="0"/>
              </a:rPr>
              <a:t>项王也      </a:t>
            </a:r>
            <a:endParaRPr lang="zh-CN" altLang="en-US" sz="3200" b="1" dirty="0">
              <a:latin typeface="Arial" panose="020B0604020202020204" pitchFamily="34" charset="0"/>
            </a:endParaRPr>
          </a:p>
          <a:p>
            <a:r>
              <a:rPr lang="en-US" altLang="zh-CN" sz="3200" b="1" dirty="0">
                <a:latin typeface="Arial" panose="020B0604020202020204" pitchFamily="34" charset="0"/>
              </a:rPr>
              <a:t>12</a:t>
            </a:r>
            <a:r>
              <a:rPr lang="zh-CN" altLang="en-US" sz="3200" b="1" dirty="0">
                <a:latin typeface="Arial" panose="020B0604020202020204" pitchFamily="34" charset="0"/>
              </a:rPr>
              <a:t>）于是项王乃即汉王相与临广武间而</a:t>
            </a:r>
            <a:r>
              <a:rPr lang="zh-CN" altLang="en-US" sz="3200" b="1" dirty="0">
                <a:solidFill>
                  <a:srgbClr val="FF0000"/>
                </a:solidFill>
                <a:latin typeface="Arial" panose="020B0604020202020204" pitchFamily="34" charset="0"/>
              </a:rPr>
              <a:t>语 </a:t>
            </a:r>
            <a:r>
              <a:rPr lang="zh-CN" altLang="en-US" sz="3200" b="1" dirty="0">
                <a:latin typeface="Arial" panose="020B0604020202020204" pitchFamily="34" charset="0"/>
              </a:rPr>
              <a:t>     </a:t>
            </a:r>
            <a:endParaRPr lang="zh-CN" altLang="en-US" sz="3200" b="1" dirty="0">
              <a:latin typeface="Arial" panose="020B0604020202020204" pitchFamily="34" charset="0"/>
            </a:endParaRPr>
          </a:p>
          <a:p>
            <a:endParaRPr lang="zh-CN" altLang="en-US" sz="3200" b="1" dirty="0">
              <a:latin typeface="Arial" panose="020B0604020202020204" pitchFamily="34" charset="0"/>
            </a:endParaRPr>
          </a:p>
          <a:p>
            <a:r>
              <a:rPr lang="en-US" altLang="zh-CN" sz="3200" b="1" dirty="0">
                <a:latin typeface="Arial" panose="020B0604020202020204" pitchFamily="34" charset="0"/>
              </a:rPr>
              <a:t>13</a:t>
            </a:r>
            <a:r>
              <a:rPr lang="zh-CN" altLang="en-US" sz="3200" b="1" dirty="0">
                <a:latin typeface="Arial" panose="020B0604020202020204" pitchFamily="34" charset="0"/>
              </a:rPr>
              <a:t>）淮阴侯已</a:t>
            </a:r>
            <a:r>
              <a:rPr lang="zh-CN" altLang="en-US" sz="3200" b="1" dirty="0">
                <a:solidFill>
                  <a:srgbClr val="FF0000"/>
                </a:solidFill>
                <a:latin typeface="Arial" panose="020B0604020202020204" pitchFamily="34" charset="0"/>
              </a:rPr>
              <a:t>举</a:t>
            </a:r>
            <a:r>
              <a:rPr lang="zh-CN" altLang="en-US" sz="3200" b="1" dirty="0">
                <a:latin typeface="Arial" panose="020B0604020202020204" pitchFamily="34" charset="0"/>
              </a:rPr>
              <a:t>河北      </a:t>
            </a:r>
            <a:endParaRPr lang="zh-CN" altLang="en-US" sz="3200" b="1" dirty="0">
              <a:latin typeface="Arial" panose="020B0604020202020204" pitchFamily="34" charset="0"/>
            </a:endParaRPr>
          </a:p>
          <a:p>
            <a:r>
              <a:rPr lang="en-US" altLang="zh-CN" sz="3200" b="1" dirty="0">
                <a:latin typeface="Arial" panose="020B0604020202020204" pitchFamily="34" charset="0"/>
              </a:rPr>
              <a:t>14</a:t>
            </a:r>
            <a:r>
              <a:rPr lang="zh-CN" altLang="en-US" sz="3200" b="1" dirty="0">
                <a:latin typeface="Arial" panose="020B0604020202020204" pitchFamily="34" charset="0"/>
              </a:rPr>
              <a:t>）韩信</a:t>
            </a:r>
            <a:r>
              <a:rPr lang="zh-CN" altLang="en-US" sz="3200" b="1" dirty="0">
                <a:solidFill>
                  <a:srgbClr val="FF0000"/>
                </a:solidFill>
                <a:latin typeface="Arial" panose="020B0604020202020204" pitchFamily="34" charset="0"/>
              </a:rPr>
              <a:t>因</a:t>
            </a:r>
            <a:r>
              <a:rPr lang="zh-CN" altLang="en-US" sz="3200" b="1" dirty="0">
                <a:latin typeface="Arial" panose="020B0604020202020204" pitchFamily="34" charset="0"/>
              </a:rPr>
              <a:t>自立为齐王      </a:t>
            </a:r>
            <a:endParaRPr lang="zh-CN" altLang="en-US" sz="3200" b="1" dirty="0">
              <a:latin typeface="Arial" panose="020B0604020202020204" pitchFamily="34" charset="0"/>
            </a:endParaRPr>
          </a:p>
          <a:p>
            <a:r>
              <a:rPr lang="en-US" altLang="zh-CN" sz="3200" b="1" dirty="0">
                <a:latin typeface="Arial" panose="020B0604020202020204" pitchFamily="34" charset="0"/>
              </a:rPr>
              <a:t>15</a:t>
            </a:r>
            <a:r>
              <a:rPr lang="zh-CN" altLang="en-US" sz="3200" b="1" dirty="0">
                <a:latin typeface="Arial" panose="020B0604020202020204" pitchFamily="34" charset="0"/>
              </a:rPr>
              <a:t>）彭越复反，</a:t>
            </a:r>
            <a:r>
              <a:rPr lang="zh-CN" altLang="en-US" sz="3200" b="1" dirty="0">
                <a:solidFill>
                  <a:srgbClr val="FF0000"/>
                </a:solidFill>
                <a:latin typeface="Arial" panose="020B0604020202020204" pitchFamily="34" charset="0"/>
              </a:rPr>
              <a:t>下</a:t>
            </a:r>
            <a:r>
              <a:rPr lang="zh-CN" altLang="en-US" sz="3200" b="1" dirty="0">
                <a:latin typeface="Arial" panose="020B0604020202020204" pitchFamily="34" charset="0"/>
              </a:rPr>
              <a:t>梁地      </a:t>
            </a:r>
            <a:endParaRPr lang="zh-CN" altLang="en-US" sz="3200" b="1" dirty="0">
              <a:latin typeface="Arial" panose="020B0604020202020204" pitchFamily="34" charset="0"/>
            </a:endParaRPr>
          </a:p>
          <a:p>
            <a:r>
              <a:rPr lang="en-US" altLang="zh-CN" sz="3200" b="1" dirty="0">
                <a:latin typeface="Arial" panose="020B0604020202020204" pitchFamily="34" charset="0"/>
              </a:rPr>
              <a:t>16</a:t>
            </a:r>
            <a:r>
              <a:rPr lang="zh-CN" altLang="en-US" sz="3200" b="1" dirty="0">
                <a:latin typeface="Arial" panose="020B0604020202020204" pitchFamily="34" charset="0"/>
              </a:rPr>
              <a:t>）</a:t>
            </a:r>
            <a:r>
              <a:rPr lang="zh-CN" altLang="en-US" sz="3200" b="1" dirty="0">
                <a:solidFill>
                  <a:srgbClr val="FF0000"/>
                </a:solidFill>
                <a:latin typeface="Arial" panose="020B0604020202020204" pitchFamily="34" charset="0"/>
              </a:rPr>
              <a:t>则</a:t>
            </a:r>
            <a:r>
              <a:rPr lang="zh-CN" altLang="en-US" sz="3200" b="1" dirty="0">
                <a:latin typeface="Arial" panose="020B0604020202020204" pitchFamily="34" charset="0"/>
              </a:rPr>
              <a:t>汉欲挑战      </a:t>
            </a:r>
            <a:endParaRPr lang="zh-CN" altLang="en-US" sz="3200" b="1" dirty="0">
              <a:latin typeface="Arial" panose="020B0604020202020204" pitchFamily="34" charset="0"/>
            </a:endParaRPr>
          </a:p>
          <a:p>
            <a:r>
              <a:rPr lang="en-US" altLang="zh-CN" sz="3200" b="1" dirty="0">
                <a:latin typeface="Arial" panose="020B0604020202020204" pitchFamily="34" charset="0"/>
              </a:rPr>
              <a:t>17</a:t>
            </a:r>
            <a:r>
              <a:rPr lang="zh-CN" altLang="en-US" sz="3200" b="1" dirty="0">
                <a:latin typeface="Arial" panose="020B0604020202020204" pitchFamily="34" charset="0"/>
              </a:rPr>
              <a:t>）慎勿与战</a:t>
            </a:r>
            <a:endParaRPr lang="zh-CN" altLang="en-US" sz="3200" b="1" dirty="0">
              <a:latin typeface="Arial" panose="020B0604020202020204" pitchFamily="34" charset="0"/>
            </a:endParaRPr>
          </a:p>
          <a:p>
            <a:r>
              <a:rPr lang="en-US" altLang="zh-CN" sz="3200" b="1" dirty="0">
                <a:latin typeface="Arial" panose="020B0604020202020204" pitchFamily="34" charset="0"/>
              </a:rPr>
              <a:t>18</a:t>
            </a:r>
            <a:r>
              <a:rPr lang="zh-CN" altLang="en-US" sz="3200" b="1" dirty="0">
                <a:latin typeface="Arial" panose="020B0604020202020204" pitchFamily="34" charset="0"/>
              </a:rPr>
              <a:t>）勿令得</a:t>
            </a:r>
            <a:r>
              <a:rPr lang="zh-CN" altLang="en-US" sz="3200" b="1" dirty="0">
                <a:solidFill>
                  <a:srgbClr val="FF0000"/>
                </a:solidFill>
                <a:latin typeface="Arial" panose="020B0604020202020204" pitchFamily="34" charset="0"/>
              </a:rPr>
              <a:t>东</a:t>
            </a:r>
            <a:r>
              <a:rPr lang="zh-CN" altLang="en-US" sz="3200" b="1" dirty="0">
                <a:latin typeface="Arial" panose="020B0604020202020204" pitchFamily="34" charset="0"/>
              </a:rPr>
              <a:t>而已</a:t>
            </a:r>
            <a:endParaRPr lang="zh-CN" altLang="en-US" sz="3200" b="1" dirty="0">
              <a:latin typeface="Arial" panose="020B0604020202020204" pitchFamily="34" charset="0"/>
            </a:endParaRPr>
          </a:p>
          <a:p>
            <a:r>
              <a:rPr lang="en-US" altLang="zh-CN" sz="3200" b="1" dirty="0">
                <a:latin typeface="Arial" panose="020B0604020202020204" pitchFamily="34" charset="0"/>
              </a:rPr>
              <a:t>19</a:t>
            </a:r>
            <a:r>
              <a:rPr lang="zh-CN" altLang="en-US" sz="3200" b="1" dirty="0">
                <a:latin typeface="Arial" panose="020B0604020202020204" pitchFamily="34" charset="0"/>
              </a:rPr>
              <a:t>）</a:t>
            </a:r>
            <a:r>
              <a:rPr lang="zh-CN" altLang="en-US" sz="3200" b="1" dirty="0">
                <a:solidFill>
                  <a:srgbClr val="FF0000"/>
                </a:solidFill>
                <a:latin typeface="Arial" panose="020B0604020202020204" pitchFamily="34" charset="0"/>
              </a:rPr>
              <a:t>定</a:t>
            </a:r>
            <a:r>
              <a:rPr lang="zh-CN" altLang="en-US" sz="3200" b="1" dirty="0">
                <a:latin typeface="Arial" panose="020B0604020202020204" pitchFamily="34" charset="0"/>
              </a:rPr>
              <a:t>梁地，复</a:t>
            </a:r>
            <a:r>
              <a:rPr lang="zh-CN" altLang="en-US" sz="3200" b="1" dirty="0">
                <a:solidFill>
                  <a:srgbClr val="FF0000"/>
                </a:solidFill>
                <a:latin typeface="Arial" panose="020B0604020202020204" pitchFamily="34" charset="0"/>
              </a:rPr>
              <a:t>从</a:t>
            </a:r>
            <a:r>
              <a:rPr lang="zh-CN" altLang="en-US" sz="3200" b="1" dirty="0">
                <a:latin typeface="Arial" panose="020B0604020202020204" pitchFamily="34" charset="0"/>
              </a:rPr>
              <a:t>将军</a:t>
            </a:r>
            <a:endParaRPr lang="zh-CN" altLang="en-US" sz="3200" b="1" dirty="0">
              <a:latin typeface="Arial" panose="020B0604020202020204" pitchFamily="34" charset="0"/>
            </a:endParaRPr>
          </a:p>
          <a:p>
            <a:r>
              <a:rPr lang="en-US" altLang="zh-CN" sz="3200" b="1" dirty="0">
                <a:latin typeface="Arial" panose="020B0604020202020204" pitchFamily="34" charset="0"/>
              </a:rPr>
              <a:t>20</a:t>
            </a:r>
            <a:r>
              <a:rPr lang="zh-CN" altLang="en-US" sz="3200" b="1" dirty="0">
                <a:latin typeface="Arial" panose="020B0604020202020204" pitchFamily="34" charset="0"/>
              </a:rPr>
              <a:t>）乃</a:t>
            </a:r>
            <a:r>
              <a:rPr lang="zh-CN" altLang="en-US" sz="3200" b="1" dirty="0">
                <a:solidFill>
                  <a:srgbClr val="FF0000"/>
                </a:solidFill>
                <a:latin typeface="Arial" panose="020B0604020202020204" pitchFamily="34" charset="0"/>
              </a:rPr>
              <a:t>东</a:t>
            </a:r>
            <a:endParaRPr lang="zh-CN" altLang="en-US" sz="3200" b="1" dirty="0">
              <a:latin typeface="Arial" panose="020B0604020202020204" pitchFamily="34" charset="0"/>
            </a:endParaRPr>
          </a:p>
          <a:p>
            <a:pPr>
              <a:spcBef>
                <a:spcPct val="50000"/>
              </a:spcBef>
            </a:pPr>
            <a:endParaRPr lang="zh-CN" altLang="en-US" sz="3200" b="1" dirty="0">
              <a:latin typeface="Arial" panose="020B0604020202020204" pitchFamily="34" charset="0"/>
            </a:endParaRPr>
          </a:p>
        </p:txBody>
      </p:sp>
      <p:sp>
        <p:nvSpPr>
          <p:cNvPr id="204805" name="文本框 204804"/>
          <p:cNvSpPr txBox="1"/>
          <p:nvPr/>
        </p:nvSpPr>
        <p:spPr>
          <a:xfrm>
            <a:off x="3419475" y="260350"/>
            <a:ext cx="2376488" cy="1311275"/>
          </a:xfrm>
          <a:prstGeom prst="rect">
            <a:avLst/>
          </a:prstGeom>
          <a:noFill/>
          <a:ln w="9525">
            <a:noFill/>
          </a:ln>
        </p:spPr>
        <p:txBody>
          <a:bodyPr>
            <a:spAutoFit/>
          </a:bodyPr>
          <a:p>
            <a:r>
              <a:rPr lang="zh-CN" altLang="en-US" sz="3200" b="1" dirty="0">
                <a:solidFill>
                  <a:srgbClr val="FF0000"/>
                </a:solidFill>
                <a:latin typeface="Arial" panose="020B0604020202020204" pitchFamily="34" charset="0"/>
              </a:rPr>
              <a:t>（竟是）</a:t>
            </a:r>
            <a:endParaRPr lang="zh-CN" altLang="en-US" sz="3200" b="1" dirty="0">
              <a:solidFill>
                <a:srgbClr val="FF0000"/>
              </a:solidFill>
              <a:latin typeface="Arial" panose="020B0604020202020204" pitchFamily="34" charset="0"/>
            </a:endParaRPr>
          </a:p>
          <a:p>
            <a:pPr>
              <a:spcBef>
                <a:spcPct val="50000"/>
              </a:spcBef>
            </a:pPr>
            <a:endParaRPr lang="zh-CN" altLang="en-US" sz="3200" dirty="0">
              <a:solidFill>
                <a:srgbClr val="FF0000"/>
              </a:solidFill>
              <a:latin typeface="Arial" panose="020B0604020202020204" pitchFamily="34" charset="0"/>
            </a:endParaRPr>
          </a:p>
        </p:txBody>
      </p:sp>
      <p:sp>
        <p:nvSpPr>
          <p:cNvPr id="204806" name="文本框 204805"/>
          <p:cNvSpPr txBox="1"/>
          <p:nvPr/>
        </p:nvSpPr>
        <p:spPr>
          <a:xfrm>
            <a:off x="1258888" y="1125538"/>
            <a:ext cx="3313112" cy="1311275"/>
          </a:xfrm>
          <a:prstGeom prst="rect">
            <a:avLst/>
          </a:prstGeom>
          <a:noFill/>
          <a:ln w="9525">
            <a:noFill/>
          </a:ln>
        </p:spPr>
        <p:txBody>
          <a:bodyPr>
            <a:spAutoFit/>
          </a:bodyPr>
          <a:p>
            <a:r>
              <a:rPr lang="zh-CN" altLang="en-US" sz="3200" b="1" dirty="0">
                <a:solidFill>
                  <a:srgbClr val="FF0000"/>
                </a:solidFill>
                <a:latin typeface="Arial" panose="020B0604020202020204" pitchFamily="34" charset="0"/>
              </a:rPr>
              <a:t>（交谈）</a:t>
            </a:r>
            <a:endParaRPr lang="zh-CN" altLang="en-US" sz="3200" b="1" dirty="0">
              <a:solidFill>
                <a:srgbClr val="FF0000"/>
              </a:solidFill>
              <a:latin typeface="Arial" panose="020B0604020202020204" pitchFamily="34" charset="0"/>
            </a:endParaRPr>
          </a:p>
          <a:p>
            <a:pPr>
              <a:spcBef>
                <a:spcPct val="50000"/>
              </a:spcBef>
            </a:pPr>
            <a:endParaRPr lang="zh-CN" altLang="en-US" sz="3200" dirty="0">
              <a:solidFill>
                <a:srgbClr val="FF0000"/>
              </a:solidFill>
              <a:latin typeface="Arial" panose="020B0604020202020204" pitchFamily="34" charset="0"/>
            </a:endParaRPr>
          </a:p>
        </p:txBody>
      </p:sp>
      <p:sp>
        <p:nvSpPr>
          <p:cNvPr id="204807" name="文本框 204806"/>
          <p:cNvSpPr txBox="1"/>
          <p:nvPr/>
        </p:nvSpPr>
        <p:spPr>
          <a:xfrm>
            <a:off x="4500563" y="1700213"/>
            <a:ext cx="2303462" cy="1311275"/>
          </a:xfrm>
          <a:prstGeom prst="rect">
            <a:avLst/>
          </a:prstGeom>
          <a:noFill/>
          <a:ln w="9525">
            <a:noFill/>
          </a:ln>
        </p:spPr>
        <p:txBody>
          <a:bodyPr>
            <a:spAutoFit/>
          </a:bodyPr>
          <a:p>
            <a:r>
              <a:rPr lang="zh-CN" altLang="en-US" sz="3200" b="1" dirty="0">
                <a:solidFill>
                  <a:srgbClr val="FF0000"/>
                </a:solidFill>
                <a:latin typeface="Arial" panose="020B0604020202020204" pitchFamily="34" charset="0"/>
              </a:rPr>
              <a:t>（攻下）</a:t>
            </a:r>
            <a:endParaRPr lang="zh-CN" altLang="en-US" sz="3200" b="1" dirty="0">
              <a:solidFill>
                <a:srgbClr val="FF0000"/>
              </a:solidFill>
              <a:latin typeface="Arial" panose="020B0604020202020204" pitchFamily="34" charset="0"/>
            </a:endParaRPr>
          </a:p>
          <a:p>
            <a:pPr>
              <a:spcBef>
                <a:spcPct val="50000"/>
              </a:spcBef>
            </a:pPr>
            <a:endParaRPr lang="zh-CN" altLang="en-US" sz="3200" dirty="0">
              <a:solidFill>
                <a:srgbClr val="FF0000"/>
              </a:solidFill>
              <a:latin typeface="Arial" panose="020B0604020202020204" pitchFamily="34" charset="0"/>
            </a:endParaRPr>
          </a:p>
        </p:txBody>
      </p:sp>
      <p:sp>
        <p:nvSpPr>
          <p:cNvPr id="204808" name="文本框 204807"/>
          <p:cNvSpPr txBox="1"/>
          <p:nvPr/>
        </p:nvSpPr>
        <p:spPr>
          <a:xfrm>
            <a:off x="4859338" y="2133600"/>
            <a:ext cx="2952750" cy="1311275"/>
          </a:xfrm>
          <a:prstGeom prst="rect">
            <a:avLst/>
          </a:prstGeom>
          <a:noFill/>
          <a:ln w="9525">
            <a:noFill/>
          </a:ln>
        </p:spPr>
        <p:txBody>
          <a:bodyPr>
            <a:spAutoFit/>
          </a:bodyPr>
          <a:p>
            <a:r>
              <a:rPr lang="zh-CN" altLang="en-US" sz="3200" b="1" dirty="0">
                <a:solidFill>
                  <a:srgbClr val="FF0000"/>
                </a:solidFill>
                <a:latin typeface="Arial" panose="020B0604020202020204" pitchFamily="34" charset="0"/>
              </a:rPr>
              <a:t>（趁机）</a:t>
            </a:r>
            <a:endParaRPr lang="zh-CN" altLang="en-US" sz="3200" b="1" dirty="0">
              <a:solidFill>
                <a:srgbClr val="FF0000"/>
              </a:solidFill>
              <a:latin typeface="Arial" panose="020B0604020202020204" pitchFamily="34" charset="0"/>
            </a:endParaRPr>
          </a:p>
          <a:p>
            <a:pPr>
              <a:spcBef>
                <a:spcPct val="50000"/>
              </a:spcBef>
            </a:pPr>
            <a:endParaRPr lang="zh-CN" altLang="en-US" sz="3200" dirty="0">
              <a:solidFill>
                <a:srgbClr val="FF0000"/>
              </a:solidFill>
              <a:latin typeface="Arial" panose="020B0604020202020204" pitchFamily="34" charset="0"/>
            </a:endParaRPr>
          </a:p>
        </p:txBody>
      </p:sp>
      <p:sp>
        <p:nvSpPr>
          <p:cNvPr id="204809" name="文本框 204808"/>
          <p:cNvSpPr txBox="1"/>
          <p:nvPr/>
        </p:nvSpPr>
        <p:spPr>
          <a:xfrm>
            <a:off x="4859338" y="2636838"/>
            <a:ext cx="2449512" cy="1311275"/>
          </a:xfrm>
          <a:prstGeom prst="rect">
            <a:avLst/>
          </a:prstGeom>
          <a:noFill/>
          <a:ln w="9525">
            <a:noFill/>
          </a:ln>
        </p:spPr>
        <p:txBody>
          <a:bodyPr>
            <a:spAutoFit/>
          </a:bodyPr>
          <a:p>
            <a:r>
              <a:rPr lang="zh-CN" altLang="en-US" sz="3200" b="1" dirty="0">
                <a:solidFill>
                  <a:srgbClr val="FF0000"/>
                </a:solidFill>
                <a:latin typeface="Arial" panose="020B0604020202020204" pitchFamily="34" charset="0"/>
              </a:rPr>
              <a:t>（攻下）</a:t>
            </a:r>
            <a:endParaRPr lang="zh-CN" altLang="en-US" sz="3200" b="1" dirty="0">
              <a:solidFill>
                <a:srgbClr val="FF0000"/>
              </a:solidFill>
              <a:latin typeface="Arial" panose="020B0604020202020204" pitchFamily="34" charset="0"/>
            </a:endParaRPr>
          </a:p>
          <a:p>
            <a:pPr>
              <a:spcBef>
                <a:spcPct val="50000"/>
              </a:spcBef>
            </a:pPr>
            <a:endParaRPr lang="zh-CN" altLang="en-US" sz="3200" dirty="0">
              <a:solidFill>
                <a:srgbClr val="FF0000"/>
              </a:solidFill>
              <a:latin typeface="Arial" panose="020B0604020202020204" pitchFamily="34" charset="0"/>
            </a:endParaRPr>
          </a:p>
        </p:txBody>
      </p:sp>
      <p:sp>
        <p:nvSpPr>
          <p:cNvPr id="204810" name="文本框 204809"/>
          <p:cNvSpPr txBox="1"/>
          <p:nvPr/>
        </p:nvSpPr>
        <p:spPr>
          <a:xfrm>
            <a:off x="3635375" y="3141663"/>
            <a:ext cx="2520950" cy="1311275"/>
          </a:xfrm>
          <a:prstGeom prst="rect">
            <a:avLst/>
          </a:prstGeom>
          <a:noFill/>
          <a:ln w="9525">
            <a:noFill/>
          </a:ln>
        </p:spPr>
        <p:txBody>
          <a:bodyPr>
            <a:spAutoFit/>
          </a:bodyPr>
          <a:p>
            <a:r>
              <a:rPr lang="zh-CN" altLang="en-US" sz="3200" b="1" dirty="0">
                <a:solidFill>
                  <a:srgbClr val="FF0000"/>
                </a:solidFill>
                <a:latin typeface="Arial" panose="020B0604020202020204" pitchFamily="34" charset="0"/>
              </a:rPr>
              <a:t>（如果）</a:t>
            </a:r>
            <a:endParaRPr lang="zh-CN" altLang="en-US" sz="3200" b="1" dirty="0">
              <a:solidFill>
                <a:srgbClr val="FF0000"/>
              </a:solidFill>
              <a:latin typeface="Arial" panose="020B0604020202020204" pitchFamily="34" charset="0"/>
            </a:endParaRPr>
          </a:p>
          <a:p>
            <a:pPr>
              <a:spcBef>
                <a:spcPct val="50000"/>
              </a:spcBef>
            </a:pPr>
            <a:endParaRPr lang="zh-CN" altLang="en-US" sz="3200" dirty="0">
              <a:solidFill>
                <a:srgbClr val="FF0000"/>
              </a:solidFill>
              <a:latin typeface="Arial" panose="020B0604020202020204" pitchFamily="34" charset="0"/>
            </a:endParaRPr>
          </a:p>
        </p:txBody>
      </p:sp>
      <p:sp>
        <p:nvSpPr>
          <p:cNvPr id="204811" name="文本框 204810"/>
          <p:cNvSpPr txBox="1"/>
          <p:nvPr/>
        </p:nvSpPr>
        <p:spPr>
          <a:xfrm>
            <a:off x="3203575" y="3644900"/>
            <a:ext cx="5400675" cy="579438"/>
          </a:xfrm>
          <a:prstGeom prst="rect">
            <a:avLst/>
          </a:prstGeom>
          <a:noFill/>
          <a:ln w="9525">
            <a:noFill/>
          </a:ln>
        </p:spPr>
        <p:txBody>
          <a:bodyPr>
            <a:spAutoFit/>
          </a:bodyPr>
          <a:p>
            <a:pPr>
              <a:spcBef>
                <a:spcPct val="50000"/>
              </a:spcBef>
            </a:pPr>
            <a:r>
              <a:rPr lang="zh-CN" altLang="en-US" sz="3200" b="1" dirty="0">
                <a:solidFill>
                  <a:srgbClr val="FF0000"/>
                </a:solidFill>
                <a:latin typeface="Arial" panose="020B0604020202020204" pitchFamily="34" charset="0"/>
              </a:rPr>
              <a:t>（省略句，省宾语“之”）</a:t>
            </a:r>
            <a:endParaRPr lang="zh-CN" altLang="en-US" sz="3200" b="1" dirty="0">
              <a:solidFill>
                <a:srgbClr val="FF0000"/>
              </a:solidFill>
              <a:latin typeface="Arial" panose="020B0604020202020204" pitchFamily="34" charset="0"/>
            </a:endParaRPr>
          </a:p>
        </p:txBody>
      </p:sp>
      <p:sp>
        <p:nvSpPr>
          <p:cNvPr id="204812" name="文本框 204811"/>
          <p:cNvSpPr txBox="1"/>
          <p:nvPr/>
        </p:nvSpPr>
        <p:spPr>
          <a:xfrm>
            <a:off x="3995738" y="4149725"/>
            <a:ext cx="4537075" cy="579438"/>
          </a:xfrm>
          <a:prstGeom prst="rect">
            <a:avLst/>
          </a:prstGeom>
          <a:noFill/>
          <a:ln w="9525">
            <a:noFill/>
          </a:ln>
        </p:spPr>
        <p:txBody>
          <a:bodyPr>
            <a:spAutoFit/>
          </a:bodyPr>
          <a:p>
            <a:pPr>
              <a:spcBef>
                <a:spcPct val="50000"/>
              </a:spcBef>
            </a:pPr>
            <a:r>
              <a:rPr lang="zh-CN" altLang="en-US" sz="3200" b="1" dirty="0">
                <a:solidFill>
                  <a:srgbClr val="FF0000"/>
                </a:solidFill>
                <a:latin typeface="Arial" panose="020B0604020202020204" pitchFamily="34" charset="0"/>
              </a:rPr>
              <a:t>（向东进发，名作动）</a:t>
            </a:r>
            <a:endParaRPr lang="zh-CN" altLang="en-US" sz="3200" b="1" dirty="0">
              <a:solidFill>
                <a:srgbClr val="FF0000"/>
              </a:solidFill>
              <a:latin typeface="Arial" panose="020B0604020202020204" pitchFamily="34" charset="0"/>
            </a:endParaRPr>
          </a:p>
        </p:txBody>
      </p:sp>
      <p:sp>
        <p:nvSpPr>
          <p:cNvPr id="204813" name="文本框 204812"/>
          <p:cNvSpPr txBox="1"/>
          <p:nvPr/>
        </p:nvSpPr>
        <p:spPr>
          <a:xfrm>
            <a:off x="4716463" y="4652963"/>
            <a:ext cx="4103687" cy="579437"/>
          </a:xfrm>
          <a:prstGeom prst="rect">
            <a:avLst/>
          </a:prstGeom>
          <a:noFill/>
          <a:ln w="9525">
            <a:noFill/>
          </a:ln>
        </p:spPr>
        <p:txBody>
          <a:bodyPr>
            <a:spAutoFit/>
          </a:bodyPr>
          <a:p>
            <a:pPr>
              <a:spcBef>
                <a:spcPct val="50000"/>
              </a:spcBef>
            </a:pPr>
            <a:r>
              <a:rPr lang="zh-CN" altLang="en-US" sz="3200" b="1" dirty="0">
                <a:solidFill>
                  <a:srgbClr val="FF0000"/>
                </a:solidFill>
                <a:latin typeface="Arial" panose="020B0604020202020204" pitchFamily="34" charset="0"/>
              </a:rPr>
              <a:t>（平定；会合）</a:t>
            </a:r>
            <a:endParaRPr lang="zh-CN" altLang="en-US" sz="3200" b="1" dirty="0">
              <a:solidFill>
                <a:srgbClr val="FF0000"/>
              </a:solidFill>
              <a:latin typeface="Arial" panose="020B0604020202020204" pitchFamily="34" charset="0"/>
            </a:endParaRPr>
          </a:p>
        </p:txBody>
      </p:sp>
      <p:sp>
        <p:nvSpPr>
          <p:cNvPr id="204814" name="文本框 204813"/>
          <p:cNvSpPr txBox="1"/>
          <p:nvPr/>
        </p:nvSpPr>
        <p:spPr>
          <a:xfrm>
            <a:off x="2484438" y="5157788"/>
            <a:ext cx="4608512" cy="579437"/>
          </a:xfrm>
          <a:prstGeom prst="rect">
            <a:avLst/>
          </a:prstGeom>
          <a:noFill/>
          <a:ln w="9525">
            <a:noFill/>
          </a:ln>
        </p:spPr>
        <p:txBody>
          <a:bodyPr>
            <a:spAutoFit/>
          </a:bodyPr>
          <a:p>
            <a:pPr>
              <a:spcBef>
                <a:spcPct val="50000"/>
              </a:spcBef>
            </a:pPr>
            <a:r>
              <a:rPr lang="zh-CN" altLang="en-US" sz="3200" b="1" dirty="0">
                <a:solidFill>
                  <a:srgbClr val="FF0000"/>
                </a:solidFill>
                <a:latin typeface="Arial" panose="020B0604020202020204" pitchFamily="34" charset="0"/>
              </a:rPr>
              <a:t>（向东进军，名作动）</a:t>
            </a:r>
            <a:endParaRPr lang="zh-CN" altLang="en-US" sz="3200" b="1" dirty="0">
              <a:solidFill>
                <a:srgbClr val="FF0000"/>
              </a:solidFill>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04805"/>
                                        </p:tgtEl>
                                        <p:attrNameLst>
                                          <p:attrName>style.visibility</p:attrName>
                                        </p:attrNameLst>
                                      </p:cBhvr>
                                      <p:to>
                                        <p:strVal val="visible"/>
                                      </p:to>
                                    </p:set>
                                    <p:anim calcmode="lin" valueType="num">
                                      <p:cBhvr additive="base">
                                        <p:cTn id="7" dur="500" fill="hold"/>
                                        <p:tgtEl>
                                          <p:spTgt spid="204805"/>
                                        </p:tgtEl>
                                        <p:attrNameLst>
                                          <p:attrName>ppt_x</p:attrName>
                                        </p:attrNameLst>
                                      </p:cBhvr>
                                      <p:tavLst>
                                        <p:tav tm="0">
                                          <p:val>
                                            <p:strVal val="#ppt_x"/>
                                          </p:val>
                                        </p:tav>
                                        <p:tav tm="100000">
                                          <p:val>
                                            <p:strVal val="#ppt_x"/>
                                          </p:val>
                                        </p:tav>
                                      </p:tavLst>
                                    </p:anim>
                                    <p:anim calcmode="lin" valueType="num">
                                      <p:cBhvr additive="base">
                                        <p:cTn id="8" dur="500" fill="hold"/>
                                        <p:tgtEl>
                                          <p:spTgt spid="20480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04806"/>
                                        </p:tgtEl>
                                        <p:attrNameLst>
                                          <p:attrName>style.visibility</p:attrName>
                                        </p:attrNameLst>
                                      </p:cBhvr>
                                      <p:to>
                                        <p:strVal val="visible"/>
                                      </p:to>
                                    </p:set>
                                    <p:anim calcmode="lin" valueType="num">
                                      <p:cBhvr additive="base">
                                        <p:cTn id="13" dur="500" fill="hold"/>
                                        <p:tgtEl>
                                          <p:spTgt spid="204806"/>
                                        </p:tgtEl>
                                        <p:attrNameLst>
                                          <p:attrName>ppt_x</p:attrName>
                                        </p:attrNameLst>
                                      </p:cBhvr>
                                      <p:tavLst>
                                        <p:tav tm="0">
                                          <p:val>
                                            <p:strVal val="#ppt_x"/>
                                          </p:val>
                                        </p:tav>
                                        <p:tav tm="100000">
                                          <p:val>
                                            <p:strVal val="#ppt_x"/>
                                          </p:val>
                                        </p:tav>
                                      </p:tavLst>
                                    </p:anim>
                                    <p:anim calcmode="lin" valueType="num">
                                      <p:cBhvr additive="base">
                                        <p:cTn id="14" dur="500" fill="hold"/>
                                        <p:tgtEl>
                                          <p:spTgt spid="20480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04807"/>
                                        </p:tgtEl>
                                        <p:attrNameLst>
                                          <p:attrName>style.visibility</p:attrName>
                                        </p:attrNameLst>
                                      </p:cBhvr>
                                      <p:to>
                                        <p:strVal val="visible"/>
                                      </p:to>
                                    </p:set>
                                    <p:anim calcmode="lin" valueType="num">
                                      <p:cBhvr additive="base">
                                        <p:cTn id="19" dur="500" fill="hold"/>
                                        <p:tgtEl>
                                          <p:spTgt spid="204807"/>
                                        </p:tgtEl>
                                        <p:attrNameLst>
                                          <p:attrName>ppt_x</p:attrName>
                                        </p:attrNameLst>
                                      </p:cBhvr>
                                      <p:tavLst>
                                        <p:tav tm="0">
                                          <p:val>
                                            <p:strVal val="#ppt_x"/>
                                          </p:val>
                                        </p:tav>
                                        <p:tav tm="100000">
                                          <p:val>
                                            <p:strVal val="#ppt_x"/>
                                          </p:val>
                                        </p:tav>
                                      </p:tavLst>
                                    </p:anim>
                                    <p:anim calcmode="lin" valueType="num">
                                      <p:cBhvr additive="base">
                                        <p:cTn id="20" dur="500" fill="hold"/>
                                        <p:tgtEl>
                                          <p:spTgt spid="20480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04808"/>
                                        </p:tgtEl>
                                        <p:attrNameLst>
                                          <p:attrName>style.visibility</p:attrName>
                                        </p:attrNameLst>
                                      </p:cBhvr>
                                      <p:to>
                                        <p:strVal val="visible"/>
                                      </p:to>
                                    </p:set>
                                    <p:anim calcmode="lin" valueType="num">
                                      <p:cBhvr additive="base">
                                        <p:cTn id="25" dur="500" fill="hold"/>
                                        <p:tgtEl>
                                          <p:spTgt spid="204808"/>
                                        </p:tgtEl>
                                        <p:attrNameLst>
                                          <p:attrName>ppt_x</p:attrName>
                                        </p:attrNameLst>
                                      </p:cBhvr>
                                      <p:tavLst>
                                        <p:tav tm="0">
                                          <p:val>
                                            <p:strVal val="#ppt_x"/>
                                          </p:val>
                                        </p:tav>
                                        <p:tav tm="100000">
                                          <p:val>
                                            <p:strVal val="#ppt_x"/>
                                          </p:val>
                                        </p:tav>
                                      </p:tavLst>
                                    </p:anim>
                                    <p:anim calcmode="lin" valueType="num">
                                      <p:cBhvr additive="base">
                                        <p:cTn id="26" dur="500" fill="hold"/>
                                        <p:tgtEl>
                                          <p:spTgt spid="204808"/>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204809"/>
                                        </p:tgtEl>
                                        <p:attrNameLst>
                                          <p:attrName>style.visibility</p:attrName>
                                        </p:attrNameLst>
                                      </p:cBhvr>
                                      <p:to>
                                        <p:strVal val="visible"/>
                                      </p:to>
                                    </p:set>
                                    <p:anim calcmode="lin" valueType="num">
                                      <p:cBhvr additive="base">
                                        <p:cTn id="31" dur="500" fill="hold"/>
                                        <p:tgtEl>
                                          <p:spTgt spid="204809"/>
                                        </p:tgtEl>
                                        <p:attrNameLst>
                                          <p:attrName>ppt_x</p:attrName>
                                        </p:attrNameLst>
                                      </p:cBhvr>
                                      <p:tavLst>
                                        <p:tav tm="0">
                                          <p:val>
                                            <p:strVal val="#ppt_x"/>
                                          </p:val>
                                        </p:tav>
                                        <p:tav tm="100000">
                                          <p:val>
                                            <p:strVal val="#ppt_x"/>
                                          </p:val>
                                        </p:tav>
                                      </p:tavLst>
                                    </p:anim>
                                    <p:anim calcmode="lin" valueType="num">
                                      <p:cBhvr additive="base">
                                        <p:cTn id="32" dur="500" fill="hold"/>
                                        <p:tgtEl>
                                          <p:spTgt spid="204809"/>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204810"/>
                                        </p:tgtEl>
                                        <p:attrNameLst>
                                          <p:attrName>style.visibility</p:attrName>
                                        </p:attrNameLst>
                                      </p:cBhvr>
                                      <p:to>
                                        <p:strVal val="visible"/>
                                      </p:to>
                                    </p:set>
                                    <p:anim calcmode="lin" valueType="num">
                                      <p:cBhvr additive="base">
                                        <p:cTn id="37" dur="500" fill="hold"/>
                                        <p:tgtEl>
                                          <p:spTgt spid="204810"/>
                                        </p:tgtEl>
                                        <p:attrNameLst>
                                          <p:attrName>ppt_x</p:attrName>
                                        </p:attrNameLst>
                                      </p:cBhvr>
                                      <p:tavLst>
                                        <p:tav tm="0">
                                          <p:val>
                                            <p:strVal val="#ppt_x"/>
                                          </p:val>
                                        </p:tav>
                                        <p:tav tm="100000">
                                          <p:val>
                                            <p:strVal val="#ppt_x"/>
                                          </p:val>
                                        </p:tav>
                                      </p:tavLst>
                                    </p:anim>
                                    <p:anim calcmode="lin" valueType="num">
                                      <p:cBhvr additive="base">
                                        <p:cTn id="38" dur="500" fill="hold"/>
                                        <p:tgtEl>
                                          <p:spTgt spid="204810"/>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204811"/>
                                        </p:tgtEl>
                                        <p:attrNameLst>
                                          <p:attrName>style.visibility</p:attrName>
                                        </p:attrNameLst>
                                      </p:cBhvr>
                                      <p:to>
                                        <p:strVal val="visible"/>
                                      </p:to>
                                    </p:set>
                                    <p:anim calcmode="lin" valueType="num">
                                      <p:cBhvr additive="base">
                                        <p:cTn id="43" dur="500" fill="hold"/>
                                        <p:tgtEl>
                                          <p:spTgt spid="204811"/>
                                        </p:tgtEl>
                                        <p:attrNameLst>
                                          <p:attrName>ppt_x</p:attrName>
                                        </p:attrNameLst>
                                      </p:cBhvr>
                                      <p:tavLst>
                                        <p:tav tm="0">
                                          <p:val>
                                            <p:strVal val="#ppt_x"/>
                                          </p:val>
                                        </p:tav>
                                        <p:tav tm="100000">
                                          <p:val>
                                            <p:strVal val="#ppt_x"/>
                                          </p:val>
                                        </p:tav>
                                      </p:tavLst>
                                    </p:anim>
                                    <p:anim calcmode="lin" valueType="num">
                                      <p:cBhvr additive="base">
                                        <p:cTn id="44" dur="500" fill="hold"/>
                                        <p:tgtEl>
                                          <p:spTgt spid="204811"/>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204812"/>
                                        </p:tgtEl>
                                        <p:attrNameLst>
                                          <p:attrName>style.visibility</p:attrName>
                                        </p:attrNameLst>
                                      </p:cBhvr>
                                      <p:to>
                                        <p:strVal val="visible"/>
                                      </p:to>
                                    </p:set>
                                    <p:anim calcmode="lin" valueType="num">
                                      <p:cBhvr additive="base">
                                        <p:cTn id="49" dur="500" fill="hold"/>
                                        <p:tgtEl>
                                          <p:spTgt spid="204812"/>
                                        </p:tgtEl>
                                        <p:attrNameLst>
                                          <p:attrName>ppt_x</p:attrName>
                                        </p:attrNameLst>
                                      </p:cBhvr>
                                      <p:tavLst>
                                        <p:tav tm="0">
                                          <p:val>
                                            <p:strVal val="#ppt_x"/>
                                          </p:val>
                                        </p:tav>
                                        <p:tav tm="100000">
                                          <p:val>
                                            <p:strVal val="#ppt_x"/>
                                          </p:val>
                                        </p:tav>
                                      </p:tavLst>
                                    </p:anim>
                                    <p:anim calcmode="lin" valueType="num">
                                      <p:cBhvr additive="base">
                                        <p:cTn id="50" dur="500" fill="hold"/>
                                        <p:tgtEl>
                                          <p:spTgt spid="204812"/>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204813"/>
                                        </p:tgtEl>
                                        <p:attrNameLst>
                                          <p:attrName>style.visibility</p:attrName>
                                        </p:attrNameLst>
                                      </p:cBhvr>
                                      <p:to>
                                        <p:strVal val="visible"/>
                                      </p:to>
                                    </p:set>
                                    <p:anim calcmode="lin" valueType="num">
                                      <p:cBhvr additive="base">
                                        <p:cTn id="55" dur="500" fill="hold"/>
                                        <p:tgtEl>
                                          <p:spTgt spid="204813"/>
                                        </p:tgtEl>
                                        <p:attrNameLst>
                                          <p:attrName>ppt_x</p:attrName>
                                        </p:attrNameLst>
                                      </p:cBhvr>
                                      <p:tavLst>
                                        <p:tav tm="0">
                                          <p:val>
                                            <p:strVal val="#ppt_x"/>
                                          </p:val>
                                        </p:tav>
                                        <p:tav tm="100000">
                                          <p:val>
                                            <p:strVal val="#ppt_x"/>
                                          </p:val>
                                        </p:tav>
                                      </p:tavLst>
                                    </p:anim>
                                    <p:anim calcmode="lin" valueType="num">
                                      <p:cBhvr additive="base">
                                        <p:cTn id="56" dur="500" fill="hold"/>
                                        <p:tgtEl>
                                          <p:spTgt spid="204813"/>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204814"/>
                                        </p:tgtEl>
                                        <p:attrNameLst>
                                          <p:attrName>style.visibility</p:attrName>
                                        </p:attrNameLst>
                                      </p:cBhvr>
                                      <p:to>
                                        <p:strVal val="visible"/>
                                      </p:to>
                                    </p:set>
                                    <p:anim calcmode="lin" valueType="num">
                                      <p:cBhvr additive="base">
                                        <p:cTn id="61" dur="500" fill="hold"/>
                                        <p:tgtEl>
                                          <p:spTgt spid="204814"/>
                                        </p:tgtEl>
                                        <p:attrNameLst>
                                          <p:attrName>ppt_x</p:attrName>
                                        </p:attrNameLst>
                                      </p:cBhvr>
                                      <p:tavLst>
                                        <p:tav tm="0">
                                          <p:val>
                                            <p:strVal val="#ppt_x"/>
                                          </p:val>
                                        </p:tav>
                                        <p:tav tm="100000">
                                          <p:val>
                                            <p:strVal val="#ppt_x"/>
                                          </p:val>
                                        </p:tav>
                                      </p:tavLst>
                                    </p:anim>
                                    <p:anim calcmode="lin" valueType="num">
                                      <p:cBhvr additive="base">
                                        <p:cTn id="62" dur="500" fill="hold"/>
                                        <p:tgtEl>
                                          <p:spTgt spid="2048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05" grpId="0"/>
      <p:bldP spid="204806" grpId="0"/>
      <p:bldP spid="204807" grpId="0"/>
      <p:bldP spid="204808" grpId="0"/>
      <p:bldP spid="204809" grpId="0"/>
      <p:bldP spid="204810" grpId="0"/>
      <p:bldP spid="204811" grpId="0"/>
      <p:bldP spid="204812" grpId="0"/>
      <p:bldP spid="204813" grpId="0"/>
      <p:bldP spid="20481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88770" name="文本框 288769"/>
          <p:cNvSpPr txBox="1"/>
          <p:nvPr/>
        </p:nvSpPr>
        <p:spPr>
          <a:xfrm>
            <a:off x="250825" y="404813"/>
            <a:ext cx="8642350" cy="4965700"/>
          </a:xfrm>
          <a:prstGeom prst="rect">
            <a:avLst/>
          </a:prstGeom>
          <a:noFill/>
          <a:ln w="9525">
            <a:noFill/>
          </a:ln>
        </p:spPr>
        <p:txBody>
          <a:bodyPr>
            <a:spAutoFit/>
          </a:bodyPr>
          <a:p>
            <a:r>
              <a:rPr lang="en-US" altLang="zh-CN" sz="3200" b="1" dirty="0">
                <a:latin typeface="Arial" panose="020B0604020202020204" pitchFamily="34" charset="0"/>
              </a:rPr>
              <a:t>21</a:t>
            </a:r>
            <a:r>
              <a:rPr lang="zh-CN" altLang="en-US" sz="3200" b="1" dirty="0">
                <a:latin typeface="Arial" panose="020B0604020202020204" pitchFamily="34" charset="0"/>
              </a:rPr>
              <a:t>）外黄恐，故</a:t>
            </a:r>
            <a:r>
              <a:rPr lang="zh-CN" altLang="en-US" sz="3200" b="1" dirty="0">
                <a:solidFill>
                  <a:srgbClr val="FF0000"/>
                </a:solidFill>
                <a:latin typeface="Arial" panose="020B0604020202020204" pitchFamily="34" charset="0"/>
              </a:rPr>
              <a:t>且</a:t>
            </a:r>
            <a:r>
              <a:rPr lang="zh-CN" altLang="en-US" sz="3200" b="1" dirty="0">
                <a:latin typeface="Arial" panose="020B0604020202020204" pitchFamily="34" charset="0"/>
              </a:rPr>
              <a:t>降      </a:t>
            </a:r>
            <a:endParaRPr lang="zh-CN" altLang="en-US" sz="3200" b="1" dirty="0">
              <a:latin typeface="Arial" panose="020B0604020202020204" pitchFamily="34" charset="0"/>
            </a:endParaRPr>
          </a:p>
          <a:p>
            <a:r>
              <a:rPr lang="en-US" altLang="zh-CN" sz="3200" b="1" dirty="0">
                <a:latin typeface="Arial" panose="020B0604020202020204" pitchFamily="34" charset="0"/>
              </a:rPr>
              <a:t>22</a:t>
            </a:r>
            <a:r>
              <a:rPr lang="zh-CN" altLang="en-US" sz="3200" b="1" dirty="0">
                <a:latin typeface="Arial" panose="020B0604020202020204" pitchFamily="34" charset="0"/>
              </a:rPr>
              <a:t>）莫肯</a:t>
            </a:r>
            <a:r>
              <a:rPr lang="zh-CN" altLang="en-US" sz="3200" b="1" dirty="0">
                <a:solidFill>
                  <a:srgbClr val="FF0000"/>
                </a:solidFill>
                <a:latin typeface="Arial" panose="020B0604020202020204" pitchFamily="34" charset="0"/>
              </a:rPr>
              <a:t>下</a:t>
            </a:r>
            <a:r>
              <a:rPr lang="zh-CN" altLang="en-US" sz="3200" b="1" dirty="0">
                <a:latin typeface="Arial" panose="020B0604020202020204" pitchFamily="34" charset="0"/>
              </a:rPr>
              <a:t>矣      </a:t>
            </a:r>
            <a:endParaRPr lang="zh-CN" altLang="en-US" sz="3200" b="1" dirty="0">
              <a:latin typeface="Arial" panose="020B0604020202020204" pitchFamily="34" charset="0"/>
            </a:endParaRPr>
          </a:p>
          <a:p>
            <a:r>
              <a:rPr lang="en-US" altLang="zh-CN" sz="3200" b="1" dirty="0">
                <a:latin typeface="Arial" panose="020B0604020202020204" pitchFamily="34" charset="0"/>
              </a:rPr>
              <a:t>23</a:t>
            </a:r>
            <a:r>
              <a:rPr lang="zh-CN" altLang="en-US" sz="3200" b="1" dirty="0">
                <a:latin typeface="Arial" panose="020B0604020202020204" pitchFamily="34" charset="0"/>
              </a:rPr>
              <a:t>）项王</a:t>
            </a:r>
            <a:r>
              <a:rPr lang="zh-CN" altLang="en-US" sz="3200" b="1" dirty="0">
                <a:solidFill>
                  <a:srgbClr val="FF0000"/>
                </a:solidFill>
                <a:latin typeface="Arial" panose="020B0604020202020204" pitchFamily="34" charset="0"/>
              </a:rPr>
              <a:t>然</a:t>
            </a:r>
            <a:r>
              <a:rPr lang="zh-CN" altLang="en-US" sz="3200" b="1" dirty="0">
                <a:latin typeface="Arial" panose="020B0604020202020204" pitchFamily="34" charset="0"/>
              </a:rPr>
              <a:t>其言      </a:t>
            </a:r>
            <a:endParaRPr lang="zh-CN" altLang="en-US" sz="3200" b="1" dirty="0">
              <a:latin typeface="Arial" panose="020B0604020202020204" pitchFamily="34" charset="0"/>
            </a:endParaRPr>
          </a:p>
          <a:p>
            <a:r>
              <a:rPr lang="en-US" altLang="zh-CN" sz="3200" b="1" dirty="0">
                <a:latin typeface="Arial" panose="020B0604020202020204" pitchFamily="34" charset="0"/>
              </a:rPr>
              <a:t>24</a:t>
            </a:r>
            <a:r>
              <a:rPr lang="zh-CN" altLang="en-US" sz="3200" b="1" dirty="0">
                <a:latin typeface="Arial" panose="020B0604020202020204" pitchFamily="34" charset="0"/>
              </a:rPr>
              <a:t>）汉果</a:t>
            </a:r>
            <a:r>
              <a:rPr lang="zh-CN" altLang="en-US" sz="3200" b="1" dirty="0">
                <a:solidFill>
                  <a:srgbClr val="FF0000"/>
                </a:solidFill>
                <a:latin typeface="Arial" panose="020B0604020202020204" pitchFamily="34" charset="0"/>
              </a:rPr>
              <a:t>数</a:t>
            </a:r>
            <a:r>
              <a:rPr lang="zh-CN" altLang="en-US" sz="3200" b="1" dirty="0">
                <a:latin typeface="Arial" panose="020B0604020202020204" pitchFamily="34" charset="0"/>
              </a:rPr>
              <a:t>挑楚军战      </a:t>
            </a:r>
            <a:endParaRPr lang="zh-CN" altLang="en-US" sz="3200" b="1" dirty="0">
              <a:latin typeface="Arial" panose="020B0604020202020204" pitchFamily="34" charset="0"/>
            </a:endParaRPr>
          </a:p>
          <a:p>
            <a:r>
              <a:rPr lang="en-US" altLang="zh-CN" sz="3200" b="1" dirty="0">
                <a:latin typeface="Arial" panose="020B0604020202020204" pitchFamily="34" charset="0"/>
              </a:rPr>
              <a:t>25</a:t>
            </a:r>
            <a:r>
              <a:rPr lang="zh-CN" altLang="en-US" sz="3200" b="1" dirty="0">
                <a:latin typeface="Arial" panose="020B0604020202020204" pitchFamily="34" charset="0"/>
              </a:rPr>
              <a:t>）尽得楚国货</a:t>
            </a:r>
            <a:r>
              <a:rPr lang="zh-CN" altLang="en-US" sz="3200" b="1" dirty="0">
                <a:solidFill>
                  <a:srgbClr val="FF0000"/>
                </a:solidFill>
                <a:latin typeface="Arial" panose="020B0604020202020204" pitchFamily="34" charset="0"/>
              </a:rPr>
              <a:t>赂 </a:t>
            </a:r>
            <a:r>
              <a:rPr lang="zh-CN" altLang="en-US" sz="3200" b="1" dirty="0">
                <a:latin typeface="Arial" panose="020B0604020202020204" pitchFamily="34" charset="0"/>
              </a:rPr>
              <a:t>     </a:t>
            </a:r>
            <a:endParaRPr lang="zh-CN" altLang="en-US" sz="3200" b="1" dirty="0">
              <a:latin typeface="Arial" panose="020B0604020202020204" pitchFamily="34" charset="0"/>
            </a:endParaRPr>
          </a:p>
          <a:p>
            <a:r>
              <a:rPr lang="en-US" altLang="zh-CN" sz="3200" b="1" dirty="0">
                <a:latin typeface="Arial" panose="020B0604020202020204" pitchFamily="34" charset="0"/>
              </a:rPr>
              <a:t>26</a:t>
            </a:r>
            <a:r>
              <a:rPr lang="zh-CN" altLang="en-US" sz="3200" b="1" dirty="0">
                <a:latin typeface="Arial" panose="020B0604020202020204" pitchFamily="34" charset="0"/>
              </a:rPr>
              <a:t>）则</a:t>
            </a:r>
            <a:r>
              <a:rPr lang="zh-CN" altLang="en-US" sz="3200" b="1" dirty="0">
                <a:solidFill>
                  <a:srgbClr val="FF0000"/>
                </a:solidFill>
                <a:latin typeface="Arial" panose="020B0604020202020204" pitchFamily="34" charset="0"/>
              </a:rPr>
              <a:t>引</a:t>
            </a:r>
            <a:r>
              <a:rPr lang="zh-CN" altLang="en-US" sz="3200" b="1" dirty="0">
                <a:latin typeface="Arial" panose="020B0604020202020204" pitchFamily="34" charset="0"/>
              </a:rPr>
              <a:t>兵还</a:t>
            </a:r>
            <a:endParaRPr lang="zh-CN" altLang="en-US" sz="3200" b="1" dirty="0">
              <a:latin typeface="Arial" panose="020B0604020202020204" pitchFamily="34" charset="0"/>
            </a:endParaRPr>
          </a:p>
          <a:p>
            <a:r>
              <a:rPr lang="en-US" altLang="zh-CN" sz="3200" b="1" dirty="0">
                <a:effectLst>
                  <a:outerShdw blurRad="38100" dist="38100" dir="2700000">
                    <a:srgbClr val="C0C0C0"/>
                  </a:outerShdw>
                </a:effectLst>
                <a:latin typeface="宋体" panose="02010600030101010101" pitchFamily="2" charset="-122"/>
              </a:rPr>
              <a:t>27</a:t>
            </a:r>
            <a:r>
              <a:rPr lang="zh-CN" altLang="en-US" sz="3200" b="1" dirty="0">
                <a:effectLst>
                  <a:outerShdw blurRad="38100" dist="38100" dir="2700000">
                    <a:srgbClr val="C0C0C0"/>
                  </a:outerShdw>
                </a:effectLst>
                <a:latin typeface="宋体" panose="02010600030101010101" pitchFamily="2" charset="-122"/>
              </a:rPr>
              <a:t>）两人尝有德</a:t>
            </a:r>
            <a:r>
              <a:rPr lang="zh-CN" altLang="en-US" sz="3200" b="1" dirty="0">
                <a:solidFill>
                  <a:srgbClr val="FF3300"/>
                </a:solidFill>
                <a:effectLst>
                  <a:outerShdw blurRad="38100" dist="38100" dir="2700000">
                    <a:srgbClr val="C0C0C0"/>
                  </a:outerShdw>
                </a:effectLst>
                <a:latin typeface="宋体" panose="02010600030101010101" pitchFamily="2" charset="-122"/>
              </a:rPr>
              <a:t>于项梁。</a:t>
            </a:r>
            <a:endParaRPr lang="zh-CN" altLang="en-US" sz="3200" b="1" dirty="0">
              <a:solidFill>
                <a:srgbClr val="FF3300"/>
              </a:solidFill>
              <a:effectLst>
                <a:outerShdw blurRad="38100" dist="38100" dir="2700000">
                  <a:srgbClr val="C0C0C0"/>
                </a:outerShdw>
              </a:effectLst>
              <a:latin typeface="宋体" panose="02010600030101010101" pitchFamily="2" charset="-122"/>
            </a:endParaRPr>
          </a:p>
          <a:p>
            <a:r>
              <a:rPr lang="en-US" altLang="zh-CN" sz="3200" b="1" dirty="0">
                <a:effectLst>
                  <a:outerShdw blurRad="38100" dist="38100" dir="2700000">
                    <a:srgbClr val="C0C0C0"/>
                  </a:outerShdw>
                </a:effectLst>
                <a:latin typeface="宋体" panose="02010600030101010101" pitchFamily="2" charset="-122"/>
              </a:rPr>
              <a:t>28</a:t>
            </a:r>
            <a:r>
              <a:rPr lang="zh-CN" altLang="en-US" sz="3200" b="1" dirty="0">
                <a:effectLst>
                  <a:outerShdw blurRad="38100" dist="38100" dir="2700000">
                    <a:srgbClr val="C0C0C0"/>
                  </a:outerShdw>
                </a:effectLst>
                <a:latin typeface="宋体" panose="02010600030101010101" pitchFamily="2" charset="-122"/>
              </a:rPr>
              <a:t>）汉军方围钟离昧</a:t>
            </a:r>
            <a:r>
              <a:rPr lang="zh-CN" altLang="en-US" sz="3200" b="1" dirty="0">
                <a:solidFill>
                  <a:srgbClr val="FF3300"/>
                </a:solidFill>
                <a:effectLst>
                  <a:outerShdw blurRad="38100" dist="38100" dir="2700000">
                    <a:srgbClr val="C0C0C0"/>
                  </a:outerShdw>
                </a:effectLst>
                <a:latin typeface="宋体" panose="02010600030101010101" pitchFamily="2" charset="-122"/>
              </a:rPr>
              <a:t>于荥阳东</a:t>
            </a:r>
            <a:endParaRPr lang="zh-CN" altLang="en-US" sz="3200" b="1" dirty="0">
              <a:solidFill>
                <a:srgbClr val="FF3300"/>
              </a:solidFill>
              <a:effectLst>
                <a:outerShdw blurRad="38100" dist="38100" dir="2700000">
                  <a:srgbClr val="C0C0C0"/>
                </a:outerShdw>
              </a:effectLst>
              <a:latin typeface="宋体" panose="02010600030101010101" pitchFamily="2" charset="-122"/>
            </a:endParaRPr>
          </a:p>
          <a:p>
            <a:r>
              <a:rPr lang="en-US" altLang="zh-CN" sz="3200" b="1" dirty="0">
                <a:effectLst>
                  <a:outerShdw blurRad="38100" dist="38100" dir="2700000">
                    <a:srgbClr val="C0C0C0"/>
                  </a:outerShdw>
                </a:effectLst>
                <a:latin typeface="宋体" panose="02010600030101010101" pitchFamily="2" charset="-122"/>
              </a:rPr>
              <a:t>29</a:t>
            </a:r>
            <a:r>
              <a:rPr lang="zh-CN" altLang="en-US" sz="3200" b="1" dirty="0">
                <a:effectLst>
                  <a:outerShdw blurRad="38100" dist="38100" dir="2700000">
                    <a:srgbClr val="C0C0C0"/>
                  </a:outerShdw>
                </a:effectLst>
                <a:latin typeface="宋体" panose="02010600030101010101" pitchFamily="2" charset="-122"/>
              </a:rPr>
              <a:t>）</a:t>
            </a:r>
            <a:r>
              <a:rPr lang="zh-CN" altLang="en-US" sz="3200" b="1" dirty="0">
                <a:effectLst>
                  <a:outerShdw blurRad="38100" dist="38100" dir="2700000">
                    <a:srgbClr val="C0C0C0"/>
                  </a:outerShdw>
                </a:effectLst>
                <a:latin typeface="Arial" panose="020B0604020202020204" pitchFamily="34" charset="0"/>
              </a:rPr>
              <a:t>悉令男子</a:t>
            </a:r>
            <a:r>
              <a:rPr lang="zh-CN" altLang="en-US" sz="3200" b="1" dirty="0">
                <a:solidFill>
                  <a:srgbClr val="FF3300"/>
                </a:solidFill>
                <a:effectLst>
                  <a:outerShdw blurRad="38100" dist="38100" dir="2700000">
                    <a:srgbClr val="C0C0C0"/>
                  </a:outerShdw>
                </a:effectLst>
                <a:latin typeface="Arial" panose="020B0604020202020204" pitchFamily="34" charset="0"/>
              </a:rPr>
              <a:t>年十五已上</a:t>
            </a:r>
            <a:r>
              <a:rPr lang="zh-CN" altLang="en-US" sz="3200" b="1" dirty="0">
                <a:effectLst>
                  <a:outerShdw blurRad="38100" dist="38100" dir="2700000">
                    <a:srgbClr val="C0C0C0"/>
                  </a:outerShdw>
                </a:effectLst>
                <a:latin typeface="Arial" panose="020B0604020202020204" pitchFamily="34" charset="0"/>
              </a:rPr>
              <a:t>诣城东</a:t>
            </a:r>
            <a:endParaRPr lang="zh-CN" altLang="en-US" sz="3200" b="1" dirty="0">
              <a:solidFill>
                <a:srgbClr val="FF3300"/>
              </a:solidFill>
              <a:effectLst>
                <a:outerShdw blurRad="38100" dist="38100" dir="2700000">
                  <a:srgbClr val="C0C0C0"/>
                </a:outerShdw>
              </a:effectLst>
              <a:latin typeface="宋体" panose="02010600030101010101" pitchFamily="2" charset="-122"/>
            </a:endParaRPr>
          </a:p>
          <a:p>
            <a:endParaRPr lang="zh-CN" altLang="en-US" sz="3200" b="1" dirty="0">
              <a:latin typeface="宋体" panose="02010600030101010101" pitchFamily="2" charset="-122"/>
            </a:endParaRPr>
          </a:p>
        </p:txBody>
      </p:sp>
      <p:sp>
        <p:nvSpPr>
          <p:cNvPr id="288771" name="文本框 288770"/>
          <p:cNvSpPr txBox="1"/>
          <p:nvPr/>
        </p:nvSpPr>
        <p:spPr>
          <a:xfrm>
            <a:off x="4427538" y="404813"/>
            <a:ext cx="2665412" cy="1311275"/>
          </a:xfrm>
          <a:prstGeom prst="rect">
            <a:avLst/>
          </a:prstGeom>
          <a:noFill/>
          <a:ln w="9525">
            <a:noFill/>
          </a:ln>
        </p:spPr>
        <p:txBody>
          <a:bodyPr>
            <a:spAutoFit/>
          </a:bodyPr>
          <a:p>
            <a:r>
              <a:rPr lang="zh-CN" altLang="en-US" sz="3200" b="1" dirty="0">
                <a:solidFill>
                  <a:srgbClr val="FF0000"/>
                </a:solidFill>
                <a:latin typeface="Arial" panose="020B0604020202020204" pitchFamily="34" charset="0"/>
              </a:rPr>
              <a:t>（姑且）</a:t>
            </a:r>
            <a:endParaRPr lang="zh-CN" altLang="en-US" sz="3200" b="1" dirty="0">
              <a:solidFill>
                <a:srgbClr val="FF0000"/>
              </a:solidFill>
              <a:latin typeface="Arial" panose="020B0604020202020204" pitchFamily="34" charset="0"/>
            </a:endParaRPr>
          </a:p>
          <a:p>
            <a:pPr>
              <a:spcBef>
                <a:spcPct val="50000"/>
              </a:spcBef>
            </a:pPr>
            <a:endParaRPr lang="zh-CN" altLang="en-US" sz="3200" dirty="0">
              <a:solidFill>
                <a:srgbClr val="FF0000"/>
              </a:solidFill>
              <a:latin typeface="Arial" panose="020B0604020202020204" pitchFamily="34" charset="0"/>
            </a:endParaRPr>
          </a:p>
        </p:txBody>
      </p:sp>
      <p:sp>
        <p:nvSpPr>
          <p:cNvPr id="288772" name="文本框 288771"/>
          <p:cNvSpPr txBox="1"/>
          <p:nvPr/>
        </p:nvSpPr>
        <p:spPr>
          <a:xfrm>
            <a:off x="3348038" y="836613"/>
            <a:ext cx="2447925" cy="1311275"/>
          </a:xfrm>
          <a:prstGeom prst="rect">
            <a:avLst/>
          </a:prstGeom>
          <a:noFill/>
          <a:ln w="9525">
            <a:noFill/>
          </a:ln>
        </p:spPr>
        <p:txBody>
          <a:bodyPr>
            <a:spAutoFit/>
          </a:bodyPr>
          <a:p>
            <a:r>
              <a:rPr lang="zh-CN" altLang="en-US" sz="3200" b="1" dirty="0">
                <a:solidFill>
                  <a:srgbClr val="FF0000"/>
                </a:solidFill>
                <a:latin typeface="Arial" panose="020B0604020202020204" pitchFamily="34" charset="0"/>
              </a:rPr>
              <a:t>（归顺）</a:t>
            </a:r>
            <a:endParaRPr lang="zh-CN" altLang="en-US" sz="3200" b="1" dirty="0">
              <a:solidFill>
                <a:srgbClr val="FF0000"/>
              </a:solidFill>
              <a:latin typeface="Arial" panose="020B0604020202020204" pitchFamily="34" charset="0"/>
            </a:endParaRPr>
          </a:p>
          <a:p>
            <a:pPr>
              <a:spcBef>
                <a:spcPct val="50000"/>
              </a:spcBef>
            </a:pPr>
            <a:endParaRPr lang="zh-CN" altLang="en-US" sz="3200" dirty="0">
              <a:solidFill>
                <a:srgbClr val="FF0000"/>
              </a:solidFill>
              <a:latin typeface="Arial" panose="020B0604020202020204" pitchFamily="34" charset="0"/>
            </a:endParaRPr>
          </a:p>
        </p:txBody>
      </p:sp>
      <p:sp>
        <p:nvSpPr>
          <p:cNvPr id="288773" name="文本框 288772"/>
          <p:cNvSpPr txBox="1"/>
          <p:nvPr/>
        </p:nvSpPr>
        <p:spPr>
          <a:xfrm>
            <a:off x="3563938" y="1412875"/>
            <a:ext cx="4464050" cy="1311275"/>
          </a:xfrm>
          <a:prstGeom prst="rect">
            <a:avLst/>
          </a:prstGeom>
          <a:noFill/>
          <a:ln w="9525">
            <a:noFill/>
          </a:ln>
        </p:spPr>
        <p:txBody>
          <a:bodyPr>
            <a:spAutoFit/>
          </a:bodyPr>
          <a:p>
            <a:r>
              <a:rPr lang="zh-CN" altLang="en-US" sz="3200" b="1" dirty="0">
                <a:solidFill>
                  <a:srgbClr val="FF0000"/>
                </a:solidFill>
                <a:latin typeface="Arial" panose="020B0604020202020204" pitchFamily="34" charset="0"/>
              </a:rPr>
              <a:t>（意动，认为</a:t>
            </a:r>
            <a:r>
              <a:rPr lang="en-US" altLang="zh-CN" sz="3200" b="1">
                <a:solidFill>
                  <a:srgbClr val="FF0000"/>
                </a:solidFill>
                <a:latin typeface="Arial" panose="020B0604020202020204" pitchFamily="34" charset="0"/>
              </a:rPr>
              <a:t>……</a:t>
            </a:r>
            <a:r>
              <a:rPr lang="zh-CN" altLang="en-US" sz="3200" b="1" dirty="0">
                <a:solidFill>
                  <a:srgbClr val="FF0000"/>
                </a:solidFill>
                <a:latin typeface="Arial" panose="020B0604020202020204" pitchFamily="34" charset="0"/>
              </a:rPr>
              <a:t>对）</a:t>
            </a:r>
            <a:endParaRPr lang="zh-CN" altLang="en-US" sz="3200" b="1" dirty="0">
              <a:solidFill>
                <a:srgbClr val="FF0000"/>
              </a:solidFill>
              <a:latin typeface="Arial" panose="020B0604020202020204" pitchFamily="34" charset="0"/>
            </a:endParaRPr>
          </a:p>
          <a:p>
            <a:pPr>
              <a:spcBef>
                <a:spcPct val="50000"/>
              </a:spcBef>
            </a:pPr>
            <a:endParaRPr lang="zh-CN" altLang="en-US" sz="3200" dirty="0">
              <a:solidFill>
                <a:srgbClr val="FF0000"/>
              </a:solidFill>
              <a:latin typeface="Arial" panose="020B0604020202020204" pitchFamily="34" charset="0"/>
            </a:endParaRPr>
          </a:p>
        </p:txBody>
      </p:sp>
      <p:sp>
        <p:nvSpPr>
          <p:cNvPr id="288774" name="文本框 288773"/>
          <p:cNvSpPr txBox="1"/>
          <p:nvPr/>
        </p:nvSpPr>
        <p:spPr>
          <a:xfrm>
            <a:off x="4356100" y="1844675"/>
            <a:ext cx="3816350" cy="1311275"/>
          </a:xfrm>
          <a:prstGeom prst="rect">
            <a:avLst/>
          </a:prstGeom>
          <a:noFill/>
          <a:ln w="9525">
            <a:noFill/>
          </a:ln>
        </p:spPr>
        <p:txBody>
          <a:bodyPr>
            <a:spAutoFit/>
          </a:bodyPr>
          <a:p>
            <a:r>
              <a:rPr lang="zh-CN" altLang="en-US" sz="3200" b="1" dirty="0">
                <a:solidFill>
                  <a:srgbClr val="FF0000"/>
                </a:solidFill>
                <a:latin typeface="Arial" panose="020B0604020202020204" pitchFamily="34" charset="0"/>
              </a:rPr>
              <a:t>（多次）</a:t>
            </a:r>
            <a:endParaRPr lang="zh-CN" altLang="en-US" sz="3200" b="1" dirty="0">
              <a:solidFill>
                <a:srgbClr val="FF0000"/>
              </a:solidFill>
              <a:latin typeface="Arial" panose="020B0604020202020204" pitchFamily="34" charset="0"/>
            </a:endParaRPr>
          </a:p>
          <a:p>
            <a:pPr>
              <a:spcBef>
                <a:spcPct val="50000"/>
              </a:spcBef>
            </a:pPr>
            <a:endParaRPr lang="zh-CN" altLang="en-US" sz="3200" dirty="0">
              <a:solidFill>
                <a:srgbClr val="FF0000"/>
              </a:solidFill>
              <a:latin typeface="Arial" panose="020B0604020202020204" pitchFamily="34" charset="0"/>
            </a:endParaRPr>
          </a:p>
        </p:txBody>
      </p:sp>
      <p:sp>
        <p:nvSpPr>
          <p:cNvPr id="288775" name="文本框 288774"/>
          <p:cNvSpPr txBox="1"/>
          <p:nvPr/>
        </p:nvSpPr>
        <p:spPr>
          <a:xfrm>
            <a:off x="3995738" y="2276475"/>
            <a:ext cx="2952750" cy="1311275"/>
          </a:xfrm>
          <a:prstGeom prst="rect">
            <a:avLst/>
          </a:prstGeom>
          <a:noFill/>
          <a:ln w="9525">
            <a:noFill/>
          </a:ln>
        </p:spPr>
        <p:txBody>
          <a:bodyPr>
            <a:spAutoFit/>
          </a:bodyPr>
          <a:p>
            <a:r>
              <a:rPr lang="zh-CN" altLang="en-US" sz="3200" b="1" dirty="0">
                <a:solidFill>
                  <a:srgbClr val="FF0000"/>
                </a:solidFill>
                <a:latin typeface="Arial" panose="020B0604020202020204" pitchFamily="34" charset="0"/>
              </a:rPr>
              <a:t>（财物）</a:t>
            </a:r>
            <a:endParaRPr lang="zh-CN" altLang="en-US" sz="3200" b="1" dirty="0">
              <a:solidFill>
                <a:srgbClr val="FF0000"/>
              </a:solidFill>
              <a:latin typeface="Arial" panose="020B0604020202020204" pitchFamily="34" charset="0"/>
            </a:endParaRPr>
          </a:p>
          <a:p>
            <a:pPr>
              <a:spcBef>
                <a:spcPct val="50000"/>
              </a:spcBef>
            </a:pPr>
            <a:endParaRPr lang="zh-CN" altLang="en-US" sz="3200" dirty="0">
              <a:solidFill>
                <a:srgbClr val="FF0000"/>
              </a:solidFill>
              <a:latin typeface="Arial" panose="020B0604020202020204" pitchFamily="34" charset="0"/>
            </a:endParaRPr>
          </a:p>
        </p:txBody>
      </p:sp>
      <p:sp>
        <p:nvSpPr>
          <p:cNvPr id="288776" name="文本框 288775"/>
          <p:cNvSpPr txBox="1"/>
          <p:nvPr/>
        </p:nvSpPr>
        <p:spPr>
          <a:xfrm>
            <a:off x="3276600" y="2781300"/>
            <a:ext cx="3095625" cy="1311275"/>
          </a:xfrm>
          <a:prstGeom prst="rect">
            <a:avLst/>
          </a:prstGeom>
          <a:noFill/>
          <a:ln w="9525">
            <a:noFill/>
          </a:ln>
        </p:spPr>
        <p:txBody>
          <a:bodyPr>
            <a:spAutoFit/>
          </a:bodyPr>
          <a:p>
            <a:r>
              <a:rPr lang="zh-CN" altLang="en-US" sz="3200" b="1" dirty="0">
                <a:solidFill>
                  <a:srgbClr val="FF0000"/>
                </a:solidFill>
                <a:latin typeface="Arial" panose="020B0604020202020204" pitchFamily="34" charset="0"/>
              </a:rPr>
              <a:t>（带领）</a:t>
            </a:r>
            <a:endParaRPr lang="zh-CN" altLang="en-US" sz="3200" b="1" dirty="0">
              <a:solidFill>
                <a:srgbClr val="FF0000"/>
              </a:solidFill>
              <a:latin typeface="Arial" panose="020B0604020202020204" pitchFamily="34" charset="0"/>
            </a:endParaRPr>
          </a:p>
          <a:p>
            <a:pPr>
              <a:spcBef>
                <a:spcPct val="50000"/>
              </a:spcBef>
            </a:pPr>
            <a:endParaRPr lang="zh-CN" altLang="en-US" sz="3200" dirty="0">
              <a:solidFill>
                <a:srgbClr val="FF0000"/>
              </a:solidFill>
              <a:latin typeface="Arial" panose="020B0604020202020204" pitchFamily="34" charset="0"/>
            </a:endParaRPr>
          </a:p>
        </p:txBody>
      </p:sp>
      <p:sp>
        <p:nvSpPr>
          <p:cNvPr id="288777" name="右大括号 288776"/>
          <p:cNvSpPr/>
          <p:nvPr/>
        </p:nvSpPr>
        <p:spPr>
          <a:xfrm>
            <a:off x="5940425" y="3429000"/>
            <a:ext cx="215900" cy="792163"/>
          </a:xfrm>
          <a:prstGeom prst="rightBrace">
            <a:avLst>
              <a:gd name="adj1" fmla="val 30575"/>
              <a:gd name="adj2" fmla="val 50000"/>
            </a:avLst>
          </a:prstGeom>
          <a:noFill/>
          <a:ln w="9525" cap="flat" cmpd="sng">
            <a:solidFill>
              <a:schemeClr val="tx1"/>
            </a:solidFill>
            <a:prstDash val="solid"/>
            <a:headEnd type="none" w="med" len="med"/>
            <a:tailEnd type="none" w="med" len="med"/>
          </a:ln>
        </p:spPr>
        <p:txBody>
          <a:bodyPr/>
          <a:p>
            <a:endParaRPr lang="zh-CN" altLang="en-US"/>
          </a:p>
        </p:txBody>
      </p:sp>
      <p:sp>
        <p:nvSpPr>
          <p:cNvPr id="288778" name="文本框 288777"/>
          <p:cNvSpPr txBox="1"/>
          <p:nvPr/>
        </p:nvSpPr>
        <p:spPr>
          <a:xfrm>
            <a:off x="6372225" y="3429000"/>
            <a:ext cx="2520950" cy="1311275"/>
          </a:xfrm>
          <a:prstGeom prst="rect">
            <a:avLst/>
          </a:prstGeom>
          <a:noFill/>
          <a:ln w="9525">
            <a:noFill/>
          </a:ln>
        </p:spPr>
        <p:txBody>
          <a:bodyPr>
            <a:spAutoFit/>
          </a:bodyPr>
          <a:p>
            <a:pPr>
              <a:spcBef>
                <a:spcPct val="50000"/>
              </a:spcBef>
              <a:buClr>
                <a:schemeClr val="bg1"/>
              </a:buClr>
            </a:pPr>
            <a:r>
              <a:rPr lang="zh-CN" altLang="en-US" sz="3200" b="1" dirty="0">
                <a:solidFill>
                  <a:srgbClr val="FF0000"/>
                </a:solidFill>
                <a:effectLst>
                  <a:outerShdw blurRad="38100" dist="38100" dir="2700000">
                    <a:srgbClr val="C0C0C0"/>
                  </a:outerShdw>
                </a:effectLst>
                <a:latin typeface="Arial" panose="020B0604020202020204" pitchFamily="34" charset="0"/>
              </a:rPr>
              <a:t>状语后置句</a:t>
            </a:r>
            <a:endParaRPr lang="zh-CN" altLang="en-US" sz="3200" b="1" dirty="0">
              <a:solidFill>
                <a:srgbClr val="FF0000"/>
              </a:solidFill>
              <a:effectLst>
                <a:outerShdw blurRad="38100" dist="38100" dir="2700000">
                  <a:srgbClr val="C0C0C0"/>
                </a:outerShdw>
              </a:effectLst>
              <a:latin typeface="Arial" panose="020B0604020202020204" pitchFamily="34" charset="0"/>
            </a:endParaRPr>
          </a:p>
          <a:p>
            <a:pPr>
              <a:spcBef>
                <a:spcPct val="50000"/>
              </a:spcBef>
            </a:pPr>
            <a:endParaRPr lang="zh-CN" altLang="en-US" sz="3200" dirty="0">
              <a:latin typeface="Arial" panose="020B0604020202020204" pitchFamily="34" charset="0"/>
            </a:endParaRPr>
          </a:p>
        </p:txBody>
      </p:sp>
      <p:sp>
        <p:nvSpPr>
          <p:cNvPr id="288779" name="文本框 288778"/>
          <p:cNvSpPr txBox="1"/>
          <p:nvPr/>
        </p:nvSpPr>
        <p:spPr>
          <a:xfrm>
            <a:off x="6372225" y="4292600"/>
            <a:ext cx="2376488" cy="1311275"/>
          </a:xfrm>
          <a:prstGeom prst="rect">
            <a:avLst/>
          </a:prstGeom>
          <a:noFill/>
          <a:ln w="9525">
            <a:noFill/>
          </a:ln>
        </p:spPr>
        <p:txBody>
          <a:bodyPr>
            <a:spAutoFit/>
          </a:bodyPr>
          <a:p>
            <a:pPr>
              <a:spcBef>
                <a:spcPct val="50000"/>
              </a:spcBef>
              <a:buClr>
                <a:schemeClr val="bg1"/>
              </a:buClr>
            </a:pPr>
            <a:r>
              <a:rPr lang="zh-CN" altLang="en-US" sz="3200" b="1" dirty="0">
                <a:solidFill>
                  <a:srgbClr val="FF0000"/>
                </a:solidFill>
                <a:effectLst>
                  <a:outerShdw blurRad="38100" dist="38100" dir="2700000">
                    <a:srgbClr val="C0C0C0"/>
                  </a:outerShdw>
                </a:effectLst>
                <a:latin typeface="Arial" panose="020B0604020202020204" pitchFamily="34" charset="0"/>
              </a:rPr>
              <a:t>定语后置句</a:t>
            </a:r>
            <a:endParaRPr lang="zh-CN" altLang="en-US" sz="3200" b="1" dirty="0">
              <a:solidFill>
                <a:srgbClr val="FF0000"/>
              </a:solidFill>
              <a:effectLst>
                <a:outerShdw blurRad="38100" dist="38100" dir="2700000">
                  <a:srgbClr val="C0C0C0"/>
                </a:outerShdw>
              </a:effectLst>
              <a:latin typeface="Arial" panose="020B0604020202020204" pitchFamily="34" charset="0"/>
            </a:endParaRPr>
          </a:p>
          <a:p>
            <a:pPr>
              <a:spcBef>
                <a:spcPct val="50000"/>
              </a:spcBef>
            </a:pPr>
            <a:endParaRPr lang="zh-CN" altLang="en-US" sz="3200" b="1" dirty="0">
              <a:solidFill>
                <a:srgbClr val="FF3300"/>
              </a:solidFill>
              <a:effectLst>
                <a:outerShdw blurRad="38100" dist="38100" dir="2700000">
                  <a:srgbClr val="C0C0C0"/>
                </a:outerShdw>
              </a:effectLst>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88771"/>
                                        </p:tgtEl>
                                        <p:attrNameLst>
                                          <p:attrName>style.visibility</p:attrName>
                                        </p:attrNameLst>
                                      </p:cBhvr>
                                      <p:to>
                                        <p:strVal val="visible"/>
                                      </p:to>
                                    </p:set>
                                    <p:anim calcmode="lin" valueType="num">
                                      <p:cBhvr additive="base">
                                        <p:cTn id="7" dur="500" fill="hold"/>
                                        <p:tgtEl>
                                          <p:spTgt spid="288771"/>
                                        </p:tgtEl>
                                        <p:attrNameLst>
                                          <p:attrName>ppt_x</p:attrName>
                                        </p:attrNameLst>
                                      </p:cBhvr>
                                      <p:tavLst>
                                        <p:tav tm="0">
                                          <p:val>
                                            <p:strVal val="#ppt_x"/>
                                          </p:val>
                                        </p:tav>
                                        <p:tav tm="100000">
                                          <p:val>
                                            <p:strVal val="#ppt_x"/>
                                          </p:val>
                                        </p:tav>
                                      </p:tavLst>
                                    </p:anim>
                                    <p:anim calcmode="lin" valueType="num">
                                      <p:cBhvr additive="base">
                                        <p:cTn id="8" dur="500" fill="hold"/>
                                        <p:tgtEl>
                                          <p:spTgt spid="28877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88772"/>
                                        </p:tgtEl>
                                        <p:attrNameLst>
                                          <p:attrName>style.visibility</p:attrName>
                                        </p:attrNameLst>
                                      </p:cBhvr>
                                      <p:to>
                                        <p:strVal val="visible"/>
                                      </p:to>
                                    </p:set>
                                    <p:anim calcmode="lin" valueType="num">
                                      <p:cBhvr additive="base">
                                        <p:cTn id="13" dur="500" fill="hold"/>
                                        <p:tgtEl>
                                          <p:spTgt spid="288772"/>
                                        </p:tgtEl>
                                        <p:attrNameLst>
                                          <p:attrName>ppt_x</p:attrName>
                                        </p:attrNameLst>
                                      </p:cBhvr>
                                      <p:tavLst>
                                        <p:tav tm="0">
                                          <p:val>
                                            <p:strVal val="#ppt_x"/>
                                          </p:val>
                                        </p:tav>
                                        <p:tav tm="100000">
                                          <p:val>
                                            <p:strVal val="#ppt_x"/>
                                          </p:val>
                                        </p:tav>
                                      </p:tavLst>
                                    </p:anim>
                                    <p:anim calcmode="lin" valueType="num">
                                      <p:cBhvr additive="base">
                                        <p:cTn id="14" dur="500" fill="hold"/>
                                        <p:tgtEl>
                                          <p:spTgt spid="28877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88773"/>
                                        </p:tgtEl>
                                        <p:attrNameLst>
                                          <p:attrName>style.visibility</p:attrName>
                                        </p:attrNameLst>
                                      </p:cBhvr>
                                      <p:to>
                                        <p:strVal val="visible"/>
                                      </p:to>
                                    </p:set>
                                    <p:anim calcmode="lin" valueType="num">
                                      <p:cBhvr additive="base">
                                        <p:cTn id="19" dur="500" fill="hold"/>
                                        <p:tgtEl>
                                          <p:spTgt spid="288773"/>
                                        </p:tgtEl>
                                        <p:attrNameLst>
                                          <p:attrName>ppt_x</p:attrName>
                                        </p:attrNameLst>
                                      </p:cBhvr>
                                      <p:tavLst>
                                        <p:tav tm="0">
                                          <p:val>
                                            <p:strVal val="#ppt_x"/>
                                          </p:val>
                                        </p:tav>
                                        <p:tav tm="100000">
                                          <p:val>
                                            <p:strVal val="#ppt_x"/>
                                          </p:val>
                                        </p:tav>
                                      </p:tavLst>
                                    </p:anim>
                                    <p:anim calcmode="lin" valueType="num">
                                      <p:cBhvr additive="base">
                                        <p:cTn id="20" dur="500" fill="hold"/>
                                        <p:tgtEl>
                                          <p:spTgt spid="28877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88774"/>
                                        </p:tgtEl>
                                        <p:attrNameLst>
                                          <p:attrName>style.visibility</p:attrName>
                                        </p:attrNameLst>
                                      </p:cBhvr>
                                      <p:to>
                                        <p:strVal val="visible"/>
                                      </p:to>
                                    </p:set>
                                    <p:anim calcmode="lin" valueType="num">
                                      <p:cBhvr additive="base">
                                        <p:cTn id="25" dur="500" fill="hold"/>
                                        <p:tgtEl>
                                          <p:spTgt spid="288774"/>
                                        </p:tgtEl>
                                        <p:attrNameLst>
                                          <p:attrName>ppt_x</p:attrName>
                                        </p:attrNameLst>
                                      </p:cBhvr>
                                      <p:tavLst>
                                        <p:tav tm="0">
                                          <p:val>
                                            <p:strVal val="#ppt_x"/>
                                          </p:val>
                                        </p:tav>
                                        <p:tav tm="100000">
                                          <p:val>
                                            <p:strVal val="#ppt_x"/>
                                          </p:val>
                                        </p:tav>
                                      </p:tavLst>
                                    </p:anim>
                                    <p:anim calcmode="lin" valueType="num">
                                      <p:cBhvr additive="base">
                                        <p:cTn id="26" dur="500" fill="hold"/>
                                        <p:tgtEl>
                                          <p:spTgt spid="288774"/>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288775"/>
                                        </p:tgtEl>
                                        <p:attrNameLst>
                                          <p:attrName>style.visibility</p:attrName>
                                        </p:attrNameLst>
                                      </p:cBhvr>
                                      <p:to>
                                        <p:strVal val="visible"/>
                                      </p:to>
                                    </p:set>
                                    <p:anim calcmode="lin" valueType="num">
                                      <p:cBhvr additive="base">
                                        <p:cTn id="31" dur="500" fill="hold"/>
                                        <p:tgtEl>
                                          <p:spTgt spid="288775"/>
                                        </p:tgtEl>
                                        <p:attrNameLst>
                                          <p:attrName>ppt_x</p:attrName>
                                        </p:attrNameLst>
                                      </p:cBhvr>
                                      <p:tavLst>
                                        <p:tav tm="0">
                                          <p:val>
                                            <p:strVal val="#ppt_x"/>
                                          </p:val>
                                        </p:tav>
                                        <p:tav tm="100000">
                                          <p:val>
                                            <p:strVal val="#ppt_x"/>
                                          </p:val>
                                        </p:tav>
                                      </p:tavLst>
                                    </p:anim>
                                    <p:anim calcmode="lin" valueType="num">
                                      <p:cBhvr additive="base">
                                        <p:cTn id="32" dur="500" fill="hold"/>
                                        <p:tgtEl>
                                          <p:spTgt spid="288775"/>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288776"/>
                                        </p:tgtEl>
                                        <p:attrNameLst>
                                          <p:attrName>style.visibility</p:attrName>
                                        </p:attrNameLst>
                                      </p:cBhvr>
                                      <p:to>
                                        <p:strVal val="visible"/>
                                      </p:to>
                                    </p:set>
                                    <p:anim calcmode="lin" valueType="num">
                                      <p:cBhvr additive="base">
                                        <p:cTn id="37" dur="500" fill="hold"/>
                                        <p:tgtEl>
                                          <p:spTgt spid="288776"/>
                                        </p:tgtEl>
                                        <p:attrNameLst>
                                          <p:attrName>ppt_x</p:attrName>
                                        </p:attrNameLst>
                                      </p:cBhvr>
                                      <p:tavLst>
                                        <p:tav tm="0">
                                          <p:val>
                                            <p:strVal val="#ppt_x"/>
                                          </p:val>
                                        </p:tav>
                                        <p:tav tm="100000">
                                          <p:val>
                                            <p:strVal val="#ppt_x"/>
                                          </p:val>
                                        </p:tav>
                                      </p:tavLst>
                                    </p:anim>
                                    <p:anim calcmode="lin" valueType="num">
                                      <p:cBhvr additive="base">
                                        <p:cTn id="38" dur="500" fill="hold"/>
                                        <p:tgtEl>
                                          <p:spTgt spid="288776"/>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288778"/>
                                        </p:tgtEl>
                                        <p:attrNameLst>
                                          <p:attrName>style.visibility</p:attrName>
                                        </p:attrNameLst>
                                      </p:cBhvr>
                                      <p:to>
                                        <p:strVal val="visible"/>
                                      </p:to>
                                    </p:set>
                                    <p:anim calcmode="lin" valueType="num">
                                      <p:cBhvr additive="base">
                                        <p:cTn id="43" dur="500" fill="hold"/>
                                        <p:tgtEl>
                                          <p:spTgt spid="288778"/>
                                        </p:tgtEl>
                                        <p:attrNameLst>
                                          <p:attrName>ppt_x</p:attrName>
                                        </p:attrNameLst>
                                      </p:cBhvr>
                                      <p:tavLst>
                                        <p:tav tm="0">
                                          <p:val>
                                            <p:strVal val="#ppt_x"/>
                                          </p:val>
                                        </p:tav>
                                        <p:tav tm="100000">
                                          <p:val>
                                            <p:strVal val="#ppt_x"/>
                                          </p:val>
                                        </p:tav>
                                      </p:tavLst>
                                    </p:anim>
                                    <p:anim calcmode="lin" valueType="num">
                                      <p:cBhvr additive="base">
                                        <p:cTn id="44" dur="500" fill="hold"/>
                                        <p:tgtEl>
                                          <p:spTgt spid="288778"/>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288779"/>
                                        </p:tgtEl>
                                        <p:attrNameLst>
                                          <p:attrName>style.visibility</p:attrName>
                                        </p:attrNameLst>
                                      </p:cBhvr>
                                      <p:to>
                                        <p:strVal val="visible"/>
                                      </p:to>
                                    </p:set>
                                    <p:anim calcmode="lin" valueType="num">
                                      <p:cBhvr additive="base">
                                        <p:cTn id="49" dur="500" fill="hold"/>
                                        <p:tgtEl>
                                          <p:spTgt spid="288779"/>
                                        </p:tgtEl>
                                        <p:attrNameLst>
                                          <p:attrName>ppt_x</p:attrName>
                                        </p:attrNameLst>
                                      </p:cBhvr>
                                      <p:tavLst>
                                        <p:tav tm="0">
                                          <p:val>
                                            <p:strVal val="#ppt_x"/>
                                          </p:val>
                                        </p:tav>
                                        <p:tav tm="100000">
                                          <p:val>
                                            <p:strVal val="#ppt_x"/>
                                          </p:val>
                                        </p:tav>
                                      </p:tavLst>
                                    </p:anim>
                                    <p:anim calcmode="lin" valueType="num">
                                      <p:cBhvr additive="base">
                                        <p:cTn id="50" dur="500" fill="hold"/>
                                        <p:tgtEl>
                                          <p:spTgt spid="28877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8771" grpId="0"/>
      <p:bldP spid="288772" grpId="0"/>
      <p:bldP spid="288773" grpId="0"/>
      <p:bldP spid="288774" grpId="0"/>
      <p:bldP spid="288775" grpId="0"/>
      <p:bldP spid="288776" grpId="0"/>
      <p:bldP spid="288778" grpId="0"/>
      <p:bldP spid="288779"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42" name="文本占位符 215041"/>
          <p:cNvSpPr>
            <a:spLocks noGrp="1" noRot="1"/>
          </p:cNvSpPr>
          <p:nvPr>
            <p:ph type="body" idx="1"/>
          </p:nvPr>
        </p:nvSpPr>
        <p:spPr>
          <a:xfrm>
            <a:off x="0" y="287338"/>
            <a:ext cx="9144000" cy="6237287"/>
          </a:xfrm>
          <a:ln/>
        </p:spPr>
        <p:txBody>
          <a:bodyPr/>
          <a:p>
            <a:r>
              <a:rPr lang="zh-CN" altLang="en-US" sz="3600" b="1" dirty="0">
                <a:solidFill>
                  <a:srgbClr val="FF3300"/>
                </a:solidFill>
                <a:ea typeface="黑体" panose="02010609060101010101" pitchFamily="49" charset="-122"/>
              </a:rPr>
              <a:t>重点句子</a:t>
            </a:r>
            <a:endParaRPr lang="zh-CN" altLang="en-US" sz="3600" b="1" dirty="0">
              <a:solidFill>
                <a:srgbClr val="FF3300"/>
              </a:solidFill>
              <a:ea typeface="黑体" panose="02010609060101010101" pitchFamily="49" charset="-122"/>
            </a:endParaRPr>
          </a:p>
          <a:p>
            <a:r>
              <a:rPr lang="zh-CN" altLang="en-US" sz="3600" b="1" dirty="0">
                <a:solidFill>
                  <a:srgbClr val="FF0000"/>
                </a:solidFill>
                <a:latin typeface="黑体" panose="02010609060101010101" pitchFamily="49" charset="-122"/>
                <a:ea typeface="黑体" panose="02010609060101010101" pitchFamily="49" charset="-122"/>
              </a:rPr>
              <a:t>勿徒苦天下之民父子为也</a:t>
            </a:r>
            <a:endParaRPr lang="zh-CN" altLang="en-US" sz="3600" b="1" dirty="0">
              <a:solidFill>
                <a:srgbClr val="FF0000"/>
              </a:solidFill>
              <a:latin typeface="黑体" panose="02010609060101010101" pitchFamily="49" charset="-122"/>
              <a:ea typeface="黑体" panose="02010609060101010101" pitchFamily="49" charset="-122"/>
            </a:endParaRPr>
          </a:p>
          <a:p>
            <a:pPr>
              <a:lnSpc>
                <a:spcPct val="90000"/>
              </a:lnSpc>
              <a:buNone/>
            </a:pPr>
            <a:r>
              <a:rPr lang="zh-CN" altLang="en-US" sz="3600" b="1" dirty="0">
                <a:solidFill>
                  <a:srgbClr val="000080"/>
                </a:solidFill>
                <a:latin typeface="华文中宋" pitchFamily="2" charset="-122"/>
                <a:ea typeface="楷体_GB2312" pitchFamily="49" charset="-122"/>
              </a:rPr>
              <a:t>   不要</a:t>
            </a:r>
            <a:r>
              <a:rPr lang="zh-CN" altLang="en-US" sz="3600" b="1" dirty="0">
                <a:solidFill>
                  <a:srgbClr val="FF0000"/>
                </a:solidFill>
                <a:latin typeface="华文中宋" pitchFamily="2" charset="-122"/>
                <a:ea typeface="楷体_GB2312" pitchFamily="49" charset="-122"/>
              </a:rPr>
              <a:t>使</a:t>
            </a:r>
            <a:r>
              <a:rPr lang="zh-CN" altLang="en-US" sz="3600" b="1" dirty="0">
                <a:solidFill>
                  <a:srgbClr val="000080"/>
                </a:solidFill>
                <a:latin typeface="华文中宋" pitchFamily="2" charset="-122"/>
                <a:ea typeface="楷体_GB2312" pitchFamily="49" charset="-122"/>
              </a:rPr>
              <a:t>天下百姓老老小小</a:t>
            </a:r>
            <a:r>
              <a:rPr lang="zh-CN" altLang="en-US" sz="3600" b="1" dirty="0">
                <a:solidFill>
                  <a:srgbClr val="0000FF"/>
                </a:solidFill>
                <a:latin typeface="华文中宋" pitchFamily="2" charset="-122"/>
                <a:ea typeface="楷体_GB2312" pitchFamily="49" charset="-122"/>
              </a:rPr>
              <a:t>白白地</a:t>
            </a:r>
            <a:r>
              <a:rPr lang="zh-CN" altLang="en-US" sz="3600" b="1" dirty="0">
                <a:solidFill>
                  <a:srgbClr val="FF0000"/>
                </a:solidFill>
                <a:latin typeface="华文中宋" pitchFamily="2" charset="-122"/>
                <a:ea typeface="楷体_GB2312" pitchFamily="49" charset="-122"/>
              </a:rPr>
              <a:t>受苦</a:t>
            </a:r>
            <a:r>
              <a:rPr lang="zh-CN" altLang="en-US" sz="3600" b="1" dirty="0">
                <a:solidFill>
                  <a:srgbClr val="000080"/>
                </a:solidFill>
                <a:latin typeface="华文中宋" pitchFamily="2" charset="-122"/>
                <a:ea typeface="楷体_GB2312" pitchFamily="49" charset="-122"/>
              </a:rPr>
              <a:t>啦。</a:t>
            </a:r>
            <a:endParaRPr lang="zh-CN" altLang="en-US" sz="3600" b="1" dirty="0">
              <a:solidFill>
                <a:srgbClr val="000080"/>
              </a:solidFill>
              <a:latin typeface="华文中宋" pitchFamily="2" charset="-122"/>
              <a:ea typeface="楷体_GB2312" pitchFamily="49" charset="-122"/>
            </a:endParaRPr>
          </a:p>
          <a:p>
            <a:pPr>
              <a:lnSpc>
                <a:spcPct val="90000"/>
              </a:lnSpc>
              <a:buClrTx/>
              <a:buNone/>
            </a:pPr>
            <a:r>
              <a:rPr lang="zh-CN" altLang="en-US" sz="3600" b="1" dirty="0">
                <a:solidFill>
                  <a:srgbClr val="000000"/>
                </a:solidFill>
                <a:latin typeface="黑体" panose="02010609060101010101" pitchFamily="49" charset="-122"/>
                <a:ea typeface="黑体" panose="02010609060101010101" pitchFamily="49" charset="-122"/>
              </a:rPr>
              <a:t>  使</a:t>
            </a:r>
            <a:r>
              <a:rPr lang="en-US" altLang="zh-CN" sz="3600" b="1">
                <a:solidFill>
                  <a:srgbClr val="000000"/>
                </a:solidFill>
                <a:latin typeface="宋体" panose="02010600030101010101" pitchFamily="2" charset="-122"/>
                <a:ea typeface="黑体" panose="02010609060101010101" pitchFamily="49" charset="-122"/>
              </a:rPr>
              <a:t>……</a:t>
            </a:r>
            <a:r>
              <a:rPr lang="zh-CN" altLang="en-US" sz="3600" b="1" dirty="0">
                <a:solidFill>
                  <a:srgbClr val="000000"/>
                </a:solidFill>
                <a:latin typeface="黑体" panose="02010609060101010101" pitchFamily="49" charset="-122"/>
                <a:ea typeface="黑体" panose="02010609060101010101" pitchFamily="49" charset="-122"/>
              </a:rPr>
              <a:t>受苦</a:t>
            </a:r>
            <a:r>
              <a:rPr lang="en-US" altLang="zh-CN" sz="3600" b="1" dirty="0">
                <a:solidFill>
                  <a:srgbClr val="000000"/>
                </a:solidFill>
                <a:latin typeface="黑体" panose="02010609060101010101" pitchFamily="49" charset="-122"/>
                <a:ea typeface="黑体" panose="02010609060101010101" pitchFamily="49" charset="-122"/>
              </a:rPr>
              <a:t>,</a:t>
            </a:r>
            <a:r>
              <a:rPr lang="zh-CN" altLang="en-US" sz="3600" b="1" dirty="0">
                <a:solidFill>
                  <a:srgbClr val="000000"/>
                </a:solidFill>
                <a:latin typeface="黑体" panose="02010609060101010101" pitchFamily="49" charset="-122"/>
                <a:ea typeface="黑体" panose="02010609060101010101" pitchFamily="49" charset="-122"/>
              </a:rPr>
              <a:t>形容词使动</a:t>
            </a:r>
            <a:endParaRPr lang="zh-CN" altLang="en-US" sz="3600" b="1" dirty="0">
              <a:latin typeface="黑体" panose="02010609060101010101" pitchFamily="49" charset="-122"/>
              <a:ea typeface="黑体" panose="02010609060101010101" pitchFamily="49" charset="-122"/>
            </a:endParaRPr>
          </a:p>
          <a:p>
            <a:endParaRPr lang="zh-CN" altLang="en-US" sz="3600" b="1" dirty="0">
              <a:solidFill>
                <a:srgbClr val="FF66FF"/>
              </a:solidFill>
              <a:latin typeface="黑体" panose="02010609060101010101" pitchFamily="49" charset="-122"/>
              <a:ea typeface="黑体" panose="02010609060101010101" pitchFamily="49" charset="-122"/>
            </a:endParaRPr>
          </a:p>
          <a:p>
            <a:r>
              <a:rPr lang="zh-CN" altLang="en-US" sz="3600" b="1" dirty="0">
                <a:solidFill>
                  <a:srgbClr val="FF0000"/>
                </a:solidFill>
                <a:latin typeface="黑体" panose="02010609060101010101" pitchFamily="49" charset="-122"/>
                <a:ea typeface="黑体" panose="02010609060101010101" pitchFamily="49" charset="-122"/>
              </a:rPr>
              <a:t>于是项王乃即汉王相与临广武间而语</a:t>
            </a:r>
            <a:r>
              <a:rPr lang="zh-CN" altLang="en-US" sz="3600" b="1" dirty="0">
                <a:solidFill>
                  <a:srgbClr val="FF66FF"/>
                </a:solidFill>
                <a:latin typeface="黑体" panose="02010609060101010101" pitchFamily="49" charset="-122"/>
                <a:ea typeface="黑体" panose="02010609060101010101" pitchFamily="49" charset="-122"/>
              </a:rPr>
              <a:t> </a:t>
            </a:r>
            <a:endParaRPr lang="zh-CN" altLang="en-US" sz="3600" b="1" dirty="0">
              <a:solidFill>
                <a:srgbClr val="FF66FF"/>
              </a:solidFill>
              <a:latin typeface="黑体" panose="02010609060101010101" pitchFamily="49" charset="-122"/>
              <a:ea typeface="黑体" panose="02010609060101010101" pitchFamily="49" charset="-122"/>
            </a:endParaRPr>
          </a:p>
          <a:p>
            <a:pPr>
              <a:buNone/>
            </a:pPr>
            <a:r>
              <a:rPr lang="zh-CN" altLang="en-US" b="1" dirty="0">
                <a:solidFill>
                  <a:srgbClr val="0000FF"/>
                </a:solidFill>
              </a:rPr>
              <a:t>            在这时</a:t>
            </a:r>
            <a:r>
              <a:rPr lang="zh-CN" altLang="en-US" b="1" dirty="0">
                <a:solidFill>
                  <a:srgbClr val="000080"/>
                </a:solidFill>
              </a:rPr>
              <a:t>，项王</a:t>
            </a:r>
            <a:r>
              <a:rPr lang="zh-CN" altLang="en-US" b="1" dirty="0">
                <a:solidFill>
                  <a:srgbClr val="0000FF"/>
                </a:solidFill>
              </a:rPr>
              <a:t>就</a:t>
            </a:r>
            <a:r>
              <a:rPr lang="zh-CN" altLang="en-US" b="1" dirty="0">
                <a:solidFill>
                  <a:srgbClr val="FF0000"/>
                </a:solidFill>
              </a:rPr>
              <a:t>靠近</a:t>
            </a:r>
            <a:r>
              <a:rPr lang="zh-CN" altLang="en-US" b="1" dirty="0">
                <a:solidFill>
                  <a:srgbClr val="000080"/>
                </a:solidFill>
              </a:rPr>
              <a:t>汉王那边，</a:t>
            </a:r>
            <a:r>
              <a:rPr lang="zh-CN" altLang="en-US" b="1" dirty="0">
                <a:solidFill>
                  <a:srgbClr val="0000FF"/>
                </a:solidFill>
              </a:rPr>
              <a:t>一同</a:t>
            </a:r>
            <a:r>
              <a:rPr lang="zh-CN" altLang="en-US" b="1" dirty="0">
                <a:solidFill>
                  <a:srgbClr val="000080"/>
                </a:solidFill>
              </a:rPr>
              <a:t>来</a:t>
            </a:r>
            <a:r>
              <a:rPr lang="zh-CN" altLang="en-US" b="1" dirty="0">
                <a:solidFill>
                  <a:srgbClr val="FF0000"/>
                </a:solidFill>
              </a:rPr>
              <a:t>到</a:t>
            </a:r>
            <a:r>
              <a:rPr lang="zh-CN" altLang="en-US" b="1" dirty="0">
                <a:solidFill>
                  <a:srgbClr val="000080"/>
                </a:solidFill>
              </a:rPr>
              <a:t>广武涧两边对话（</a:t>
            </a:r>
            <a:r>
              <a:rPr lang="zh-CN" altLang="en-US" b="1" dirty="0">
                <a:solidFill>
                  <a:srgbClr val="CC3300"/>
                </a:solidFill>
              </a:rPr>
              <a:t>隔着广武涧与汉王交谈）</a:t>
            </a:r>
            <a:endParaRPr lang="zh-CN" altLang="en-US" b="1" dirty="0">
              <a:solidFill>
                <a:srgbClr val="CC3300"/>
              </a:solidFill>
            </a:endParaRPr>
          </a:p>
          <a:p>
            <a:pPr>
              <a:buNone/>
            </a:pPr>
            <a:r>
              <a:rPr lang="zh-CN" altLang="en-US" sz="3600" b="1" dirty="0">
                <a:latin typeface="黑体" panose="02010609060101010101" pitchFamily="49" charset="-122"/>
                <a:ea typeface="黑体" panose="02010609060101010101" pitchFamily="49" charset="-122"/>
              </a:rPr>
              <a:t>     这时项王就向汉王那边靠近，分别站在广武涧东西两边交谈</a:t>
            </a:r>
            <a:endParaRPr lang="zh-CN" altLang="en-US" b="1" dirty="0">
              <a:solidFill>
                <a:srgbClr val="CC33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15042">
                                            <p:txEl>
                                              <p:charRg st="17" end="39"/>
                                            </p:txEl>
                                          </p:spTgt>
                                        </p:tgtEl>
                                        <p:attrNameLst>
                                          <p:attrName>style.visibility</p:attrName>
                                        </p:attrNameLst>
                                      </p:cBhvr>
                                      <p:to>
                                        <p:strVal val="visible"/>
                                      </p:to>
                                    </p:set>
                                    <p:anim calcmode="lin" valueType="num">
                                      <p:cBhvr additive="base">
                                        <p:cTn id="7" dur="500" fill="hold"/>
                                        <p:tgtEl>
                                          <p:spTgt spid="215042">
                                            <p:txEl>
                                              <p:charRg st="17" end="39"/>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215042">
                                            <p:txEl>
                                              <p:charRg st="17" end="39"/>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1" name="whoosh.wav"/>
                                        </p:tgtEl>
                                      </p:cMediaNode>
                                    </p:audio>
                                  </p:sub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215042">
                                            <p:txEl>
                                              <p:charRg st="39" end="53"/>
                                            </p:txEl>
                                          </p:spTgt>
                                        </p:tgtEl>
                                        <p:attrNameLst>
                                          <p:attrName>style.visibility</p:attrName>
                                        </p:attrNameLst>
                                      </p:cBhvr>
                                      <p:to>
                                        <p:strVal val="visible"/>
                                      </p:to>
                                    </p:set>
                                    <p:anim calcmode="lin" valueType="num">
                                      <p:cBhvr additive="base">
                                        <p:cTn id="13" dur="500" fill="hold"/>
                                        <p:tgtEl>
                                          <p:spTgt spid="215042">
                                            <p:txEl>
                                              <p:charRg st="39" end="53"/>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215042">
                                            <p:txEl>
                                              <p:charRg st="39" end="53"/>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1"/>
                                            </p:cond>
                                          </p:stCondLst>
                                          <p:endCondLst>
                                            <p:cond evt="onStopAudio" delay="0">
                                              <p:tgtEl>
                                                <p:sldTgt/>
                                              </p:tgtEl>
                                            </p:cond>
                                          </p:endCondLst>
                                        </p:cTn>
                                        <p:tgtEl>
                                          <p:sndTgt r:embed="rId1" name="whoosh.wav"/>
                                        </p:tgtEl>
                                      </p:cMediaNode>
                                    </p:audio>
                                  </p:sub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215042">
                                            <p:txEl>
                                              <p:charRg st="72" end="122"/>
                                            </p:txEl>
                                          </p:spTgt>
                                        </p:tgtEl>
                                        <p:attrNameLst>
                                          <p:attrName>style.visibility</p:attrName>
                                        </p:attrNameLst>
                                      </p:cBhvr>
                                      <p:to>
                                        <p:strVal val="visible"/>
                                      </p:to>
                                    </p:set>
                                    <p:anim calcmode="lin" valueType="num">
                                      <p:cBhvr additive="base">
                                        <p:cTn id="19" dur="500" fill="hold"/>
                                        <p:tgtEl>
                                          <p:spTgt spid="215042">
                                            <p:txEl>
                                              <p:charRg st="72" end="12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215042">
                                            <p:txEl>
                                              <p:charRg st="72" end="122"/>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7"/>
                                            </p:cond>
                                          </p:stCondLst>
                                          <p:endCondLst>
                                            <p:cond evt="onStopAudio" delay="0">
                                              <p:tgtEl>
                                                <p:sldTgt/>
                                              </p:tgtEl>
                                            </p:cond>
                                          </p:endCondLst>
                                        </p:cTn>
                                        <p:tgtEl>
                                          <p:sndTgt r:embed="rId1" name="whoosh.wav"/>
                                        </p:tgtEl>
                                      </p:cMediaNode>
                                    </p:audio>
                                  </p:subTnLst>
                                </p:cTn>
                              </p:par>
                            </p:childTnLst>
                          </p:cTn>
                        </p:par>
                        <p:par>
                          <p:cTn id="21" fill="hold">
                            <p:stCondLst>
                              <p:cond delay="500"/>
                            </p:stCondLst>
                            <p:childTnLst>
                              <p:par>
                                <p:cTn id="22" presetID="2" presetClass="entr" presetSubtype="8" fill="hold" grpId="0" nodeType="afterEffect">
                                  <p:stCondLst>
                                    <p:cond delay="0"/>
                                  </p:stCondLst>
                                  <p:childTnLst>
                                    <p:set>
                                      <p:cBhvr>
                                        <p:cTn id="23" dur="1" fill="hold">
                                          <p:stCondLst>
                                            <p:cond delay="0"/>
                                          </p:stCondLst>
                                        </p:cTn>
                                        <p:tgtEl>
                                          <p:spTgt spid="215042">
                                            <p:txEl>
                                              <p:charRg st="122" end="154"/>
                                            </p:txEl>
                                          </p:spTgt>
                                        </p:tgtEl>
                                        <p:attrNameLst>
                                          <p:attrName>style.visibility</p:attrName>
                                        </p:attrNameLst>
                                      </p:cBhvr>
                                      <p:to>
                                        <p:strVal val="visible"/>
                                      </p:to>
                                    </p:set>
                                    <p:anim calcmode="lin" valueType="num">
                                      <p:cBhvr additive="base">
                                        <p:cTn id="24" dur="500" fill="hold"/>
                                        <p:tgtEl>
                                          <p:spTgt spid="215042">
                                            <p:txEl>
                                              <p:charRg st="122" end="154"/>
                                            </p:txEl>
                                          </p:spTgt>
                                        </p:tgtEl>
                                        <p:attrNameLst>
                                          <p:attrName>ppt_x</p:attrName>
                                        </p:attrNameLst>
                                      </p:cBhvr>
                                      <p:tavLst>
                                        <p:tav tm="0">
                                          <p:val>
                                            <p:strVal val="0-#ppt_w/2"/>
                                          </p:val>
                                        </p:tav>
                                        <p:tav tm="100000">
                                          <p:val>
                                            <p:strVal val="#ppt_x"/>
                                          </p:val>
                                        </p:tav>
                                      </p:tavLst>
                                    </p:anim>
                                    <p:anim calcmode="lin" valueType="num">
                                      <p:cBhvr additive="base">
                                        <p:cTn id="25" dur="500" fill="hold"/>
                                        <p:tgtEl>
                                          <p:spTgt spid="215042">
                                            <p:txEl>
                                              <p:charRg st="122" end="154"/>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22"/>
                                            </p:cond>
                                          </p:stCondLst>
                                          <p:endCondLst>
                                            <p:cond evt="onStopAudio" delay="0">
                                              <p:tgtEl>
                                                <p:sldTgt/>
                                              </p:tgtEl>
                                            </p:cond>
                                          </p:endCondLst>
                                        </p:cTn>
                                        <p:tgtEl>
                                          <p:sndTgt r:embed="rId1" name="whoosh.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42" grpId="0" uiExpand="1"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8900" name="文本框 208899"/>
          <p:cNvSpPr txBox="1"/>
          <p:nvPr/>
        </p:nvSpPr>
        <p:spPr>
          <a:xfrm>
            <a:off x="250825" y="188913"/>
            <a:ext cx="8713788" cy="4970462"/>
          </a:xfrm>
          <a:prstGeom prst="rect">
            <a:avLst/>
          </a:prstGeom>
          <a:noFill/>
          <a:ln w="9525">
            <a:noFill/>
          </a:ln>
        </p:spPr>
        <p:txBody>
          <a:bodyPr>
            <a:spAutoFit/>
          </a:bodyPr>
          <a:p>
            <a:r>
              <a:rPr lang="en-US" altLang="zh-CN" sz="3200" b="1" dirty="0">
                <a:solidFill>
                  <a:srgbClr val="3333FF"/>
                </a:solidFill>
                <a:latin typeface="Arial" panose="020B0604020202020204" pitchFamily="34" charset="0"/>
              </a:rPr>
              <a:t>2</a:t>
            </a:r>
            <a:r>
              <a:rPr lang="zh-CN" altLang="en-US" sz="3200" b="1" dirty="0">
                <a:solidFill>
                  <a:srgbClr val="3333FF"/>
                </a:solidFill>
                <a:latin typeface="Arial" panose="020B0604020202020204" pitchFamily="34" charset="0"/>
              </a:rPr>
              <a:t>、分析</a:t>
            </a:r>
            <a:r>
              <a:rPr lang="en-US" altLang="zh-CN" sz="3200" b="1" dirty="0">
                <a:solidFill>
                  <a:srgbClr val="3333FF"/>
                </a:solidFill>
                <a:latin typeface="Arial" panose="020B0604020202020204" pitchFamily="34" charset="0"/>
              </a:rPr>
              <a:t>《</a:t>
            </a:r>
            <a:r>
              <a:rPr lang="zh-CN" altLang="en-US" sz="3200" b="1" dirty="0">
                <a:solidFill>
                  <a:srgbClr val="3333FF"/>
                </a:solidFill>
                <a:latin typeface="Arial" panose="020B0604020202020204" pitchFamily="34" charset="0"/>
              </a:rPr>
              <a:t>叱咤风云</a:t>
            </a:r>
            <a:r>
              <a:rPr lang="en-US" altLang="zh-CN" sz="3200" b="1" dirty="0">
                <a:solidFill>
                  <a:srgbClr val="3333FF"/>
                </a:solidFill>
                <a:latin typeface="Arial" panose="020B0604020202020204" pitchFamily="34" charset="0"/>
              </a:rPr>
              <a:t>》</a:t>
            </a:r>
            <a:r>
              <a:rPr lang="zh-CN" altLang="en-US" sz="3200" b="1" dirty="0">
                <a:solidFill>
                  <a:srgbClr val="3333FF"/>
                </a:solidFill>
                <a:latin typeface="Arial" panose="020B0604020202020204" pitchFamily="34" charset="0"/>
              </a:rPr>
              <a:t>的内容层次</a:t>
            </a:r>
            <a:endParaRPr lang="zh-CN" altLang="en-US" sz="3200" b="1" dirty="0">
              <a:solidFill>
                <a:srgbClr val="3333FF"/>
              </a:solidFill>
              <a:latin typeface="Arial" panose="020B0604020202020204" pitchFamily="34" charset="0"/>
            </a:endParaRPr>
          </a:p>
          <a:p>
            <a:endParaRPr lang="zh-CN" altLang="en-US" sz="2800" b="1" dirty="0">
              <a:latin typeface="Arial" panose="020B0604020202020204" pitchFamily="34" charset="0"/>
            </a:endParaRPr>
          </a:p>
          <a:p>
            <a:endParaRPr lang="zh-CN" altLang="en-US" sz="2800" b="1" dirty="0">
              <a:latin typeface="Arial" panose="020B0604020202020204" pitchFamily="34" charset="0"/>
            </a:endParaRPr>
          </a:p>
          <a:p>
            <a:endParaRPr lang="zh-CN" altLang="en-US" sz="2800" b="1" dirty="0">
              <a:latin typeface="Arial" panose="020B0604020202020204" pitchFamily="34" charset="0"/>
            </a:endParaRPr>
          </a:p>
          <a:p>
            <a:endParaRPr lang="zh-CN" altLang="en-US" sz="2800" b="1" dirty="0">
              <a:latin typeface="Arial" panose="020B0604020202020204" pitchFamily="34" charset="0"/>
            </a:endParaRPr>
          </a:p>
          <a:p>
            <a:endParaRPr lang="zh-CN" altLang="en-US" sz="2800" b="1" dirty="0">
              <a:latin typeface="Arial" panose="020B0604020202020204" pitchFamily="34" charset="0"/>
            </a:endParaRPr>
          </a:p>
          <a:p>
            <a:endParaRPr lang="zh-CN" altLang="en-US" sz="2800" b="1" dirty="0">
              <a:latin typeface="Arial" panose="020B0604020202020204" pitchFamily="34" charset="0"/>
            </a:endParaRPr>
          </a:p>
          <a:p>
            <a:endParaRPr lang="zh-CN" altLang="en-US" sz="2800" b="1" dirty="0">
              <a:latin typeface="Arial" panose="020B0604020202020204" pitchFamily="34" charset="0"/>
            </a:endParaRPr>
          </a:p>
          <a:p>
            <a:endParaRPr lang="zh-CN" altLang="en-US" sz="2800" b="1" dirty="0">
              <a:latin typeface="Arial" panose="020B0604020202020204" pitchFamily="34" charset="0"/>
            </a:endParaRPr>
          </a:p>
          <a:p>
            <a:r>
              <a:rPr lang="en-US" altLang="zh-CN" sz="3200" b="1" dirty="0">
                <a:solidFill>
                  <a:srgbClr val="3333FF"/>
                </a:solidFill>
                <a:latin typeface="Arial" panose="020B0604020202020204" pitchFamily="34" charset="0"/>
              </a:rPr>
              <a:t>3</a:t>
            </a:r>
            <a:r>
              <a:rPr lang="zh-CN" altLang="en-US" sz="3200" b="1" dirty="0">
                <a:solidFill>
                  <a:srgbClr val="3333FF"/>
                </a:solidFill>
                <a:latin typeface="Arial" panose="020B0604020202020204" pitchFamily="34" charset="0"/>
              </a:rPr>
              <a:t>、提问：文段中选取了哪些材料表现了项王的叱咤风云？</a:t>
            </a:r>
            <a:endParaRPr lang="zh-CN" altLang="en-US" sz="3200" b="1" dirty="0">
              <a:solidFill>
                <a:srgbClr val="3333FF"/>
              </a:solidFill>
              <a:latin typeface="Arial" panose="020B0604020202020204" pitchFamily="34" charset="0"/>
            </a:endParaRPr>
          </a:p>
        </p:txBody>
      </p:sp>
      <p:sp>
        <p:nvSpPr>
          <p:cNvPr id="208901" name="文本框 208900"/>
          <p:cNvSpPr txBox="1"/>
          <p:nvPr/>
        </p:nvSpPr>
        <p:spPr>
          <a:xfrm>
            <a:off x="250825" y="908050"/>
            <a:ext cx="8713788" cy="3295650"/>
          </a:xfrm>
          <a:prstGeom prst="rect">
            <a:avLst/>
          </a:prstGeom>
          <a:noFill/>
          <a:ln w="9525">
            <a:noFill/>
          </a:ln>
        </p:spPr>
        <p:txBody>
          <a:bodyPr>
            <a:spAutoFit/>
          </a:bodyPr>
          <a:p>
            <a:r>
              <a:rPr lang="zh-CN" altLang="en-US" sz="2800" b="1" dirty="0">
                <a:latin typeface="Arial" panose="020B0604020202020204" pitchFamily="34" charset="0"/>
              </a:rPr>
              <a:t>第一层（</a:t>
            </a:r>
            <a:r>
              <a:rPr lang="en-US" altLang="zh-CN" sz="2800" b="1" dirty="0">
                <a:latin typeface="Arial" panose="020B0604020202020204" pitchFamily="34" charset="0"/>
              </a:rPr>
              <a:t>1</a:t>
            </a:r>
            <a:r>
              <a:rPr lang="zh-CN" altLang="en-US" sz="2800" b="1" dirty="0">
                <a:latin typeface="Arial" panose="020B0604020202020204" pitchFamily="34" charset="0"/>
              </a:rPr>
              <a:t>段）：项王吓退汉军中“善射者楼烦”，并“伏弩射中汉王”，使汉王受伤，逃入成皋。</a:t>
            </a:r>
            <a:endParaRPr lang="zh-CN" altLang="en-US" sz="2800" b="1" dirty="0">
              <a:latin typeface="Arial" panose="020B0604020202020204" pitchFamily="34" charset="0"/>
            </a:endParaRPr>
          </a:p>
          <a:p>
            <a:r>
              <a:rPr lang="zh-CN" altLang="en-US" sz="2800" b="1" dirty="0">
                <a:latin typeface="Arial" panose="020B0604020202020204" pitchFamily="34" charset="0"/>
              </a:rPr>
              <a:t>第二层（</a:t>
            </a:r>
            <a:r>
              <a:rPr lang="en-US" altLang="zh-CN" sz="2800" b="1">
                <a:latin typeface="Arial" panose="020B0604020202020204" pitchFamily="34" charset="0"/>
              </a:rPr>
              <a:t>2—</a:t>
            </a:r>
            <a:r>
              <a:rPr lang="en-US" altLang="zh-CN" sz="2800" b="1" dirty="0">
                <a:latin typeface="Arial" panose="020B0604020202020204" pitchFamily="34" charset="0"/>
              </a:rPr>
              <a:t>3</a:t>
            </a:r>
            <a:r>
              <a:rPr lang="zh-CN" altLang="en-US" sz="2800" b="1" dirty="0">
                <a:latin typeface="Arial" panose="020B0604020202020204" pitchFamily="34" charset="0"/>
              </a:rPr>
              <a:t>段）：项王率军东击陈留、外黄，赦免“外黄当坑者”，使“东至睢阳，闻之皆争归项王”。</a:t>
            </a:r>
            <a:endParaRPr lang="zh-CN" altLang="en-US" sz="2800" b="1" dirty="0">
              <a:latin typeface="Arial" panose="020B0604020202020204" pitchFamily="34" charset="0"/>
            </a:endParaRPr>
          </a:p>
          <a:p>
            <a:r>
              <a:rPr lang="zh-CN" altLang="en-US" sz="2800" b="1" dirty="0">
                <a:latin typeface="Arial" panose="020B0604020202020204" pitchFamily="34" charset="0"/>
              </a:rPr>
              <a:t>第三层（</a:t>
            </a:r>
            <a:r>
              <a:rPr lang="en-US" altLang="zh-CN" sz="2800" b="1" dirty="0">
                <a:latin typeface="Arial" panose="020B0604020202020204" pitchFamily="34" charset="0"/>
              </a:rPr>
              <a:t>4</a:t>
            </a:r>
            <a:r>
              <a:rPr lang="zh-CN" altLang="en-US" sz="2800" b="1" dirty="0">
                <a:latin typeface="Arial" panose="020B0604020202020204" pitchFamily="34" charset="0"/>
              </a:rPr>
              <a:t>段）：楚将曹咎违背项王调度，引发汉楚汜水之战，汉军打败楚军。项王引兵而还。</a:t>
            </a:r>
            <a:endParaRPr lang="zh-CN" altLang="en-US" sz="2800" b="1" dirty="0">
              <a:latin typeface="Arial" panose="020B0604020202020204" pitchFamily="34" charset="0"/>
            </a:endParaRPr>
          </a:p>
          <a:p>
            <a:pPr>
              <a:spcBef>
                <a:spcPct val="50000"/>
              </a:spcBef>
            </a:pPr>
            <a:endParaRPr lang="zh-CN" altLang="en-US" sz="2800" dirty="0">
              <a:latin typeface="Arial" panose="020B0604020202020204" pitchFamily="34" charset="0"/>
            </a:endParaRPr>
          </a:p>
        </p:txBody>
      </p:sp>
      <p:sp>
        <p:nvSpPr>
          <p:cNvPr id="208902" name="文本框 208901"/>
          <p:cNvSpPr txBox="1"/>
          <p:nvPr/>
        </p:nvSpPr>
        <p:spPr>
          <a:xfrm>
            <a:off x="323850" y="5229225"/>
            <a:ext cx="8496300" cy="2868613"/>
          </a:xfrm>
          <a:prstGeom prst="rect">
            <a:avLst/>
          </a:prstGeom>
          <a:noFill/>
          <a:ln w="9525">
            <a:noFill/>
          </a:ln>
        </p:spPr>
        <p:txBody>
          <a:bodyPr>
            <a:spAutoFit/>
          </a:bodyPr>
          <a:p>
            <a:r>
              <a:rPr lang="zh-CN" altLang="en-US" sz="2800" b="1" dirty="0">
                <a:latin typeface="Arial" panose="020B0604020202020204" pitchFamily="34" charset="0"/>
              </a:rPr>
              <a:t>明确：（</a:t>
            </a:r>
            <a:r>
              <a:rPr lang="en-US" altLang="zh-CN" sz="2800" b="1" dirty="0">
                <a:latin typeface="Arial" panose="020B0604020202020204" pitchFamily="34" charset="0"/>
              </a:rPr>
              <a:t>1</a:t>
            </a:r>
            <a:r>
              <a:rPr lang="zh-CN" altLang="en-US" sz="2800" b="1" dirty="0">
                <a:latin typeface="Arial" panose="020B0604020202020204" pitchFamily="34" charset="0"/>
              </a:rPr>
              <a:t>）威震楼烦    射伤汉王  </a:t>
            </a:r>
            <a:endParaRPr lang="zh-CN" altLang="en-US" sz="2800" b="1" dirty="0">
              <a:latin typeface="Arial" panose="020B0604020202020204" pitchFamily="34" charset="0"/>
            </a:endParaRPr>
          </a:p>
          <a:p>
            <a:r>
              <a:rPr lang="zh-CN" altLang="en-US" sz="2800" b="1" dirty="0">
                <a:latin typeface="Arial" panose="020B0604020202020204" pitchFamily="34" charset="0"/>
              </a:rPr>
              <a:t>           （</a:t>
            </a:r>
            <a:r>
              <a:rPr lang="en-US" altLang="zh-CN" sz="2800" b="1" dirty="0">
                <a:latin typeface="Arial" panose="020B0604020202020204" pitchFamily="34" charset="0"/>
              </a:rPr>
              <a:t>2</a:t>
            </a:r>
            <a:r>
              <a:rPr lang="zh-CN" altLang="en-US" sz="2800" b="1" dirty="0">
                <a:latin typeface="Arial" panose="020B0604020202020204" pitchFamily="34" charset="0"/>
              </a:rPr>
              <a:t>）勇收失地  </a:t>
            </a:r>
            <a:endParaRPr lang="zh-CN" altLang="en-US" sz="2800" b="1" dirty="0">
              <a:latin typeface="Arial" panose="020B0604020202020204" pitchFamily="34" charset="0"/>
            </a:endParaRPr>
          </a:p>
          <a:p>
            <a:r>
              <a:rPr lang="zh-CN" altLang="en-US" sz="2800" b="1" dirty="0">
                <a:latin typeface="Arial" panose="020B0604020202020204" pitchFamily="34" charset="0"/>
              </a:rPr>
              <a:t>           （</a:t>
            </a:r>
            <a:r>
              <a:rPr lang="en-US" altLang="zh-CN" sz="2800" b="1" dirty="0">
                <a:latin typeface="Arial" panose="020B0604020202020204" pitchFamily="34" charset="0"/>
              </a:rPr>
              <a:t>3</a:t>
            </a:r>
            <a:r>
              <a:rPr lang="zh-CN" altLang="en-US" sz="2800" b="1" dirty="0">
                <a:latin typeface="Arial" panose="020B0604020202020204" pitchFamily="34" charset="0"/>
              </a:rPr>
              <a:t>）威退汉军</a:t>
            </a:r>
            <a:endParaRPr lang="zh-CN" altLang="en-US" sz="2800" b="1" dirty="0">
              <a:latin typeface="Arial" panose="020B0604020202020204" pitchFamily="34" charset="0"/>
            </a:endParaRPr>
          </a:p>
          <a:p>
            <a:r>
              <a:rPr lang="zh-CN" altLang="en-US" sz="2800" b="1" dirty="0">
                <a:latin typeface="Arial" panose="020B0604020202020204" pitchFamily="34" charset="0"/>
              </a:rPr>
              <a:t>                                </a:t>
            </a:r>
            <a:endParaRPr lang="zh-CN" altLang="en-US" sz="2800" b="1" dirty="0">
              <a:latin typeface="Arial" panose="020B0604020202020204" pitchFamily="34" charset="0"/>
            </a:endParaRPr>
          </a:p>
          <a:p>
            <a:endParaRPr lang="zh-CN" altLang="en-US" sz="2800" b="1" dirty="0">
              <a:latin typeface="Arial" panose="020B0604020202020204" pitchFamily="34" charset="0"/>
            </a:endParaRPr>
          </a:p>
          <a:p>
            <a:pPr>
              <a:spcBef>
                <a:spcPct val="50000"/>
              </a:spcBef>
            </a:pPr>
            <a:endParaRPr lang="zh-CN" altLang="en-US" sz="2800" dirty="0">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08901"/>
                                        </p:tgtEl>
                                        <p:attrNameLst>
                                          <p:attrName>style.visibility</p:attrName>
                                        </p:attrNameLst>
                                      </p:cBhvr>
                                      <p:to>
                                        <p:strVal val="visible"/>
                                      </p:to>
                                    </p:set>
                                    <p:anim calcmode="lin" valueType="num">
                                      <p:cBhvr additive="base">
                                        <p:cTn id="7" dur="500" fill="hold"/>
                                        <p:tgtEl>
                                          <p:spTgt spid="208901"/>
                                        </p:tgtEl>
                                        <p:attrNameLst>
                                          <p:attrName>ppt_x</p:attrName>
                                        </p:attrNameLst>
                                      </p:cBhvr>
                                      <p:tavLst>
                                        <p:tav tm="0">
                                          <p:val>
                                            <p:strVal val="#ppt_x"/>
                                          </p:val>
                                        </p:tav>
                                        <p:tav tm="100000">
                                          <p:val>
                                            <p:strVal val="#ppt_x"/>
                                          </p:val>
                                        </p:tav>
                                      </p:tavLst>
                                    </p:anim>
                                    <p:anim calcmode="lin" valueType="num">
                                      <p:cBhvr additive="base">
                                        <p:cTn id="8" dur="500" fill="hold"/>
                                        <p:tgtEl>
                                          <p:spTgt spid="20890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08902"/>
                                        </p:tgtEl>
                                        <p:attrNameLst>
                                          <p:attrName>style.visibility</p:attrName>
                                        </p:attrNameLst>
                                      </p:cBhvr>
                                      <p:to>
                                        <p:strVal val="visible"/>
                                      </p:to>
                                    </p:set>
                                    <p:anim calcmode="lin" valueType="num">
                                      <p:cBhvr additive="base">
                                        <p:cTn id="13" dur="500" fill="hold"/>
                                        <p:tgtEl>
                                          <p:spTgt spid="208902"/>
                                        </p:tgtEl>
                                        <p:attrNameLst>
                                          <p:attrName>ppt_x</p:attrName>
                                        </p:attrNameLst>
                                      </p:cBhvr>
                                      <p:tavLst>
                                        <p:tav tm="0">
                                          <p:val>
                                            <p:strVal val="#ppt_x"/>
                                          </p:val>
                                        </p:tav>
                                        <p:tav tm="100000">
                                          <p:val>
                                            <p:strVal val="#ppt_x"/>
                                          </p:val>
                                        </p:tav>
                                      </p:tavLst>
                                    </p:anim>
                                    <p:anim calcmode="lin" valueType="num">
                                      <p:cBhvr additive="base">
                                        <p:cTn id="14" dur="500" fill="hold"/>
                                        <p:tgtEl>
                                          <p:spTgt spid="20890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8901" grpId="0"/>
      <p:bldP spid="20890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9924" name="文本框 209923"/>
          <p:cNvSpPr txBox="1"/>
          <p:nvPr/>
        </p:nvSpPr>
        <p:spPr>
          <a:xfrm>
            <a:off x="250825" y="188913"/>
            <a:ext cx="8642350" cy="1373187"/>
          </a:xfrm>
          <a:prstGeom prst="rect">
            <a:avLst/>
          </a:prstGeom>
          <a:noFill/>
          <a:ln w="9525">
            <a:noFill/>
          </a:ln>
        </p:spPr>
        <p:txBody>
          <a:bodyPr>
            <a:spAutoFit/>
          </a:bodyPr>
          <a:p>
            <a:r>
              <a:rPr lang="en-US" altLang="zh-CN" sz="2800" b="1" dirty="0">
                <a:solidFill>
                  <a:srgbClr val="3333FF"/>
                </a:solidFill>
                <a:latin typeface="Arial" panose="020B0604020202020204" pitchFamily="34" charset="0"/>
              </a:rPr>
              <a:t>4</a:t>
            </a:r>
            <a:r>
              <a:rPr lang="zh-CN" altLang="en-US" sz="2800" b="1" dirty="0">
                <a:solidFill>
                  <a:srgbClr val="3333FF"/>
                </a:solidFill>
                <a:latin typeface="Arial" panose="020B0604020202020204" pitchFamily="34" charset="0"/>
              </a:rPr>
              <a:t>、讨论：史马迁的传记之所以为世人称道，就是他笔下的人物形象栩栩如生，作者用什么艺术手法刻画了项王的英雄形象？</a:t>
            </a:r>
            <a:endParaRPr lang="zh-CN" altLang="en-US" sz="2800" b="1" dirty="0">
              <a:solidFill>
                <a:srgbClr val="3333FF"/>
              </a:solidFill>
              <a:latin typeface="Arial" panose="020B0604020202020204" pitchFamily="34" charset="0"/>
            </a:endParaRPr>
          </a:p>
        </p:txBody>
      </p:sp>
      <p:sp>
        <p:nvSpPr>
          <p:cNvPr id="209925" name="文本框 209924"/>
          <p:cNvSpPr txBox="1"/>
          <p:nvPr/>
        </p:nvSpPr>
        <p:spPr>
          <a:xfrm>
            <a:off x="358775" y="1916113"/>
            <a:ext cx="8785225" cy="3560762"/>
          </a:xfrm>
          <a:prstGeom prst="rect">
            <a:avLst/>
          </a:prstGeom>
          <a:noFill/>
          <a:ln w="9525">
            <a:noFill/>
          </a:ln>
        </p:spPr>
        <p:txBody>
          <a:bodyPr>
            <a:spAutoFit/>
          </a:bodyPr>
          <a:p>
            <a:r>
              <a:rPr lang="en-US" altLang="zh-CN" sz="2400" b="1" dirty="0">
                <a:latin typeface="Arial" panose="020B0604020202020204" pitchFamily="34" charset="0"/>
              </a:rPr>
              <a:t>1</a:t>
            </a:r>
            <a:r>
              <a:rPr lang="zh-CN" altLang="en-US" sz="2400" b="1" dirty="0">
                <a:latin typeface="Arial" panose="020B0604020202020204" pitchFamily="34" charset="0"/>
              </a:rPr>
              <a:t>）       楼烦                              项王 </a:t>
            </a:r>
            <a:endParaRPr lang="zh-CN" altLang="en-US" sz="2400" b="1" dirty="0">
              <a:latin typeface="Arial" panose="020B0604020202020204" pitchFamily="34" charset="0"/>
            </a:endParaRPr>
          </a:p>
          <a:p>
            <a:r>
              <a:rPr lang="zh-CN" altLang="en-US" sz="2400" b="1" dirty="0">
                <a:latin typeface="Arial" panose="020B0604020202020204" pitchFamily="34" charset="0"/>
              </a:rPr>
              <a:t>辄射杀之                             瞋目叱之</a:t>
            </a:r>
            <a:endParaRPr lang="zh-CN" altLang="en-US" sz="2400" b="1" dirty="0">
              <a:latin typeface="Arial" panose="020B0604020202020204" pitchFamily="34" charset="0"/>
            </a:endParaRPr>
          </a:p>
          <a:p>
            <a:r>
              <a:rPr lang="zh-CN" altLang="en-US" sz="2400" b="1" dirty="0">
                <a:latin typeface="Arial" panose="020B0604020202020204" pitchFamily="34" charset="0"/>
              </a:rPr>
              <a:t>目不敢视，手不敢发</a:t>
            </a:r>
            <a:endParaRPr lang="zh-CN" altLang="en-US" sz="2400" b="1" dirty="0">
              <a:latin typeface="Arial" panose="020B0604020202020204" pitchFamily="34" charset="0"/>
            </a:endParaRPr>
          </a:p>
          <a:p>
            <a:r>
              <a:rPr lang="en-US" altLang="zh-CN" sz="2400" b="1" dirty="0">
                <a:latin typeface="Arial" panose="020B0604020202020204" pitchFamily="34" charset="0"/>
              </a:rPr>
              <a:t>2</a:t>
            </a:r>
            <a:r>
              <a:rPr lang="zh-CN" altLang="en-US" sz="2400" b="1" dirty="0">
                <a:latin typeface="Arial" panose="020B0604020202020204" pitchFamily="34" charset="0"/>
              </a:rPr>
              <a:t>）韩信节节进逼   比衬      项王勇收失地</a:t>
            </a:r>
            <a:endParaRPr lang="zh-CN" altLang="en-US" sz="2400" b="1" dirty="0">
              <a:latin typeface="Arial" panose="020B0604020202020204" pitchFamily="34" charset="0"/>
            </a:endParaRPr>
          </a:p>
          <a:p>
            <a:r>
              <a:rPr lang="zh-CN" altLang="en-US" sz="2400" b="1" dirty="0">
                <a:latin typeface="Arial" panose="020B0604020202020204" pitchFamily="34" charset="0"/>
              </a:rPr>
              <a:t>楚军损兵折将                      所向披靡</a:t>
            </a:r>
            <a:endParaRPr lang="zh-CN" altLang="en-US" sz="2400" b="1" dirty="0">
              <a:latin typeface="Arial" panose="020B0604020202020204" pitchFamily="34" charset="0"/>
            </a:endParaRPr>
          </a:p>
          <a:p>
            <a:r>
              <a:rPr lang="en-US" altLang="zh-CN" sz="2400" b="1" dirty="0">
                <a:latin typeface="Arial" panose="020B0604020202020204" pitchFamily="34" charset="0"/>
              </a:rPr>
              <a:t>3</a:t>
            </a:r>
            <a:r>
              <a:rPr lang="zh-CN" altLang="en-US" sz="2400" b="1" dirty="0">
                <a:latin typeface="Arial" panose="020B0604020202020204" pitchFamily="34" charset="0"/>
              </a:rPr>
              <a:t>）用楚将节节战败  对比反衬    项王使汉军闻风丧胆</a:t>
            </a:r>
            <a:endParaRPr lang="zh-CN" altLang="en-US" sz="2400" b="1" dirty="0">
              <a:latin typeface="Arial" panose="020B0604020202020204" pitchFamily="34" charset="0"/>
            </a:endParaRPr>
          </a:p>
          <a:p>
            <a:r>
              <a:rPr lang="zh-CN" altLang="en-US" sz="2400" b="1" dirty="0">
                <a:latin typeface="Arial" panose="020B0604020202020204" pitchFamily="34" charset="0"/>
              </a:rPr>
              <a:t>如文中所述：“皆自刭汜水上”</a:t>
            </a:r>
            <a:endParaRPr lang="zh-CN" altLang="en-US" sz="2400" b="1" dirty="0">
              <a:latin typeface="Arial" panose="020B0604020202020204" pitchFamily="34" charset="0"/>
            </a:endParaRPr>
          </a:p>
          <a:p>
            <a:r>
              <a:rPr lang="zh-CN" altLang="en-US" sz="2400" b="1" dirty="0">
                <a:latin typeface="Arial" panose="020B0604020202020204" pitchFamily="34" charset="0"/>
              </a:rPr>
              <a:t>“项王至，汉军畏楚，尽走险阻。”</a:t>
            </a:r>
            <a:endParaRPr lang="zh-CN" altLang="en-US" sz="2400" b="1" dirty="0">
              <a:latin typeface="Arial" panose="020B0604020202020204" pitchFamily="34" charset="0"/>
            </a:endParaRPr>
          </a:p>
          <a:p>
            <a:pPr>
              <a:spcBef>
                <a:spcPct val="50000"/>
              </a:spcBef>
            </a:pPr>
            <a:endParaRPr lang="zh-CN" altLang="en-US" sz="2400" dirty="0">
              <a:latin typeface="Arial" panose="020B0604020202020204" pitchFamily="34" charset="0"/>
            </a:endParaRPr>
          </a:p>
        </p:txBody>
      </p:sp>
      <p:sp>
        <p:nvSpPr>
          <p:cNvPr id="209926" name="文本框 209925"/>
          <p:cNvSpPr txBox="1"/>
          <p:nvPr/>
        </p:nvSpPr>
        <p:spPr>
          <a:xfrm>
            <a:off x="468313" y="1484313"/>
            <a:ext cx="8064500" cy="519112"/>
          </a:xfrm>
          <a:prstGeom prst="rect">
            <a:avLst/>
          </a:prstGeom>
          <a:noFill/>
          <a:ln w="9525">
            <a:noFill/>
          </a:ln>
        </p:spPr>
        <p:txBody>
          <a:bodyPr>
            <a:spAutoFit/>
          </a:bodyPr>
          <a:p>
            <a:pPr>
              <a:spcBef>
                <a:spcPct val="50000"/>
              </a:spcBef>
            </a:pPr>
            <a:r>
              <a:rPr lang="zh-CN" altLang="en-US" sz="2800" b="1" dirty="0">
                <a:solidFill>
                  <a:srgbClr val="FF0000"/>
                </a:solidFill>
                <a:latin typeface="Arial" panose="020B0604020202020204" pitchFamily="34" charset="0"/>
              </a:rPr>
              <a:t>提示：鲜明的对比 （对比衬托）</a:t>
            </a:r>
            <a:endParaRPr lang="zh-CN" altLang="en-US" sz="2800" b="1" dirty="0">
              <a:solidFill>
                <a:srgbClr val="FF0000"/>
              </a:solidFill>
              <a:latin typeface="Arial" panose="020B0604020202020204" pitchFamily="34" charset="0"/>
            </a:endParaRPr>
          </a:p>
        </p:txBody>
      </p:sp>
      <p:sp>
        <p:nvSpPr>
          <p:cNvPr id="209927" name="文本框 209926"/>
          <p:cNvSpPr txBox="1"/>
          <p:nvPr/>
        </p:nvSpPr>
        <p:spPr>
          <a:xfrm>
            <a:off x="250825" y="4941888"/>
            <a:ext cx="9144000" cy="519112"/>
          </a:xfrm>
          <a:prstGeom prst="rect">
            <a:avLst/>
          </a:prstGeom>
          <a:noFill/>
          <a:ln w="9525">
            <a:noFill/>
          </a:ln>
        </p:spPr>
        <p:txBody>
          <a:bodyPr>
            <a:spAutoFit/>
          </a:bodyPr>
          <a:p>
            <a:r>
              <a:rPr lang="en-US" altLang="zh-CN" sz="2800" b="1" dirty="0">
                <a:solidFill>
                  <a:srgbClr val="3333FF"/>
                </a:solidFill>
                <a:latin typeface="Arial" panose="020B0604020202020204" pitchFamily="34" charset="0"/>
              </a:rPr>
              <a:t>5</a:t>
            </a:r>
            <a:r>
              <a:rPr lang="zh-CN" altLang="en-US" sz="2800" b="1" dirty="0">
                <a:solidFill>
                  <a:srgbClr val="3333FF"/>
                </a:solidFill>
                <a:latin typeface="Arial" panose="020B0604020202020204" pitchFamily="34" charset="0"/>
              </a:rPr>
              <a:t>、这种手法在第三部分“垓下悲歌”里能得到体现吗？</a:t>
            </a:r>
            <a:endParaRPr lang="zh-CN" altLang="en-US" sz="2800" b="1" dirty="0">
              <a:solidFill>
                <a:srgbClr val="3333FF"/>
              </a:solidFill>
              <a:latin typeface="Arial" panose="020B0604020202020204" pitchFamily="34" charset="0"/>
            </a:endParaRPr>
          </a:p>
        </p:txBody>
      </p:sp>
      <p:sp>
        <p:nvSpPr>
          <p:cNvPr id="209928" name="文本框 209927"/>
          <p:cNvSpPr txBox="1"/>
          <p:nvPr/>
        </p:nvSpPr>
        <p:spPr>
          <a:xfrm>
            <a:off x="179388" y="5516563"/>
            <a:ext cx="8713787" cy="1735137"/>
          </a:xfrm>
          <a:prstGeom prst="rect">
            <a:avLst/>
          </a:prstGeom>
          <a:noFill/>
          <a:ln w="9525">
            <a:noFill/>
          </a:ln>
        </p:spPr>
        <p:txBody>
          <a:bodyPr>
            <a:spAutoFit/>
          </a:bodyPr>
          <a:p>
            <a:r>
              <a:rPr lang="en-US" altLang="zh-CN" sz="2400" b="1" dirty="0">
                <a:latin typeface="Arial" panose="020B0604020202020204" pitchFamily="34" charset="0"/>
              </a:rPr>
              <a:t>◎</a:t>
            </a:r>
            <a:r>
              <a:rPr lang="zh-CN" altLang="en-US" sz="2400" b="1" dirty="0">
                <a:latin typeface="Arial" panose="020B0604020202020204" pitchFamily="34" charset="0"/>
              </a:rPr>
              <a:t>于是项王大呼驰下，汉军皆披靡</a:t>
            </a:r>
            <a:endParaRPr lang="zh-CN" altLang="en-US" sz="2400" b="1" dirty="0">
              <a:latin typeface="Arial" panose="020B0604020202020204" pitchFamily="34" charset="0"/>
            </a:endParaRPr>
          </a:p>
          <a:p>
            <a:r>
              <a:rPr lang="en-US" altLang="zh-CN" sz="2400" b="1" dirty="0">
                <a:latin typeface="Arial" panose="020B0604020202020204" pitchFamily="34" charset="0"/>
              </a:rPr>
              <a:t>◎</a:t>
            </a:r>
            <a:r>
              <a:rPr lang="zh-CN" altLang="en-US" sz="2400" b="1" dirty="0">
                <a:latin typeface="Arial" panose="020B0604020202020204" pitchFamily="34" charset="0"/>
              </a:rPr>
              <a:t>赤泉侯为骑将，追项王，项王嗔目而叱之，赤泉后人马俱惊，辟易数里</a:t>
            </a:r>
            <a:endParaRPr lang="zh-CN" altLang="en-US" sz="2400" b="1" dirty="0">
              <a:latin typeface="Arial" panose="020B0604020202020204" pitchFamily="34" charset="0"/>
            </a:endParaRPr>
          </a:p>
          <a:p>
            <a:pPr>
              <a:spcBef>
                <a:spcPct val="50000"/>
              </a:spcBef>
            </a:pPr>
            <a:endParaRPr lang="zh-CN" altLang="en-US" sz="2400" b="1" dirty="0">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09926"/>
                                        </p:tgtEl>
                                        <p:attrNameLst>
                                          <p:attrName>style.visibility</p:attrName>
                                        </p:attrNameLst>
                                      </p:cBhvr>
                                      <p:to>
                                        <p:strVal val="visible"/>
                                      </p:to>
                                    </p:set>
                                    <p:anim calcmode="lin" valueType="num">
                                      <p:cBhvr additive="base">
                                        <p:cTn id="7" dur="500" fill="hold"/>
                                        <p:tgtEl>
                                          <p:spTgt spid="209926"/>
                                        </p:tgtEl>
                                        <p:attrNameLst>
                                          <p:attrName>ppt_x</p:attrName>
                                        </p:attrNameLst>
                                      </p:cBhvr>
                                      <p:tavLst>
                                        <p:tav tm="0">
                                          <p:val>
                                            <p:strVal val="#ppt_x"/>
                                          </p:val>
                                        </p:tav>
                                        <p:tav tm="100000">
                                          <p:val>
                                            <p:strVal val="#ppt_x"/>
                                          </p:val>
                                        </p:tav>
                                      </p:tavLst>
                                    </p:anim>
                                    <p:anim calcmode="lin" valueType="num">
                                      <p:cBhvr additive="base">
                                        <p:cTn id="8" dur="500" fill="hold"/>
                                        <p:tgtEl>
                                          <p:spTgt spid="20992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09925"/>
                                        </p:tgtEl>
                                        <p:attrNameLst>
                                          <p:attrName>style.visibility</p:attrName>
                                        </p:attrNameLst>
                                      </p:cBhvr>
                                      <p:to>
                                        <p:strVal val="visible"/>
                                      </p:to>
                                    </p:set>
                                    <p:anim calcmode="lin" valueType="num">
                                      <p:cBhvr additive="base">
                                        <p:cTn id="13" dur="500" fill="hold"/>
                                        <p:tgtEl>
                                          <p:spTgt spid="209925"/>
                                        </p:tgtEl>
                                        <p:attrNameLst>
                                          <p:attrName>ppt_x</p:attrName>
                                        </p:attrNameLst>
                                      </p:cBhvr>
                                      <p:tavLst>
                                        <p:tav tm="0">
                                          <p:val>
                                            <p:strVal val="#ppt_x"/>
                                          </p:val>
                                        </p:tav>
                                        <p:tav tm="100000">
                                          <p:val>
                                            <p:strVal val="#ppt_x"/>
                                          </p:val>
                                        </p:tav>
                                      </p:tavLst>
                                    </p:anim>
                                    <p:anim calcmode="lin" valueType="num">
                                      <p:cBhvr additive="base">
                                        <p:cTn id="14" dur="500" fill="hold"/>
                                        <p:tgtEl>
                                          <p:spTgt spid="20992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09928"/>
                                        </p:tgtEl>
                                        <p:attrNameLst>
                                          <p:attrName>style.visibility</p:attrName>
                                        </p:attrNameLst>
                                      </p:cBhvr>
                                      <p:to>
                                        <p:strVal val="visible"/>
                                      </p:to>
                                    </p:set>
                                    <p:anim calcmode="lin" valueType="num">
                                      <p:cBhvr additive="base">
                                        <p:cTn id="19" dur="500" fill="hold"/>
                                        <p:tgtEl>
                                          <p:spTgt spid="209928"/>
                                        </p:tgtEl>
                                        <p:attrNameLst>
                                          <p:attrName>ppt_x</p:attrName>
                                        </p:attrNameLst>
                                      </p:cBhvr>
                                      <p:tavLst>
                                        <p:tav tm="0">
                                          <p:val>
                                            <p:strVal val="#ppt_x"/>
                                          </p:val>
                                        </p:tav>
                                        <p:tav tm="100000">
                                          <p:val>
                                            <p:strVal val="#ppt_x"/>
                                          </p:val>
                                        </p:tav>
                                      </p:tavLst>
                                    </p:anim>
                                    <p:anim calcmode="lin" valueType="num">
                                      <p:cBhvr additive="base">
                                        <p:cTn id="20" dur="500" fill="hold"/>
                                        <p:tgtEl>
                                          <p:spTgt spid="20992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9925" grpId="0"/>
      <p:bldP spid="209926" grpId="0"/>
      <p:bldP spid="209928"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6068" name="文本框 216067"/>
          <p:cNvSpPr txBox="1"/>
          <p:nvPr/>
        </p:nvSpPr>
        <p:spPr>
          <a:xfrm>
            <a:off x="179388" y="188913"/>
            <a:ext cx="8785225" cy="4637087"/>
          </a:xfrm>
          <a:prstGeom prst="rect">
            <a:avLst/>
          </a:prstGeom>
          <a:noFill/>
          <a:ln w="9525">
            <a:noFill/>
          </a:ln>
        </p:spPr>
        <p:txBody>
          <a:bodyPr>
            <a:spAutoFit/>
          </a:bodyPr>
          <a:p>
            <a:r>
              <a:rPr lang="en-US" altLang="zh-CN" sz="2800" b="1" dirty="0">
                <a:solidFill>
                  <a:srgbClr val="3333FF"/>
                </a:solidFill>
                <a:latin typeface="Arial" panose="020B0604020202020204" pitchFamily="34" charset="0"/>
              </a:rPr>
              <a:t>6</a:t>
            </a:r>
            <a:r>
              <a:rPr lang="zh-CN" altLang="en-US" sz="2800" b="1" dirty="0">
                <a:solidFill>
                  <a:srgbClr val="3333FF"/>
                </a:solidFill>
                <a:latin typeface="Arial" panose="020B0604020202020204" pitchFamily="34" charset="0"/>
              </a:rPr>
              <a:t>、拓深探讨：太史公写人写事之高超，我们在刀光剑影的</a:t>
            </a:r>
            <a:r>
              <a:rPr lang="en-US" altLang="zh-CN" sz="2800" b="1" dirty="0">
                <a:solidFill>
                  <a:srgbClr val="3333FF"/>
                </a:solidFill>
                <a:latin typeface="Arial" panose="020B0604020202020204" pitchFamily="34" charset="0"/>
              </a:rPr>
              <a:t>《</a:t>
            </a:r>
            <a:r>
              <a:rPr lang="zh-CN" altLang="en-US" sz="2800" b="1" dirty="0">
                <a:solidFill>
                  <a:srgbClr val="3333FF"/>
                </a:solidFill>
                <a:latin typeface="Arial" panose="020B0604020202020204" pitchFamily="34" charset="0"/>
              </a:rPr>
              <a:t>鸿门宴</a:t>
            </a:r>
            <a:r>
              <a:rPr lang="en-US" altLang="zh-CN" sz="2800" b="1" dirty="0">
                <a:solidFill>
                  <a:srgbClr val="3333FF"/>
                </a:solidFill>
                <a:latin typeface="Arial" panose="020B0604020202020204" pitchFamily="34" charset="0"/>
              </a:rPr>
              <a:t>》</a:t>
            </a:r>
            <a:r>
              <a:rPr lang="zh-CN" altLang="en-US" sz="2800" b="1" dirty="0">
                <a:solidFill>
                  <a:srgbClr val="3333FF"/>
                </a:solidFill>
                <a:latin typeface="Arial" panose="020B0604020202020204" pitchFamily="34" charset="0"/>
              </a:rPr>
              <a:t>中已经叹服，无须再看后面故事的发展，从中你已经看得出今后谁胜谁败，谁得江山了。同样道理，“叱咤风云”一节，也写的耐人寻味，独具匠心。请你谈谈。</a:t>
            </a:r>
            <a:endParaRPr lang="zh-CN" altLang="en-US" sz="2800" b="1" dirty="0">
              <a:solidFill>
                <a:srgbClr val="3333FF"/>
              </a:solidFill>
              <a:latin typeface="Arial" panose="020B0604020202020204" pitchFamily="34" charset="0"/>
            </a:endParaRPr>
          </a:p>
          <a:p>
            <a:endParaRPr lang="zh-CN" altLang="en-US" sz="2800" b="1" dirty="0">
              <a:solidFill>
                <a:srgbClr val="3333FF"/>
              </a:solidFill>
              <a:latin typeface="Arial" panose="020B0604020202020204" pitchFamily="34" charset="0"/>
            </a:endParaRPr>
          </a:p>
          <a:p>
            <a:endParaRPr lang="zh-CN" altLang="en-US" sz="2800" b="1" dirty="0">
              <a:solidFill>
                <a:srgbClr val="3333FF"/>
              </a:solidFill>
              <a:latin typeface="Arial" panose="020B0604020202020204" pitchFamily="34" charset="0"/>
            </a:endParaRPr>
          </a:p>
          <a:p>
            <a:endParaRPr lang="zh-CN" altLang="en-US" sz="2800" b="1" dirty="0">
              <a:solidFill>
                <a:srgbClr val="3333FF"/>
              </a:solidFill>
              <a:latin typeface="Arial" panose="020B0604020202020204" pitchFamily="34" charset="0"/>
            </a:endParaRPr>
          </a:p>
          <a:p>
            <a:endParaRPr lang="zh-CN" altLang="en-US" sz="2800" b="1" dirty="0">
              <a:latin typeface="Arial" panose="020B0604020202020204" pitchFamily="34" charset="0"/>
            </a:endParaRPr>
          </a:p>
          <a:p>
            <a:r>
              <a:rPr lang="en-US" altLang="zh-CN" sz="2800" b="1" dirty="0">
                <a:solidFill>
                  <a:srgbClr val="3333FF"/>
                </a:solidFill>
                <a:latin typeface="Arial" panose="020B0604020202020204" pitchFamily="34" charset="0"/>
              </a:rPr>
              <a:t>7</a:t>
            </a:r>
            <a:r>
              <a:rPr lang="zh-CN" altLang="en-US" sz="2800" b="1" dirty="0">
                <a:solidFill>
                  <a:srgbClr val="3333FF"/>
                </a:solidFill>
                <a:latin typeface="Arial" panose="020B0604020202020204" pitchFamily="34" charset="0"/>
              </a:rPr>
              <a:t>、小结：主要性格</a:t>
            </a:r>
            <a:endParaRPr lang="zh-CN" altLang="en-US" sz="2800" b="1" dirty="0">
              <a:solidFill>
                <a:srgbClr val="3333FF"/>
              </a:solidFill>
              <a:latin typeface="Arial" panose="020B0604020202020204" pitchFamily="34" charset="0"/>
            </a:endParaRPr>
          </a:p>
          <a:p>
            <a:endParaRPr lang="zh-CN" altLang="en-US" dirty="0">
              <a:latin typeface="Arial" panose="020B0604020202020204" pitchFamily="34" charset="0"/>
            </a:endParaRPr>
          </a:p>
        </p:txBody>
      </p:sp>
      <p:sp>
        <p:nvSpPr>
          <p:cNvPr id="216069" name="文本框 216068"/>
          <p:cNvSpPr txBox="1"/>
          <p:nvPr/>
        </p:nvSpPr>
        <p:spPr>
          <a:xfrm>
            <a:off x="250825" y="2492375"/>
            <a:ext cx="8713788" cy="2868613"/>
          </a:xfrm>
          <a:prstGeom prst="rect">
            <a:avLst/>
          </a:prstGeom>
          <a:noFill/>
          <a:ln w="9525">
            <a:noFill/>
          </a:ln>
        </p:spPr>
        <p:txBody>
          <a:bodyPr>
            <a:spAutoFit/>
          </a:bodyPr>
          <a:p>
            <a:r>
              <a:rPr lang="zh-CN" altLang="en-US" sz="2800" b="1" dirty="0">
                <a:latin typeface="Arial" panose="020B0604020202020204" pitchFamily="34" charset="0"/>
              </a:rPr>
              <a:t>在“叱咤风云”的背后已经隐含着重重危机、节节败退的迹象：</a:t>
            </a:r>
            <a:endParaRPr lang="zh-CN" altLang="en-US" sz="2800" b="1" dirty="0">
              <a:latin typeface="Arial" panose="020B0604020202020204" pitchFamily="34" charset="0"/>
            </a:endParaRPr>
          </a:p>
          <a:p>
            <a:r>
              <a:rPr lang="zh-CN" altLang="en-US" sz="2800" b="1" dirty="0">
                <a:latin typeface="Arial" panose="020B0604020202020204" pitchFamily="34" charset="0"/>
              </a:rPr>
              <a:t>（</a:t>
            </a:r>
            <a:r>
              <a:rPr lang="en-US" altLang="zh-CN" sz="2800" b="1" dirty="0">
                <a:latin typeface="Arial" panose="020B0604020202020204" pitchFamily="34" charset="0"/>
              </a:rPr>
              <a:t>1</a:t>
            </a:r>
            <a:r>
              <a:rPr lang="zh-CN" altLang="en-US" sz="2800" b="1" dirty="0">
                <a:latin typeface="Arial" panose="020B0604020202020204" pitchFamily="34" charset="0"/>
              </a:rPr>
              <a:t>）后两件事（</a:t>
            </a:r>
            <a:r>
              <a:rPr lang="en-US" altLang="zh-CN" sz="2800" b="1" dirty="0">
                <a:latin typeface="Arial" panose="020B0604020202020204" pitchFamily="34" charset="0"/>
              </a:rPr>
              <a:t>2</a:t>
            </a:r>
            <a:r>
              <a:rPr lang="zh-CN" altLang="en-US" sz="2800" b="1" dirty="0">
                <a:latin typeface="Arial" panose="020B0604020202020204" pitchFamily="34" charset="0"/>
              </a:rPr>
              <a:t>）田父指路</a:t>
            </a:r>
            <a:endParaRPr lang="zh-CN" altLang="en-US" sz="2800" b="1" dirty="0">
              <a:latin typeface="Arial" panose="020B0604020202020204" pitchFamily="34" charset="0"/>
            </a:endParaRPr>
          </a:p>
          <a:p>
            <a:endParaRPr lang="zh-CN" altLang="en-US" sz="2800" b="1" dirty="0">
              <a:latin typeface="Arial" panose="020B0604020202020204" pitchFamily="34" charset="0"/>
            </a:endParaRPr>
          </a:p>
          <a:p>
            <a:endParaRPr lang="zh-CN" altLang="en-US" sz="2800" b="1" dirty="0">
              <a:latin typeface="Arial" panose="020B0604020202020204" pitchFamily="34" charset="0"/>
            </a:endParaRPr>
          </a:p>
          <a:p>
            <a:pPr>
              <a:spcBef>
                <a:spcPct val="50000"/>
              </a:spcBef>
            </a:pPr>
            <a:endParaRPr lang="zh-CN" altLang="en-US" sz="2800" dirty="0">
              <a:latin typeface="Arial" panose="020B0604020202020204" pitchFamily="34" charset="0"/>
            </a:endParaRPr>
          </a:p>
        </p:txBody>
      </p:sp>
      <p:sp>
        <p:nvSpPr>
          <p:cNvPr id="216070" name="文本框 216069"/>
          <p:cNvSpPr txBox="1"/>
          <p:nvPr/>
        </p:nvSpPr>
        <p:spPr>
          <a:xfrm>
            <a:off x="179388" y="4652963"/>
            <a:ext cx="8713787" cy="1800225"/>
          </a:xfrm>
          <a:prstGeom prst="rect">
            <a:avLst/>
          </a:prstGeom>
          <a:noFill/>
          <a:ln w="9525">
            <a:noFill/>
          </a:ln>
        </p:spPr>
        <p:txBody>
          <a:bodyPr>
            <a:spAutoFit/>
          </a:bodyPr>
          <a:p>
            <a:endParaRPr lang="en-US" altLang="zh-CN" sz="2800" b="1" dirty="0">
              <a:latin typeface="Arial" panose="020B0604020202020204" pitchFamily="34" charset="0"/>
            </a:endParaRPr>
          </a:p>
          <a:p>
            <a:endParaRPr lang="en-US" altLang="zh-CN" sz="2800" b="1" dirty="0">
              <a:latin typeface="Arial" panose="020B0604020202020204" pitchFamily="34" charset="0"/>
            </a:endParaRPr>
          </a:p>
          <a:p>
            <a:br>
              <a:rPr lang="en-US" altLang="zh-CN" sz="2800" dirty="0">
                <a:latin typeface="Arial" panose="020B0604020202020204" pitchFamily="34" charset="0"/>
              </a:rPr>
            </a:br>
            <a:endParaRPr lang="en-US" altLang="zh-CN" sz="2800" dirty="0">
              <a:latin typeface="Arial" panose="020B0604020202020204" pitchFamily="34" charset="0"/>
            </a:endParaRPr>
          </a:p>
        </p:txBody>
      </p:sp>
      <p:sp>
        <p:nvSpPr>
          <p:cNvPr id="216071" name="文本框 216070"/>
          <p:cNvSpPr txBox="1"/>
          <p:nvPr/>
        </p:nvSpPr>
        <p:spPr>
          <a:xfrm>
            <a:off x="323850" y="5084763"/>
            <a:ext cx="6985000" cy="519112"/>
          </a:xfrm>
          <a:prstGeom prst="rect">
            <a:avLst/>
          </a:prstGeom>
          <a:noFill/>
          <a:ln w="9525">
            <a:noFill/>
          </a:ln>
        </p:spPr>
        <p:txBody>
          <a:bodyPr>
            <a:spAutoFit/>
          </a:bodyPr>
          <a:p>
            <a:pPr>
              <a:spcBef>
                <a:spcPct val="50000"/>
              </a:spcBef>
            </a:pPr>
            <a:r>
              <a:rPr lang="zh-CN" altLang="en-US" sz="2800" b="1" dirty="0">
                <a:latin typeface="Arial" panose="020B0604020202020204" pitchFamily="34" charset="0"/>
              </a:rPr>
              <a:t>叱咤风云</a:t>
            </a:r>
            <a:endParaRPr lang="zh-CN" altLang="en-US" b="1" dirty="0">
              <a:latin typeface="Arial" panose="020B0604020202020204" pitchFamily="34" charset="0"/>
            </a:endParaRPr>
          </a:p>
        </p:txBody>
      </p:sp>
      <p:sp>
        <p:nvSpPr>
          <p:cNvPr id="216072" name="左大括号 216071"/>
          <p:cNvSpPr/>
          <p:nvPr/>
        </p:nvSpPr>
        <p:spPr>
          <a:xfrm>
            <a:off x="2124075" y="4797425"/>
            <a:ext cx="144463" cy="1295400"/>
          </a:xfrm>
          <a:prstGeom prst="leftBrace">
            <a:avLst>
              <a:gd name="adj1" fmla="val 74725"/>
              <a:gd name="adj2" fmla="val 50000"/>
            </a:avLst>
          </a:prstGeom>
          <a:noFill/>
          <a:ln w="9525" cap="flat" cmpd="sng">
            <a:solidFill>
              <a:schemeClr val="tx1"/>
            </a:solidFill>
            <a:prstDash val="solid"/>
            <a:headEnd type="none" w="med" len="med"/>
            <a:tailEnd type="none" w="med" len="med"/>
          </a:ln>
        </p:spPr>
        <p:txBody>
          <a:bodyPr/>
          <a:p>
            <a:endParaRPr lang="zh-CN" altLang="en-US"/>
          </a:p>
        </p:txBody>
      </p:sp>
      <p:sp>
        <p:nvSpPr>
          <p:cNvPr id="216073" name="文本框 216072"/>
          <p:cNvSpPr txBox="1"/>
          <p:nvPr/>
        </p:nvSpPr>
        <p:spPr>
          <a:xfrm>
            <a:off x="2484438" y="4508500"/>
            <a:ext cx="6048375" cy="1206500"/>
          </a:xfrm>
          <a:prstGeom prst="rect">
            <a:avLst/>
          </a:prstGeom>
          <a:noFill/>
          <a:ln w="9525">
            <a:noFill/>
          </a:ln>
        </p:spPr>
        <p:txBody>
          <a:bodyPr>
            <a:spAutoFit/>
          </a:bodyPr>
          <a:p>
            <a:r>
              <a:rPr lang="zh-CN" altLang="en-US" sz="2800" b="1" dirty="0">
                <a:latin typeface="Arial" panose="020B0604020202020204" pitchFamily="34" charset="0"/>
              </a:rPr>
              <a:t>威震楼烦    射伤汉王</a:t>
            </a:r>
            <a:r>
              <a:rPr lang="zh-CN" altLang="en-US" b="1" dirty="0">
                <a:latin typeface="Arial" panose="020B0604020202020204" pitchFamily="34" charset="0"/>
              </a:rPr>
              <a:t>  </a:t>
            </a:r>
            <a:endParaRPr lang="zh-CN" altLang="en-US" b="1" dirty="0">
              <a:latin typeface="Arial" panose="020B0604020202020204" pitchFamily="34" charset="0"/>
            </a:endParaRPr>
          </a:p>
          <a:p>
            <a:pPr>
              <a:spcBef>
                <a:spcPct val="50000"/>
              </a:spcBef>
            </a:pPr>
            <a:br>
              <a:rPr lang="zh-CN" altLang="en-US" b="1" dirty="0">
                <a:latin typeface="Arial" panose="020B0604020202020204" pitchFamily="34" charset="0"/>
              </a:rPr>
            </a:br>
            <a:endParaRPr lang="zh-CN" altLang="en-US" b="1" dirty="0">
              <a:latin typeface="Arial" panose="020B0604020202020204" pitchFamily="34" charset="0"/>
            </a:endParaRPr>
          </a:p>
        </p:txBody>
      </p:sp>
      <p:sp>
        <p:nvSpPr>
          <p:cNvPr id="216074" name="文本框 216073"/>
          <p:cNvSpPr txBox="1"/>
          <p:nvPr/>
        </p:nvSpPr>
        <p:spPr>
          <a:xfrm>
            <a:off x="2411413" y="5084763"/>
            <a:ext cx="3887787" cy="1587500"/>
          </a:xfrm>
          <a:prstGeom prst="rect">
            <a:avLst/>
          </a:prstGeom>
          <a:noFill/>
          <a:ln w="9525">
            <a:noFill/>
          </a:ln>
        </p:spPr>
        <p:txBody>
          <a:bodyPr>
            <a:spAutoFit/>
          </a:bodyPr>
          <a:p>
            <a:r>
              <a:rPr lang="zh-CN" altLang="en-US" sz="2800" b="1" dirty="0">
                <a:latin typeface="Arial" panose="020B0604020202020204" pitchFamily="34" charset="0"/>
              </a:rPr>
              <a:t>勇收失地  </a:t>
            </a:r>
            <a:endParaRPr lang="zh-CN" altLang="en-US" sz="2800" b="1" dirty="0">
              <a:latin typeface="Arial" panose="020B0604020202020204" pitchFamily="34" charset="0"/>
            </a:endParaRPr>
          </a:p>
          <a:p>
            <a:r>
              <a:rPr lang="zh-CN" altLang="en-US" sz="2800" b="1" dirty="0">
                <a:latin typeface="Arial" panose="020B0604020202020204" pitchFamily="34" charset="0"/>
              </a:rPr>
              <a:t>           </a:t>
            </a:r>
            <a:endParaRPr lang="zh-CN" altLang="en-US" sz="2800" b="1" dirty="0">
              <a:latin typeface="Arial" panose="020B0604020202020204" pitchFamily="34" charset="0"/>
            </a:endParaRPr>
          </a:p>
          <a:p>
            <a:pPr>
              <a:spcBef>
                <a:spcPct val="50000"/>
              </a:spcBef>
            </a:pPr>
            <a:endParaRPr lang="zh-CN" altLang="en-US" sz="2800" dirty="0">
              <a:latin typeface="Arial" panose="020B0604020202020204" pitchFamily="34" charset="0"/>
            </a:endParaRPr>
          </a:p>
        </p:txBody>
      </p:sp>
      <p:sp>
        <p:nvSpPr>
          <p:cNvPr id="216075" name="文本框 216074"/>
          <p:cNvSpPr txBox="1"/>
          <p:nvPr/>
        </p:nvSpPr>
        <p:spPr>
          <a:xfrm>
            <a:off x="2484438" y="5661025"/>
            <a:ext cx="2663825" cy="519113"/>
          </a:xfrm>
          <a:prstGeom prst="rect">
            <a:avLst/>
          </a:prstGeom>
          <a:noFill/>
          <a:ln w="9525">
            <a:noFill/>
          </a:ln>
        </p:spPr>
        <p:txBody>
          <a:bodyPr>
            <a:spAutoFit/>
          </a:bodyPr>
          <a:p>
            <a:pPr>
              <a:spcBef>
                <a:spcPct val="50000"/>
              </a:spcBef>
            </a:pPr>
            <a:r>
              <a:rPr lang="zh-CN" altLang="en-US" sz="2800" b="1" dirty="0">
                <a:latin typeface="Arial" panose="020B0604020202020204" pitchFamily="34" charset="0"/>
              </a:rPr>
              <a:t>威退汉军</a:t>
            </a:r>
            <a:endParaRPr lang="zh-CN" altLang="en-US" sz="2800" b="1" dirty="0">
              <a:latin typeface="Arial" panose="020B0604020202020204" pitchFamily="34" charset="0"/>
            </a:endParaRPr>
          </a:p>
        </p:txBody>
      </p:sp>
      <p:sp>
        <p:nvSpPr>
          <p:cNvPr id="216076" name="右大括号 216075"/>
          <p:cNvSpPr/>
          <p:nvPr/>
        </p:nvSpPr>
        <p:spPr>
          <a:xfrm>
            <a:off x="5940425" y="4581525"/>
            <a:ext cx="71438" cy="1655763"/>
          </a:xfrm>
          <a:prstGeom prst="rightBrace">
            <a:avLst>
              <a:gd name="adj1" fmla="val 193146"/>
              <a:gd name="adj2" fmla="val 50000"/>
            </a:avLst>
          </a:prstGeom>
          <a:noFill/>
          <a:ln w="9525" cap="flat" cmpd="sng">
            <a:solidFill>
              <a:schemeClr val="tx1"/>
            </a:solidFill>
            <a:prstDash val="solid"/>
            <a:headEnd type="none" w="med" len="med"/>
            <a:tailEnd type="none" w="med" len="med"/>
          </a:ln>
        </p:spPr>
        <p:txBody>
          <a:bodyPr/>
          <a:p>
            <a:endParaRPr lang="zh-CN" altLang="en-US"/>
          </a:p>
        </p:txBody>
      </p:sp>
      <p:sp>
        <p:nvSpPr>
          <p:cNvPr id="216077" name="文本框 216076"/>
          <p:cNvSpPr txBox="1"/>
          <p:nvPr/>
        </p:nvSpPr>
        <p:spPr>
          <a:xfrm>
            <a:off x="6227763" y="4437063"/>
            <a:ext cx="2665412" cy="1800225"/>
          </a:xfrm>
          <a:prstGeom prst="rect">
            <a:avLst/>
          </a:prstGeom>
          <a:noFill/>
          <a:ln w="9525">
            <a:noFill/>
          </a:ln>
        </p:spPr>
        <p:txBody>
          <a:bodyPr>
            <a:spAutoFit/>
          </a:bodyPr>
          <a:p>
            <a:pPr>
              <a:spcBef>
                <a:spcPct val="50000"/>
              </a:spcBef>
            </a:pPr>
            <a:r>
              <a:rPr lang="zh-CN" altLang="en-US" sz="2800" b="1" dirty="0">
                <a:latin typeface="Arial" panose="020B0604020202020204" pitchFamily="34" charset="0"/>
              </a:rPr>
              <a:t>英勇非凡，霸气十足。但不沉稳，易怒，莽撞。</a:t>
            </a:r>
            <a:endParaRPr lang="zh-CN" altLang="en-US" sz="2800" b="1" dirty="0">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16069"/>
                                        </p:tgtEl>
                                        <p:attrNameLst>
                                          <p:attrName>style.visibility</p:attrName>
                                        </p:attrNameLst>
                                      </p:cBhvr>
                                      <p:to>
                                        <p:strVal val="visible"/>
                                      </p:to>
                                    </p:set>
                                    <p:anim calcmode="lin" valueType="num">
                                      <p:cBhvr additive="base">
                                        <p:cTn id="7" dur="500" fill="hold"/>
                                        <p:tgtEl>
                                          <p:spTgt spid="216069"/>
                                        </p:tgtEl>
                                        <p:attrNameLst>
                                          <p:attrName>ppt_x</p:attrName>
                                        </p:attrNameLst>
                                      </p:cBhvr>
                                      <p:tavLst>
                                        <p:tav tm="0">
                                          <p:val>
                                            <p:strVal val="#ppt_x"/>
                                          </p:val>
                                        </p:tav>
                                        <p:tav tm="100000">
                                          <p:val>
                                            <p:strVal val="#ppt_x"/>
                                          </p:val>
                                        </p:tav>
                                      </p:tavLst>
                                    </p:anim>
                                    <p:anim calcmode="lin" valueType="num">
                                      <p:cBhvr additive="base">
                                        <p:cTn id="8" dur="500" fill="hold"/>
                                        <p:tgtEl>
                                          <p:spTgt spid="2160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16071"/>
                                        </p:tgtEl>
                                        <p:attrNameLst>
                                          <p:attrName>style.visibility</p:attrName>
                                        </p:attrNameLst>
                                      </p:cBhvr>
                                      <p:to>
                                        <p:strVal val="visible"/>
                                      </p:to>
                                    </p:set>
                                    <p:anim calcmode="lin" valueType="num">
                                      <p:cBhvr additive="base">
                                        <p:cTn id="13" dur="500" fill="hold"/>
                                        <p:tgtEl>
                                          <p:spTgt spid="216071"/>
                                        </p:tgtEl>
                                        <p:attrNameLst>
                                          <p:attrName>ppt_x</p:attrName>
                                        </p:attrNameLst>
                                      </p:cBhvr>
                                      <p:tavLst>
                                        <p:tav tm="0">
                                          <p:val>
                                            <p:strVal val="#ppt_x"/>
                                          </p:val>
                                        </p:tav>
                                        <p:tav tm="100000">
                                          <p:val>
                                            <p:strVal val="#ppt_x"/>
                                          </p:val>
                                        </p:tav>
                                      </p:tavLst>
                                    </p:anim>
                                    <p:anim calcmode="lin" valueType="num">
                                      <p:cBhvr additive="base">
                                        <p:cTn id="14" dur="500" fill="hold"/>
                                        <p:tgtEl>
                                          <p:spTgt spid="216071"/>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16072"/>
                                        </p:tgtEl>
                                        <p:attrNameLst>
                                          <p:attrName>style.visibility</p:attrName>
                                        </p:attrNameLst>
                                      </p:cBhvr>
                                      <p:to>
                                        <p:strVal val="visible"/>
                                      </p:to>
                                    </p:set>
                                    <p:anim calcmode="lin" valueType="num">
                                      <p:cBhvr additive="base">
                                        <p:cTn id="19" dur="500" fill="hold"/>
                                        <p:tgtEl>
                                          <p:spTgt spid="216072"/>
                                        </p:tgtEl>
                                        <p:attrNameLst>
                                          <p:attrName>ppt_x</p:attrName>
                                        </p:attrNameLst>
                                      </p:cBhvr>
                                      <p:tavLst>
                                        <p:tav tm="0">
                                          <p:val>
                                            <p:strVal val="#ppt_x"/>
                                          </p:val>
                                        </p:tav>
                                        <p:tav tm="100000">
                                          <p:val>
                                            <p:strVal val="#ppt_x"/>
                                          </p:val>
                                        </p:tav>
                                      </p:tavLst>
                                    </p:anim>
                                    <p:anim calcmode="lin" valueType="num">
                                      <p:cBhvr additive="base">
                                        <p:cTn id="20" dur="500" fill="hold"/>
                                        <p:tgtEl>
                                          <p:spTgt spid="216072"/>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16073"/>
                                        </p:tgtEl>
                                        <p:attrNameLst>
                                          <p:attrName>style.visibility</p:attrName>
                                        </p:attrNameLst>
                                      </p:cBhvr>
                                      <p:to>
                                        <p:strVal val="visible"/>
                                      </p:to>
                                    </p:set>
                                    <p:anim calcmode="lin" valueType="num">
                                      <p:cBhvr additive="base">
                                        <p:cTn id="25" dur="500" fill="hold"/>
                                        <p:tgtEl>
                                          <p:spTgt spid="216073"/>
                                        </p:tgtEl>
                                        <p:attrNameLst>
                                          <p:attrName>ppt_x</p:attrName>
                                        </p:attrNameLst>
                                      </p:cBhvr>
                                      <p:tavLst>
                                        <p:tav tm="0">
                                          <p:val>
                                            <p:strVal val="#ppt_x"/>
                                          </p:val>
                                        </p:tav>
                                        <p:tav tm="100000">
                                          <p:val>
                                            <p:strVal val="#ppt_x"/>
                                          </p:val>
                                        </p:tav>
                                      </p:tavLst>
                                    </p:anim>
                                    <p:anim calcmode="lin" valueType="num">
                                      <p:cBhvr additive="base">
                                        <p:cTn id="26" dur="500" fill="hold"/>
                                        <p:tgtEl>
                                          <p:spTgt spid="216073"/>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216074"/>
                                        </p:tgtEl>
                                        <p:attrNameLst>
                                          <p:attrName>style.visibility</p:attrName>
                                        </p:attrNameLst>
                                      </p:cBhvr>
                                      <p:to>
                                        <p:strVal val="visible"/>
                                      </p:to>
                                    </p:set>
                                    <p:anim calcmode="lin" valueType="num">
                                      <p:cBhvr additive="base">
                                        <p:cTn id="31" dur="500" fill="hold"/>
                                        <p:tgtEl>
                                          <p:spTgt spid="216074"/>
                                        </p:tgtEl>
                                        <p:attrNameLst>
                                          <p:attrName>ppt_x</p:attrName>
                                        </p:attrNameLst>
                                      </p:cBhvr>
                                      <p:tavLst>
                                        <p:tav tm="0">
                                          <p:val>
                                            <p:strVal val="#ppt_x"/>
                                          </p:val>
                                        </p:tav>
                                        <p:tav tm="100000">
                                          <p:val>
                                            <p:strVal val="#ppt_x"/>
                                          </p:val>
                                        </p:tav>
                                      </p:tavLst>
                                    </p:anim>
                                    <p:anim calcmode="lin" valueType="num">
                                      <p:cBhvr additive="base">
                                        <p:cTn id="32" dur="500" fill="hold"/>
                                        <p:tgtEl>
                                          <p:spTgt spid="216074"/>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216075"/>
                                        </p:tgtEl>
                                        <p:attrNameLst>
                                          <p:attrName>style.visibility</p:attrName>
                                        </p:attrNameLst>
                                      </p:cBhvr>
                                      <p:to>
                                        <p:strVal val="visible"/>
                                      </p:to>
                                    </p:set>
                                    <p:anim calcmode="lin" valueType="num">
                                      <p:cBhvr additive="base">
                                        <p:cTn id="37" dur="500" fill="hold"/>
                                        <p:tgtEl>
                                          <p:spTgt spid="216075"/>
                                        </p:tgtEl>
                                        <p:attrNameLst>
                                          <p:attrName>ppt_x</p:attrName>
                                        </p:attrNameLst>
                                      </p:cBhvr>
                                      <p:tavLst>
                                        <p:tav tm="0">
                                          <p:val>
                                            <p:strVal val="#ppt_x"/>
                                          </p:val>
                                        </p:tav>
                                        <p:tav tm="100000">
                                          <p:val>
                                            <p:strVal val="#ppt_x"/>
                                          </p:val>
                                        </p:tav>
                                      </p:tavLst>
                                    </p:anim>
                                    <p:anim calcmode="lin" valueType="num">
                                      <p:cBhvr additive="base">
                                        <p:cTn id="38" dur="500" fill="hold"/>
                                        <p:tgtEl>
                                          <p:spTgt spid="216075"/>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216076"/>
                                        </p:tgtEl>
                                        <p:attrNameLst>
                                          <p:attrName>style.visibility</p:attrName>
                                        </p:attrNameLst>
                                      </p:cBhvr>
                                      <p:to>
                                        <p:strVal val="visible"/>
                                      </p:to>
                                    </p:set>
                                    <p:anim calcmode="lin" valueType="num">
                                      <p:cBhvr additive="base">
                                        <p:cTn id="43" dur="500" fill="hold"/>
                                        <p:tgtEl>
                                          <p:spTgt spid="216076"/>
                                        </p:tgtEl>
                                        <p:attrNameLst>
                                          <p:attrName>ppt_x</p:attrName>
                                        </p:attrNameLst>
                                      </p:cBhvr>
                                      <p:tavLst>
                                        <p:tav tm="0">
                                          <p:val>
                                            <p:strVal val="#ppt_x"/>
                                          </p:val>
                                        </p:tav>
                                        <p:tav tm="100000">
                                          <p:val>
                                            <p:strVal val="#ppt_x"/>
                                          </p:val>
                                        </p:tav>
                                      </p:tavLst>
                                    </p:anim>
                                    <p:anim calcmode="lin" valueType="num">
                                      <p:cBhvr additive="base">
                                        <p:cTn id="44" dur="500" fill="hold"/>
                                        <p:tgtEl>
                                          <p:spTgt spid="216076"/>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216077"/>
                                        </p:tgtEl>
                                        <p:attrNameLst>
                                          <p:attrName>style.visibility</p:attrName>
                                        </p:attrNameLst>
                                      </p:cBhvr>
                                      <p:to>
                                        <p:strVal val="visible"/>
                                      </p:to>
                                    </p:set>
                                    <p:anim calcmode="lin" valueType="num">
                                      <p:cBhvr additive="base">
                                        <p:cTn id="49" dur="500" fill="hold"/>
                                        <p:tgtEl>
                                          <p:spTgt spid="216077"/>
                                        </p:tgtEl>
                                        <p:attrNameLst>
                                          <p:attrName>ppt_x</p:attrName>
                                        </p:attrNameLst>
                                      </p:cBhvr>
                                      <p:tavLst>
                                        <p:tav tm="0">
                                          <p:val>
                                            <p:strVal val="#ppt_x"/>
                                          </p:val>
                                        </p:tav>
                                        <p:tav tm="100000">
                                          <p:val>
                                            <p:strVal val="#ppt_x"/>
                                          </p:val>
                                        </p:tav>
                                      </p:tavLst>
                                    </p:anim>
                                    <p:anim calcmode="lin" valueType="num">
                                      <p:cBhvr additive="base">
                                        <p:cTn id="50" dur="500" fill="hold"/>
                                        <p:tgtEl>
                                          <p:spTgt spid="21607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6069" grpId="0"/>
      <p:bldP spid="216071" grpId="0"/>
      <p:bldP spid="216073" grpId="0"/>
      <p:bldP spid="216074" grpId="0"/>
      <p:bldP spid="216075" grpId="0"/>
      <p:bldP spid="216077"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6562" name="矩形 66561"/>
          <p:cNvSpPr/>
          <p:nvPr/>
        </p:nvSpPr>
        <p:spPr>
          <a:xfrm>
            <a:off x="6477000" y="990600"/>
            <a:ext cx="1371600" cy="4968875"/>
          </a:xfrm>
          <a:prstGeom prst="rect">
            <a:avLst/>
          </a:prstGeom>
          <a:noFill/>
          <a:ln w="9525">
            <a:noFill/>
          </a:ln>
        </p:spPr>
        <p:txBody>
          <a:bodyPr>
            <a:spAutoFit/>
          </a:bodyPr>
          <a:p>
            <a:pPr>
              <a:spcBef>
                <a:spcPct val="50000"/>
              </a:spcBef>
              <a:buClr>
                <a:schemeClr val="bg1"/>
              </a:buClr>
            </a:pPr>
            <a:r>
              <a:rPr lang="zh-CN" altLang="en-US" sz="8000" b="1" dirty="0">
                <a:solidFill>
                  <a:srgbClr val="0000FF"/>
                </a:solidFill>
                <a:latin typeface="Times New Roman" panose="02020603050405020304" pitchFamily="18" charset="0"/>
                <a:ea typeface="华文行楷" pitchFamily="2" charset="-122"/>
              </a:rPr>
              <a:t>垓下悲歌</a:t>
            </a:r>
            <a:endParaRPr lang="zh-CN" altLang="en-US" sz="8000" b="1" dirty="0">
              <a:solidFill>
                <a:srgbClr val="0000FF"/>
              </a:solidFill>
              <a:latin typeface="Times New Roman" panose="02020603050405020304" pitchFamily="18" charset="0"/>
              <a:ea typeface="华文行楷" pitchFamily="2" charset="-122"/>
            </a:endParaRPr>
          </a:p>
        </p:txBody>
      </p:sp>
      <p:pic>
        <p:nvPicPr>
          <p:cNvPr id="66563" name="图片 66562" descr="chubawang"/>
          <p:cNvPicPr>
            <a:picLocks noChangeAspect="1"/>
          </p:cNvPicPr>
          <p:nvPr/>
        </p:nvPicPr>
        <p:blipFill>
          <a:blip r:embed="rId1"/>
          <a:stretch>
            <a:fillRect/>
          </a:stretch>
        </p:blipFill>
        <p:spPr>
          <a:xfrm>
            <a:off x="304800" y="0"/>
            <a:ext cx="5105400" cy="6858000"/>
          </a:xfrm>
          <a:prstGeom prst="rect">
            <a:avLst/>
          </a:prstGeom>
          <a:noFill/>
          <a:ln w="9525">
            <a:noFill/>
          </a:ln>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7092" name="文本框 217091"/>
          <p:cNvSpPr txBox="1"/>
          <p:nvPr/>
        </p:nvSpPr>
        <p:spPr>
          <a:xfrm>
            <a:off x="250825" y="0"/>
            <a:ext cx="8642350" cy="6497638"/>
          </a:xfrm>
          <a:prstGeom prst="rect">
            <a:avLst/>
          </a:prstGeom>
          <a:noFill/>
          <a:ln w="9525">
            <a:noFill/>
          </a:ln>
        </p:spPr>
        <p:txBody>
          <a:bodyPr>
            <a:spAutoFit/>
          </a:bodyPr>
          <a:p>
            <a:r>
              <a:rPr lang="en-US" altLang="zh-CN" sz="2800" b="1" dirty="0">
                <a:solidFill>
                  <a:srgbClr val="3333FF"/>
                </a:solidFill>
                <a:latin typeface="Arial" panose="020B0604020202020204" pitchFamily="34" charset="0"/>
              </a:rPr>
              <a:t>1</a:t>
            </a:r>
            <a:r>
              <a:rPr lang="zh-CN" altLang="en-US" sz="2800" b="1" dirty="0">
                <a:solidFill>
                  <a:srgbClr val="3333FF"/>
                </a:solidFill>
                <a:latin typeface="Arial" panose="020B0604020202020204" pitchFamily="34" charset="0"/>
              </a:rPr>
              <a:t>、文言字词句的理解</a:t>
            </a:r>
            <a:endParaRPr lang="zh-CN" altLang="en-US" sz="2800" b="1" dirty="0">
              <a:solidFill>
                <a:srgbClr val="3333FF"/>
              </a:solidFill>
              <a:latin typeface="Arial" panose="020B0604020202020204" pitchFamily="34" charset="0"/>
            </a:endParaRPr>
          </a:p>
          <a:p>
            <a:r>
              <a:rPr lang="en-US" altLang="zh-CN" sz="2800" b="1" dirty="0">
                <a:latin typeface="Arial" panose="020B0604020202020204" pitchFamily="34" charset="0"/>
              </a:rPr>
              <a:t>1</a:t>
            </a:r>
            <a:r>
              <a:rPr lang="zh-CN" altLang="en-US" sz="2800" b="1" dirty="0">
                <a:latin typeface="Arial" panose="020B0604020202020204" pitchFamily="34" charset="0"/>
              </a:rPr>
              <a:t>）项王</a:t>
            </a:r>
            <a:r>
              <a:rPr lang="zh-CN" altLang="en-US" sz="2800" b="1" dirty="0">
                <a:solidFill>
                  <a:srgbClr val="FF0000"/>
                </a:solidFill>
                <a:latin typeface="Arial" panose="020B0604020202020204" pitchFamily="34" charset="0"/>
              </a:rPr>
              <a:t>军壁</a:t>
            </a:r>
            <a:r>
              <a:rPr lang="zh-CN" altLang="en-US" sz="2800" b="1" dirty="0">
                <a:latin typeface="Arial" panose="020B0604020202020204" pitchFamily="34" charset="0"/>
              </a:rPr>
              <a:t>垓下        </a:t>
            </a:r>
            <a:endParaRPr lang="zh-CN" altLang="en-US" sz="2800" b="1" dirty="0">
              <a:latin typeface="Arial" panose="020B0604020202020204" pitchFamily="34" charset="0"/>
            </a:endParaRPr>
          </a:p>
          <a:p>
            <a:r>
              <a:rPr lang="en-US" altLang="zh-CN" sz="2800" b="1" dirty="0">
                <a:latin typeface="Arial" panose="020B0604020202020204" pitchFamily="34" charset="0"/>
              </a:rPr>
              <a:t>2</a:t>
            </a:r>
            <a:r>
              <a:rPr lang="zh-CN" altLang="en-US" sz="2800" b="1" dirty="0">
                <a:latin typeface="Arial" panose="020B0604020202020204" pitchFamily="34" charset="0"/>
              </a:rPr>
              <a:t>）汉皆已得楚乎？是何楚人之多也！</a:t>
            </a:r>
            <a:endParaRPr lang="zh-CN" altLang="en-US" sz="2800" b="1" dirty="0">
              <a:latin typeface="Arial" panose="020B0604020202020204" pitchFamily="34" charset="0"/>
            </a:endParaRPr>
          </a:p>
          <a:p>
            <a:endParaRPr lang="zh-CN" altLang="en-US" sz="2800" b="1" dirty="0">
              <a:latin typeface="Arial" panose="020B0604020202020204" pitchFamily="34" charset="0"/>
            </a:endParaRPr>
          </a:p>
          <a:p>
            <a:r>
              <a:rPr lang="en-US" altLang="zh-CN" sz="2800" b="1" dirty="0">
                <a:latin typeface="Arial" panose="020B0604020202020204" pitchFamily="34" charset="0"/>
              </a:rPr>
              <a:t>3</a:t>
            </a:r>
            <a:r>
              <a:rPr lang="zh-CN" altLang="en-US" sz="2800" b="1" dirty="0">
                <a:latin typeface="Arial" panose="020B0604020202020204" pitchFamily="34" charset="0"/>
              </a:rPr>
              <a:t>）常</a:t>
            </a:r>
            <a:r>
              <a:rPr lang="zh-CN" altLang="en-US" sz="2800" b="1" dirty="0">
                <a:solidFill>
                  <a:srgbClr val="FF0000"/>
                </a:solidFill>
                <a:latin typeface="Arial" panose="020B0604020202020204" pitchFamily="34" charset="0"/>
              </a:rPr>
              <a:t>幸</a:t>
            </a:r>
            <a:r>
              <a:rPr lang="zh-CN" altLang="en-US" sz="2800" b="1" dirty="0">
                <a:latin typeface="Arial" panose="020B0604020202020204" pitchFamily="34" charset="0"/>
              </a:rPr>
              <a:t>从      </a:t>
            </a:r>
            <a:endParaRPr lang="zh-CN" altLang="en-US" sz="2800" b="1" dirty="0">
              <a:latin typeface="Arial" panose="020B0604020202020204" pitchFamily="34" charset="0"/>
            </a:endParaRPr>
          </a:p>
          <a:p>
            <a:r>
              <a:rPr lang="en-US" altLang="zh-CN" sz="2800" b="1" dirty="0">
                <a:latin typeface="Arial" panose="020B0604020202020204" pitchFamily="34" charset="0"/>
              </a:rPr>
              <a:t>4</a:t>
            </a:r>
            <a:r>
              <a:rPr lang="zh-CN" altLang="en-US" sz="2800" b="1" dirty="0">
                <a:latin typeface="Arial" panose="020B0604020202020204" pitchFamily="34" charset="0"/>
              </a:rPr>
              <a:t>）自</a:t>
            </a:r>
            <a:r>
              <a:rPr lang="zh-CN" altLang="en-US" sz="2800" b="1" dirty="0">
                <a:solidFill>
                  <a:srgbClr val="FF0000"/>
                </a:solidFill>
                <a:latin typeface="Arial" panose="020B0604020202020204" pitchFamily="34" charset="0"/>
              </a:rPr>
              <a:t>为</a:t>
            </a:r>
            <a:r>
              <a:rPr lang="zh-CN" altLang="en-US" sz="2800" b="1" dirty="0">
                <a:latin typeface="Arial" panose="020B0604020202020204" pitchFamily="34" charset="0"/>
              </a:rPr>
              <a:t>诗曰</a:t>
            </a:r>
            <a:endParaRPr lang="zh-CN" altLang="en-US" sz="2800" b="1" dirty="0">
              <a:latin typeface="Arial" panose="020B0604020202020204" pitchFamily="34" charset="0"/>
            </a:endParaRPr>
          </a:p>
          <a:p>
            <a:r>
              <a:rPr lang="en-US" altLang="zh-CN" sz="2800" b="1" dirty="0">
                <a:latin typeface="Arial" panose="020B0604020202020204" pitchFamily="34" charset="0"/>
              </a:rPr>
              <a:t>5</a:t>
            </a:r>
            <a:r>
              <a:rPr lang="zh-CN" altLang="en-US" sz="2800" b="1" dirty="0">
                <a:latin typeface="Arial" panose="020B0604020202020204" pitchFamily="34" charset="0"/>
              </a:rPr>
              <a:t>）项王</a:t>
            </a:r>
            <a:r>
              <a:rPr lang="zh-CN" altLang="en-US" sz="2800" b="1" dirty="0">
                <a:solidFill>
                  <a:srgbClr val="FF0000"/>
                </a:solidFill>
                <a:latin typeface="Arial" panose="020B0604020202020204" pitchFamily="34" charset="0"/>
              </a:rPr>
              <a:t>泣</a:t>
            </a:r>
            <a:r>
              <a:rPr lang="zh-CN" altLang="en-US" sz="2800" b="1" dirty="0">
                <a:latin typeface="Arial" panose="020B0604020202020204" pitchFamily="34" charset="0"/>
              </a:rPr>
              <a:t>数行下      </a:t>
            </a:r>
            <a:endParaRPr lang="zh-CN" altLang="en-US" sz="2800" b="1" dirty="0">
              <a:latin typeface="Arial" panose="020B0604020202020204" pitchFamily="34" charset="0"/>
            </a:endParaRPr>
          </a:p>
          <a:p>
            <a:r>
              <a:rPr lang="en-US" altLang="zh-CN" sz="2800" b="1" dirty="0">
                <a:latin typeface="Arial" panose="020B0604020202020204" pitchFamily="34" charset="0"/>
              </a:rPr>
              <a:t>6</a:t>
            </a:r>
            <a:r>
              <a:rPr lang="zh-CN" altLang="en-US" sz="2800" b="1" dirty="0">
                <a:latin typeface="Arial" panose="020B0604020202020204" pitchFamily="34" charset="0"/>
              </a:rPr>
              <a:t>）左右皆</a:t>
            </a:r>
            <a:r>
              <a:rPr lang="zh-CN" altLang="en-US" sz="2800" b="1" dirty="0">
                <a:solidFill>
                  <a:srgbClr val="FF0000"/>
                </a:solidFill>
                <a:latin typeface="Arial" panose="020B0604020202020204" pitchFamily="34" charset="0"/>
              </a:rPr>
              <a:t>泣</a:t>
            </a:r>
            <a:r>
              <a:rPr lang="zh-CN" altLang="en-US" sz="2800" b="1" dirty="0">
                <a:latin typeface="Arial" panose="020B0604020202020204" pitchFamily="34" charset="0"/>
              </a:rPr>
              <a:t>      </a:t>
            </a:r>
            <a:endParaRPr lang="zh-CN" altLang="en-US" sz="2800" b="1" dirty="0">
              <a:latin typeface="Arial" panose="020B0604020202020204" pitchFamily="34" charset="0"/>
            </a:endParaRPr>
          </a:p>
          <a:p>
            <a:r>
              <a:rPr lang="en-US" altLang="zh-CN" sz="2800" b="1" dirty="0">
                <a:latin typeface="Arial" panose="020B0604020202020204" pitchFamily="34" charset="0"/>
              </a:rPr>
              <a:t>7</a:t>
            </a:r>
            <a:r>
              <a:rPr lang="zh-CN" altLang="en-US" sz="2800" b="1" dirty="0">
                <a:latin typeface="Arial" panose="020B0604020202020204" pitchFamily="34" charset="0"/>
              </a:rPr>
              <a:t>）于是项王</a:t>
            </a:r>
            <a:r>
              <a:rPr lang="zh-CN" altLang="en-US" sz="2800" b="1" dirty="0">
                <a:solidFill>
                  <a:srgbClr val="FF0000"/>
                </a:solidFill>
                <a:latin typeface="Arial" panose="020B0604020202020204" pitchFamily="34" charset="0"/>
              </a:rPr>
              <a:t>乃</a:t>
            </a:r>
            <a:r>
              <a:rPr lang="zh-CN" altLang="en-US" sz="2800" b="1" dirty="0">
                <a:latin typeface="Arial" panose="020B0604020202020204" pitchFamily="34" charset="0"/>
              </a:rPr>
              <a:t>上马      </a:t>
            </a:r>
            <a:endParaRPr lang="zh-CN" altLang="en-US" sz="2800" b="1" dirty="0">
              <a:latin typeface="Arial" panose="020B0604020202020204" pitchFamily="34" charset="0"/>
            </a:endParaRPr>
          </a:p>
          <a:p>
            <a:r>
              <a:rPr lang="en-US" altLang="zh-CN" sz="2800" b="1" dirty="0">
                <a:latin typeface="Arial" panose="020B0604020202020204" pitchFamily="34" charset="0"/>
              </a:rPr>
              <a:t>8</a:t>
            </a:r>
            <a:r>
              <a:rPr lang="zh-CN" altLang="en-US" sz="2800" b="1" dirty="0">
                <a:latin typeface="Arial" panose="020B0604020202020204" pitchFamily="34" charset="0"/>
              </a:rPr>
              <a:t>）汉军</a:t>
            </a:r>
            <a:r>
              <a:rPr lang="zh-CN" altLang="en-US" sz="2800" b="1" dirty="0">
                <a:solidFill>
                  <a:srgbClr val="FF0000"/>
                </a:solidFill>
                <a:latin typeface="Arial" panose="020B0604020202020204" pitchFamily="34" charset="0"/>
              </a:rPr>
              <a:t>乃</a:t>
            </a:r>
            <a:r>
              <a:rPr lang="zh-CN" altLang="en-US" sz="2800" b="1" dirty="0">
                <a:latin typeface="Arial" panose="020B0604020202020204" pitchFamily="34" charset="0"/>
              </a:rPr>
              <a:t>觉之      </a:t>
            </a:r>
            <a:endParaRPr lang="zh-CN" altLang="en-US" sz="2800" b="1" dirty="0">
              <a:latin typeface="Arial" panose="020B0604020202020204" pitchFamily="34" charset="0"/>
            </a:endParaRPr>
          </a:p>
          <a:p>
            <a:r>
              <a:rPr lang="en-US" altLang="zh-CN" sz="2800" b="1" dirty="0">
                <a:latin typeface="Arial" panose="020B0604020202020204" pitchFamily="34" charset="0"/>
              </a:rPr>
              <a:t>9</a:t>
            </a:r>
            <a:r>
              <a:rPr lang="zh-CN" altLang="en-US" sz="2800" b="1" dirty="0">
                <a:latin typeface="Arial" panose="020B0604020202020204" pitchFamily="34" charset="0"/>
              </a:rPr>
              <a:t>）</a:t>
            </a:r>
            <a:r>
              <a:rPr lang="zh-CN" altLang="en-US" sz="2800" b="1" dirty="0">
                <a:solidFill>
                  <a:srgbClr val="FF0000"/>
                </a:solidFill>
                <a:latin typeface="Arial" panose="020B0604020202020204" pitchFamily="34" charset="0"/>
              </a:rPr>
              <a:t>以</a:t>
            </a:r>
            <a:r>
              <a:rPr lang="zh-CN" altLang="en-US" sz="2800" b="1" dirty="0">
                <a:latin typeface="Arial" panose="020B0604020202020204" pitchFamily="34" charset="0"/>
              </a:rPr>
              <a:t>五千骑追之      </a:t>
            </a:r>
            <a:endParaRPr lang="zh-CN" altLang="en-US" sz="2800" b="1" dirty="0">
              <a:latin typeface="Arial" panose="020B0604020202020204" pitchFamily="34" charset="0"/>
            </a:endParaRPr>
          </a:p>
          <a:p>
            <a:r>
              <a:rPr lang="en-US" altLang="zh-CN" sz="2800" b="1" dirty="0">
                <a:latin typeface="Arial" panose="020B0604020202020204" pitchFamily="34" charset="0"/>
              </a:rPr>
              <a:t>10</a:t>
            </a:r>
            <a:r>
              <a:rPr lang="zh-CN" altLang="en-US" sz="2800" b="1" dirty="0">
                <a:latin typeface="Arial" panose="020B0604020202020204" pitchFamily="34" charset="0"/>
              </a:rPr>
              <a:t>）田父绐曰：“</a:t>
            </a:r>
            <a:r>
              <a:rPr lang="zh-CN" altLang="en-US" sz="2800" b="1" dirty="0">
                <a:solidFill>
                  <a:srgbClr val="FF0000"/>
                </a:solidFill>
                <a:latin typeface="Arial" panose="020B0604020202020204" pitchFamily="34" charset="0"/>
              </a:rPr>
              <a:t>左</a:t>
            </a:r>
            <a:r>
              <a:rPr lang="zh-CN" altLang="en-US" sz="2800" b="1" dirty="0">
                <a:latin typeface="Arial" panose="020B0604020202020204" pitchFamily="34" charset="0"/>
              </a:rPr>
              <a:t>。” </a:t>
            </a:r>
            <a:endParaRPr lang="zh-CN" altLang="en-US" sz="2800" b="1" dirty="0">
              <a:latin typeface="Arial" panose="020B0604020202020204" pitchFamily="34" charset="0"/>
            </a:endParaRPr>
          </a:p>
          <a:p>
            <a:r>
              <a:rPr lang="en-US" altLang="zh-CN" sz="2800" b="1" dirty="0">
                <a:latin typeface="Arial" panose="020B0604020202020204" pitchFamily="34" charset="0"/>
              </a:rPr>
              <a:t>11</a:t>
            </a:r>
            <a:r>
              <a:rPr lang="zh-CN" altLang="en-US" sz="2800" b="1" dirty="0">
                <a:latin typeface="Arial" panose="020B0604020202020204" pitchFamily="34" charset="0"/>
              </a:rPr>
              <a:t>）以故汉追及之</a:t>
            </a:r>
            <a:endParaRPr lang="zh-CN" altLang="en-US" sz="2800" b="1" dirty="0">
              <a:latin typeface="Arial" panose="020B0604020202020204" pitchFamily="34" charset="0"/>
            </a:endParaRPr>
          </a:p>
          <a:p>
            <a:endParaRPr lang="zh-CN" altLang="en-US" sz="2800" b="1" dirty="0">
              <a:latin typeface="Arial" panose="020B0604020202020204" pitchFamily="34" charset="0"/>
            </a:endParaRPr>
          </a:p>
          <a:p>
            <a:r>
              <a:rPr lang="en-US" altLang="zh-CN" sz="2800" b="1" dirty="0">
                <a:latin typeface="Arial" panose="020B0604020202020204" pitchFamily="34" charset="0"/>
              </a:rPr>
              <a:t>12</a:t>
            </a:r>
            <a:r>
              <a:rPr lang="zh-CN" altLang="en-US" sz="2800" b="1" dirty="0">
                <a:latin typeface="Arial" panose="020B0604020202020204" pitchFamily="34" charset="0"/>
              </a:rPr>
              <a:t>）</a:t>
            </a:r>
            <a:r>
              <a:rPr lang="zh-CN" altLang="en-US" sz="2800" b="1" dirty="0">
                <a:solidFill>
                  <a:srgbClr val="FF0000"/>
                </a:solidFill>
                <a:latin typeface="Arial" panose="020B0604020202020204" pitchFamily="34" charset="0"/>
              </a:rPr>
              <a:t>乃</a:t>
            </a:r>
            <a:r>
              <a:rPr lang="zh-CN" altLang="en-US" sz="2800" b="1" dirty="0">
                <a:latin typeface="Arial" panose="020B0604020202020204" pitchFamily="34" charset="0"/>
              </a:rPr>
              <a:t>有二十八骑</a:t>
            </a:r>
            <a:endParaRPr lang="zh-CN" altLang="en-US" sz="2800" b="1" dirty="0">
              <a:latin typeface="Arial" panose="020B0604020202020204" pitchFamily="34" charset="0"/>
            </a:endParaRPr>
          </a:p>
        </p:txBody>
      </p:sp>
      <p:sp>
        <p:nvSpPr>
          <p:cNvPr id="217093" name="文本框 217092"/>
          <p:cNvSpPr txBox="1"/>
          <p:nvPr/>
        </p:nvSpPr>
        <p:spPr>
          <a:xfrm>
            <a:off x="3492500" y="404813"/>
            <a:ext cx="5400675" cy="1160462"/>
          </a:xfrm>
          <a:prstGeom prst="rect">
            <a:avLst/>
          </a:prstGeom>
          <a:noFill/>
          <a:ln w="9525">
            <a:noFill/>
          </a:ln>
        </p:spPr>
        <p:txBody>
          <a:bodyPr>
            <a:spAutoFit/>
          </a:bodyPr>
          <a:p>
            <a:r>
              <a:rPr lang="zh-CN" altLang="en-US" sz="2800" b="1" dirty="0">
                <a:solidFill>
                  <a:srgbClr val="FF0000"/>
                </a:solidFill>
                <a:latin typeface="Arial" panose="020B0604020202020204" pitchFamily="34" charset="0"/>
              </a:rPr>
              <a:t>名作动：驻军；修筑营垒</a:t>
            </a:r>
            <a:endParaRPr lang="zh-CN" altLang="en-US" sz="2800" b="1" dirty="0">
              <a:solidFill>
                <a:srgbClr val="FF0000"/>
              </a:solidFill>
              <a:latin typeface="Arial" panose="020B0604020202020204" pitchFamily="34" charset="0"/>
            </a:endParaRPr>
          </a:p>
          <a:p>
            <a:pPr>
              <a:spcBef>
                <a:spcPct val="50000"/>
              </a:spcBef>
            </a:pPr>
            <a:endParaRPr lang="zh-CN" altLang="en-US" sz="2800" dirty="0">
              <a:solidFill>
                <a:srgbClr val="FF0000"/>
              </a:solidFill>
              <a:latin typeface="Arial" panose="020B0604020202020204" pitchFamily="34" charset="0"/>
            </a:endParaRPr>
          </a:p>
        </p:txBody>
      </p:sp>
      <p:sp>
        <p:nvSpPr>
          <p:cNvPr id="217094" name="文本框 217093"/>
          <p:cNvSpPr txBox="1"/>
          <p:nvPr/>
        </p:nvSpPr>
        <p:spPr>
          <a:xfrm>
            <a:off x="395288" y="1268413"/>
            <a:ext cx="8497887" cy="519112"/>
          </a:xfrm>
          <a:prstGeom prst="rect">
            <a:avLst/>
          </a:prstGeom>
          <a:noFill/>
          <a:ln w="9525">
            <a:noFill/>
          </a:ln>
        </p:spPr>
        <p:txBody>
          <a:bodyPr>
            <a:spAutoFit/>
          </a:bodyPr>
          <a:p>
            <a:pPr>
              <a:spcBef>
                <a:spcPct val="50000"/>
              </a:spcBef>
            </a:pPr>
            <a:r>
              <a:rPr lang="zh-CN" altLang="en-US" sz="2800" b="1" dirty="0">
                <a:solidFill>
                  <a:srgbClr val="FF0000"/>
                </a:solidFill>
                <a:latin typeface="Arial" panose="020B0604020202020204" pitchFamily="34" charset="0"/>
              </a:rPr>
              <a:t>汉军都已占领了楚地吗？这里为什么这么多楚人呢？</a:t>
            </a:r>
            <a:endParaRPr lang="zh-CN" altLang="en-US" sz="2800" b="1" dirty="0">
              <a:solidFill>
                <a:srgbClr val="FF0000"/>
              </a:solidFill>
              <a:latin typeface="Arial" panose="020B0604020202020204" pitchFamily="34" charset="0"/>
            </a:endParaRPr>
          </a:p>
        </p:txBody>
      </p:sp>
      <p:sp>
        <p:nvSpPr>
          <p:cNvPr id="217095" name="文本框 217094"/>
          <p:cNvSpPr txBox="1"/>
          <p:nvPr/>
        </p:nvSpPr>
        <p:spPr>
          <a:xfrm>
            <a:off x="2627313" y="1700213"/>
            <a:ext cx="4968875" cy="1160462"/>
          </a:xfrm>
          <a:prstGeom prst="rect">
            <a:avLst/>
          </a:prstGeom>
          <a:noFill/>
          <a:ln w="9525">
            <a:noFill/>
          </a:ln>
        </p:spPr>
        <p:txBody>
          <a:bodyPr>
            <a:spAutoFit/>
          </a:bodyPr>
          <a:p>
            <a:r>
              <a:rPr lang="zh-CN" altLang="en-US" sz="2800" b="1" dirty="0">
                <a:solidFill>
                  <a:srgbClr val="FF0000"/>
                </a:solidFill>
                <a:latin typeface="Arial" panose="020B0604020202020204" pitchFamily="34" charset="0"/>
              </a:rPr>
              <a:t>（被宠爱、受到宠爱）</a:t>
            </a:r>
            <a:endParaRPr lang="zh-CN" altLang="en-US" sz="2800" b="1" dirty="0">
              <a:solidFill>
                <a:srgbClr val="FF0000"/>
              </a:solidFill>
              <a:latin typeface="Arial" panose="020B0604020202020204" pitchFamily="34" charset="0"/>
            </a:endParaRPr>
          </a:p>
          <a:p>
            <a:pPr>
              <a:spcBef>
                <a:spcPct val="50000"/>
              </a:spcBef>
            </a:pPr>
            <a:endParaRPr lang="zh-CN" altLang="en-US" sz="2800" dirty="0">
              <a:solidFill>
                <a:srgbClr val="FF0000"/>
              </a:solidFill>
              <a:latin typeface="Arial" panose="020B0604020202020204" pitchFamily="34" charset="0"/>
            </a:endParaRPr>
          </a:p>
        </p:txBody>
      </p:sp>
      <p:sp>
        <p:nvSpPr>
          <p:cNvPr id="217096" name="文本框 217095"/>
          <p:cNvSpPr txBox="1"/>
          <p:nvPr/>
        </p:nvSpPr>
        <p:spPr>
          <a:xfrm>
            <a:off x="2916238" y="2133600"/>
            <a:ext cx="4032250" cy="519113"/>
          </a:xfrm>
          <a:prstGeom prst="rect">
            <a:avLst/>
          </a:prstGeom>
          <a:noFill/>
          <a:ln w="9525">
            <a:noFill/>
          </a:ln>
        </p:spPr>
        <p:txBody>
          <a:bodyPr>
            <a:spAutoFit/>
          </a:bodyPr>
          <a:p>
            <a:pPr>
              <a:spcBef>
                <a:spcPct val="50000"/>
              </a:spcBef>
            </a:pPr>
            <a:r>
              <a:rPr lang="zh-CN" altLang="en-US" sz="2800" b="1" dirty="0">
                <a:solidFill>
                  <a:srgbClr val="FF0000"/>
                </a:solidFill>
                <a:latin typeface="Arial" panose="020B0604020202020204" pitchFamily="34" charset="0"/>
              </a:rPr>
              <a:t>（创作）</a:t>
            </a:r>
            <a:endParaRPr lang="zh-CN" altLang="en-US" sz="2800" b="1" dirty="0">
              <a:solidFill>
                <a:srgbClr val="FF0000"/>
              </a:solidFill>
              <a:latin typeface="Arial" panose="020B0604020202020204" pitchFamily="34" charset="0"/>
            </a:endParaRPr>
          </a:p>
        </p:txBody>
      </p:sp>
      <p:sp>
        <p:nvSpPr>
          <p:cNvPr id="217097" name="文本框 217096"/>
          <p:cNvSpPr txBox="1"/>
          <p:nvPr/>
        </p:nvSpPr>
        <p:spPr>
          <a:xfrm>
            <a:off x="3348038" y="2565400"/>
            <a:ext cx="5111750" cy="1160463"/>
          </a:xfrm>
          <a:prstGeom prst="rect">
            <a:avLst/>
          </a:prstGeom>
          <a:noFill/>
          <a:ln w="9525">
            <a:noFill/>
          </a:ln>
        </p:spPr>
        <p:txBody>
          <a:bodyPr>
            <a:spAutoFit/>
          </a:bodyPr>
          <a:p>
            <a:r>
              <a:rPr lang="zh-CN" altLang="en-US" sz="2800" b="1" dirty="0">
                <a:solidFill>
                  <a:srgbClr val="FF0000"/>
                </a:solidFill>
                <a:latin typeface="Arial" panose="020B0604020202020204" pitchFamily="34" charset="0"/>
              </a:rPr>
              <a:t>（动词作名词，眼泪）</a:t>
            </a:r>
            <a:endParaRPr lang="zh-CN" altLang="en-US" sz="2800" b="1" dirty="0">
              <a:solidFill>
                <a:srgbClr val="FF0000"/>
              </a:solidFill>
              <a:latin typeface="Arial" panose="020B0604020202020204" pitchFamily="34" charset="0"/>
            </a:endParaRPr>
          </a:p>
          <a:p>
            <a:pPr>
              <a:spcBef>
                <a:spcPct val="50000"/>
              </a:spcBef>
            </a:pPr>
            <a:endParaRPr lang="zh-CN" altLang="en-US" sz="2800" dirty="0">
              <a:solidFill>
                <a:srgbClr val="FF0000"/>
              </a:solidFill>
              <a:latin typeface="Arial" panose="020B0604020202020204" pitchFamily="34" charset="0"/>
            </a:endParaRPr>
          </a:p>
        </p:txBody>
      </p:sp>
      <p:sp>
        <p:nvSpPr>
          <p:cNvPr id="217098" name="文本框 217097"/>
          <p:cNvSpPr txBox="1"/>
          <p:nvPr/>
        </p:nvSpPr>
        <p:spPr>
          <a:xfrm>
            <a:off x="2843213" y="2997200"/>
            <a:ext cx="4537075" cy="1160463"/>
          </a:xfrm>
          <a:prstGeom prst="rect">
            <a:avLst/>
          </a:prstGeom>
          <a:noFill/>
          <a:ln w="9525">
            <a:noFill/>
          </a:ln>
        </p:spPr>
        <p:txBody>
          <a:bodyPr>
            <a:spAutoFit/>
          </a:bodyPr>
          <a:p>
            <a:r>
              <a:rPr lang="zh-CN" altLang="en-US" sz="2800" b="1" dirty="0">
                <a:solidFill>
                  <a:srgbClr val="FF0000"/>
                </a:solidFill>
                <a:latin typeface="Arial" panose="020B0604020202020204" pitchFamily="34" charset="0"/>
              </a:rPr>
              <a:t>（小声地哭）</a:t>
            </a:r>
            <a:endParaRPr lang="zh-CN" altLang="en-US" sz="2800" b="1" dirty="0">
              <a:solidFill>
                <a:srgbClr val="FF0000"/>
              </a:solidFill>
              <a:latin typeface="Arial" panose="020B0604020202020204" pitchFamily="34" charset="0"/>
            </a:endParaRPr>
          </a:p>
          <a:p>
            <a:pPr>
              <a:spcBef>
                <a:spcPct val="50000"/>
              </a:spcBef>
            </a:pPr>
            <a:endParaRPr lang="zh-CN" altLang="en-US" sz="2800" dirty="0">
              <a:solidFill>
                <a:srgbClr val="FF0000"/>
              </a:solidFill>
              <a:latin typeface="Arial" panose="020B0604020202020204" pitchFamily="34" charset="0"/>
            </a:endParaRPr>
          </a:p>
        </p:txBody>
      </p:sp>
      <p:sp>
        <p:nvSpPr>
          <p:cNvPr id="217099" name="文本框 217098"/>
          <p:cNvSpPr txBox="1"/>
          <p:nvPr/>
        </p:nvSpPr>
        <p:spPr>
          <a:xfrm>
            <a:off x="3851275" y="3429000"/>
            <a:ext cx="2592388" cy="1160463"/>
          </a:xfrm>
          <a:prstGeom prst="rect">
            <a:avLst/>
          </a:prstGeom>
          <a:noFill/>
          <a:ln w="9525">
            <a:noFill/>
          </a:ln>
        </p:spPr>
        <p:txBody>
          <a:bodyPr>
            <a:spAutoFit/>
          </a:bodyPr>
          <a:p>
            <a:r>
              <a:rPr lang="zh-CN" altLang="en-US" sz="2800" b="1" dirty="0">
                <a:solidFill>
                  <a:srgbClr val="FF0000"/>
                </a:solidFill>
                <a:latin typeface="Arial" panose="020B0604020202020204" pitchFamily="34" charset="0"/>
              </a:rPr>
              <a:t>（就）</a:t>
            </a:r>
            <a:endParaRPr lang="zh-CN" altLang="en-US" sz="2800" b="1" dirty="0">
              <a:solidFill>
                <a:srgbClr val="FF0000"/>
              </a:solidFill>
              <a:latin typeface="Arial" panose="020B0604020202020204" pitchFamily="34" charset="0"/>
            </a:endParaRPr>
          </a:p>
          <a:p>
            <a:pPr>
              <a:spcBef>
                <a:spcPct val="50000"/>
              </a:spcBef>
            </a:pPr>
            <a:endParaRPr lang="zh-CN" altLang="en-US" sz="2800" dirty="0">
              <a:solidFill>
                <a:srgbClr val="FF0000"/>
              </a:solidFill>
              <a:latin typeface="Arial" panose="020B0604020202020204" pitchFamily="34" charset="0"/>
            </a:endParaRPr>
          </a:p>
        </p:txBody>
      </p:sp>
      <p:sp>
        <p:nvSpPr>
          <p:cNvPr id="217100" name="文本框 217099"/>
          <p:cNvSpPr txBox="1"/>
          <p:nvPr/>
        </p:nvSpPr>
        <p:spPr>
          <a:xfrm>
            <a:off x="3276600" y="3860800"/>
            <a:ext cx="2303463" cy="1160463"/>
          </a:xfrm>
          <a:prstGeom prst="rect">
            <a:avLst/>
          </a:prstGeom>
          <a:noFill/>
          <a:ln w="9525">
            <a:noFill/>
          </a:ln>
        </p:spPr>
        <p:txBody>
          <a:bodyPr>
            <a:spAutoFit/>
          </a:bodyPr>
          <a:p>
            <a:r>
              <a:rPr lang="zh-CN" altLang="en-US" sz="2800" b="1" dirty="0">
                <a:solidFill>
                  <a:srgbClr val="FF0000"/>
                </a:solidFill>
                <a:latin typeface="Arial" panose="020B0604020202020204" pitchFamily="34" charset="0"/>
              </a:rPr>
              <a:t>（才）</a:t>
            </a:r>
            <a:endParaRPr lang="zh-CN" altLang="en-US" sz="2800" b="1" dirty="0">
              <a:solidFill>
                <a:srgbClr val="FF0000"/>
              </a:solidFill>
              <a:latin typeface="Arial" panose="020B0604020202020204" pitchFamily="34" charset="0"/>
            </a:endParaRPr>
          </a:p>
          <a:p>
            <a:pPr>
              <a:spcBef>
                <a:spcPct val="50000"/>
              </a:spcBef>
            </a:pPr>
            <a:endParaRPr lang="zh-CN" altLang="en-US" sz="2800" dirty="0">
              <a:solidFill>
                <a:srgbClr val="FF0000"/>
              </a:solidFill>
              <a:latin typeface="Arial" panose="020B0604020202020204" pitchFamily="34" charset="0"/>
            </a:endParaRPr>
          </a:p>
        </p:txBody>
      </p:sp>
      <p:sp>
        <p:nvSpPr>
          <p:cNvPr id="217101" name="文本框 217100"/>
          <p:cNvSpPr txBox="1"/>
          <p:nvPr/>
        </p:nvSpPr>
        <p:spPr>
          <a:xfrm>
            <a:off x="3348038" y="4292600"/>
            <a:ext cx="4319587" cy="1160463"/>
          </a:xfrm>
          <a:prstGeom prst="rect">
            <a:avLst/>
          </a:prstGeom>
          <a:noFill/>
          <a:ln w="9525">
            <a:noFill/>
          </a:ln>
        </p:spPr>
        <p:txBody>
          <a:bodyPr>
            <a:spAutoFit/>
          </a:bodyPr>
          <a:p>
            <a:r>
              <a:rPr lang="zh-CN" altLang="en-US" sz="2800" b="1" dirty="0">
                <a:solidFill>
                  <a:srgbClr val="FF0000"/>
                </a:solidFill>
                <a:latin typeface="Arial" panose="020B0604020202020204" pitchFamily="34" charset="0"/>
              </a:rPr>
              <a:t>（用、率领）</a:t>
            </a:r>
            <a:endParaRPr lang="zh-CN" altLang="en-US" sz="2800" b="1" dirty="0">
              <a:solidFill>
                <a:srgbClr val="FF0000"/>
              </a:solidFill>
              <a:latin typeface="Arial" panose="020B0604020202020204" pitchFamily="34" charset="0"/>
            </a:endParaRPr>
          </a:p>
          <a:p>
            <a:pPr>
              <a:spcBef>
                <a:spcPct val="50000"/>
              </a:spcBef>
            </a:pPr>
            <a:endParaRPr lang="zh-CN" altLang="en-US" sz="2800" dirty="0">
              <a:solidFill>
                <a:srgbClr val="FF0000"/>
              </a:solidFill>
              <a:latin typeface="Arial" panose="020B0604020202020204" pitchFamily="34" charset="0"/>
            </a:endParaRPr>
          </a:p>
        </p:txBody>
      </p:sp>
      <p:sp>
        <p:nvSpPr>
          <p:cNvPr id="217102" name="文本框 217101"/>
          <p:cNvSpPr txBox="1"/>
          <p:nvPr/>
        </p:nvSpPr>
        <p:spPr>
          <a:xfrm>
            <a:off x="4211638" y="4724400"/>
            <a:ext cx="4321175" cy="1160463"/>
          </a:xfrm>
          <a:prstGeom prst="rect">
            <a:avLst/>
          </a:prstGeom>
          <a:noFill/>
          <a:ln w="9525">
            <a:noFill/>
          </a:ln>
        </p:spPr>
        <p:txBody>
          <a:bodyPr>
            <a:spAutoFit/>
          </a:bodyPr>
          <a:p>
            <a:r>
              <a:rPr lang="zh-CN" altLang="en-US" sz="2800" b="1" dirty="0">
                <a:solidFill>
                  <a:srgbClr val="FF0000"/>
                </a:solidFill>
                <a:latin typeface="Arial" panose="020B0604020202020204" pitchFamily="34" charset="0"/>
              </a:rPr>
              <a:t>（名作动，往左走）</a:t>
            </a:r>
            <a:endParaRPr lang="zh-CN" altLang="en-US" sz="2800" b="1" dirty="0">
              <a:solidFill>
                <a:srgbClr val="FF0000"/>
              </a:solidFill>
              <a:latin typeface="Arial" panose="020B0604020202020204" pitchFamily="34" charset="0"/>
            </a:endParaRPr>
          </a:p>
          <a:p>
            <a:pPr>
              <a:spcBef>
                <a:spcPct val="50000"/>
              </a:spcBef>
            </a:pPr>
            <a:endParaRPr lang="zh-CN" altLang="en-US" sz="2800" dirty="0">
              <a:latin typeface="Arial" panose="020B0604020202020204" pitchFamily="34" charset="0"/>
            </a:endParaRPr>
          </a:p>
        </p:txBody>
      </p:sp>
      <p:sp>
        <p:nvSpPr>
          <p:cNvPr id="217103" name="文本框 217102"/>
          <p:cNvSpPr txBox="1"/>
          <p:nvPr/>
        </p:nvSpPr>
        <p:spPr>
          <a:xfrm>
            <a:off x="539750" y="5516563"/>
            <a:ext cx="7920038" cy="519112"/>
          </a:xfrm>
          <a:prstGeom prst="rect">
            <a:avLst/>
          </a:prstGeom>
          <a:noFill/>
          <a:ln w="9525">
            <a:noFill/>
          </a:ln>
        </p:spPr>
        <p:txBody>
          <a:bodyPr>
            <a:spAutoFit/>
          </a:bodyPr>
          <a:p>
            <a:pPr>
              <a:spcBef>
                <a:spcPct val="50000"/>
              </a:spcBef>
            </a:pPr>
            <a:r>
              <a:rPr lang="zh-CN" altLang="en-US" sz="2800" b="1" dirty="0">
                <a:solidFill>
                  <a:srgbClr val="FF0000"/>
                </a:solidFill>
                <a:latin typeface="Arial" panose="020B0604020202020204" pitchFamily="34" charset="0"/>
              </a:rPr>
              <a:t>因为这个缘故，汉军追上了他们。</a:t>
            </a:r>
            <a:endParaRPr lang="zh-CN" altLang="en-US" sz="2800" b="1" dirty="0">
              <a:solidFill>
                <a:srgbClr val="FF0000"/>
              </a:solidFill>
              <a:latin typeface="Arial" panose="020B0604020202020204" pitchFamily="34" charset="0"/>
            </a:endParaRPr>
          </a:p>
        </p:txBody>
      </p:sp>
      <p:sp>
        <p:nvSpPr>
          <p:cNvPr id="217104" name="文本框 217103"/>
          <p:cNvSpPr txBox="1"/>
          <p:nvPr/>
        </p:nvSpPr>
        <p:spPr>
          <a:xfrm>
            <a:off x="3419475" y="5949950"/>
            <a:ext cx="3024188" cy="1160463"/>
          </a:xfrm>
          <a:prstGeom prst="rect">
            <a:avLst/>
          </a:prstGeom>
          <a:noFill/>
          <a:ln w="9525">
            <a:noFill/>
          </a:ln>
        </p:spPr>
        <p:txBody>
          <a:bodyPr>
            <a:spAutoFit/>
          </a:bodyPr>
          <a:p>
            <a:r>
              <a:rPr lang="zh-CN" altLang="en-US" sz="2800" b="1" dirty="0">
                <a:solidFill>
                  <a:srgbClr val="FF0000"/>
                </a:solidFill>
                <a:latin typeface="Arial" panose="020B0604020202020204" pitchFamily="34" charset="0"/>
              </a:rPr>
              <a:t>（才）</a:t>
            </a:r>
            <a:endParaRPr lang="zh-CN" altLang="en-US" sz="2800" b="1" dirty="0">
              <a:solidFill>
                <a:srgbClr val="FF0000"/>
              </a:solidFill>
              <a:latin typeface="Arial" panose="020B0604020202020204" pitchFamily="34" charset="0"/>
            </a:endParaRPr>
          </a:p>
          <a:p>
            <a:pPr>
              <a:spcBef>
                <a:spcPct val="50000"/>
              </a:spcBef>
            </a:pPr>
            <a:endParaRPr lang="zh-CN" altLang="en-US" sz="2800" dirty="0">
              <a:solidFill>
                <a:srgbClr val="FF0000"/>
              </a:solidFill>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17093"/>
                                        </p:tgtEl>
                                        <p:attrNameLst>
                                          <p:attrName>style.visibility</p:attrName>
                                        </p:attrNameLst>
                                      </p:cBhvr>
                                      <p:to>
                                        <p:strVal val="visible"/>
                                      </p:to>
                                    </p:set>
                                    <p:anim calcmode="lin" valueType="num">
                                      <p:cBhvr additive="base">
                                        <p:cTn id="7" dur="500" fill="hold"/>
                                        <p:tgtEl>
                                          <p:spTgt spid="217093"/>
                                        </p:tgtEl>
                                        <p:attrNameLst>
                                          <p:attrName>ppt_x</p:attrName>
                                        </p:attrNameLst>
                                      </p:cBhvr>
                                      <p:tavLst>
                                        <p:tav tm="0">
                                          <p:val>
                                            <p:strVal val="#ppt_x"/>
                                          </p:val>
                                        </p:tav>
                                        <p:tav tm="100000">
                                          <p:val>
                                            <p:strVal val="#ppt_x"/>
                                          </p:val>
                                        </p:tav>
                                      </p:tavLst>
                                    </p:anim>
                                    <p:anim calcmode="lin" valueType="num">
                                      <p:cBhvr additive="base">
                                        <p:cTn id="8" dur="500" fill="hold"/>
                                        <p:tgtEl>
                                          <p:spTgt spid="21709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17094"/>
                                        </p:tgtEl>
                                        <p:attrNameLst>
                                          <p:attrName>style.visibility</p:attrName>
                                        </p:attrNameLst>
                                      </p:cBhvr>
                                      <p:to>
                                        <p:strVal val="visible"/>
                                      </p:to>
                                    </p:set>
                                    <p:anim calcmode="lin" valueType="num">
                                      <p:cBhvr additive="base">
                                        <p:cTn id="13" dur="500" fill="hold"/>
                                        <p:tgtEl>
                                          <p:spTgt spid="217094"/>
                                        </p:tgtEl>
                                        <p:attrNameLst>
                                          <p:attrName>ppt_x</p:attrName>
                                        </p:attrNameLst>
                                      </p:cBhvr>
                                      <p:tavLst>
                                        <p:tav tm="0">
                                          <p:val>
                                            <p:strVal val="#ppt_x"/>
                                          </p:val>
                                        </p:tav>
                                        <p:tav tm="100000">
                                          <p:val>
                                            <p:strVal val="#ppt_x"/>
                                          </p:val>
                                        </p:tav>
                                      </p:tavLst>
                                    </p:anim>
                                    <p:anim calcmode="lin" valueType="num">
                                      <p:cBhvr additive="base">
                                        <p:cTn id="14" dur="500" fill="hold"/>
                                        <p:tgtEl>
                                          <p:spTgt spid="21709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17095"/>
                                        </p:tgtEl>
                                        <p:attrNameLst>
                                          <p:attrName>style.visibility</p:attrName>
                                        </p:attrNameLst>
                                      </p:cBhvr>
                                      <p:to>
                                        <p:strVal val="visible"/>
                                      </p:to>
                                    </p:set>
                                    <p:anim calcmode="lin" valueType="num">
                                      <p:cBhvr additive="base">
                                        <p:cTn id="19" dur="500" fill="hold"/>
                                        <p:tgtEl>
                                          <p:spTgt spid="217095"/>
                                        </p:tgtEl>
                                        <p:attrNameLst>
                                          <p:attrName>ppt_x</p:attrName>
                                        </p:attrNameLst>
                                      </p:cBhvr>
                                      <p:tavLst>
                                        <p:tav tm="0">
                                          <p:val>
                                            <p:strVal val="#ppt_x"/>
                                          </p:val>
                                        </p:tav>
                                        <p:tav tm="100000">
                                          <p:val>
                                            <p:strVal val="#ppt_x"/>
                                          </p:val>
                                        </p:tav>
                                      </p:tavLst>
                                    </p:anim>
                                    <p:anim calcmode="lin" valueType="num">
                                      <p:cBhvr additive="base">
                                        <p:cTn id="20" dur="500" fill="hold"/>
                                        <p:tgtEl>
                                          <p:spTgt spid="21709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17096"/>
                                        </p:tgtEl>
                                        <p:attrNameLst>
                                          <p:attrName>style.visibility</p:attrName>
                                        </p:attrNameLst>
                                      </p:cBhvr>
                                      <p:to>
                                        <p:strVal val="visible"/>
                                      </p:to>
                                    </p:set>
                                    <p:anim calcmode="lin" valueType="num">
                                      <p:cBhvr additive="base">
                                        <p:cTn id="25" dur="500" fill="hold"/>
                                        <p:tgtEl>
                                          <p:spTgt spid="217096"/>
                                        </p:tgtEl>
                                        <p:attrNameLst>
                                          <p:attrName>ppt_x</p:attrName>
                                        </p:attrNameLst>
                                      </p:cBhvr>
                                      <p:tavLst>
                                        <p:tav tm="0">
                                          <p:val>
                                            <p:strVal val="#ppt_x"/>
                                          </p:val>
                                        </p:tav>
                                        <p:tav tm="100000">
                                          <p:val>
                                            <p:strVal val="#ppt_x"/>
                                          </p:val>
                                        </p:tav>
                                      </p:tavLst>
                                    </p:anim>
                                    <p:anim calcmode="lin" valueType="num">
                                      <p:cBhvr additive="base">
                                        <p:cTn id="26" dur="500" fill="hold"/>
                                        <p:tgtEl>
                                          <p:spTgt spid="217096"/>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217097"/>
                                        </p:tgtEl>
                                        <p:attrNameLst>
                                          <p:attrName>style.visibility</p:attrName>
                                        </p:attrNameLst>
                                      </p:cBhvr>
                                      <p:to>
                                        <p:strVal val="visible"/>
                                      </p:to>
                                    </p:set>
                                    <p:anim calcmode="lin" valueType="num">
                                      <p:cBhvr additive="base">
                                        <p:cTn id="31" dur="500" fill="hold"/>
                                        <p:tgtEl>
                                          <p:spTgt spid="217097"/>
                                        </p:tgtEl>
                                        <p:attrNameLst>
                                          <p:attrName>ppt_x</p:attrName>
                                        </p:attrNameLst>
                                      </p:cBhvr>
                                      <p:tavLst>
                                        <p:tav tm="0">
                                          <p:val>
                                            <p:strVal val="#ppt_x"/>
                                          </p:val>
                                        </p:tav>
                                        <p:tav tm="100000">
                                          <p:val>
                                            <p:strVal val="#ppt_x"/>
                                          </p:val>
                                        </p:tav>
                                      </p:tavLst>
                                    </p:anim>
                                    <p:anim calcmode="lin" valueType="num">
                                      <p:cBhvr additive="base">
                                        <p:cTn id="32" dur="500" fill="hold"/>
                                        <p:tgtEl>
                                          <p:spTgt spid="217097"/>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217098"/>
                                        </p:tgtEl>
                                        <p:attrNameLst>
                                          <p:attrName>style.visibility</p:attrName>
                                        </p:attrNameLst>
                                      </p:cBhvr>
                                      <p:to>
                                        <p:strVal val="visible"/>
                                      </p:to>
                                    </p:set>
                                    <p:anim calcmode="lin" valueType="num">
                                      <p:cBhvr additive="base">
                                        <p:cTn id="37" dur="500" fill="hold"/>
                                        <p:tgtEl>
                                          <p:spTgt spid="217098"/>
                                        </p:tgtEl>
                                        <p:attrNameLst>
                                          <p:attrName>ppt_x</p:attrName>
                                        </p:attrNameLst>
                                      </p:cBhvr>
                                      <p:tavLst>
                                        <p:tav tm="0">
                                          <p:val>
                                            <p:strVal val="#ppt_x"/>
                                          </p:val>
                                        </p:tav>
                                        <p:tav tm="100000">
                                          <p:val>
                                            <p:strVal val="#ppt_x"/>
                                          </p:val>
                                        </p:tav>
                                      </p:tavLst>
                                    </p:anim>
                                    <p:anim calcmode="lin" valueType="num">
                                      <p:cBhvr additive="base">
                                        <p:cTn id="38" dur="500" fill="hold"/>
                                        <p:tgtEl>
                                          <p:spTgt spid="217098"/>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217099"/>
                                        </p:tgtEl>
                                        <p:attrNameLst>
                                          <p:attrName>style.visibility</p:attrName>
                                        </p:attrNameLst>
                                      </p:cBhvr>
                                      <p:to>
                                        <p:strVal val="visible"/>
                                      </p:to>
                                    </p:set>
                                    <p:anim calcmode="lin" valueType="num">
                                      <p:cBhvr additive="base">
                                        <p:cTn id="43" dur="500" fill="hold"/>
                                        <p:tgtEl>
                                          <p:spTgt spid="217099"/>
                                        </p:tgtEl>
                                        <p:attrNameLst>
                                          <p:attrName>ppt_x</p:attrName>
                                        </p:attrNameLst>
                                      </p:cBhvr>
                                      <p:tavLst>
                                        <p:tav tm="0">
                                          <p:val>
                                            <p:strVal val="#ppt_x"/>
                                          </p:val>
                                        </p:tav>
                                        <p:tav tm="100000">
                                          <p:val>
                                            <p:strVal val="#ppt_x"/>
                                          </p:val>
                                        </p:tav>
                                      </p:tavLst>
                                    </p:anim>
                                    <p:anim calcmode="lin" valueType="num">
                                      <p:cBhvr additive="base">
                                        <p:cTn id="44" dur="500" fill="hold"/>
                                        <p:tgtEl>
                                          <p:spTgt spid="217099"/>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217100"/>
                                        </p:tgtEl>
                                        <p:attrNameLst>
                                          <p:attrName>style.visibility</p:attrName>
                                        </p:attrNameLst>
                                      </p:cBhvr>
                                      <p:to>
                                        <p:strVal val="visible"/>
                                      </p:to>
                                    </p:set>
                                    <p:anim calcmode="lin" valueType="num">
                                      <p:cBhvr additive="base">
                                        <p:cTn id="49" dur="500" fill="hold"/>
                                        <p:tgtEl>
                                          <p:spTgt spid="217100"/>
                                        </p:tgtEl>
                                        <p:attrNameLst>
                                          <p:attrName>ppt_x</p:attrName>
                                        </p:attrNameLst>
                                      </p:cBhvr>
                                      <p:tavLst>
                                        <p:tav tm="0">
                                          <p:val>
                                            <p:strVal val="#ppt_x"/>
                                          </p:val>
                                        </p:tav>
                                        <p:tav tm="100000">
                                          <p:val>
                                            <p:strVal val="#ppt_x"/>
                                          </p:val>
                                        </p:tav>
                                      </p:tavLst>
                                    </p:anim>
                                    <p:anim calcmode="lin" valueType="num">
                                      <p:cBhvr additive="base">
                                        <p:cTn id="50" dur="500" fill="hold"/>
                                        <p:tgtEl>
                                          <p:spTgt spid="217100"/>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217101"/>
                                        </p:tgtEl>
                                        <p:attrNameLst>
                                          <p:attrName>style.visibility</p:attrName>
                                        </p:attrNameLst>
                                      </p:cBhvr>
                                      <p:to>
                                        <p:strVal val="visible"/>
                                      </p:to>
                                    </p:set>
                                    <p:anim calcmode="lin" valueType="num">
                                      <p:cBhvr additive="base">
                                        <p:cTn id="55" dur="500" fill="hold"/>
                                        <p:tgtEl>
                                          <p:spTgt spid="217101"/>
                                        </p:tgtEl>
                                        <p:attrNameLst>
                                          <p:attrName>ppt_x</p:attrName>
                                        </p:attrNameLst>
                                      </p:cBhvr>
                                      <p:tavLst>
                                        <p:tav tm="0">
                                          <p:val>
                                            <p:strVal val="#ppt_x"/>
                                          </p:val>
                                        </p:tav>
                                        <p:tav tm="100000">
                                          <p:val>
                                            <p:strVal val="#ppt_x"/>
                                          </p:val>
                                        </p:tav>
                                      </p:tavLst>
                                    </p:anim>
                                    <p:anim calcmode="lin" valueType="num">
                                      <p:cBhvr additive="base">
                                        <p:cTn id="56" dur="500" fill="hold"/>
                                        <p:tgtEl>
                                          <p:spTgt spid="217101"/>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217102"/>
                                        </p:tgtEl>
                                        <p:attrNameLst>
                                          <p:attrName>style.visibility</p:attrName>
                                        </p:attrNameLst>
                                      </p:cBhvr>
                                      <p:to>
                                        <p:strVal val="visible"/>
                                      </p:to>
                                    </p:set>
                                    <p:anim calcmode="lin" valueType="num">
                                      <p:cBhvr additive="base">
                                        <p:cTn id="61" dur="500" fill="hold"/>
                                        <p:tgtEl>
                                          <p:spTgt spid="217102"/>
                                        </p:tgtEl>
                                        <p:attrNameLst>
                                          <p:attrName>ppt_x</p:attrName>
                                        </p:attrNameLst>
                                      </p:cBhvr>
                                      <p:tavLst>
                                        <p:tav tm="0">
                                          <p:val>
                                            <p:strVal val="#ppt_x"/>
                                          </p:val>
                                        </p:tav>
                                        <p:tav tm="100000">
                                          <p:val>
                                            <p:strVal val="#ppt_x"/>
                                          </p:val>
                                        </p:tav>
                                      </p:tavLst>
                                    </p:anim>
                                    <p:anim calcmode="lin" valueType="num">
                                      <p:cBhvr additive="base">
                                        <p:cTn id="62" dur="500" fill="hold"/>
                                        <p:tgtEl>
                                          <p:spTgt spid="217102"/>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217103"/>
                                        </p:tgtEl>
                                        <p:attrNameLst>
                                          <p:attrName>style.visibility</p:attrName>
                                        </p:attrNameLst>
                                      </p:cBhvr>
                                      <p:to>
                                        <p:strVal val="visible"/>
                                      </p:to>
                                    </p:set>
                                    <p:anim calcmode="lin" valueType="num">
                                      <p:cBhvr additive="base">
                                        <p:cTn id="67" dur="500" fill="hold"/>
                                        <p:tgtEl>
                                          <p:spTgt spid="217103"/>
                                        </p:tgtEl>
                                        <p:attrNameLst>
                                          <p:attrName>ppt_x</p:attrName>
                                        </p:attrNameLst>
                                      </p:cBhvr>
                                      <p:tavLst>
                                        <p:tav tm="0">
                                          <p:val>
                                            <p:strVal val="#ppt_x"/>
                                          </p:val>
                                        </p:tav>
                                        <p:tav tm="100000">
                                          <p:val>
                                            <p:strVal val="#ppt_x"/>
                                          </p:val>
                                        </p:tav>
                                      </p:tavLst>
                                    </p:anim>
                                    <p:anim calcmode="lin" valueType="num">
                                      <p:cBhvr additive="base">
                                        <p:cTn id="68" dur="500" fill="hold"/>
                                        <p:tgtEl>
                                          <p:spTgt spid="217103"/>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217104"/>
                                        </p:tgtEl>
                                        <p:attrNameLst>
                                          <p:attrName>style.visibility</p:attrName>
                                        </p:attrNameLst>
                                      </p:cBhvr>
                                      <p:to>
                                        <p:strVal val="visible"/>
                                      </p:to>
                                    </p:set>
                                    <p:anim calcmode="lin" valueType="num">
                                      <p:cBhvr additive="base">
                                        <p:cTn id="73" dur="500" fill="hold"/>
                                        <p:tgtEl>
                                          <p:spTgt spid="217104"/>
                                        </p:tgtEl>
                                        <p:attrNameLst>
                                          <p:attrName>ppt_x</p:attrName>
                                        </p:attrNameLst>
                                      </p:cBhvr>
                                      <p:tavLst>
                                        <p:tav tm="0">
                                          <p:val>
                                            <p:strVal val="#ppt_x"/>
                                          </p:val>
                                        </p:tav>
                                        <p:tav tm="100000">
                                          <p:val>
                                            <p:strVal val="#ppt_x"/>
                                          </p:val>
                                        </p:tav>
                                      </p:tavLst>
                                    </p:anim>
                                    <p:anim calcmode="lin" valueType="num">
                                      <p:cBhvr additive="base">
                                        <p:cTn id="74" dur="500" fill="hold"/>
                                        <p:tgtEl>
                                          <p:spTgt spid="21710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7093" grpId="0"/>
      <p:bldP spid="217094" grpId="0"/>
      <p:bldP spid="217095" grpId="0"/>
      <p:bldP spid="217096" grpId="0"/>
      <p:bldP spid="217097" grpId="0"/>
      <p:bldP spid="217098" grpId="0"/>
      <p:bldP spid="217099" grpId="0"/>
      <p:bldP spid="217100" grpId="0"/>
      <p:bldP spid="217101" grpId="0"/>
      <p:bldP spid="217102" grpId="0"/>
      <p:bldP spid="217103" grpId="0"/>
      <p:bldP spid="21710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43714" name="矩形 243713"/>
          <p:cNvSpPr/>
          <p:nvPr/>
        </p:nvSpPr>
        <p:spPr>
          <a:xfrm>
            <a:off x="7377113" y="692150"/>
            <a:ext cx="1371600" cy="5578475"/>
          </a:xfrm>
          <a:prstGeom prst="rect">
            <a:avLst/>
          </a:prstGeom>
          <a:noFill/>
          <a:ln w="9525">
            <a:noFill/>
          </a:ln>
        </p:spPr>
        <p:txBody>
          <a:bodyPr>
            <a:spAutoFit/>
          </a:bodyPr>
          <a:p>
            <a:pPr>
              <a:spcBef>
                <a:spcPct val="50000"/>
              </a:spcBef>
              <a:buClr>
                <a:schemeClr val="bg1"/>
              </a:buClr>
            </a:pPr>
            <a:r>
              <a:rPr lang="zh-CN" altLang="en-US" sz="6000" b="1" dirty="0">
                <a:solidFill>
                  <a:srgbClr val="0000FF"/>
                </a:solidFill>
                <a:latin typeface="Times New Roman" panose="02020603050405020304" pitchFamily="18" charset="0"/>
                <a:ea typeface="华文行楷" pitchFamily="2" charset="-122"/>
              </a:rPr>
              <a:t>千古共英风。</a:t>
            </a:r>
            <a:endParaRPr lang="zh-CN" altLang="en-US" sz="6000" b="1" dirty="0">
              <a:solidFill>
                <a:srgbClr val="0000FF"/>
              </a:solidFill>
              <a:latin typeface="Times New Roman" panose="02020603050405020304" pitchFamily="18" charset="0"/>
              <a:ea typeface="华文行楷" pitchFamily="2" charset="-122"/>
            </a:endParaRPr>
          </a:p>
        </p:txBody>
      </p:sp>
      <p:pic>
        <p:nvPicPr>
          <p:cNvPr id="243715" name="图片 243714" descr="chubawang"/>
          <p:cNvPicPr>
            <a:picLocks noChangeAspect="1"/>
          </p:cNvPicPr>
          <p:nvPr/>
        </p:nvPicPr>
        <p:blipFill>
          <a:blip r:embed="rId1"/>
          <a:stretch>
            <a:fillRect/>
          </a:stretch>
        </p:blipFill>
        <p:spPr>
          <a:xfrm>
            <a:off x="1979613" y="0"/>
            <a:ext cx="5105400" cy="6021388"/>
          </a:xfrm>
          <a:prstGeom prst="rect">
            <a:avLst/>
          </a:prstGeom>
          <a:noFill/>
          <a:ln w="9525">
            <a:noFill/>
          </a:ln>
        </p:spPr>
      </p:pic>
      <p:sp>
        <p:nvSpPr>
          <p:cNvPr id="243716" name="矩形 243715"/>
          <p:cNvSpPr/>
          <p:nvPr/>
        </p:nvSpPr>
        <p:spPr>
          <a:xfrm>
            <a:off x="608013" y="692150"/>
            <a:ext cx="1371600" cy="5578475"/>
          </a:xfrm>
          <a:prstGeom prst="rect">
            <a:avLst/>
          </a:prstGeom>
          <a:noFill/>
          <a:ln w="9525">
            <a:noFill/>
          </a:ln>
        </p:spPr>
        <p:txBody>
          <a:bodyPr>
            <a:spAutoFit/>
          </a:bodyPr>
          <a:p>
            <a:pPr>
              <a:spcBef>
                <a:spcPct val="50000"/>
              </a:spcBef>
              <a:buClr>
                <a:schemeClr val="bg1"/>
              </a:buClr>
            </a:pPr>
            <a:r>
              <a:rPr lang="zh-CN" altLang="en-US" sz="6000" b="1" dirty="0">
                <a:solidFill>
                  <a:srgbClr val="0000FF"/>
                </a:solidFill>
                <a:latin typeface="Times New Roman" panose="02020603050405020304" pitchFamily="18" charset="0"/>
                <a:ea typeface="华文行楷" pitchFamily="2" charset="-122"/>
              </a:rPr>
              <a:t>项王三尺剑，</a:t>
            </a:r>
            <a:endParaRPr lang="zh-CN" altLang="en-US" sz="6000" b="1" dirty="0">
              <a:solidFill>
                <a:srgbClr val="0000FF"/>
              </a:solidFill>
              <a:latin typeface="Times New Roman" panose="02020603050405020304" pitchFamily="18" charset="0"/>
              <a:ea typeface="华文行楷" pitchFamily="2" charset="-122"/>
            </a:endParaRPr>
          </a:p>
        </p:txBody>
      </p:sp>
      <p:sp>
        <p:nvSpPr>
          <p:cNvPr id="243717" name="文本框 243716"/>
          <p:cNvSpPr txBox="1"/>
          <p:nvPr/>
        </p:nvSpPr>
        <p:spPr>
          <a:xfrm>
            <a:off x="468313" y="6092825"/>
            <a:ext cx="8424862" cy="579438"/>
          </a:xfrm>
          <a:prstGeom prst="rect">
            <a:avLst/>
          </a:prstGeom>
          <a:noFill/>
          <a:ln w="9525">
            <a:noFill/>
          </a:ln>
        </p:spPr>
        <p:txBody>
          <a:bodyPr>
            <a:spAutoFit/>
          </a:bodyPr>
          <a:p>
            <a:pPr>
              <a:spcBef>
                <a:spcPct val="50000"/>
              </a:spcBef>
            </a:pPr>
            <a:r>
              <a:rPr lang="zh-CN" altLang="en-US" sz="3200" b="1" dirty="0">
                <a:latin typeface="Arial" panose="020B0604020202020204" pitchFamily="34" charset="0"/>
              </a:rPr>
              <a:t>下面就让我们来了解项羽一生的主要经历</a:t>
            </a:r>
            <a:endParaRPr lang="zh-CN" altLang="en-US" sz="3200" b="1" dirty="0">
              <a:latin typeface="Arial" panose="020B0604020202020204" pitchFamily="34" charset="0"/>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8116" name="文本框 218115"/>
          <p:cNvSpPr txBox="1"/>
          <p:nvPr/>
        </p:nvSpPr>
        <p:spPr>
          <a:xfrm>
            <a:off x="179388" y="0"/>
            <a:ext cx="8785225" cy="7566025"/>
          </a:xfrm>
          <a:prstGeom prst="rect">
            <a:avLst/>
          </a:prstGeom>
          <a:noFill/>
          <a:ln w="9525">
            <a:noFill/>
          </a:ln>
        </p:spPr>
        <p:txBody>
          <a:bodyPr>
            <a:spAutoFit/>
          </a:bodyPr>
          <a:p>
            <a:r>
              <a:rPr lang="en-US" altLang="zh-CN" sz="2800" b="1" dirty="0">
                <a:latin typeface="Arial" panose="020B0604020202020204" pitchFamily="34" charset="0"/>
              </a:rPr>
              <a:t>13</a:t>
            </a:r>
            <a:r>
              <a:rPr lang="zh-CN" altLang="en-US" sz="2800" b="1" dirty="0">
                <a:latin typeface="Arial" panose="020B0604020202020204" pitchFamily="34" charset="0"/>
              </a:rPr>
              <a:t>）所当者破，所击者服</a:t>
            </a:r>
            <a:endParaRPr lang="zh-CN" altLang="en-US" sz="2800" b="1" dirty="0">
              <a:latin typeface="Arial" panose="020B0604020202020204" pitchFamily="34" charset="0"/>
            </a:endParaRPr>
          </a:p>
          <a:p>
            <a:endParaRPr lang="zh-CN" altLang="en-US" sz="2800" b="1" dirty="0">
              <a:latin typeface="Arial" panose="020B0604020202020204" pitchFamily="34" charset="0"/>
            </a:endParaRPr>
          </a:p>
          <a:p>
            <a:endParaRPr lang="zh-CN" altLang="en-US" sz="2800" b="1" dirty="0">
              <a:latin typeface="Arial" panose="020B0604020202020204" pitchFamily="34" charset="0"/>
            </a:endParaRPr>
          </a:p>
          <a:p>
            <a:r>
              <a:rPr lang="en-US" altLang="zh-CN" sz="2800" b="1" dirty="0">
                <a:latin typeface="Arial" panose="020B0604020202020204" pitchFamily="34" charset="0"/>
              </a:rPr>
              <a:t>14</a:t>
            </a:r>
            <a:r>
              <a:rPr lang="zh-CN" altLang="en-US" sz="2800" b="1" dirty="0">
                <a:latin typeface="Arial" panose="020B0604020202020204" pitchFamily="34" charset="0"/>
              </a:rPr>
              <a:t>）然今卒困于此，此天之亡我，非战之罪也</a:t>
            </a:r>
            <a:endParaRPr lang="zh-CN" altLang="en-US" sz="2800" b="1" dirty="0">
              <a:latin typeface="Arial" panose="020B0604020202020204" pitchFamily="34" charset="0"/>
            </a:endParaRPr>
          </a:p>
          <a:p>
            <a:endParaRPr lang="zh-CN" altLang="en-US" sz="2800" b="1" dirty="0">
              <a:latin typeface="Arial" panose="020B0604020202020204" pitchFamily="34" charset="0"/>
            </a:endParaRPr>
          </a:p>
          <a:p>
            <a:endParaRPr lang="zh-CN" altLang="en-US" sz="2800" b="1" dirty="0">
              <a:latin typeface="Arial" panose="020B0604020202020204" pitchFamily="34" charset="0"/>
            </a:endParaRPr>
          </a:p>
          <a:p>
            <a:r>
              <a:rPr lang="en-US" altLang="zh-CN" sz="2800" b="1" dirty="0">
                <a:latin typeface="Arial" panose="020B0604020202020204" pitchFamily="34" charset="0"/>
              </a:rPr>
              <a:t>15</a:t>
            </a:r>
            <a:r>
              <a:rPr lang="zh-CN" altLang="en-US" sz="2800" b="1" dirty="0">
                <a:latin typeface="Arial" panose="020B0604020202020204" pitchFamily="34" charset="0"/>
              </a:rPr>
              <a:t>）引兵而</a:t>
            </a:r>
            <a:r>
              <a:rPr lang="zh-CN" altLang="en-US" sz="2800" b="1" dirty="0">
                <a:solidFill>
                  <a:srgbClr val="FF0000"/>
                </a:solidFill>
                <a:latin typeface="Arial" panose="020B0604020202020204" pitchFamily="34" charset="0"/>
              </a:rPr>
              <a:t>东</a:t>
            </a:r>
            <a:r>
              <a:rPr lang="zh-CN" altLang="en-US" sz="2800" b="1" dirty="0">
                <a:latin typeface="Arial" panose="020B0604020202020204" pitchFamily="34" charset="0"/>
              </a:rPr>
              <a:t>：</a:t>
            </a:r>
            <a:endParaRPr lang="zh-CN" altLang="en-US" sz="2800" b="1" dirty="0">
              <a:latin typeface="Arial" panose="020B0604020202020204" pitchFamily="34" charset="0"/>
            </a:endParaRPr>
          </a:p>
          <a:p>
            <a:r>
              <a:rPr lang="zh-CN" altLang="en-US" sz="2800" b="1" dirty="0">
                <a:latin typeface="Arial" panose="020B0604020202020204" pitchFamily="34" charset="0"/>
              </a:rPr>
              <a:t>于是项王乃欲</a:t>
            </a:r>
            <a:r>
              <a:rPr lang="zh-CN" altLang="en-US" sz="2800" b="1" dirty="0">
                <a:solidFill>
                  <a:srgbClr val="FF0000"/>
                </a:solidFill>
                <a:latin typeface="Arial" panose="020B0604020202020204" pitchFamily="34" charset="0"/>
              </a:rPr>
              <a:t>东</a:t>
            </a:r>
            <a:r>
              <a:rPr lang="zh-CN" altLang="en-US" sz="2800" b="1" dirty="0">
                <a:latin typeface="Arial" panose="020B0604020202020204" pitchFamily="34" charset="0"/>
              </a:rPr>
              <a:t>渡乌江      </a:t>
            </a:r>
            <a:endParaRPr lang="zh-CN" altLang="en-US" sz="2800" b="1" dirty="0">
              <a:latin typeface="Arial" panose="020B0604020202020204" pitchFamily="34" charset="0"/>
            </a:endParaRPr>
          </a:p>
          <a:p>
            <a:r>
              <a:rPr lang="en-US" altLang="zh-CN" sz="2800" b="1" dirty="0">
                <a:latin typeface="Arial" panose="020B0604020202020204" pitchFamily="34" charset="0"/>
              </a:rPr>
              <a:t>16</a:t>
            </a:r>
            <a:r>
              <a:rPr lang="zh-CN" altLang="en-US" sz="2800" b="1" dirty="0">
                <a:latin typeface="Arial" panose="020B0604020202020204" pitchFamily="34" charset="0"/>
              </a:rPr>
              <a:t>）江东虽小，</a:t>
            </a:r>
            <a:r>
              <a:rPr lang="zh-CN" altLang="en-US" sz="2800" b="1" dirty="0">
                <a:solidFill>
                  <a:srgbClr val="FF0000"/>
                </a:solidFill>
                <a:latin typeface="Arial" panose="020B0604020202020204" pitchFamily="34" charset="0"/>
              </a:rPr>
              <a:t>地方</a:t>
            </a:r>
            <a:r>
              <a:rPr lang="zh-CN" altLang="en-US" sz="2800" b="1" dirty="0">
                <a:latin typeface="Arial" panose="020B0604020202020204" pitchFamily="34" charset="0"/>
              </a:rPr>
              <a:t>千里，众数十万人，亦足</a:t>
            </a:r>
            <a:r>
              <a:rPr lang="zh-CN" altLang="en-US" sz="2800" b="1" dirty="0">
                <a:solidFill>
                  <a:srgbClr val="FF0000"/>
                </a:solidFill>
                <a:latin typeface="Arial" panose="020B0604020202020204" pitchFamily="34" charset="0"/>
              </a:rPr>
              <a:t>王</a:t>
            </a:r>
            <a:r>
              <a:rPr lang="zh-CN" altLang="en-US" sz="2800" b="1" dirty="0">
                <a:latin typeface="Arial" panose="020B0604020202020204" pitchFamily="34" charset="0"/>
              </a:rPr>
              <a:t>也。</a:t>
            </a:r>
            <a:endParaRPr lang="zh-CN" altLang="en-US" sz="2800" b="1" dirty="0">
              <a:latin typeface="Arial" panose="020B0604020202020204" pitchFamily="34" charset="0"/>
            </a:endParaRPr>
          </a:p>
          <a:p>
            <a:endParaRPr lang="zh-CN" altLang="en-US" sz="2800" b="1" dirty="0">
              <a:latin typeface="Arial" panose="020B0604020202020204" pitchFamily="34" charset="0"/>
            </a:endParaRPr>
          </a:p>
          <a:p>
            <a:endParaRPr lang="zh-CN" altLang="en-US" sz="2800" b="1" dirty="0">
              <a:latin typeface="Arial" panose="020B0604020202020204" pitchFamily="34" charset="0"/>
            </a:endParaRPr>
          </a:p>
          <a:p>
            <a:r>
              <a:rPr lang="en-US" altLang="zh-CN" sz="2800" b="1" dirty="0">
                <a:latin typeface="Arial" panose="020B0604020202020204" pitchFamily="34" charset="0"/>
              </a:rPr>
              <a:t>17</a:t>
            </a:r>
            <a:r>
              <a:rPr lang="zh-CN" altLang="en-US" sz="2800" b="1" dirty="0">
                <a:latin typeface="Arial" panose="020B0604020202020204" pitchFamily="34" charset="0"/>
              </a:rPr>
              <a:t>）今</a:t>
            </a:r>
            <a:r>
              <a:rPr lang="zh-CN" altLang="en-US" sz="2800" b="1" dirty="0">
                <a:solidFill>
                  <a:srgbClr val="FF0000"/>
                </a:solidFill>
                <a:latin typeface="Arial" panose="020B0604020202020204" pitchFamily="34" charset="0"/>
              </a:rPr>
              <a:t>独</a:t>
            </a:r>
            <a:r>
              <a:rPr lang="zh-CN" altLang="en-US" sz="2800" b="1" dirty="0">
                <a:latin typeface="Arial" panose="020B0604020202020204" pitchFamily="34" charset="0"/>
              </a:rPr>
              <a:t>臣有船</a:t>
            </a:r>
            <a:r>
              <a:rPr lang="en-US" altLang="zh-CN" sz="2800" b="1" dirty="0">
                <a:latin typeface="Arial" panose="020B0604020202020204" pitchFamily="34" charset="0"/>
              </a:rPr>
              <a:t>\</a:t>
            </a:r>
            <a:r>
              <a:rPr lang="zh-CN" altLang="en-US" sz="2800" b="1" dirty="0">
                <a:latin typeface="Arial" panose="020B0604020202020204" pitchFamily="34" charset="0"/>
              </a:rPr>
              <a:t>籍</a:t>
            </a:r>
            <a:r>
              <a:rPr lang="zh-CN" altLang="en-US" sz="2800" b="1" dirty="0">
                <a:solidFill>
                  <a:srgbClr val="FF0000"/>
                </a:solidFill>
                <a:latin typeface="Arial" panose="020B0604020202020204" pitchFamily="34" charset="0"/>
              </a:rPr>
              <a:t>独</a:t>
            </a:r>
            <a:r>
              <a:rPr lang="zh-CN" altLang="en-US" sz="2800" b="1" dirty="0">
                <a:latin typeface="Arial" panose="020B0604020202020204" pitchFamily="34" charset="0"/>
              </a:rPr>
              <a:t>不愧于心乎？</a:t>
            </a:r>
            <a:endParaRPr lang="zh-CN" altLang="en-US" sz="2800" b="1" dirty="0">
              <a:latin typeface="Arial" panose="020B0604020202020204" pitchFamily="34" charset="0"/>
            </a:endParaRPr>
          </a:p>
          <a:p>
            <a:r>
              <a:rPr lang="zh-CN" altLang="en-US" sz="2800" b="1" dirty="0">
                <a:latin typeface="Arial" panose="020B0604020202020204" pitchFamily="34" charset="0"/>
              </a:rPr>
              <a:t>      </a:t>
            </a:r>
            <a:endParaRPr lang="zh-CN" altLang="en-US" sz="2800" b="1" dirty="0">
              <a:latin typeface="Arial" panose="020B0604020202020204" pitchFamily="34" charset="0"/>
            </a:endParaRPr>
          </a:p>
          <a:p>
            <a:r>
              <a:rPr lang="en-US" altLang="zh-CN" sz="2800" b="1" dirty="0">
                <a:latin typeface="Arial" panose="020B0604020202020204" pitchFamily="34" charset="0"/>
              </a:rPr>
              <a:t>18</a:t>
            </a:r>
            <a:r>
              <a:rPr lang="zh-CN" altLang="en-US" sz="2800" b="1" dirty="0">
                <a:latin typeface="Arial" panose="020B0604020202020204" pitchFamily="34" charset="0"/>
              </a:rPr>
              <a:t>）我何渡为？</a:t>
            </a:r>
            <a:endParaRPr lang="zh-CN" altLang="en-US" sz="2800" b="1" dirty="0">
              <a:latin typeface="Arial" panose="020B0604020202020204" pitchFamily="34" charset="0"/>
            </a:endParaRPr>
          </a:p>
          <a:p>
            <a:endParaRPr lang="zh-CN" altLang="en-US" sz="2800" b="1" dirty="0">
              <a:latin typeface="Arial" panose="020B0604020202020204" pitchFamily="34" charset="0"/>
            </a:endParaRPr>
          </a:p>
          <a:p>
            <a:r>
              <a:rPr lang="en-US" altLang="zh-CN" sz="2800" b="1" dirty="0">
                <a:latin typeface="Arial" panose="020B0604020202020204" pitchFamily="34" charset="0"/>
              </a:rPr>
              <a:t>19</a:t>
            </a:r>
            <a:r>
              <a:rPr lang="zh-CN" altLang="en-US" sz="2800" b="1" dirty="0">
                <a:latin typeface="Arial" panose="020B0604020202020204" pitchFamily="34" charset="0"/>
              </a:rPr>
              <a:t>）纵江东父兄怜而</a:t>
            </a:r>
            <a:r>
              <a:rPr lang="zh-CN" altLang="en-US" sz="2800" b="1" dirty="0">
                <a:solidFill>
                  <a:srgbClr val="FF0000"/>
                </a:solidFill>
                <a:latin typeface="Arial" panose="020B0604020202020204" pitchFamily="34" charset="0"/>
              </a:rPr>
              <a:t>王</a:t>
            </a:r>
            <a:r>
              <a:rPr lang="zh-CN" altLang="en-US" sz="2800" b="1" dirty="0">
                <a:latin typeface="Arial" panose="020B0604020202020204" pitchFamily="34" charset="0"/>
              </a:rPr>
              <a:t>我</a:t>
            </a:r>
            <a:endParaRPr lang="zh-CN" altLang="en-US" sz="2800" b="1" dirty="0">
              <a:latin typeface="Arial" panose="020B0604020202020204" pitchFamily="34" charset="0"/>
            </a:endParaRPr>
          </a:p>
          <a:p>
            <a:pPr>
              <a:spcBef>
                <a:spcPct val="50000"/>
              </a:spcBef>
            </a:pPr>
            <a:endParaRPr lang="zh-CN" altLang="en-US" sz="2800" b="1" dirty="0">
              <a:latin typeface="Arial" panose="020B0604020202020204" pitchFamily="34" charset="0"/>
            </a:endParaRPr>
          </a:p>
        </p:txBody>
      </p:sp>
      <p:sp>
        <p:nvSpPr>
          <p:cNvPr id="218117" name="文本框 218116"/>
          <p:cNvSpPr txBox="1"/>
          <p:nvPr/>
        </p:nvSpPr>
        <p:spPr>
          <a:xfrm>
            <a:off x="323850" y="404813"/>
            <a:ext cx="8820150" cy="1587500"/>
          </a:xfrm>
          <a:prstGeom prst="rect">
            <a:avLst/>
          </a:prstGeom>
          <a:noFill/>
          <a:ln w="9525">
            <a:noFill/>
          </a:ln>
        </p:spPr>
        <p:txBody>
          <a:bodyPr>
            <a:spAutoFit/>
          </a:bodyPr>
          <a:p>
            <a:r>
              <a:rPr lang="zh-CN" altLang="en-US" sz="2800" b="1" dirty="0">
                <a:solidFill>
                  <a:srgbClr val="FF0000"/>
                </a:solidFill>
                <a:latin typeface="Arial" panose="020B0604020202020204" pitchFamily="34" charset="0"/>
              </a:rPr>
              <a:t>那些胆敢抵挡我的人都被我打败，那些我所攻击的人都向我屈服。</a:t>
            </a:r>
            <a:endParaRPr lang="zh-CN" altLang="en-US" sz="2800" b="1" dirty="0">
              <a:solidFill>
                <a:srgbClr val="FF0000"/>
              </a:solidFill>
              <a:latin typeface="Arial" panose="020B0604020202020204" pitchFamily="34" charset="0"/>
            </a:endParaRPr>
          </a:p>
          <a:p>
            <a:pPr>
              <a:spcBef>
                <a:spcPct val="50000"/>
              </a:spcBef>
            </a:pPr>
            <a:endParaRPr lang="zh-CN" altLang="en-US" sz="2800" dirty="0">
              <a:solidFill>
                <a:srgbClr val="FF0000"/>
              </a:solidFill>
              <a:latin typeface="Arial" panose="020B0604020202020204" pitchFamily="34" charset="0"/>
            </a:endParaRPr>
          </a:p>
        </p:txBody>
      </p:sp>
      <p:sp>
        <p:nvSpPr>
          <p:cNvPr id="218118" name="文本框 218117"/>
          <p:cNvSpPr txBox="1"/>
          <p:nvPr/>
        </p:nvSpPr>
        <p:spPr>
          <a:xfrm>
            <a:off x="323850" y="1700213"/>
            <a:ext cx="8640763" cy="1358900"/>
          </a:xfrm>
          <a:prstGeom prst="rect">
            <a:avLst/>
          </a:prstGeom>
          <a:noFill/>
          <a:ln w="9525">
            <a:noFill/>
          </a:ln>
        </p:spPr>
        <p:txBody>
          <a:bodyPr>
            <a:spAutoFit/>
          </a:bodyPr>
          <a:p>
            <a:r>
              <a:rPr lang="zh-CN" altLang="en-US" sz="2800" b="1" dirty="0">
                <a:solidFill>
                  <a:srgbClr val="FF0000"/>
                </a:solidFill>
                <a:latin typeface="Arial" panose="020B0604020202020204" pitchFamily="34" charset="0"/>
              </a:rPr>
              <a:t>然而今天我终于被围困在这里，这是天意要灭亡我，并不是我不会作战的过错。</a:t>
            </a:r>
            <a:endParaRPr lang="zh-CN" altLang="en-US" sz="2800" b="1" dirty="0">
              <a:solidFill>
                <a:srgbClr val="FF0000"/>
              </a:solidFill>
              <a:latin typeface="Arial" panose="020B0604020202020204" pitchFamily="34" charset="0"/>
            </a:endParaRPr>
          </a:p>
          <a:p>
            <a:pPr>
              <a:spcBef>
                <a:spcPct val="50000"/>
              </a:spcBef>
            </a:pPr>
            <a:endParaRPr lang="zh-CN" altLang="en-US" dirty="0">
              <a:latin typeface="Arial" panose="020B0604020202020204" pitchFamily="34" charset="0"/>
            </a:endParaRPr>
          </a:p>
        </p:txBody>
      </p:sp>
      <p:sp>
        <p:nvSpPr>
          <p:cNvPr id="218119" name="文本框 218118"/>
          <p:cNvSpPr txBox="1"/>
          <p:nvPr/>
        </p:nvSpPr>
        <p:spPr>
          <a:xfrm>
            <a:off x="3132138" y="2565400"/>
            <a:ext cx="5616575" cy="519113"/>
          </a:xfrm>
          <a:prstGeom prst="rect">
            <a:avLst/>
          </a:prstGeom>
          <a:noFill/>
          <a:ln w="9525">
            <a:noFill/>
          </a:ln>
        </p:spPr>
        <p:txBody>
          <a:bodyPr>
            <a:spAutoFit/>
          </a:bodyPr>
          <a:p>
            <a:pPr>
              <a:spcBef>
                <a:spcPct val="50000"/>
              </a:spcBef>
            </a:pPr>
            <a:r>
              <a:rPr lang="en-US" altLang="zh-CN" sz="2800" b="1" dirty="0">
                <a:solidFill>
                  <a:srgbClr val="FF0000"/>
                </a:solidFill>
                <a:latin typeface="Arial" panose="020B0604020202020204" pitchFamily="34" charset="0"/>
              </a:rPr>
              <a:t>(</a:t>
            </a:r>
            <a:r>
              <a:rPr lang="zh-CN" altLang="en-US" sz="2800" b="1" dirty="0">
                <a:solidFill>
                  <a:srgbClr val="FF0000"/>
                </a:solidFill>
                <a:latin typeface="Arial" panose="020B0604020202020204" pitchFamily="34" charset="0"/>
              </a:rPr>
              <a:t>东，向东进发，名作动</a:t>
            </a:r>
            <a:r>
              <a:rPr lang="en-US" altLang="zh-CN" sz="2800" b="1">
                <a:solidFill>
                  <a:srgbClr val="FF0000"/>
                </a:solidFill>
                <a:latin typeface="Arial" panose="020B0604020202020204" pitchFamily="34" charset="0"/>
              </a:rPr>
              <a:t>)</a:t>
            </a:r>
            <a:endParaRPr lang="en-US" altLang="zh-CN" sz="2800" b="1">
              <a:solidFill>
                <a:srgbClr val="FF0000"/>
              </a:solidFill>
              <a:latin typeface="Arial" panose="020B0604020202020204" pitchFamily="34" charset="0"/>
            </a:endParaRPr>
          </a:p>
        </p:txBody>
      </p:sp>
      <p:sp>
        <p:nvSpPr>
          <p:cNvPr id="218120" name="文本框 218119"/>
          <p:cNvSpPr txBox="1"/>
          <p:nvPr/>
        </p:nvSpPr>
        <p:spPr>
          <a:xfrm>
            <a:off x="4140200" y="2997200"/>
            <a:ext cx="2808288" cy="1160463"/>
          </a:xfrm>
          <a:prstGeom prst="rect">
            <a:avLst/>
          </a:prstGeom>
          <a:noFill/>
          <a:ln w="9525">
            <a:noFill/>
          </a:ln>
        </p:spPr>
        <p:txBody>
          <a:bodyPr>
            <a:spAutoFit/>
          </a:bodyPr>
          <a:p>
            <a:r>
              <a:rPr lang="zh-CN" altLang="en-US" sz="2800" b="1" dirty="0">
                <a:solidFill>
                  <a:srgbClr val="FF0000"/>
                </a:solidFill>
                <a:latin typeface="Arial" panose="020B0604020202020204" pitchFamily="34" charset="0"/>
              </a:rPr>
              <a:t>（向东，名作状）</a:t>
            </a:r>
            <a:endParaRPr lang="zh-CN" altLang="en-US" sz="2800" b="1" dirty="0">
              <a:solidFill>
                <a:srgbClr val="FF0000"/>
              </a:solidFill>
              <a:latin typeface="Arial" panose="020B0604020202020204" pitchFamily="34" charset="0"/>
            </a:endParaRPr>
          </a:p>
          <a:p>
            <a:pPr>
              <a:spcBef>
                <a:spcPct val="50000"/>
              </a:spcBef>
            </a:pPr>
            <a:endParaRPr lang="zh-CN" altLang="en-US" sz="2800" dirty="0">
              <a:latin typeface="Arial" panose="020B0604020202020204" pitchFamily="34" charset="0"/>
            </a:endParaRPr>
          </a:p>
        </p:txBody>
      </p:sp>
      <p:sp>
        <p:nvSpPr>
          <p:cNvPr id="218121" name="文本框 218120"/>
          <p:cNvSpPr txBox="1"/>
          <p:nvPr/>
        </p:nvSpPr>
        <p:spPr>
          <a:xfrm>
            <a:off x="323850" y="3789363"/>
            <a:ext cx="8640763" cy="1587500"/>
          </a:xfrm>
          <a:prstGeom prst="rect">
            <a:avLst/>
          </a:prstGeom>
          <a:noFill/>
          <a:ln w="9525">
            <a:noFill/>
          </a:ln>
        </p:spPr>
        <p:txBody>
          <a:bodyPr>
            <a:spAutoFit/>
          </a:bodyPr>
          <a:p>
            <a:r>
              <a:rPr lang="zh-CN" altLang="en-US" sz="2800" b="1" dirty="0">
                <a:solidFill>
                  <a:srgbClr val="FF0000"/>
                </a:solidFill>
                <a:latin typeface="Arial" panose="020B0604020202020204" pitchFamily="34" charset="0"/>
              </a:rPr>
              <a:t>江东的地盘虽然小，但是</a:t>
            </a:r>
            <a:r>
              <a:rPr lang="zh-CN" altLang="en-US" sz="2800" b="1" dirty="0">
                <a:solidFill>
                  <a:srgbClr val="3333FF"/>
                </a:solidFill>
                <a:latin typeface="Arial" panose="020B0604020202020204" pitchFamily="34" charset="0"/>
              </a:rPr>
              <a:t>地域方圆</a:t>
            </a:r>
            <a:r>
              <a:rPr lang="zh-CN" altLang="en-US" sz="2800" b="1" dirty="0">
                <a:solidFill>
                  <a:srgbClr val="FF0000"/>
                </a:solidFill>
                <a:latin typeface="Arial" panose="020B0604020202020204" pitchFamily="34" charset="0"/>
              </a:rPr>
              <a:t>有千里之大，民众有几十万人，这也足够</a:t>
            </a:r>
            <a:r>
              <a:rPr lang="zh-CN" altLang="en-US" sz="2800" b="1" dirty="0">
                <a:solidFill>
                  <a:srgbClr val="3333FF"/>
                </a:solidFill>
                <a:latin typeface="Arial" panose="020B0604020202020204" pitchFamily="34" charset="0"/>
              </a:rPr>
              <a:t>称王</a:t>
            </a:r>
            <a:r>
              <a:rPr lang="zh-CN" altLang="en-US" sz="2800" b="1" dirty="0">
                <a:solidFill>
                  <a:srgbClr val="FF0000"/>
                </a:solidFill>
                <a:latin typeface="Arial" panose="020B0604020202020204" pitchFamily="34" charset="0"/>
              </a:rPr>
              <a:t>了。</a:t>
            </a:r>
            <a:endParaRPr lang="zh-CN" altLang="en-US" sz="2800" b="1" dirty="0">
              <a:solidFill>
                <a:srgbClr val="FF0000"/>
              </a:solidFill>
              <a:latin typeface="Arial" panose="020B0604020202020204" pitchFamily="34" charset="0"/>
            </a:endParaRPr>
          </a:p>
          <a:p>
            <a:pPr>
              <a:spcBef>
                <a:spcPct val="50000"/>
              </a:spcBef>
            </a:pPr>
            <a:endParaRPr lang="zh-CN" altLang="en-US" sz="2800" dirty="0">
              <a:solidFill>
                <a:srgbClr val="FF0000"/>
              </a:solidFill>
              <a:latin typeface="Arial" panose="020B0604020202020204" pitchFamily="34" charset="0"/>
            </a:endParaRPr>
          </a:p>
        </p:txBody>
      </p:sp>
      <p:sp>
        <p:nvSpPr>
          <p:cNvPr id="218122" name="文本框 218121"/>
          <p:cNvSpPr txBox="1"/>
          <p:nvPr/>
        </p:nvSpPr>
        <p:spPr>
          <a:xfrm>
            <a:off x="611188" y="5157788"/>
            <a:ext cx="6265862" cy="1160462"/>
          </a:xfrm>
          <a:prstGeom prst="rect">
            <a:avLst/>
          </a:prstGeom>
          <a:noFill/>
          <a:ln w="9525">
            <a:noFill/>
          </a:ln>
        </p:spPr>
        <p:txBody>
          <a:bodyPr>
            <a:spAutoFit/>
          </a:bodyPr>
          <a:p>
            <a:r>
              <a:rPr lang="zh-CN" altLang="en-US" sz="2800" b="1" dirty="0">
                <a:solidFill>
                  <a:srgbClr val="FF0000"/>
                </a:solidFill>
                <a:latin typeface="Arial" panose="020B0604020202020204" pitchFamily="34" charset="0"/>
              </a:rPr>
              <a:t>（只、仅</a:t>
            </a:r>
            <a:r>
              <a:rPr lang="en-US" altLang="zh-CN" sz="2800" b="1" dirty="0">
                <a:solidFill>
                  <a:srgbClr val="FF0000"/>
                </a:solidFill>
                <a:latin typeface="Arial" panose="020B0604020202020204" pitchFamily="34" charset="0"/>
              </a:rPr>
              <a:t>\</a:t>
            </a:r>
            <a:r>
              <a:rPr lang="zh-CN" altLang="en-US" sz="2800" b="1" dirty="0">
                <a:solidFill>
                  <a:srgbClr val="FF0000"/>
                </a:solidFill>
                <a:latin typeface="Arial" panose="020B0604020202020204" pitchFamily="34" charset="0"/>
              </a:rPr>
              <a:t>难道，表反问）</a:t>
            </a:r>
            <a:endParaRPr lang="zh-CN" altLang="en-US" sz="2800" b="1" dirty="0">
              <a:solidFill>
                <a:srgbClr val="FF0000"/>
              </a:solidFill>
              <a:latin typeface="Arial" panose="020B0604020202020204" pitchFamily="34" charset="0"/>
            </a:endParaRPr>
          </a:p>
          <a:p>
            <a:pPr>
              <a:spcBef>
                <a:spcPct val="50000"/>
              </a:spcBef>
            </a:pPr>
            <a:endParaRPr lang="zh-CN" altLang="en-US" sz="2800" dirty="0">
              <a:solidFill>
                <a:srgbClr val="FF0000"/>
              </a:solidFill>
              <a:latin typeface="Arial" panose="020B0604020202020204" pitchFamily="34" charset="0"/>
            </a:endParaRPr>
          </a:p>
        </p:txBody>
      </p:sp>
      <p:sp>
        <p:nvSpPr>
          <p:cNvPr id="218123" name="文本框 218122"/>
          <p:cNvSpPr txBox="1"/>
          <p:nvPr/>
        </p:nvSpPr>
        <p:spPr>
          <a:xfrm>
            <a:off x="539750" y="6021388"/>
            <a:ext cx="8353425" cy="1160462"/>
          </a:xfrm>
          <a:prstGeom prst="rect">
            <a:avLst/>
          </a:prstGeom>
          <a:noFill/>
          <a:ln w="9525">
            <a:noFill/>
          </a:ln>
        </p:spPr>
        <p:txBody>
          <a:bodyPr>
            <a:spAutoFit/>
          </a:bodyPr>
          <a:p>
            <a:r>
              <a:rPr lang="zh-CN" altLang="en-US" sz="2800" b="1" dirty="0">
                <a:solidFill>
                  <a:srgbClr val="FF0000"/>
                </a:solidFill>
                <a:latin typeface="Arial" panose="020B0604020202020204" pitchFamily="34" charset="0"/>
              </a:rPr>
              <a:t>我为什么还要渡江呢？      “为”，表反问</a:t>
            </a:r>
            <a:endParaRPr lang="zh-CN" altLang="en-US" sz="2800" b="1" dirty="0">
              <a:solidFill>
                <a:srgbClr val="FF0000"/>
              </a:solidFill>
              <a:latin typeface="Arial" panose="020B0604020202020204" pitchFamily="34" charset="0"/>
            </a:endParaRPr>
          </a:p>
          <a:p>
            <a:pPr>
              <a:spcBef>
                <a:spcPct val="50000"/>
              </a:spcBef>
            </a:pPr>
            <a:endParaRPr lang="zh-CN" altLang="en-US" sz="2800" dirty="0">
              <a:solidFill>
                <a:srgbClr val="FF0000"/>
              </a:solidFill>
              <a:latin typeface="Arial" panose="020B0604020202020204" pitchFamily="34" charset="0"/>
            </a:endParaRPr>
          </a:p>
        </p:txBody>
      </p:sp>
      <p:sp>
        <p:nvSpPr>
          <p:cNvPr id="218124" name="文本框 218123"/>
          <p:cNvSpPr txBox="1"/>
          <p:nvPr/>
        </p:nvSpPr>
        <p:spPr>
          <a:xfrm>
            <a:off x="4572000" y="6338888"/>
            <a:ext cx="4321175" cy="519112"/>
          </a:xfrm>
          <a:prstGeom prst="rect">
            <a:avLst/>
          </a:prstGeom>
          <a:noFill/>
          <a:ln w="9525">
            <a:noFill/>
          </a:ln>
        </p:spPr>
        <p:txBody>
          <a:bodyPr>
            <a:spAutoFit/>
          </a:bodyPr>
          <a:p>
            <a:pPr>
              <a:spcBef>
                <a:spcPct val="50000"/>
              </a:spcBef>
            </a:pPr>
            <a:r>
              <a:rPr lang="zh-CN" altLang="en-US" sz="2800" b="1" dirty="0">
                <a:solidFill>
                  <a:srgbClr val="FF0000"/>
                </a:solidFill>
                <a:latin typeface="Arial" panose="020B0604020202020204" pitchFamily="34" charset="0"/>
              </a:rPr>
              <a:t>（使动用法，使</a:t>
            </a:r>
            <a:r>
              <a:rPr lang="en-US" altLang="zh-CN" sz="2800" b="1">
                <a:solidFill>
                  <a:srgbClr val="FF0000"/>
                </a:solidFill>
                <a:latin typeface="Arial" panose="020B0604020202020204" pitchFamily="34" charset="0"/>
              </a:rPr>
              <a:t>……</a:t>
            </a:r>
            <a:r>
              <a:rPr lang="zh-CN" altLang="en-US" sz="2800" b="1" dirty="0">
                <a:solidFill>
                  <a:srgbClr val="FF0000"/>
                </a:solidFill>
                <a:latin typeface="Arial" panose="020B0604020202020204" pitchFamily="34" charset="0"/>
              </a:rPr>
              <a:t>称王）</a:t>
            </a:r>
            <a:endParaRPr lang="zh-CN" altLang="en-US" sz="2800" b="1" dirty="0">
              <a:solidFill>
                <a:srgbClr val="FF0000"/>
              </a:solidFill>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18117"/>
                                        </p:tgtEl>
                                        <p:attrNameLst>
                                          <p:attrName>style.visibility</p:attrName>
                                        </p:attrNameLst>
                                      </p:cBhvr>
                                      <p:to>
                                        <p:strVal val="visible"/>
                                      </p:to>
                                    </p:set>
                                    <p:anim calcmode="lin" valueType="num">
                                      <p:cBhvr additive="base">
                                        <p:cTn id="7" dur="500" fill="hold"/>
                                        <p:tgtEl>
                                          <p:spTgt spid="218117"/>
                                        </p:tgtEl>
                                        <p:attrNameLst>
                                          <p:attrName>ppt_x</p:attrName>
                                        </p:attrNameLst>
                                      </p:cBhvr>
                                      <p:tavLst>
                                        <p:tav tm="0">
                                          <p:val>
                                            <p:strVal val="#ppt_x"/>
                                          </p:val>
                                        </p:tav>
                                        <p:tav tm="100000">
                                          <p:val>
                                            <p:strVal val="#ppt_x"/>
                                          </p:val>
                                        </p:tav>
                                      </p:tavLst>
                                    </p:anim>
                                    <p:anim calcmode="lin" valueType="num">
                                      <p:cBhvr additive="base">
                                        <p:cTn id="8" dur="500" fill="hold"/>
                                        <p:tgtEl>
                                          <p:spTgt spid="21811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18118"/>
                                        </p:tgtEl>
                                        <p:attrNameLst>
                                          <p:attrName>style.visibility</p:attrName>
                                        </p:attrNameLst>
                                      </p:cBhvr>
                                      <p:to>
                                        <p:strVal val="visible"/>
                                      </p:to>
                                    </p:set>
                                    <p:anim calcmode="lin" valueType="num">
                                      <p:cBhvr additive="base">
                                        <p:cTn id="13" dur="500" fill="hold"/>
                                        <p:tgtEl>
                                          <p:spTgt spid="218118"/>
                                        </p:tgtEl>
                                        <p:attrNameLst>
                                          <p:attrName>ppt_x</p:attrName>
                                        </p:attrNameLst>
                                      </p:cBhvr>
                                      <p:tavLst>
                                        <p:tav tm="0">
                                          <p:val>
                                            <p:strVal val="#ppt_x"/>
                                          </p:val>
                                        </p:tav>
                                        <p:tav tm="100000">
                                          <p:val>
                                            <p:strVal val="#ppt_x"/>
                                          </p:val>
                                        </p:tav>
                                      </p:tavLst>
                                    </p:anim>
                                    <p:anim calcmode="lin" valueType="num">
                                      <p:cBhvr additive="base">
                                        <p:cTn id="14" dur="500" fill="hold"/>
                                        <p:tgtEl>
                                          <p:spTgt spid="21811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18119"/>
                                        </p:tgtEl>
                                        <p:attrNameLst>
                                          <p:attrName>style.visibility</p:attrName>
                                        </p:attrNameLst>
                                      </p:cBhvr>
                                      <p:to>
                                        <p:strVal val="visible"/>
                                      </p:to>
                                    </p:set>
                                    <p:anim calcmode="lin" valueType="num">
                                      <p:cBhvr additive="base">
                                        <p:cTn id="19" dur="500" fill="hold"/>
                                        <p:tgtEl>
                                          <p:spTgt spid="218119"/>
                                        </p:tgtEl>
                                        <p:attrNameLst>
                                          <p:attrName>ppt_x</p:attrName>
                                        </p:attrNameLst>
                                      </p:cBhvr>
                                      <p:tavLst>
                                        <p:tav tm="0">
                                          <p:val>
                                            <p:strVal val="#ppt_x"/>
                                          </p:val>
                                        </p:tav>
                                        <p:tav tm="100000">
                                          <p:val>
                                            <p:strVal val="#ppt_x"/>
                                          </p:val>
                                        </p:tav>
                                      </p:tavLst>
                                    </p:anim>
                                    <p:anim calcmode="lin" valueType="num">
                                      <p:cBhvr additive="base">
                                        <p:cTn id="20" dur="500" fill="hold"/>
                                        <p:tgtEl>
                                          <p:spTgt spid="218119"/>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18120"/>
                                        </p:tgtEl>
                                        <p:attrNameLst>
                                          <p:attrName>style.visibility</p:attrName>
                                        </p:attrNameLst>
                                      </p:cBhvr>
                                      <p:to>
                                        <p:strVal val="visible"/>
                                      </p:to>
                                    </p:set>
                                    <p:anim calcmode="lin" valueType="num">
                                      <p:cBhvr additive="base">
                                        <p:cTn id="25" dur="500" fill="hold"/>
                                        <p:tgtEl>
                                          <p:spTgt spid="218120"/>
                                        </p:tgtEl>
                                        <p:attrNameLst>
                                          <p:attrName>ppt_x</p:attrName>
                                        </p:attrNameLst>
                                      </p:cBhvr>
                                      <p:tavLst>
                                        <p:tav tm="0">
                                          <p:val>
                                            <p:strVal val="#ppt_x"/>
                                          </p:val>
                                        </p:tav>
                                        <p:tav tm="100000">
                                          <p:val>
                                            <p:strVal val="#ppt_x"/>
                                          </p:val>
                                        </p:tav>
                                      </p:tavLst>
                                    </p:anim>
                                    <p:anim calcmode="lin" valueType="num">
                                      <p:cBhvr additive="base">
                                        <p:cTn id="26" dur="500" fill="hold"/>
                                        <p:tgtEl>
                                          <p:spTgt spid="218120"/>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218121"/>
                                        </p:tgtEl>
                                        <p:attrNameLst>
                                          <p:attrName>style.visibility</p:attrName>
                                        </p:attrNameLst>
                                      </p:cBhvr>
                                      <p:to>
                                        <p:strVal val="visible"/>
                                      </p:to>
                                    </p:set>
                                    <p:anim calcmode="lin" valueType="num">
                                      <p:cBhvr additive="base">
                                        <p:cTn id="31" dur="500" fill="hold"/>
                                        <p:tgtEl>
                                          <p:spTgt spid="218121"/>
                                        </p:tgtEl>
                                        <p:attrNameLst>
                                          <p:attrName>ppt_x</p:attrName>
                                        </p:attrNameLst>
                                      </p:cBhvr>
                                      <p:tavLst>
                                        <p:tav tm="0">
                                          <p:val>
                                            <p:strVal val="#ppt_x"/>
                                          </p:val>
                                        </p:tav>
                                        <p:tav tm="100000">
                                          <p:val>
                                            <p:strVal val="#ppt_x"/>
                                          </p:val>
                                        </p:tav>
                                      </p:tavLst>
                                    </p:anim>
                                    <p:anim calcmode="lin" valueType="num">
                                      <p:cBhvr additive="base">
                                        <p:cTn id="32" dur="500" fill="hold"/>
                                        <p:tgtEl>
                                          <p:spTgt spid="218121"/>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218122"/>
                                        </p:tgtEl>
                                        <p:attrNameLst>
                                          <p:attrName>style.visibility</p:attrName>
                                        </p:attrNameLst>
                                      </p:cBhvr>
                                      <p:to>
                                        <p:strVal val="visible"/>
                                      </p:to>
                                    </p:set>
                                    <p:anim calcmode="lin" valueType="num">
                                      <p:cBhvr additive="base">
                                        <p:cTn id="37" dur="500" fill="hold"/>
                                        <p:tgtEl>
                                          <p:spTgt spid="218122"/>
                                        </p:tgtEl>
                                        <p:attrNameLst>
                                          <p:attrName>ppt_x</p:attrName>
                                        </p:attrNameLst>
                                      </p:cBhvr>
                                      <p:tavLst>
                                        <p:tav tm="0">
                                          <p:val>
                                            <p:strVal val="#ppt_x"/>
                                          </p:val>
                                        </p:tav>
                                        <p:tav tm="100000">
                                          <p:val>
                                            <p:strVal val="#ppt_x"/>
                                          </p:val>
                                        </p:tav>
                                      </p:tavLst>
                                    </p:anim>
                                    <p:anim calcmode="lin" valueType="num">
                                      <p:cBhvr additive="base">
                                        <p:cTn id="38" dur="500" fill="hold"/>
                                        <p:tgtEl>
                                          <p:spTgt spid="218122"/>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218123"/>
                                        </p:tgtEl>
                                        <p:attrNameLst>
                                          <p:attrName>style.visibility</p:attrName>
                                        </p:attrNameLst>
                                      </p:cBhvr>
                                      <p:to>
                                        <p:strVal val="visible"/>
                                      </p:to>
                                    </p:set>
                                    <p:anim calcmode="lin" valueType="num">
                                      <p:cBhvr additive="base">
                                        <p:cTn id="43" dur="500" fill="hold"/>
                                        <p:tgtEl>
                                          <p:spTgt spid="218123"/>
                                        </p:tgtEl>
                                        <p:attrNameLst>
                                          <p:attrName>ppt_x</p:attrName>
                                        </p:attrNameLst>
                                      </p:cBhvr>
                                      <p:tavLst>
                                        <p:tav tm="0">
                                          <p:val>
                                            <p:strVal val="#ppt_x"/>
                                          </p:val>
                                        </p:tav>
                                        <p:tav tm="100000">
                                          <p:val>
                                            <p:strVal val="#ppt_x"/>
                                          </p:val>
                                        </p:tav>
                                      </p:tavLst>
                                    </p:anim>
                                    <p:anim calcmode="lin" valueType="num">
                                      <p:cBhvr additive="base">
                                        <p:cTn id="44" dur="500" fill="hold"/>
                                        <p:tgtEl>
                                          <p:spTgt spid="218123"/>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218124"/>
                                        </p:tgtEl>
                                        <p:attrNameLst>
                                          <p:attrName>style.visibility</p:attrName>
                                        </p:attrNameLst>
                                      </p:cBhvr>
                                      <p:to>
                                        <p:strVal val="visible"/>
                                      </p:to>
                                    </p:set>
                                    <p:anim calcmode="lin" valueType="num">
                                      <p:cBhvr additive="base">
                                        <p:cTn id="49" dur="500" fill="hold"/>
                                        <p:tgtEl>
                                          <p:spTgt spid="218124"/>
                                        </p:tgtEl>
                                        <p:attrNameLst>
                                          <p:attrName>ppt_x</p:attrName>
                                        </p:attrNameLst>
                                      </p:cBhvr>
                                      <p:tavLst>
                                        <p:tav tm="0">
                                          <p:val>
                                            <p:strVal val="#ppt_x"/>
                                          </p:val>
                                        </p:tav>
                                        <p:tav tm="100000">
                                          <p:val>
                                            <p:strVal val="#ppt_x"/>
                                          </p:val>
                                        </p:tav>
                                      </p:tavLst>
                                    </p:anim>
                                    <p:anim calcmode="lin" valueType="num">
                                      <p:cBhvr additive="base">
                                        <p:cTn id="50" dur="500" fill="hold"/>
                                        <p:tgtEl>
                                          <p:spTgt spid="2181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8117" grpId="0"/>
      <p:bldP spid="218118" grpId="0"/>
      <p:bldP spid="218119" grpId="0"/>
      <p:bldP spid="218120" grpId="0"/>
      <p:bldP spid="218121" grpId="0"/>
      <p:bldP spid="218122" grpId="0"/>
      <p:bldP spid="218123" grpId="0"/>
      <p:bldP spid="218124"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9140" name="文本框 219139"/>
          <p:cNvSpPr txBox="1"/>
          <p:nvPr/>
        </p:nvSpPr>
        <p:spPr>
          <a:xfrm>
            <a:off x="179388" y="250825"/>
            <a:ext cx="8785225" cy="3629025"/>
          </a:xfrm>
          <a:prstGeom prst="rect">
            <a:avLst/>
          </a:prstGeom>
          <a:noFill/>
          <a:ln w="9525">
            <a:noFill/>
          </a:ln>
        </p:spPr>
        <p:txBody>
          <a:bodyPr>
            <a:spAutoFit/>
          </a:bodyPr>
          <a:p>
            <a:r>
              <a:rPr lang="en-US" altLang="zh-CN" sz="3200" b="1" dirty="0">
                <a:solidFill>
                  <a:srgbClr val="3333FF"/>
                </a:solidFill>
                <a:latin typeface="Arial" panose="020B0604020202020204" pitchFamily="34" charset="0"/>
              </a:rPr>
              <a:t>2</a:t>
            </a:r>
            <a:r>
              <a:rPr lang="zh-CN" altLang="en-US" sz="3200" b="1" dirty="0">
                <a:solidFill>
                  <a:srgbClr val="3333FF"/>
                </a:solidFill>
                <a:latin typeface="Arial" panose="020B0604020202020204" pitchFamily="34" charset="0"/>
              </a:rPr>
              <a:t>、内容层次的理解</a:t>
            </a:r>
            <a:endParaRPr lang="zh-CN" altLang="en-US" sz="3200" b="1" dirty="0">
              <a:solidFill>
                <a:srgbClr val="3333FF"/>
              </a:solidFill>
              <a:latin typeface="Arial" panose="020B0604020202020204" pitchFamily="34" charset="0"/>
            </a:endParaRPr>
          </a:p>
          <a:p>
            <a:endParaRPr lang="zh-CN" altLang="en-US" sz="3200" b="1" dirty="0">
              <a:solidFill>
                <a:srgbClr val="3333FF"/>
              </a:solidFill>
              <a:latin typeface="Arial" panose="020B0604020202020204" pitchFamily="34" charset="0"/>
            </a:endParaRPr>
          </a:p>
          <a:p>
            <a:endParaRPr lang="zh-CN" altLang="en-US" sz="2800" b="1" dirty="0">
              <a:latin typeface="Arial" panose="020B0604020202020204" pitchFamily="34" charset="0"/>
            </a:endParaRPr>
          </a:p>
          <a:p>
            <a:endParaRPr lang="zh-CN" altLang="en-US" sz="2800" b="1" dirty="0">
              <a:latin typeface="Arial" panose="020B0604020202020204" pitchFamily="34" charset="0"/>
            </a:endParaRPr>
          </a:p>
          <a:p>
            <a:endParaRPr lang="zh-CN" altLang="en-US" sz="2800" b="1" dirty="0">
              <a:latin typeface="Arial" panose="020B0604020202020204" pitchFamily="34" charset="0"/>
            </a:endParaRPr>
          </a:p>
          <a:p>
            <a:endParaRPr lang="zh-CN" altLang="en-US" sz="2800" b="1" dirty="0">
              <a:latin typeface="Arial" panose="020B0604020202020204" pitchFamily="34" charset="0"/>
            </a:endParaRPr>
          </a:p>
          <a:p>
            <a:endParaRPr lang="zh-CN" altLang="en-US" sz="2800" b="1" dirty="0">
              <a:latin typeface="Arial" panose="020B0604020202020204" pitchFamily="34" charset="0"/>
            </a:endParaRPr>
          </a:p>
          <a:p>
            <a:r>
              <a:rPr lang="en-US" altLang="zh-CN" sz="2800" b="1" dirty="0">
                <a:solidFill>
                  <a:srgbClr val="3333FF"/>
                </a:solidFill>
                <a:latin typeface="Arial" panose="020B0604020202020204" pitchFamily="34" charset="0"/>
              </a:rPr>
              <a:t>3</a:t>
            </a:r>
            <a:r>
              <a:rPr lang="zh-CN" altLang="en-US" sz="2800" b="1" dirty="0">
                <a:solidFill>
                  <a:srgbClr val="3333FF"/>
                </a:solidFill>
                <a:latin typeface="Arial" panose="020B0604020202020204" pitchFamily="34" charset="0"/>
              </a:rPr>
              <a:t>、提问：根据文中的内容，你怎样理解“悲歌”？</a:t>
            </a:r>
            <a:endParaRPr lang="zh-CN" altLang="en-US" sz="2800" b="1" dirty="0">
              <a:solidFill>
                <a:srgbClr val="3333FF"/>
              </a:solidFill>
              <a:latin typeface="Arial" panose="020B0604020202020204" pitchFamily="34" charset="0"/>
            </a:endParaRPr>
          </a:p>
        </p:txBody>
      </p:sp>
      <p:sp>
        <p:nvSpPr>
          <p:cNvPr id="219141" name="文本框 219140"/>
          <p:cNvSpPr txBox="1"/>
          <p:nvPr/>
        </p:nvSpPr>
        <p:spPr>
          <a:xfrm>
            <a:off x="250825" y="898525"/>
            <a:ext cx="8713788" cy="2640013"/>
          </a:xfrm>
          <a:prstGeom prst="rect">
            <a:avLst/>
          </a:prstGeom>
          <a:noFill/>
          <a:ln w="9525">
            <a:noFill/>
          </a:ln>
        </p:spPr>
        <p:txBody>
          <a:bodyPr>
            <a:spAutoFit/>
          </a:bodyPr>
          <a:p>
            <a:r>
              <a:rPr lang="zh-CN" altLang="en-US" sz="2800" b="1" dirty="0">
                <a:latin typeface="Arial" panose="020B0604020202020204" pitchFamily="34" charset="0"/>
              </a:rPr>
              <a:t>第一层（</a:t>
            </a:r>
            <a:r>
              <a:rPr lang="en-US" altLang="zh-CN" sz="2800" b="1">
                <a:latin typeface="Arial" panose="020B0604020202020204" pitchFamily="34" charset="0"/>
              </a:rPr>
              <a:t>1—</a:t>
            </a:r>
            <a:r>
              <a:rPr lang="en-US" altLang="zh-CN" sz="2800" b="1" dirty="0">
                <a:latin typeface="Arial" panose="020B0604020202020204" pitchFamily="34" charset="0"/>
              </a:rPr>
              <a:t>6</a:t>
            </a:r>
            <a:r>
              <a:rPr lang="zh-CN" altLang="en-US" sz="2800" b="1" dirty="0">
                <a:latin typeface="Arial" panose="020B0604020202020204" pitchFamily="34" charset="0"/>
              </a:rPr>
              <a:t>段）：描写了“楚汉相争”中最后一战</a:t>
            </a:r>
            <a:r>
              <a:rPr lang="en-US" altLang="zh-CN" sz="2800" b="1">
                <a:latin typeface="Arial" panose="020B0604020202020204" pitchFamily="34" charset="0"/>
              </a:rPr>
              <a:t>——</a:t>
            </a:r>
            <a:r>
              <a:rPr lang="zh-CN" altLang="en-US" sz="2800" b="1" dirty="0">
                <a:latin typeface="Arial" panose="020B0604020202020204" pitchFamily="34" charset="0"/>
              </a:rPr>
              <a:t>垓下之战的情景，刻画了失败英雄项羽的愤概和悲哀及他面临覆灭时的奋勇。</a:t>
            </a:r>
            <a:endParaRPr lang="zh-CN" altLang="en-US" sz="2800" b="1" dirty="0">
              <a:latin typeface="Arial" panose="020B0604020202020204" pitchFamily="34" charset="0"/>
            </a:endParaRPr>
          </a:p>
          <a:p>
            <a:r>
              <a:rPr lang="zh-CN" altLang="en-US" sz="2800" b="1" dirty="0">
                <a:latin typeface="Arial" panose="020B0604020202020204" pitchFamily="34" charset="0"/>
              </a:rPr>
              <a:t>第二层（</a:t>
            </a:r>
            <a:r>
              <a:rPr lang="en-US" altLang="zh-CN" sz="2800" b="1">
                <a:latin typeface="Arial" panose="020B0604020202020204" pitchFamily="34" charset="0"/>
              </a:rPr>
              <a:t>7—</a:t>
            </a:r>
            <a:r>
              <a:rPr lang="en-US" altLang="zh-CN" sz="2800" b="1" dirty="0">
                <a:latin typeface="Arial" panose="020B0604020202020204" pitchFamily="34" charset="0"/>
              </a:rPr>
              <a:t>8</a:t>
            </a:r>
            <a:r>
              <a:rPr lang="zh-CN" altLang="en-US" sz="2800" b="1" dirty="0">
                <a:latin typeface="Arial" panose="020B0604020202020204" pitchFamily="34" charset="0"/>
              </a:rPr>
              <a:t>段）：描写项羽兵败后，逃至乌江边，他放弃渡江的机会，悲壮自杀。</a:t>
            </a:r>
            <a:endParaRPr lang="zh-CN" altLang="en-US" sz="2800" b="1" dirty="0">
              <a:latin typeface="Arial" panose="020B0604020202020204" pitchFamily="34" charset="0"/>
            </a:endParaRPr>
          </a:p>
          <a:p>
            <a:pPr>
              <a:spcBef>
                <a:spcPct val="50000"/>
              </a:spcBef>
            </a:pPr>
            <a:endParaRPr lang="zh-CN" altLang="en-US" dirty="0">
              <a:latin typeface="Arial" panose="020B0604020202020204" pitchFamily="34" charset="0"/>
            </a:endParaRPr>
          </a:p>
        </p:txBody>
      </p:sp>
      <p:sp>
        <p:nvSpPr>
          <p:cNvPr id="219142" name="文本框 219141"/>
          <p:cNvSpPr txBox="1"/>
          <p:nvPr/>
        </p:nvSpPr>
        <p:spPr>
          <a:xfrm>
            <a:off x="179388" y="4138613"/>
            <a:ext cx="8640762" cy="2441575"/>
          </a:xfrm>
          <a:prstGeom prst="rect">
            <a:avLst/>
          </a:prstGeom>
          <a:noFill/>
          <a:ln w="9525">
            <a:noFill/>
          </a:ln>
        </p:spPr>
        <p:txBody>
          <a:bodyPr>
            <a:spAutoFit/>
          </a:bodyPr>
          <a:p>
            <a:r>
              <a:rPr lang="en-US" altLang="zh-CN" sz="2800" b="1">
                <a:latin typeface="Arial" panose="020B0604020202020204" pitchFamily="34" charset="0"/>
              </a:rPr>
              <a:t>——</a:t>
            </a:r>
            <a:r>
              <a:rPr lang="zh-CN" altLang="en-US" sz="2800" b="1" dirty="0">
                <a:latin typeface="Arial" panose="020B0604020202020204" pitchFamily="34" charset="0"/>
              </a:rPr>
              <a:t>淋漓尽致地展现了项王的个人英雄主义本色。（慷慨悲壮）</a:t>
            </a:r>
            <a:endParaRPr lang="zh-CN" altLang="en-US" sz="2800" b="1" dirty="0">
              <a:latin typeface="Arial" panose="020B0604020202020204" pitchFamily="34" charset="0"/>
            </a:endParaRPr>
          </a:p>
          <a:p>
            <a:r>
              <a:rPr lang="zh-CN" altLang="en-US" sz="2800" b="1" dirty="0">
                <a:latin typeface="Arial" panose="020B0604020202020204" pitchFamily="34" charset="0"/>
              </a:rPr>
              <a:t>       </a:t>
            </a:r>
            <a:r>
              <a:rPr lang="en-US" altLang="zh-CN" sz="2800" b="1" dirty="0">
                <a:latin typeface="Arial" panose="020B0604020202020204" pitchFamily="34" charset="0"/>
              </a:rPr>
              <a:t>1</a:t>
            </a:r>
            <a:r>
              <a:rPr lang="zh-CN" altLang="en-US" sz="2800" b="1" dirty="0">
                <a:latin typeface="Arial" panose="020B0604020202020204" pitchFamily="34" charset="0"/>
              </a:rPr>
              <a:t>）慷慨悲歌    壮烈快战    悲壮自刎   </a:t>
            </a:r>
            <a:endParaRPr lang="zh-CN" altLang="en-US" sz="2800" b="1" dirty="0">
              <a:latin typeface="Arial" panose="020B0604020202020204" pitchFamily="34" charset="0"/>
            </a:endParaRPr>
          </a:p>
          <a:p>
            <a:r>
              <a:rPr lang="zh-CN" altLang="en-US" sz="2800" b="1" dirty="0">
                <a:latin typeface="Arial" panose="020B0604020202020204" pitchFamily="34" charset="0"/>
              </a:rPr>
              <a:t>       </a:t>
            </a:r>
            <a:r>
              <a:rPr lang="en-US" altLang="zh-CN" sz="2800" b="1" dirty="0">
                <a:latin typeface="Arial" panose="020B0604020202020204" pitchFamily="34" charset="0"/>
              </a:rPr>
              <a:t>2</a:t>
            </a:r>
            <a:r>
              <a:rPr lang="zh-CN" altLang="en-US" sz="2800" b="1" dirty="0">
                <a:latin typeface="Arial" panose="020B0604020202020204" pitchFamily="34" charset="0"/>
              </a:rPr>
              <a:t>）几次“天之亡我”</a:t>
            </a:r>
            <a:endParaRPr lang="zh-CN" altLang="en-US" sz="2800" b="1" dirty="0">
              <a:latin typeface="Arial" panose="020B0604020202020204" pitchFamily="34" charset="0"/>
            </a:endParaRPr>
          </a:p>
          <a:p>
            <a:pPr>
              <a:spcBef>
                <a:spcPct val="50000"/>
              </a:spcBef>
            </a:pPr>
            <a:endParaRPr lang="zh-CN" altLang="en-US" sz="2800" dirty="0">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19141"/>
                                        </p:tgtEl>
                                        <p:attrNameLst>
                                          <p:attrName>style.visibility</p:attrName>
                                        </p:attrNameLst>
                                      </p:cBhvr>
                                      <p:to>
                                        <p:strVal val="visible"/>
                                      </p:to>
                                    </p:set>
                                    <p:anim calcmode="lin" valueType="num">
                                      <p:cBhvr additive="base">
                                        <p:cTn id="7" dur="500" fill="hold"/>
                                        <p:tgtEl>
                                          <p:spTgt spid="219141"/>
                                        </p:tgtEl>
                                        <p:attrNameLst>
                                          <p:attrName>ppt_x</p:attrName>
                                        </p:attrNameLst>
                                      </p:cBhvr>
                                      <p:tavLst>
                                        <p:tav tm="0">
                                          <p:val>
                                            <p:strVal val="#ppt_x"/>
                                          </p:val>
                                        </p:tav>
                                        <p:tav tm="100000">
                                          <p:val>
                                            <p:strVal val="#ppt_x"/>
                                          </p:val>
                                        </p:tav>
                                      </p:tavLst>
                                    </p:anim>
                                    <p:anim calcmode="lin" valueType="num">
                                      <p:cBhvr additive="base">
                                        <p:cTn id="8" dur="500" fill="hold"/>
                                        <p:tgtEl>
                                          <p:spTgt spid="21914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19142"/>
                                        </p:tgtEl>
                                        <p:attrNameLst>
                                          <p:attrName>style.visibility</p:attrName>
                                        </p:attrNameLst>
                                      </p:cBhvr>
                                      <p:to>
                                        <p:strVal val="visible"/>
                                      </p:to>
                                    </p:set>
                                    <p:anim calcmode="lin" valueType="num">
                                      <p:cBhvr additive="base">
                                        <p:cTn id="13" dur="500" fill="hold"/>
                                        <p:tgtEl>
                                          <p:spTgt spid="219142"/>
                                        </p:tgtEl>
                                        <p:attrNameLst>
                                          <p:attrName>ppt_x</p:attrName>
                                        </p:attrNameLst>
                                      </p:cBhvr>
                                      <p:tavLst>
                                        <p:tav tm="0">
                                          <p:val>
                                            <p:strVal val="#ppt_x"/>
                                          </p:val>
                                        </p:tav>
                                        <p:tav tm="100000">
                                          <p:val>
                                            <p:strVal val="#ppt_x"/>
                                          </p:val>
                                        </p:tav>
                                      </p:tavLst>
                                    </p:anim>
                                    <p:anim calcmode="lin" valueType="num">
                                      <p:cBhvr additive="base">
                                        <p:cTn id="14" dur="500" fill="hold"/>
                                        <p:tgtEl>
                                          <p:spTgt spid="21914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9141" grpId="0"/>
      <p:bldP spid="219142"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6306" name="文本占位符 226305"/>
          <p:cNvSpPr>
            <a:spLocks noGrp="1" noRot="1"/>
          </p:cNvSpPr>
          <p:nvPr>
            <p:ph type="body" idx="1"/>
          </p:nvPr>
        </p:nvSpPr>
        <p:spPr>
          <a:xfrm>
            <a:off x="250825" y="2060575"/>
            <a:ext cx="8424863" cy="5903913"/>
          </a:xfrm>
          <a:ln/>
        </p:spPr>
        <p:txBody>
          <a:bodyPr/>
          <a:p>
            <a:pPr>
              <a:buNone/>
            </a:pPr>
            <a:r>
              <a:rPr lang="en-US" altLang="zh-CN" dirty="0"/>
              <a:t>           </a:t>
            </a:r>
            <a:r>
              <a:rPr lang="zh-CN" altLang="en-US" b="1" dirty="0">
                <a:solidFill>
                  <a:srgbClr val="000000"/>
                </a:solidFill>
              </a:rPr>
              <a:t>项王军壁垓下，兵少食尽，汉军及诸侯兵围之数重。夜闻汉军四面皆楚歌，项王乃大惊曰：“汉皆已得楚乎？是何楚人之多也！”项王则夜起，饮帐中。有美人名虞，常幸从；骏马名骓，常骑之。于是项王乃悲歌慷慨，自为诗曰：</a:t>
            </a:r>
            <a:r>
              <a:rPr lang="zh-CN" altLang="en-US" b="1" dirty="0">
                <a:solidFill>
                  <a:srgbClr val="0000FF"/>
                </a:solidFill>
              </a:rPr>
              <a:t>“</a:t>
            </a:r>
            <a:r>
              <a:rPr lang="zh-CN" altLang="en-US" b="1" i="1" u="sng" dirty="0">
                <a:solidFill>
                  <a:srgbClr val="0000FF"/>
                </a:solidFill>
              </a:rPr>
              <a:t>力拔山兮气盖世，时不利兮骓不逝。骓不逝兮可奈何，虞兮虞兮奈若何！”</a:t>
            </a:r>
            <a:r>
              <a:rPr lang="zh-CN" altLang="en-US" b="1" dirty="0">
                <a:solidFill>
                  <a:srgbClr val="000000"/>
                </a:solidFill>
              </a:rPr>
              <a:t>歌数阕，美人和之。</a:t>
            </a:r>
            <a:r>
              <a:rPr lang="zh-CN" altLang="en-US" b="1" u="sng" dirty="0">
                <a:solidFill>
                  <a:srgbClr val="0000FF"/>
                </a:solidFill>
              </a:rPr>
              <a:t>项王泣数行下，</a:t>
            </a:r>
            <a:r>
              <a:rPr lang="zh-CN" altLang="en-US" b="1" dirty="0">
                <a:solidFill>
                  <a:srgbClr val="000000"/>
                </a:solidFill>
              </a:rPr>
              <a:t>左右皆泣，</a:t>
            </a:r>
            <a:r>
              <a:rPr lang="zh-CN" altLang="en-US" b="1" u="sng" dirty="0">
                <a:solidFill>
                  <a:srgbClr val="0000FF"/>
                </a:solidFill>
              </a:rPr>
              <a:t>莫能仰视</a:t>
            </a:r>
            <a:r>
              <a:rPr lang="zh-CN" altLang="en-US" b="1" dirty="0">
                <a:solidFill>
                  <a:srgbClr val="000000"/>
                </a:solidFill>
              </a:rPr>
              <a:t>。</a:t>
            </a:r>
            <a:r>
              <a:rPr lang="zh-CN" altLang="en-US" dirty="0"/>
              <a:t> </a:t>
            </a:r>
            <a:endParaRPr lang="zh-CN" altLang="en-US" dirty="0"/>
          </a:p>
        </p:txBody>
      </p:sp>
      <p:sp>
        <p:nvSpPr>
          <p:cNvPr id="226307" name="文本框 226306"/>
          <p:cNvSpPr txBox="1"/>
          <p:nvPr/>
        </p:nvSpPr>
        <p:spPr>
          <a:xfrm>
            <a:off x="3563938" y="1412875"/>
            <a:ext cx="2305050" cy="650875"/>
          </a:xfrm>
          <a:prstGeom prst="rect">
            <a:avLst/>
          </a:prstGeom>
          <a:noFill/>
          <a:ln w="9525" cap="flat" cmpd="sng">
            <a:solidFill>
              <a:srgbClr val="000000"/>
            </a:solidFill>
            <a:prstDash val="solid"/>
            <a:miter/>
            <a:headEnd type="none" w="med" len="med"/>
            <a:tailEnd type="none" w="med" len="med"/>
          </a:ln>
        </p:spPr>
        <p:txBody>
          <a:bodyPr>
            <a:spAutoFit/>
          </a:bodyPr>
          <a:p>
            <a:r>
              <a:rPr lang="en-US" altLang="zh-CN" sz="3600" b="1" dirty="0">
                <a:solidFill>
                  <a:srgbClr val="0000FF"/>
                </a:solidFill>
                <a:latin typeface="Arial" panose="020B0604020202020204" pitchFamily="34" charset="0"/>
                <a:ea typeface="黑体" panose="02010609060101010101" pitchFamily="49" charset="-122"/>
              </a:rPr>
              <a:t> </a:t>
            </a:r>
            <a:r>
              <a:rPr lang="zh-CN" altLang="en-US" sz="3600" b="1" dirty="0">
                <a:solidFill>
                  <a:srgbClr val="0000FF"/>
                </a:solidFill>
                <a:latin typeface="Arial" panose="020B0604020202020204" pitchFamily="34" charset="0"/>
                <a:ea typeface="黑体" panose="02010609060101010101" pitchFamily="49" charset="-122"/>
              </a:rPr>
              <a:t>霸王别姬</a:t>
            </a:r>
            <a:r>
              <a:rPr lang="zh-CN" altLang="en-US" dirty="0">
                <a:latin typeface="Arial" panose="020B0604020202020204" pitchFamily="34" charset="0"/>
              </a:rPr>
              <a:t> </a:t>
            </a:r>
            <a:endParaRPr lang="zh-CN" altLang="en-US" dirty="0">
              <a:latin typeface="Arial" panose="020B0604020202020204" pitchFamily="34" charset="0"/>
            </a:endParaRPr>
          </a:p>
        </p:txBody>
      </p:sp>
      <p:sp>
        <p:nvSpPr>
          <p:cNvPr id="226308" name="文本框 226307"/>
          <p:cNvSpPr txBox="1"/>
          <p:nvPr/>
        </p:nvSpPr>
        <p:spPr>
          <a:xfrm>
            <a:off x="0" y="476250"/>
            <a:ext cx="8785225" cy="1066800"/>
          </a:xfrm>
          <a:prstGeom prst="rect">
            <a:avLst/>
          </a:prstGeom>
          <a:noFill/>
          <a:ln w="9525">
            <a:noFill/>
          </a:ln>
        </p:spPr>
        <p:txBody>
          <a:bodyPr>
            <a:spAutoFit/>
          </a:bodyPr>
          <a:p>
            <a:pPr>
              <a:spcBef>
                <a:spcPct val="50000"/>
              </a:spcBef>
            </a:pPr>
            <a:r>
              <a:rPr lang="en-US" altLang="zh-CN" sz="3200" b="1" dirty="0">
                <a:latin typeface="Arial" panose="020B0604020202020204" pitchFamily="34" charset="0"/>
              </a:rPr>
              <a:t>4</a:t>
            </a:r>
            <a:r>
              <a:rPr lang="zh-CN" altLang="en-US" sz="3200" b="1" dirty="0">
                <a:latin typeface="Arial" panose="020B0604020202020204" pitchFamily="34" charset="0"/>
              </a:rPr>
              <a:t>、诵读精彩片断，分析人物形象，认识其悲剧性格。</a:t>
            </a:r>
            <a:r>
              <a:rPr lang="zh-CN" altLang="en-US" dirty="0">
                <a:latin typeface="Arial" panose="020B0604020202020204" pitchFamily="34" charset="0"/>
              </a:rPr>
              <a:t> </a:t>
            </a:r>
            <a:endParaRPr lang="zh-CN" altLang="en-US" dirty="0">
              <a:latin typeface="Arial" panose="020B0604020202020204" pitchFamily="34" charset="0"/>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91842" name="标题 291841"/>
          <p:cNvSpPr>
            <a:spLocks noGrp="1" noRot="1"/>
          </p:cNvSpPr>
          <p:nvPr>
            <p:ph type="title"/>
          </p:nvPr>
        </p:nvSpPr>
        <p:spPr>
          <a:ln/>
        </p:spPr>
        <p:txBody>
          <a:bodyPr anchor="ctr"/>
          <a:p>
            <a:r>
              <a:rPr lang="zh-CN" altLang="en-US" b="1" dirty="0"/>
              <a:t>大风歌（</a:t>
            </a:r>
            <a:r>
              <a:rPr lang="zh-CN" altLang="en-US" sz="3600" b="1" dirty="0"/>
              <a:t>刘邦）</a:t>
            </a:r>
            <a:endParaRPr lang="zh-CN" altLang="en-US" sz="3600" b="1" dirty="0"/>
          </a:p>
        </p:txBody>
      </p:sp>
      <p:sp>
        <p:nvSpPr>
          <p:cNvPr id="291843" name="文本占位符 291842"/>
          <p:cNvSpPr>
            <a:spLocks noGrp="1" noRot="1"/>
          </p:cNvSpPr>
          <p:nvPr>
            <p:ph type="body" idx="1"/>
          </p:nvPr>
        </p:nvSpPr>
        <p:spPr>
          <a:xfrm>
            <a:off x="423863" y="2114550"/>
            <a:ext cx="8540750" cy="4194175"/>
          </a:xfrm>
          <a:ln/>
        </p:spPr>
        <p:txBody>
          <a:bodyPr/>
          <a:p>
            <a:pPr>
              <a:buNone/>
            </a:pPr>
            <a:r>
              <a:rPr lang="zh-CN" altLang="en-US" sz="4000" b="1" dirty="0"/>
              <a:t>大风起兮云飞扬， </a:t>
            </a:r>
            <a:endParaRPr lang="zh-CN" altLang="en-US" sz="4000" b="1" dirty="0"/>
          </a:p>
          <a:p>
            <a:pPr>
              <a:buNone/>
            </a:pPr>
            <a:r>
              <a:rPr lang="zh-CN" altLang="en-US" sz="4000" b="1" dirty="0"/>
              <a:t>威加海内兮归故乡，</a:t>
            </a:r>
            <a:endParaRPr lang="zh-CN" altLang="en-US" sz="4000" b="1" dirty="0"/>
          </a:p>
          <a:p>
            <a:pPr>
              <a:buNone/>
            </a:pPr>
            <a:r>
              <a:rPr lang="zh-CN" altLang="en-US" sz="4000" b="1" dirty="0"/>
              <a:t>安得壮士兮守四方！</a:t>
            </a:r>
            <a:endParaRPr lang="zh-CN" altLang="en-US" sz="4000" b="1"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89794" name="标题 289793"/>
          <p:cNvSpPr>
            <a:spLocks noGrp="1" noRot="1"/>
          </p:cNvSpPr>
          <p:nvPr>
            <p:ph type="title"/>
          </p:nvPr>
        </p:nvSpPr>
        <p:spPr>
          <a:xfrm>
            <a:off x="0" y="549275"/>
            <a:ext cx="8842375" cy="1524000"/>
          </a:xfrm>
          <a:ln/>
        </p:spPr>
        <p:txBody>
          <a:bodyPr anchor="ctr"/>
          <a:p>
            <a:pPr algn="l"/>
            <a:r>
              <a:rPr lang="zh-CN" altLang="en-US" sz="3600" b="1" dirty="0">
                <a:latin typeface="宋体" panose="02010600030101010101" pitchFamily="2" charset="-122"/>
              </a:rPr>
              <a:t>（</a:t>
            </a:r>
            <a:r>
              <a:rPr lang="en-US" altLang="zh-CN" sz="3600" b="1" dirty="0">
                <a:latin typeface="宋体" panose="02010600030101010101" pitchFamily="2" charset="-122"/>
              </a:rPr>
              <a:t>1</a:t>
            </a:r>
            <a:r>
              <a:rPr lang="zh-CN" altLang="en-US" sz="3600" b="1" dirty="0">
                <a:latin typeface="宋体" panose="02010600030101010101" pitchFamily="2" charset="-122"/>
              </a:rPr>
              <a:t>）比较项羽</a:t>
            </a:r>
            <a:r>
              <a:rPr lang="en-US" altLang="zh-CN" sz="3600" b="1" dirty="0">
                <a:latin typeface="宋体" panose="02010600030101010101" pitchFamily="2" charset="-122"/>
              </a:rPr>
              <a:t>《</a:t>
            </a:r>
            <a:r>
              <a:rPr lang="zh-CN" altLang="en-US" sz="3600" b="1" dirty="0">
                <a:latin typeface="宋体" panose="02010600030101010101" pitchFamily="2" charset="-122"/>
              </a:rPr>
              <a:t>垓下歌</a:t>
            </a:r>
            <a:r>
              <a:rPr lang="en-US" altLang="zh-CN" sz="3600" b="1" dirty="0">
                <a:latin typeface="宋体" panose="02010600030101010101" pitchFamily="2" charset="-122"/>
              </a:rPr>
              <a:t>》</a:t>
            </a:r>
            <a:r>
              <a:rPr lang="zh-CN" altLang="en-US" sz="3600" b="1" dirty="0">
                <a:latin typeface="宋体" panose="02010600030101010101" pitchFamily="2" charset="-122"/>
              </a:rPr>
              <a:t>与刘邦</a:t>
            </a:r>
            <a:r>
              <a:rPr lang="en-US" altLang="zh-CN" sz="3600" b="1" dirty="0">
                <a:latin typeface="宋体" panose="02010600030101010101" pitchFamily="2" charset="-122"/>
              </a:rPr>
              <a:t>《</a:t>
            </a:r>
            <a:r>
              <a:rPr lang="zh-CN" altLang="en-US" sz="3600" b="1" dirty="0">
                <a:latin typeface="宋体" panose="02010600030101010101" pitchFamily="2" charset="-122"/>
              </a:rPr>
              <a:t>大风歌</a:t>
            </a:r>
            <a:r>
              <a:rPr lang="en-US" altLang="zh-CN" sz="3600" b="1" dirty="0">
                <a:latin typeface="宋体" panose="02010600030101010101" pitchFamily="2" charset="-122"/>
              </a:rPr>
              <a:t>》</a:t>
            </a:r>
            <a:r>
              <a:rPr lang="zh-CN" altLang="en-US" sz="3600" b="1" dirty="0">
                <a:latin typeface="宋体" panose="02010600030101010101" pitchFamily="2" charset="-122"/>
              </a:rPr>
              <a:t>，各自表现的思想有何不同？</a:t>
            </a:r>
            <a:br>
              <a:rPr lang="zh-CN" altLang="en-US" sz="3600" b="1" dirty="0">
                <a:latin typeface="宋体" panose="02010600030101010101" pitchFamily="2" charset="-122"/>
              </a:rPr>
            </a:br>
            <a:endParaRPr lang="zh-CN" altLang="en-US" sz="3600" b="1" dirty="0">
              <a:latin typeface="宋体" panose="02010600030101010101" pitchFamily="2" charset="-122"/>
            </a:endParaRPr>
          </a:p>
        </p:txBody>
      </p:sp>
      <p:sp>
        <p:nvSpPr>
          <p:cNvPr id="289795" name="文本占位符 289794"/>
          <p:cNvSpPr>
            <a:spLocks noGrp="1" noRot="1"/>
          </p:cNvSpPr>
          <p:nvPr>
            <p:ph type="body" idx="1"/>
          </p:nvPr>
        </p:nvSpPr>
        <p:spPr>
          <a:ln/>
        </p:spPr>
        <p:txBody>
          <a:bodyPr/>
          <a:p>
            <a:pPr>
              <a:lnSpc>
                <a:spcPct val="90000"/>
              </a:lnSpc>
            </a:pPr>
            <a:r>
              <a:rPr lang="zh-CN" altLang="en-US" b="1" dirty="0">
                <a:solidFill>
                  <a:srgbClr val="003399"/>
                </a:solidFill>
                <a:latin typeface="宋体" panose="02010600030101010101" pitchFamily="2" charset="-122"/>
              </a:rPr>
              <a:t>明确：</a:t>
            </a:r>
            <a:r>
              <a:rPr lang="en-US" altLang="zh-CN" b="1" dirty="0">
                <a:solidFill>
                  <a:srgbClr val="003399"/>
                </a:solidFill>
                <a:latin typeface="宋体" panose="02010600030101010101" pitchFamily="2" charset="-122"/>
              </a:rPr>
              <a:t>《</a:t>
            </a:r>
            <a:r>
              <a:rPr lang="zh-CN" altLang="en-US" b="1" dirty="0">
                <a:solidFill>
                  <a:srgbClr val="003399"/>
                </a:solidFill>
                <a:latin typeface="宋体" panose="02010600030101010101" pitchFamily="2" charset="-122"/>
              </a:rPr>
              <a:t>垓下歌</a:t>
            </a:r>
            <a:r>
              <a:rPr lang="en-US" altLang="zh-CN" b="1" dirty="0">
                <a:solidFill>
                  <a:srgbClr val="003399"/>
                </a:solidFill>
                <a:latin typeface="宋体" panose="02010600030101010101" pitchFamily="2" charset="-122"/>
              </a:rPr>
              <a:t>》</a:t>
            </a:r>
            <a:r>
              <a:rPr lang="zh-CN" altLang="en-US" b="1" dirty="0">
                <a:solidFill>
                  <a:srgbClr val="003399"/>
                </a:solidFill>
                <a:latin typeface="宋体" panose="02010600030101010101" pitchFamily="2" charset="-122"/>
              </a:rPr>
              <a:t>表现的是项羽面临绝境之时。地厚天高，却托身无所，一种愤怒，万种低回，是一种英雄穷途末路之哭。</a:t>
            </a:r>
            <a:endParaRPr lang="zh-CN" altLang="en-US" b="1" dirty="0">
              <a:solidFill>
                <a:srgbClr val="003399"/>
              </a:solidFill>
              <a:latin typeface="宋体" panose="02010600030101010101" pitchFamily="2" charset="-122"/>
            </a:endParaRPr>
          </a:p>
          <a:p>
            <a:pPr>
              <a:lnSpc>
                <a:spcPct val="90000"/>
              </a:lnSpc>
            </a:pPr>
            <a:br>
              <a:rPr lang="zh-CN" altLang="en-US" b="1" dirty="0">
                <a:solidFill>
                  <a:srgbClr val="003399"/>
                </a:solidFill>
                <a:latin typeface="宋体" panose="02010600030101010101" pitchFamily="2" charset="-122"/>
              </a:rPr>
            </a:br>
            <a:r>
              <a:rPr lang="en-US" altLang="zh-CN" b="1" dirty="0">
                <a:solidFill>
                  <a:srgbClr val="003399"/>
                </a:solidFill>
                <a:latin typeface="宋体" panose="02010600030101010101" pitchFamily="2" charset="-122"/>
              </a:rPr>
              <a:t>《</a:t>
            </a:r>
            <a:r>
              <a:rPr lang="zh-CN" altLang="en-US" b="1" dirty="0">
                <a:solidFill>
                  <a:srgbClr val="003399"/>
                </a:solidFill>
                <a:latin typeface="宋体" panose="02010600030101010101" pitchFamily="2" charset="-122"/>
              </a:rPr>
              <a:t>大风歌</a:t>
            </a:r>
            <a:r>
              <a:rPr lang="en-US" altLang="zh-CN" b="1" dirty="0">
                <a:solidFill>
                  <a:srgbClr val="003399"/>
                </a:solidFill>
                <a:latin typeface="宋体" panose="02010600030101010101" pitchFamily="2" charset="-122"/>
              </a:rPr>
              <a:t>》</a:t>
            </a:r>
            <a:r>
              <a:rPr lang="zh-CN" altLang="en-US" b="1" dirty="0">
                <a:solidFill>
                  <a:srgbClr val="003399"/>
                </a:solidFill>
                <a:latin typeface="宋体" panose="02010600030101010101" pitchFamily="2" charset="-122"/>
              </a:rPr>
              <a:t>是刘邦得到天下，平息淮南王黥布叛乱，得胜还朝，路途回归故里的一种张狂之辞，但之中又隐藏着浓浓的恐惧与悲哀。</a:t>
            </a:r>
            <a:r>
              <a:rPr lang="zh-CN" altLang="en-US" sz="2800" b="1" dirty="0">
                <a:solidFill>
                  <a:srgbClr val="003399"/>
                </a:solidFill>
                <a:latin typeface="宋体" panose="02010600030101010101" pitchFamily="2" charset="-122"/>
              </a:rPr>
              <a:t> </a:t>
            </a:r>
            <a:br>
              <a:rPr lang="zh-CN" altLang="en-US" sz="2800" b="1" dirty="0">
                <a:solidFill>
                  <a:srgbClr val="003399"/>
                </a:solidFill>
                <a:latin typeface="宋体" panose="02010600030101010101" pitchFamily="2" charset="-122"/>
              </a:rPr>
            </a:br>
            <a:endParaRPr lang="zh-CN" altLang="en-US" sz="2800" b="1" dirty="0">
              <a:solidFill>
                <a:srgbClr val="003399"/>
              </a:solidFill>
              <a:latin typeface="宋体" panose="02010600030101010101" pitchFamily="2" charset="-122"/>
            </a:endParaRPr>
          </a:p>
        </p:txBody>
      </p:sp>
      <p:sp>
        <p:nvSpPr>
          <p:cNvPr id="289796" name="文本框 289795"/>
          <p:cNvSpPr txBox="1"/>
          <p:nvPr/>
        </p:nvSpPr>
        <p:spPr>
          <a:xfrm>
            <a:off x="250825" y="5229225"/>
            <a:ext cx="8642350" cy="1800225"/>
          </a:xfrm>
          <a:prstGeom prst="rect">
            <a:avLst/>
          </a:prstGeom>
          <a:noFill/>
          <a:ln w="9525">
            <a:noFill/>
          </a:ln>
        </p:spPr>
        <p:txBody>
          <a:bodyPr>
            <a:spAutoFit/>
          </a:bodyPr>
          <a:p>
            <a:pPr>
              <a:spcBef>
                <a:spcPct val="50000"/>
              </a:spcBef>
            </a:pPr>
            <a:r>
              <a:rPr lang="zh-CN" altLang="en-US" sz="2800" b="1" dirty="0">
                <a:latin typeface="Arial" panose="020B0604020202020204" pitchFamily="34" charset="0"/>
              </a:rPr>
              <a:t>大风歌 刘邦 </a:t>
            </a:r>
            <a:br>
              <a:rPr lang="zh-CN" altLang="en-US" sz="2800" b="1" dirty="0">
                <a:latin typeface="Arial" panose="020B0604020202020204" pitchFamily="34" charset="0"/>
              </a:rPr>
            </a:br>
            <a:r>
              <a:rPr lang="zh-CN" altLang="en-US" sz="2800" b="1" dirty="0">
                <a:latin typeface="Arial" panose="020B0604020202020204" pitchFamily="34" charset="0"/>
              </a:rPr>
              <a:t>大风起兮云飞扬， 威加海内兮归故乡， 安得猛士兮守四方？ </a:t>
            </a:r>
            <a:br>
              <a:rPr lang="zh-CN" altLang="en-US" sz="2800" b="1" dirty="0">
                <a:latin typeface="Arial" panose="020B0604020202020204" pitchFamily="34" charset="0"/>
              </a:rPr>
            </a:br>
            <a:endParaRPr lang="zh-CN" altLang="en-US" sz="2800" b="1" dirty="0">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3" presetClass="entr" presetSubtype="16" fill="hold" grpId="0" nodeType="clickEffect">
                                  <p:stCondLst>
                                    <p:cond delay="0"/>
                                  </p:stCondLst>
                                  <p:childTnLst>
                                    <p:set>
                                      <p:cBhvr>
                                        <p:cTn id="6" dur="1" fill="hold">
                                          <p:stCondLst>
                                            <p:cond delay="0"/>
                                          </p:stCondLst>
                                        </p:cTn>
                                        <p:tgtEl>
                                          <p:spTgt spid="289794"/>
                                        </p:tgtEl>
                                        <p:attrNameLst>
                                          <p:attrName>style.visibility</p:attrName>
                                        </p:attrNameLst>
                                      </p:cBhvr>
                                      <p:to>
                                        <p:strVal val="visible"/>
                                      </p:to>
                                    </p:set>
                                    <p:animEffect transition="in" filter="plus(in)">
                                      <p:cBhvr>
                                        <p:cTn id="7" dur="2000"/>
                                        <p:tgtEl>
                                          <p:spTgt spid="289794"/>
                                        </p:tgtEl>
                                      </p:cBhvr>
                                    </p:animEffect>
                                  </p:childTnLst>
                                </p:cTn>
                              </p:par>
                            </p:childTnLst>
                          </p:cTn>
                        </p:par>
                      </p:childTnLst>
                    </p:cTn>
                  </p:par>
                  <p:par>
                    <p:cTn id="8" fill="hold">
                      <p:stCondLst>
                        <p:cond delay="indefinite"/>
                      </p:stCondLst>
                      <p:childTnLst>
                        <p:par>
                          <p:cTn id="9" fill="hold">
                            <p:stCondLst>
                              <p:cond delay="0"/>
                            </p:stCondLst>
                            <p:childTnLst>
                              <p:par>
                                <p:cTn id="10" presetID="35" presetClass="entr" presetSubtype="0" fill="hold" nodeType="clickEffect">
                                  <p:stCondLst>
                                    <p:cond delay="0"/>
                                  </p:stCondLst>
                                  <p:childTnLst>
                                    <p:set>
                                      <p:cBhvr>
                                        <p:cTn id="11" dur="1" fill="hold">
                                          <p:stCondLst>
                                            <p:cond delay="0"/>
                                          </p:stCondLst>
                                        </p:cTn>
                                        <p:tgtEl>
                                          <p:spTgt spid="289795">
                                            <p:txEl>
                                              <p:charRg st="0" end="55"/>
                                            </p:txEl>
                                          </p:spTgt>
                                        </p:tgtEl>
                                        <p:attrNameLst>
                                          <p:attrName>style.visibility</p:attrName>
                                        </p:attrNameLst>
                                      </p:cBhvr>
                                      <p:to>
                                        <p:strVal val="visible"/>
                                      </p:to>
                                    </p:set>
                                    <p:animEffect transition="in" filter="fade">
                                      <p:cBhvr>
                                        <p:cTn id="12" dur="2000"/>
                                        <p:tgtEl>
                                          <p:spTgt spid="289795">
                                            <p:txEl>
                                              <p:charRg st="0" end="55"/>
                                            </p:txEl>
                                          </p:spTgt>
                                        </p:tgtEl>
                                      </p:cBhvr>
                                    </p:animEffect>
                                    <p:anim calcmode="lin" valueType="num">
                                      <p:cBhvr>
                                        <p:cTn id="13" dur="2000" fill="hold"/>
                                        <p:tgtEl>
                                          <p:spTgt spid="289795">
                                            <p:txEl>
                                              <p:charRg st="0" end="55"/>
                                            </p:txEl>
                                          </p:spTgt>
                                        </p:tgtEl>
                                        <p:attrNameLst>
                                          <p:attrName>style.rotation</p:attrName>
                                        </p:attrNameLst>
                                      </p:cBhvr>
                                      <p:tavLst>
                                        <p:tav tm="0">
                                          <p:val>
                                            <p:fltVal val="720.000000"/>
                                          </p:val>
                                        </p:tav>
                                        <p:tav tm="100000">
                                          <p:val>
                                            <p:fltVal val="0.000000"/>
                                          </p:val>
                                        </p:tav>
                                      </p:tavLst>
                                    </p:anim>
                                    <p:anim calcmode="lin" valueType="num">
                                      <p:cBhvr>
                                        <p:cTn id="14" dur="2000" fill="hold"/>
                                        <p:tgtEl>
                                          <p:spTgt spid="289795">
                                            <p:txEl>
                                              <p:charRg st="0" end="55"/>
                                            </p:txEl>
                                          </p:spTgt>
                                        </p:tgtEl>
                                        <p:attrNameLst>
                                          <p:attrName>ppt_h</p:attrName>
                                        </p:attrNameLst>
                                      </p:cBhvr>
                                      <p:tavLst>
                                        <p:tav tm="0">
                                          <p:val>
                                            <p:fltVal val="0.000000"/>
                                          </p:val>
                                        </p:tav>
                                        <p:tav tm="100000">
                                          <p:val>
                                            <p:strVal val="#ppt_h"/>
                                          </p:val>
                                        </p:tav>
                                      </p:tavLst>
                                    </p:anim>
                                    <p:anim calcmode="lin" valueType="num">
                                      <p:cBhvr>
                                        <p:cTn id="15" dur="2000" fill="hold"/>
                                        <p:tgtEl>
                                          <p:spTgt spid="289795">
                                            <p:txEl>
                                              <p:charRg st="0" end="55"/>
                                            </p:txEl>
                                          </p:spTgt>
                                        </p:tgtEl>
                                        <p:attrNameLst>
                                          <p:attrName>ppt_w</p:attrName>
                                        </p:attrNameLst>
                                      </p:cBhvr>
                                      <p:tavLst>
                                        <p:tav tm="0">
                                          <p:val>
                                            <p:fltVal val="0.000000"/>
                                          </p:val>
                                        </p:tav>
                                        <p:tav tm="100000">
                                          <p:val>
                                            <p:strVal val="#ppt_w"/>
                                          </p:val>
                                        </p:tav>
                                      </p:tavLst>
                                    </p:anim>
                                  </p:childTnLst>
                                </p:cTn>
                              </p:par>
                            </p:childTnLst>
                          </p:cTn>
                        </p:par>
                      </p:childTnLst>
                    </p:cTn>
                  </p:par>
                  <p:par>
                    <p:cTn id="16" fill="hold">
                      <p:stCondLst>
                        <p:cond delay="indefinite"/>
                      </p:stCondLst>
                      <p:childTnLst>
                        <p:par>
                          <p:cTn id="17" fill="hold">
                            <p:stCondLst>
                              <p:cond delay="0"/>
                            </p:stCondLst>
                            <p:childTnLst>
                              <p:par>
                                <p:cTn id="18" presetID="35" presetClass="entr" presetSubtype="0" fill="hold" nodeType="clickEffect">
                                  <p:stCondLst>
                                    <p:cond delay="0"/>
                                  </p:stCondLst>
                                  <p:childTnLst>
                                    <p:set>
                                      <p:cBhvr>
                                        <p:cTn id="19" dur="1" fill="hold">
                                          <p:stCondLst>
                                            <p:cond delay="0"/>
                                          </p:stCondLst>
                                        </p:cTn>
                                        <p:tgtEl>
                                          <p:spTgt spid="289795">
                                            <p:txEl>
                                              <p:charRg st="55" end="117"/>
                                            </p:txEl>
                                          </p:spTgt>
                                        </p:tgtEl>
                                        <p:attrNameLst>
                                          <p:attrName>style.visibility</p:attrName>
                                        </p:attrNameLst>
                                      </p:cBhvr>
                                      <p:to>
                                        <p:strVal val="visible"/>
                                      </p:to>
                                    </p:set>
                                    <p:animEffect transition="in" filter="fade">
                                      <p:cBhvr>
                                        <p:cTn id="20" dur="2000"/>
                                        <p:tgtEl>
                                          <p:spTgt spid="289795">
                                            <p:txEl>
                                              <p:charRg st="55" end="117"/>
                                            </p:txEl>
                                          </p:spTgt>
                                        </p:tgtEl>
                                      </p:cBhvr>
                                    </p:animEffect>
                                    <p:anim calcmode="lin" valueType="num">
                                      <p:cBhvr>
                                        <p:cTn id="21" dur="2000" fill="hold"/>
                                        <p:tgtEl>
                                          <p:spTgt spid="289795">
                                            <p:txEl>
                                              <p:charRg st="55" end="117"/>
                                            </p:txEl>
                                          </p:spTgt>
                                        </p:tgtEl>
                                        <p:attrNameLst>
                                          <p:attrName>style.rotation</p:attrName>
                                        </p:attrNameLst>
                                      </p:cBhvr>
                                      <p:tavLst>
                                        <p:tav tm="0">
                                          <p:val>
                                            <p:fltVal val="720.000000"/>
                                          </p:val>
                                        </p:tav>
                                        <p:tav tm="100000">
                                          <p:val>
                                            <p:fltVal val="0.000000"/>
                                          </p:val>
                                        </p:tav>
                                      </p:tavLst>
                                    </p:anim>
                                    <p:anim calcmode="lin" valueType="num">
                                      <p:cBhvr>
                                        <p:cTn id="22" dur="2000" fill="hold"/>
                                        <p:tgtEl>
                                          <p:spTgt spid="289795">
                                            <p:txEl>
                                              <p:charRg st="55" end="117"/>
                                            </p:txEl>
                                          </p:spTgt>
                                        </p:tgtEl>
                                        <p:attrNameLst>
                                          <p:attrName>ppt_h</p:attrName>
                                        </p:attrNameLst>
                                      </p:cBhvr>
                                      <p:tavLst>
                                        <p:tav tm="0">
                                          <p:val>
                                            <p:fltVal val="0.000000"/>
                                          </p:val>
                                        </p:tav>
                                        <p:tav tm="100000">
                                          <p:val>
                                            <p:strVal val="#ppt_h"/>
                                          </p:val>
                                        </p:tav>
                                      </p:tavLst>
                                    </p:anim>
                                    <p:anim calcmode="lin" valueType="num">
                                      <p:cBhvr>
                                        <p:cTn id="23" dur="2000" fill="hold"/>
                                        <p:tgtEl>
                                          <p:spTgt spid="289795">
                                            <p:txEl>
                                              <p:charRg st="55" end="117"/>
                                            </p:txEl>
                                          </p:spTgt>
                                        </p:tgtEl>
                                        <p:attrNameLst>
                                          <p:attrName>ppt_w</p:attrName>
                                        </p:attrNameLst>
                                      </p:cBhvr>
                                      <p:tavLst>
                                        <p:tav tm="0">
                                          <p:val>
                                            <p:fltVal val="0.00000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9794"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8354" name="文本框 228353"/>
          <p:cNvSpPr txBox="1"/>
          <p:nvPr/>
        </p:nvSpPr>
        <p:spPr>
          <a:xfrm>
            <a:off x="323850" y="671513"/>
            <a:ext cx="8569325" cy="5940425"/>
          </a:xfrm>
          <a:prstGeom prst="rect">
            <a:avLst/>
          </a:prstGeom>
          <a:noFill/>
          <a:ln w="9525">
            <a:noFill/>
          </a:ln>
        </p:spPr>
        <p:txBody>
          <a:bodyPr>
            <a:spAutoFit/>
          </a:bodyPr>
          <a:p>
            <a:r>
              <a:rPr lang="zh-CN" altLang="en-US" sz="3200" b="1" dirty="0">
                <a:solidFill>
                  <a:schemeClr val="tx2"/>
                </a:solidFill>
                <a:latin typeface="Arial" panose="020B0604020202020204" pitchFamily="34" charset="0"/>
              </a:rPr>
              <a:t>（</a:t>
            </a:r>
            <a:r>
              <a:rPr lang="en-US" altLang="zh-CN" sz="3200" b="1" dirty="0">
                <a:solidFill>
                  <a:schemeClr val="tx2"/>
                </a:solidFill>
                <a:latin typeface="Arial" panose="020B0604020202020204" pitchFamily="34" charset="0"/>
              </a:rPr>
              <a:t>2</a:t>
            </a:r>
            <a:r>
              <a:rPr lang="zh-CN" altLang="en-US" sz="3200" b="1" dirty="0">
                <a:solidFill>
                  <a:schemeClr val="tx2"/>
                </a:solidFill>
                <a:latin typeface="Arial" panose="020B0604020202020204" pitchFamily="34" charset="0"/>
              </a:rPr>
              <a:t>）问：虞姬回应项王的和歌，能够令“项王泣数行下，左右皆泣，莫能仰视”，这歌一定极为动人。可惜的是，极少有人提到这首歌，极少有人知道有这么一首歌。 </a:t>
            </a:r>
            <a:r>
              <a:rPr lang="en-US" altLang="zh-CN" sz="3200" b="1" dirty="0">
                <a:solidFill>
                  <a:schemeClr val="tx2"/>
                </a:solidFill>
                <a:latin typeface="Arial" panose="020B0604020202020204" pitchFamily="34" charset="0"/>
              </a:rPr>
              <a:t>《</a:t>
            </a:r>
            <a:r>
              <a:rPr lang="zh-CN" altLang="en-US" sz="3200" b="1" dirty="0">
                <a:solidFill>
                  <a:schemeClr val="tx2"/>
                </a:solidFill>
                <a:latin typeface="Arial" panose="020B0604020202020204" pitchFamily="34" charset="0"/>
              </a:rPr>
              <a:t>史记</a:t>
            </a:r>
            <a:r>
              <a:rPr lang="en-US" altLang="zh-CN" sz="3200" b="1" dirty="0">
                <a:solidFill>
                  <a:schemeClr val="tx2"/>
                </a:solidFill>
                <a:latin typeface="Arial" panose="020B0604020202020204" pitchFamily="34" charset="0"/>
              </a:rPr>
              <a:t>》</a:t>
            </a:r>
            <a:r>
              <a:rPr lang="zh-CN" altLang="en-US" sz="3200" b="1" dirty="0">
                <a:solidFill>
                  <a:schemeClr val="tx2"/>
                </a:solidFill>
                <a:latin typeface="Arial" panose="020B0604020202020204" pitchFamily="34" charset="0"/>
              </a:rPr>
              <a:t>中没有记载这首歌，</a:t>
            </a:r>
            <a:r>
              <a:rPr lang="en-US" altLang="zh-CN" sz="3200" b="1" dirty="0">
                <a:solidFill>
                  <a:schemeClr val="tx2"/>
                </a:solidFill>
                <a:latin typeface="Arial" panose="020B0604020202020204" pitchFamily="34" charset="0"/>
              </a:rPr>
              <a:t>《</a:t>
            </a:r>
            <a:r>
              <a:rPr lang="zh-CN" altLang="en-US" sz="3200" b="1" dirty="0">
                <a:solidFill>
                  <a:schemeClr val="tx2"/>
                </a:solidFill>
                <a:latin typeface="Arial" panose="020B0604020202020204" pitchFamily="34" charset="0"/>
              </a:rPr>
              <a:t>楚汉春秋</a:t>
            </a:r>
            <a:r>
              <a:rPr lang="en-US" altLang="zh-CN" sz="3200" b="1" dirty="0">
                <a:solidFill>
                  <a:schemeClr val="tx2"/>
                </a:solidFill>
                <a:latin typeface="Arial" panose="020B0604020202020204" pitchFamily="34" charset="0"/>
              </a:rPr>
              <a:t>》</a:t>
            </a:r>
            <a:r>
              <a:rPr lang="zh-CN" altLang="en-US" sz="3200" b="1" dirty="0">
                <a:solidFill>
                  <a:schemeClr val="tx2"/>
                </a:solidFill>
                <a:latin typeface="Arial" panose="020B0604020202020204" pitchFamily="34" charset="0"/>
              </a:rPr>
              <a:t>记载了虞姬的歌：</a:t>
            </a:r>
            <a:endParaRPr lang="zh-CN" altLang="en-US" sz="3200" b="1" dirty="0">
              <a:solidFill>
                <a:schemeClr val="tx2"/>
              </a:solidFill>
              <a:latin typeface="Arial" panose="020B0604020202020204" pitchFamily="34" charset="0"/>
            </a:endParaRPr>
          </a:p>
          <a:p>
            <a:endParaRPr lang="zh-CN" altLang="en-US" sz="3200" b="1" dirty="0">
              <a:solidFill>
                <a:schemeClr val="tx2"/>
              </a:solidFill>
              <a:latin typeface="Arial" panose="020B0604020202020204" pitchFamily="34" charset="0"/>
            </a:endParaRPr>
          </a:p>
          <a:p>
            <a:r>
              <a:rPr lang="zh-CN" altLang="en-US" sz="3200" b="1" dirty="0">
                <a:latin typeface="Arial" panose="020B0604020202020204" pitchFamily="34" charset="0"/>
              </a:rPr>
              <a:t>   </a:t>
            </a:r>
            <a:r>
              <a:rPr lang="zh-CN" altLang="en-US" sz="3200" b="1" dirty="0">
                <a:solidFill>
                  <a:srgbClr val="FF0000"/>
                </a:solidFill>
                <a:latin typeface="Arial" panose="020B0604020202020204" pitchFamily="34" charset="0"/>
              </a:rPr>
              <a:t>汉兵已略地，四方楚歌声。</a:t>
            </a:r>
            <a:endParaRPr lang="zh-CN" altLang="en-US" sz="3200" b="1" dirty="0">
              <a:solidFill>
                <a:srgbClr val="FF0000"/>
              </a:solidFill>
              <a:latin typeface="Arial" panose="020B0604020202020204" pitchFamily="34" charset="0"/>
            </a:endParaRPr>
          </a:p>
          <a:p>
            <a:r>
              <a:rPr lang="zh-CN" altLang="en-US" sz="3200" b="1" dirty="0">
                <a:solidFill>
                  <a:srgbClr val="FF0000"/>
                </a:solidFill>
                <a:latin typeface="Arial" panose="020B0604020202020204" pitchFamily="34" charset="0"/>
              </a:rPr>
              <a:t>   大王意气尽，贱妾何聊生</a:t>
            </a:r>
            <a:r>
              <a:rPr lang="en-US" altLang="zh-CN" sz="3200" b="1">
                <a:solidFill>
                  <a:srgbClr val="FF0000"/>
                </a:solidFill>
                <a:latin typeface="Arial" panose="020B0604020202020204" pitchFamily="34" charset="0"/>
              </a:rPr>
              <a:t>?</a:t>
            </a:r>
            <a:endParaRPr lang="en-US" altLang="zh-CN" sz="3200" b="1">
              <a:solidFill>
                <a:srgbClr val="FF0000"/>
              </a:solidFill>
              <a:latin typeface="Arial" panose="020B0604020202020204" pitchFamily="34" charset="0"/>
            </a:endParaRPr>
          </a:p>
          <a:p>
            <a:endParaRPr lang="en-US" altLang="zh-CN" sz="3200" b="1">
              <a:solidFill>
                <a:srgbClr val="FF0000"/>
              </a:solidFill>
              <a:latin typeface="Arial" panose="020B0604020202020204" pitchFamily="34" charset="0"/>
            </a:endParaRPr>
          </a:p>
          <a:p>
            <a:r>
              <a:rPr lang="en-US" altLang="zh-CN" sz="3200" b="1" dirty="0">
                <a:solidFill>
                  <a:schemeClr val="tx2"/>
                </a:solidFill>
                <a:latin typeface="Arial" panose="020B0604020202020204" pitchFamily="34" charset="0"/>
              </a:rPr>
              <a:t>   </a:t>
            </a:r>
            <a:r>
              <a:rPr lang="zh-CN" altLang="en-US" sz="3200" b="1" dirty="0">
                <a:solidFill>
                  <a:schemeClr val="tx2"/>
                </a:solidFill>
                <a:latin typeface="Arial" panose="020B0604020202020204" pitchFamily="34" charset="0"/>
              </a:rPr>
              <a:t>试赏析下这首歌。 </a:t>
            </a:r>
            <a:br>
              <a:rPr lang="zh-CN" altLang="en-US" sz="3200" b="1" dirty="0">
                <a:solidFill>
                  <a:schemeClr val="tx2"/>
                </a:solidFill>
                <a:latin typeface="Arial" panose="020B0604020202020204" pitchFamily="34" charset="0"/>
              </a:rPr>
            </a:br>
            <a:endParaRPr lang="zh-CN" altLang="en-US" sz="3200" b="1" dirty="0">
              <a:solidFill>
                <a:schemeClr val="tx2"/>
              </a:solidFill>
              <a:latin typeface="Arial" panose="020B0604020202020204" pitchFamily="34" charset="0"/>
            </a:endParaRPr>
          </a:p>
          <a:p>
            <a:endParaRPr lang="zh-CN" altLang="en-US" sz="3200" dirty="0">
              <a:solidFill>
                <a:schemeClr val="tx2"/>
              </a:solidFill>
              <a:latin typeface="Arial" panose="020B0604020202020204" pitchFamily="34" charset="0"/>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1187" name="文本框 221186"/>
          <p:cNvSpPr txBox="1"/>
          <p:nvPr/>
        </p:nvSpPr>
        <p:spPr>
          <a:xfrm>
            <a:off x="879475" y="2714625"/>
            <a:ext cx="184150" cy="366713"/>
          </a:xfrm>
          <a:prstGeom prst="rect">
            <a:avLst/>
          </a:prstGeom>
          <a:noFill/>
          <a:ln w="9525">
            <a:noFill/>
          </a:ln>
        </p:spPr>
        <p:txBody>
          <a:bodyPr wrap="none" anchor="t">
            <a:spAutoFit/>
          </a:bodyPr>
          <a:p>
            <a:endParaRPr dirty="0">
              <a:latin typeface="Arial" panose="020B0604020202020204" pitchFamily="34" charset="0"/>
            </a:endParaRPr>
          </a:p>
        </p:txBody>
      </p:sp>
      <p:pic>
        <p:nvPicPr>
          <p:cNvPr id="221188" name="图片 221187" descr="39298_1"/>
          <p:cNvPicPr>
            <a:picLocks noChangeAspect="1"/>
          </p:cNvPicPr>
          <p:nvPr/>
        </p:nvPicPr>
        <p:blipFill>
          <a:blip r:embed="rId1"/>
          <a:stretch>
            <a:fillRect/>
          </a:stretch>
        </p:blipFill>
        <p:spPr>
          <a:xfrm>
            <a:off x="0" y="1773238"/>
            <a:ext cx="9144000" cy="4568825"/>
          </a:xfrm>
          <a:prstGeom prst="rect">
            <a:avLst/>
          </a:prstGeom>
          <a:noFill/>
          <a:ln w="9525">
            <a:noFill/>
          </a:ln>
        </p:spPr>
      </p:pic>
      <p:sp>
        <p:nvSpPr>
          <p:cNvPr id="221189" name="文本框 221188"/>
          <p:cNvSpPr txBox="1"/>
          <p:nvPr/>
        </p:nvSpPr>
        <p:spPr>
          <a:xfrm>
            <a:off x="179388" y="538163"/>
            <a:ext cx="8713787" cy="1798637"/>
          </a:xfrm>
          <a:prstGeom prst="rect">
            <a:avLst/>
          </a:prstGeom>
          <a:noFill/>
          <a:ln w="9525">
            <a:noFill/>
          </a:ln>
        </p:spPr>
        <p:txBody>
          <a:bodyPr>
            <a:spAutoFit/>
          </a:bodyPr>
          <a:p>
            <a:r>
              <a:rPr lang="zh-CN" altLang="en-US" sz="3200" b="1" dirty="0">
                <a:latin typeface="Arial" panose="020B0604020202020204" pitchFamily="34" charset="0"/>
              </a:rPr>
              <a:t>（</a:t>
            </a:r>
            <a:r>
              <a:rPr lang="en-US" altLang="zh-CN" sz="3200" b="1" dirty="0">
                <a:latin typeface="Arial" panose="020B0604020202020204" pitchFamily="34" charset="0"/>
              </a:rPr>
              <a:t>3</a:t>
            </a:r>
            <a:r>
              <a:rPr lang="zh-CN" altLang="en-US" sz="3200" b="1" dirty="0">
                <a:latin typeface="Arial" panose="020B0604020202020204" pitchFamily="34" charset="0"/>
              </a:rPr>
              <a:t>）“霸王别姬”中项羽为什么哭了？如果删掉</a:t>
            </a:r>
            <a:r>
              <a:rPr lang="zh-CN" altLang="en-US" sz="3200" b="1" dirty="0">
                <a:solidFill>
                  <a:srgbClr val="FF0000"/>
                </a:solidFill>
                <a:latin typeface="Arial" panose="020B0604020202020204" pitchFamily="34" charset="0"/>
              </a:rPr>
              <a:t>“左右皆泣，莫能仰视”</a:t>
            </a:r>
            <a:r>
              <a:rPr lang="zh-CN" altLang="en-US" sz="3200" b="1" dirty="0">
                <a:latin typeface="Arial" panose="020B0604020202020204" pitchFamily="34" charset="0"/>
              </a:rPr>
              <a:t>效果如何？</a:t>
            </a:r>
            <a:endParaRPr lang="zh-CN" altLang="en-US" sz="3200" b="1" dirty="0">
              <a:latin typeface="Arial" panose="020B0604020202020204" pitchFamily="34" charset="0"/>
            </a:endParaRPr>
          </a:p>
          <a:p>
            <a:pPr>
              <a:spcBef>
                <a:spcPct val="50000"/>
              </a:spcBef>
            </a:pPr>
            <a:endParaRPr lang="zh-CN" altLang="en-US" sz="3200" dirty="0">
              <a:latin typeface="Arial" panose="020B0604020202020204" pitchFamily="34" charset="0"/>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2210" name="文本框 222209"/>
          <p:cNvSpPr txBox="1"/>
          <p:nvPr/>
        </p:nvSpPr>
        <p:spPr>
          <a:xfrm>
            <a:off x="107950" y="981075"/>
            <a:ext cx="9159875" cy="3990975"/>
          </a:xfrm>
          <a:prstGeom prst="rect">
            <a:avLst/>
          </a:prstGeom>
          <a:noFill/>
          <a:ln w="9525">
            <a:noFill/>
          </a:ln>
        </p:spPr>
        <p:txBody>
          <a:bodyPr wrap="none" anchor="t">
            <a:spAutoFit/>
          </a:bodyPr>
          <a:p>
            <a:r>
              <a:rPr lang="zh-CN" altLang="en-US" sz="3200" b="1" dirty="0">
                <a:solidFill>
                  <a:srgbClr val="000000"/>
                </a:solidFill>
                <a:effectLst>
                  <a:outerShdw blurRad="38100" dist="38100" dir="2700000">
                    <a:srgbClr val="C0C0C0"/>
                  </a:outerShdw>
                </a:effectLst>
                <a:latin typeface="Arial" panose="020B0604020202020204" pitchFamily="34" charset="0"/>
              </a:rPr>
              <a:t>提示：项羽陷入十面埋伏之中，四面皆楚歌，他</a:t>
            </a:r>
            <a:endParaRPr lang="zh-CN" altLang="en-US" sz="3200" b="1" dirty="0">
              <a:solidFill>
                <a:srgbClr val="000000"/>
              </a:solidFill>
              <a:effectLst>
                <a:outerShdw blurRad="38100" dist="38100" dir="2700000">
                  <a:srgbClr val="C0C0C0"/>
                </a:outerShdw>
              </a:effectLst>
              <a:latin typeface="Arial" panose="020B0604020202020204" pitchFamily="34" charset="0"/>
            </a:endParaRPr>
          </a:p>
          <a:p>
            <a:r>
              <a:rPr lang="zh-CN" altLang="en-US" sz="3200" b="1" dirty="0">
                <a:solidFill>
                  <a:srgbClr val="000000"/>
                </a:solidFill>
                <a:effectLst>
                  <a:outerShdw blurRad="38100" dist="38100" dir="2700000">
                    <a:srgbClr val="C0C0C0"/>
                  </a:outerShdw>
                </a:effectLst>
                <a:latin typeface="Arial" panose="020B0604020202020204" pitchFamily="34" charset="0"/>
              </a:rPr>
              <a:t>意识到失败的命运无可挽回了，他惊慌失措，却</a:t>
            </a:r>
            <a:endParaRPr lang="zh-CN" altLang="en-US" sz="3200" b="1" dirty="0">
              <a:solidFill>
                <a:srgbClr val="000000"/>
              </a:solidFill>
              <a:effectLst>
                <a:outerShdw blurRad="38100" dist="38100" dir="2700000">
                  <a:srgbClr val="C0C0C0"/>
                </a:outerShdw>
              </a:effectLst>
              <a:latin typeface="Arial" panose="020B0604020202020204" pitchFamily="34" charset="0"/>
            </a:endParaRPr>
          </a:p>
          <a:p>
            <a:r>
              <a:rPr lang="zh-CN" altLang="en-US" sz="3200" b="1" dirty="0">
                <a:solidFill>
                  <a:srgbClr val="000000"/>
                </a:solidFill>
                <a:effectLst>
                  <a:outerShdw blurRad="38100" dist="38100" dir="2700000">
                    <a:srgbClr val="C0C0C0"/>
                  </a:outerShdw>
                </a:effectLst>
                <a:latin typeface="Arial" panose="020B0604020202020204" pitchFamily="34" charset="0"/>
              </a:rPr>
              <a:t>又无计可施，只好借酒浇愁。在这时，项羽想到</a:t>
            </a:r>
            <a:endParaRPr lang="zh-CN" altLang="en-US" sz="3200" b="1" dirty="0">
              <a:solidFill>
                <a:srgbClr val="000000"/>
              </a:solidFill>
              <a:effectLst>
                <a:outerShdw blurRad="38100" dist="38100" dir="2700000">
                  <a:srgbClr val="C0C0C0"/>
                </a:outerShdw>
              </a:effectLst>
              <a:latin typeface="Arial" panose="020B0604020202020204" pitchFamily="34" charset="0"/>
            </a:endParaRPr>
          </a:p>
          <a:p>
            <a:r>
              <a:rPr lang="zh-CN" altLang="en-US" sz="3200" b="1" dirty="0">
                <a:solidFill>
                  <a:srgbClr val="000000"/>
                </a:solidFill>
                <a:effectLst>
                  <a:outerShdw blurRad="38100" dist="38100" dir="2700000">
                    <a:srgbClr val="C0C0C0"/>
                  </a:outerShdw>
                </a:effectLst>
                <a:latin typeface="Arial" panose="020B0604020202020204" pitchFamily="34" charset="0"/>
              </a:rPr>
              <a:t>的不是他的天下，不是战争，也不是事业，他想</a:t>
            </a:r>
            <a:endParaRPr lang="zh-CN" altLang="en-US" sz="3200" b="1" dirty="0">
              <a:solidFill>
                <a:srgbClr val="000000"/>
              </a:solidFill>
              <a:effectLst>
                <a:outerShdw blurRad="38100" dist="38100" dir="2700000">
                  <a:srgbClr val="C0C0C0"/>
                </a:outerShdw>
              </a:effectLst>
              <a:latin typeface="Arial" panose="020B0604020202020204" pitchFamily="34" charset="0"/>
            </a:endParaRPr>
          </a:p>
          <a:p>
            <a:r>
              <a:rPr lang="zh-CN" altLang="en-US" sz="3200" b="1" dirty="0">
                <a:solidFill>
                  <a:srgbClr val="000000"/>
                </a:solidFill>
                <a:effectLst>
                  <a:outerShdw blurRad="38100" dist="38100" dir="2700000">
                    <a:srgbClr val="C0C0C0"/>
                  </a:outerShdw>
                </a:effectLst>
                <a:latin typeface="Arial" panose="020B0604020202020204" pitchFamily="34" charset="0"/>
              </a:rPr>
              <a:t>到的是他的宝马和美人，他慷慨悲歌，热泪滚滚，</a:t>
            </a:r>
            <a:endParaRPr lang="zh-CN" altLang="en-US" sz="3200" b="1" dirty="0">
              <a:solidFill>
                <a:srgbClr val="000000"/>
              </a:solidFill>
              <a:effectLst>
                <a:outerShdw blurRad="38100" dist="38100" dir="2700000">
                  <a:srgbClr val="C0C0C0"/>
                </a:outerShdw>
              </a:effectLst>
              <a:latin typeface="Arial" panose="020B0604020202020204" pitchFamily="34" charset="0"/>
            </a:endParaRPr>
          </a:p>
          <a:p>
            <a:r>
              <a:rPr lang="zh-CN" altLang="en-US" sz="3200" b="1" dirty="0">
                <a:solidFill>
                  <a:srgbClr val="000000"/>
                </a:solidFill>
                <a:effectLst>
                  <a:outerShdw blurRad="38100" dist="38100" dir="2700000">
                    <a:srgbClr val="C0C0C0"/>
                  </a:outerShdw>
                </a:effectLst>
                <a:latin typeface="Arial" panose="020B0604020202020204" pitchFamily="34" charset="0"/>
              </a:rPr>
              <a:t>左右随从受其感染，也一同悲泣起来。这个盖世</a:t>
            </a:r>
            <a:endParaRPr lang="zh-CN" altLang="en-US" sz="3200" b="1" dirty="0">
              <a:solidFill>
                <a:srgbClr val="000000"/>
              </a:solidFill>
              <a:effectLst>
                <a:outerShdw blurRad="38100" dist="38100" dir="2700000">
                  <a:srgbClr val="C0C0C0"/>
                </a:outerShdw>
              </a:effectLst>
              <a:latin typeface="Arial" panose="020B0604020202020204" pitchFamily="34" charset="0"/>
            </a:endParaRPr>
          </a:p>
          <a:p>
            <a:r>
              <a:rPr lang="zh-CN" altLang="en-US" sz="3200" b="1" dirty="0">
                <a:solidFill>
                  <a:srgbClr val="000000"/>
                </a:solidFill>
                <a:effectLst>
                  <a:outerShdw blurRad="38100" dist="38100" dir="2700000">
                    <a:srgbClr val="C0C0C0"/>
                  </a:outerShdw>
                </a:effectLst>
                <a:latin typeface="Arial" panose="020B0604020202020204" pitchFamily="34" charset="0"/>
              </a:rPr>
              <a:t>英雄此时显得过于</a:t>
            </a:r>
            <a:r>
              <a:rPr lang="zh-CN" altLang="en-US" sz="3200" b="1" dirty="0">
                <a:solidFill>
                  <a:srgbClr val="FF0000"/>
                </a:solidFill>
                <a:effectLst>
                  <a:outerShdw blurRad="38100" dist="38100" dir="2700000">
                    <a:srgbClr val="C0C0C0"/>
                  </a:outerShdw>
                </a:effectLst>
                <a:latin typeface="Arial" panose="020B0604020202020204" pitchFamily="34" charset="0"/>
              </a:rPr>
              <a:t>儿女情长</a:t>
            </a:r>
            <a:r>
              <a:rPr lang="zh-CN" altLang="en-US" sz="3200" b="1" dirty="0">
                <a:solidFill>
                  <a:srgbClr val="000000"/>
                </a:solidFill>
                <a:effectLst>
                  <a:outerShdw blurRad="38100" dist="38100" dir="2700000">
                    <a:srgbClr val="C0C0C0"/>
                  </a:outerShdw>
                </a:effectLst>
                <a:latin typeface="Arial" panose="020B0604020202020204" pitchFamily="34" charset="0"/>
              </a:rPr>
              <a:t>了。</a:t>
            </a:r>
            <a:endParaRPr lang="zh-CN" altLang="en-US" sz="3200" b="1" dirty="0">
              <a:solidFill>
                <a:srgbClr val="000000"/>
              </a:solidFill>
              <a:effectLst>
                <a:outerShdw blurRad="38100" dist="38100" dir="2700000">
                  <a:srgbClr val="C0C0C0"/>
                </a:outerShdw>
              </a:effectLst>
              <a:latin typeface="Arial" panose="020B0604020202020204" pitchFamily="34" charset="0"/>
            </a:endParaRPr>
          </a:p>
          <a:p>
            <a:endParaRPr lang="zh-CN" altLang="en-US" sz="3200" b="1" dirty="0">
              <a:effectLst>
                <a:outerShdw blurRad="38100" dist="38100" dir="2700000">
                  <a:srgbClr val="C0C0C0"/>
                </a:outerShdw>
              </a:effectLst>
              <a:latin typeface="Arial" panose="020B0604020202020204" pitchFamily="34" charset="0"/>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5522" name="标题 235521"/>
          <p:cNvSpPr>
            <a:spLocks noGrp="1" noRot="1"/>
          </p:cNvSpPr>
          <p:nvPr>
            <p:ph type="title"/>
          </p:nvPr>
        </p:nvSpPr>
        <p:spPr>
          <a:ln/>
        </p:spPr>
        <p:txBody>
          <a:bodyPr anchor="ctr"/>
          <a:p>
            <a:endParaRPr dirty="0"/>
          </a:p>
        </p:txBody>
      </p:sp>
      <p:sp>
        <p:nvSpPr>
          <p:cNvPr id="235523" name="文本占位符 235522"/>
          <p:cNvSpPr>
            <a:spLocks noGrp="1" noRot="1"/>
          </p:cNvSpPr>
          <p:nvPr>
            <p:ph type="body" idx="1"/>
          </p:nvPr>
        </p:nvSpPr>
        <p:spPr>
          <a:xfrm>
            <a:off x="539750" y="1916113"/>
            <a:ext cx="7775575" cy="5191125"/>
          </a:xfrm>
          <a:ln/>
        </p:spPr>
        <p:txBody>
          <a:bodyPr/>
          <a:p>
            <a:r>
              <a:rPr lang="zh-CN" altLang="en-US" sz="3600" b="1" dirty="0">
                <a:solidFill>
                  <a:srgbClr val="000000"/>
                </a:solidFill>
              </a:rPr>
              <a:t>我们再来看项羽的最后一战“东城快战”。思考讨论：“东城快战”中作者运用了哪些手法刻画项羽形象的？</a:t>
            </a:r>
            <a:r>
              <a:rPr lang="zh-CN" altLang="en-US" dirty="0"/>
              <a:t> </a:t>
            </a:r>
            <a:endParaRPr lang="zh-CN" altLang="en-US" dirty="0"/>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6546" name="文本框 236545"/>
          <p:cNvSpPr txBox="1"/>
          <p:nvPr/>
        </p:nvSpPr>
        <p:spPr>
          <a:xfrm>
            <a:off x="395288" y="188913"/>
            <a:ext cx="8424862" cy="6583362"/>
          </a:xfrm>
          <a:prstGeom prst="rect">
            <a:avLst/>
          </a:prstGeom>
          <a:noFill/>
          <a:ln w="9525">
            <a:noFill/>
          </a:ln>
        </p:spPr>
        <p:txBody>
          <a:bodyPr>
            <a:spAutoFit/>
          </a:bodyPr>
          <a:p>
            <a:pPr>
              <a:spcBef>
                <a:spcPct val="20000"/>
              </a:spcBef>
              <a:buClr>
                <a:srgbClr val="996633"/>
              </a:buClr>
              <a:buSzPct val="70000"/>
              <a:buFont typeface="Wingdings" panose="05000000000000000000" pitchFamily="2" charset="2"/>
              <a:buNone/>
            </a:pPr>
            <a:r>
              <a:rPr lang="en-US" altLang="zh-CN" sz="2800" b="1" dirty="0">
                <a:solidFill>
                  <a:schemeClr val="tx2"/>
                </a:solidFill>
                <a:effectLst>
                  <a:outerShdw blurRad="38100" dist="38100" dir="2700000">
                    <a:srgbClr val="C0C0C0"/>
                  </a:outerShdw>
                </a:effectLst>
                <a:latin typeface="宋体" panose="02010600030101010101" pitchFamily="2" charset="-122"/>
              </a:rPr>
              <a:t>    </a:t>
            </a:r>
            <a:r>
              <a:rPr lang="zh-CN" altLang="en-US" sz="2800" b="1" dirty="0">
                <a:solidFill>
                  <a:schemeClr val="tx2"/>
                </a:solidFill>
                <a:effectLst>
                  <a:outerShdw blurRad="38100" dist="38100" dir="2700000">
                    <a:srgbClr val="C0C0C0"/>
                  </a:outerShdw>
                </a:effectLst>
                <a:latin typeface="宋体" panose="02010600030101010101" pitchFamily="2" charset="-122"/>
              </a:rPr>
              <a:t>项王乃复引兵而东，至东城，乃有二十八骑。汉骑追者数千人。项王自度不得脱。谓其骑曰：“吾起兵至今八岁矣，身七十余战，所当者破，所击者服，未尝败北，遂霸有天下。然今卒困于此，此天之亡我，非战之罪也。</a:t>
            </a:r>
            <a:r>
              <a:rPr lang="zh-CN" altLang="en-US" sz="2800" b="1" dirty="0">
                <a:solidFill>
                  <a:srgbClr val="FF0000"/>
                </a:solidFill>
                <a:effectLst>
                  <a:outerShdw blurRad="38100" dist="38100" dir="2700000">
                    <a:srgbClr val="C0C0C0"/>
                  </a:outerShdw>
                </a:effectLst>
                <a:latin typeface="宋体" panose="02010600030101010101" pitchFamily="2" charset="-122"/>
              </a:rPr>
              <a:t>今日固决死，愿为诸君快战，</a:t>
            </a:r>
            <a:r>
              <a:rPr lang="zh-CN" altLang="en-US" sz="2800" b="1" dirty="0">
                <a:solidFill>
                  <a:schemeClr val="tx2"/>
                </a:solidFill>
                <a:effectLst>
                  <a:outerShdw blurRad="38100" dist="38100" dir="2700000">
                    <a:srgbClr val="C0C0C0"/>
                  </a:outerShdw>
                </a:effectLst>
                <a:latin typeface="宋体" panose="02010600030101010101" pitchFamily="2" charset="-122"/>
              </a:rPr>
              <a:t>必三胜之，为诸君溃围，斩将，刈旗，令诸君知天亡我，非战之罪也。”乃分其骑以为四队，四向。汉军围之数重。项王谓其骑曰：“吾为公取彼一将。”令四面骑驰下，期山东为三处。</a:t>
            </a:r>
            <a:r>
              <a:rPr lang="zh-CN" altLang="en-US" sz="2800" dirty="0">
                <a:solidFill>
                  <a:schemeClr val="tx2"/>
                </a:solidFill>
                <a:latin typeface="宋体" panose="02010600030101010101" pitchFamily="2" charset="-122"/>
              </a:rPr>
              <a:t> </a:t>
            </a:r>
            <a:endParaRPr lang="zh-CN" altLang="en-US" sz="2800" b="1" dirty="0">
              <a:solidFill>
                <a:schemeClr val="tx2"/>
              </a:solidFill>
              <a:effectLst>
                <a:outerShdw blurRad="38100" dist="38100" dir="2700000">
                  <a:srgbClr val="C0C0C0"/>
                </a:outerShdw>
              </a:effectLst>
              <a:latin typeface="宋体" panose="02010600030101010101" pitchFamily="2" charset="-122"/>
            </a:endParaRPr>
          </a:p>
          <a:p>
            <a:pPr>
              <a:spcBef>
                <a:spcPct val="20000"/>
              </a:spcBef>
              <a:buClr>
                <a:srgbClr val="996633"/>
              </a:buClr>
              <a:buSzPct val="70000"/>
              <a:buFont typeface="Wingdings" panose="05000000000000000000" pitchFamily="2" charset="2"/>
              <a:buNone/>
            </a:pPr>
            <a:r>
              <a:rPr lang="zh-CN" altLang="en-US" sz="2800" b="1" dirty="0">
                <a:solidFill>
                  <a:schemeClr val="tx2"/>
                </a:solidFill>
                <a:effectLst>
                  <a:outerShdw blurRad="38100" dist="38100" dir="2700000">
                    <a:srgbClr val="C0C0C0"/>
                  </a:outerShdw>
                </a:effectLst>
                <a:latin typeface="宋体" panose="02010600030101010101" pitchFamily="2" charset="-122"/>
              </a:rPr>
              <a:t>    于是项王</a:t>
            </a:r>
            <a:r>
              <a:rPr lang="zh-CN" altLang="en-US" sz="2800" b="1" dirty="0">
                <a:solidFill>
                  <a:srgbClr val="FF0000"/>
                </a:solidFill>
                <a:effectLst>
                  <a:outerShdw blurRad="38100" dist="38100" dir="2700000">
                    <a:srgbClr val="C0C0C0"/>
                  </a:outerShdw>
                </a:effectLst>
                <a:latin typeface="宋体" panose="02010600030101010101" pitchFamily="2" charset="-122"/>
              </a:rPr>
              <a:t>大呼驰下，</a:t>
            </a:r>
            <a:r>
              <a:rPr lang="zh-CN" altLang="en-US" sz="2800" b="1" dirty="0">
                <a:solidFill>
                  <a:schemeClr val="tx2"/>
                </a:solidFill>
                <a:effectLst>
                  <a:outerShdw blurRad="38100" dist="38100" dir="2700000">
                    <a:srgbClr val="C0C0C0"/>
                  </a:outerShdw>
                </a:effectLst>
                <a:latin typeface="宋体" panose="02010600030101010101" pitchFamily="2" charset="-122"/>
              </a:rPr>
              <a:t>汉军皆</a:t>
            </a:r>
            <a:r>
              <a:rPr lang="zh-CN" altLang="en-US" sz="2800" b="1" dirty="0">
                <a:solidFill>
                  <a:srgbClr val="FF0000"/>
                </a:solidFill>
                <a:effectLst>
                  <a:outerShdw blurRad="38100" dist="38100" dir="2700000">
                    <a:srgbClr val="C0C0C0"/>
                  </a:outerShdw>
                </a:effectLst>
                <a:latin typeface="宋体" panose="02010600030101010101" pitchFamily="2" charset="-122"/>
              </a:rPr>
              <a:t>披靡</a:t>
            </a:r>
            <a:r>
              <a:rPr lang="zh-CN" altLang="en-US" sz="2800" b="1" dirty="0">
                <a:solidFill>
                  <a:schemeClr val="tx2"/>
                </a:solidFill>
                <a:effectLst>
                  <a:outerShdw blurRad="38100" dist="38100" dir="2700000">
                    <a:srgbClr val="C0C0C0"/>
                  </a:outerShdw>
                </a:effectLst>
                <a:latin typeface="宋体" panose="02010600030101010101" pitchFamily="2" charset="-122"/>
              </a:rPr>
              <a:t>，遂斩汉一将。是时，赤泉侯为骑将，追项王，项王</a:t>
            </a:r>
            <a:r>
              <a:rPr lang="zh-CN" altLang="en-US" sz="2800" b="1" dirty="0">
                <a:solidFill>
                  <a:srgbClr val="FF0000"/>
                </a:solidFill>
                <a:effectLst>
                  <a:outerShdw blurRad="38100" dist="38100" dir="2700000">
                    <a:srgbClr val="C0C0C0"/>
                  </a:outerShdw>
                </a:effectLst>
                <a:latin typeface="宋体" panose="02010600030101010101" pitchFamily="2" charset="-122"/>
              </a:rPr>
              <a:t>嗔目而叱之</a:t>
            </a:r>
            <a:r>
              <a:rPr lang="zh-CN" altLang="en-US" sz="2800" b="1" dirty="0">
                <a:solidFill>
                  <a:schemeClr val="tx2"/>
                </a:solidFill>
                <a:effectLst>
                  <a:outerShdw blurRad="38100" dist="38100" dir="2700000">
                    <a:srgbClr val="C0C0C0"/>
                  </a:outerShdw>
                </a:effectLst>
                <a:latin typeface="宋体" panose="02010600030101010101" pitchFamily="2" charset="-122"/>
              </a:rPr>
              <a:t>，赤泉侯</a:t>
            </a:r>
            <a:r>
              <a:rPr lang="zh-CN" altLang="en-US" sz="2800" b="1" dirty="0">
                <a:solidFill>
                  <a:srgbClr val="FF0000"/>
                </a:solidFill>
                <a:effectLst>
                  <a:outerShdw blurRad="38100" dist="38100" dir="2700000">
                    <a:srgbClr val="C0C0C0"/>
                  </a:outerShdw>
                </a:effectLst>
                <a:latin typeface="宋体" panose="02010600030101010101" pitchFamily="2" charset="-122"/>
              </a:rPr>
              <a:t>人马俱惊，辟易</a:t>
            </a:r>
            <a:r>
              <a:rPr lang="zh-CN" altLang="en-US" sz="2800" b="1" dirty="0">
                <a:solidFill>
                  <a:schemeClr val="tx2"/>
                </a:solidFill>
                <a:effectLst>
                  <a:outerShdw blurRad="38100" dist="38100" dir="2700000">
                    <a:srgbClr val="C0C0C0"/>
                  </a:outerShdw>
                </a:effectLst>
                <a:latin typeface="宋体" panose="02010600030101010101" pitchFamily="2" charset="-122"/>
              </a:rPr>
              <a:t>数里。与其骑会为三处。汉军不知项王所在，乃分军为三，复围之。项王乃驰，复斩汉一都尉，杀数十百人，复聚其骑，亡其两骑耳。乃谓其骑曰：“何如？”骑皆</a:t>
            </a:r>
            <a:r>
              <a:rPr lang="zh-CN" altLang="en-US" sz="2800" b="1" u="sng" dirty="0">
                <a:solidFill>
                  <a:schemeClr val="tx2"/>
                </a:solidFill>
                <a:effectLst>
                  <a:outerShdw blurRad="38100" dist="38100" dir="2700000">
                    <a:srgbClr val="C0C0C0"/>
                  </a:outerShdw>
                </a:effectLst>
                <a:latin typeface="宋体" panose="02010600030101010101" pitchFamily="2" charset="-122"/>
              </a:rPr>
              <a:t>伏</a:t>
            </a:r>
            <a:r>
              <a:rPr lang="zh-CN" altLang="en-US" sz="2800" b="1" dirty="0">
                <a:solidFill>
                  <a:schemeClr val="tx2"/>
                </a:solidFill>
                <a:effectLst>
                  <a:outerShdw blurRad="38100" dist="38100" dir="2700000">
                    <a:srgbClr val="C0C0C0"/>
                  </a:outerShdw>
                </a:effectLst>
                <a:latin typeface="宋体" panose="02010600030101010101" pitchFamily="2" charset="-122"/>
              </a:rPr>
              <a:t>曰：“如大王言！”</a:t>
            </a:r>
            <a:endParaRPr lang="zh-CN" altLang="en-US" sz="2800" dirty="0">
              <a:solidFill>
                <a:schemeClr val="tx2"/>
              </a:solidFill>
              <a:latin typeface="宋体" panose="02010600030101010101" pitchFamily="2" charset="-122"/>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3602" name="标题 153601"/>
          <p:cNvSpPr>
            <a:spLocks noGrp="1" noRot="1"/>
          </p:cNvSpPr>
          <p:nvPr>
            <p:ph type="title"/>
          </p:nvPr>
        </p:nvSpPr>
        <p:spPr>
          <a:xfrm>
            <a:off x="382588" y="228600"/>
            <a:ext cx="2427287" cy="1143000"/>
          </a:xfrm>
          <a:ln/>
        </p:spPr>
        <p:txBody>
          <a:bodyPr anchor="ctr"/>
          <a:p>
            <a:r>
              <a:rPr lang="zh-CN" altLang="en-US" sz="4800" b="1" dirty="0">
                <a:solidFill>
                  <a:srgbClr val="FF0000"/>
                </a:solidFill>
                <a:ea typeface="华文行楷" pitchFamily="2" charset="-122"/>
              </a:rPr>
              <a:t>司马迁</a:t>
            </a:r>
            <a:endParaRPr lang="zh-CN" altLang="en-US" sz="4800" b="1">
              <a:solidFill>
                <a:srgbClr val="FF0000"/>
              </a:solidFill>
              <a:ea typeface="华文行楷" pitchFamily="2" charset="-122"/>
            </a:endParaRPr>
          </a:p>
        </p:txBody>
      </p:sp>
      <p:pic>
        <p:nvPicPr>
          <p:cNvPr id="153603" name="已录下的声音">
            <a:hlinkClick r:id="" action="ppaction://media"/>
          </p:cNvPr>
          <p:cNvPicPr>
            <a:picLocks noRot="1" noChangeAspect="1"/>
          </p:cNvPicPr>
          <p:nvPr>
            <a:wavAudioFile r:embed="rId1" name="已录下的声音"/>
          </p:nvPr>
        </p:nvPicPr>
        <p:blipFill>
          <a:blip r:embed="rId2"/>
          <a:stretch>
            <a:fillRect/>
          </a:stretch>
        </p:blipFill>
        <p:spPr>
          <a:xfrm>
            <a:off x="0" y="228600"/>
            <a:ext cx="304800" cy="304800"/>
          </a:xfrm>
          <a:prstGeom prst="rect">
            <a:avLst/>
          </a:prstGeom>
          <a:noFill/>
          <a:ln w="9525">
            <a:noFill/>
          </a:ln>
        </p:spPr>
      </p:pic>
      <p:sp>
        <p:nvSpPr>
          <p:cNvPr id="153604" name="文本占位符 153603"/>
          <p:cNvSpPr>
            <a:spLocks noGrp="1" noRot="1"/>
          </p:cNvSpPr>
          <p:nvPr>
            <p:ph type="body" idx="1"/>
          </p:nvPr>
        </p:nvSpPr>
        <p:spPr>
          <a:xfrm>
            <a:off x="457200" y="1447800"/>
            <a:ext cx="7772400" cy="4114800"/>
          </a:xfrm>
          <a:ln/>
        </p:spPr>
        <p:txBody>
          <a:bodyPr vert="horz" wrap="square" lIns="91440" tIns="45720" rIns="91440" bIns="45720" anchor="t"/>
          <a:p>
            <a:pPr lvl="1"/>
            <a:r>
              <a:rPr lang="zh-CN" altLang="en-US" sz="4400" b="1" dirty="0">
                <a:solidFill>
                  <a:srgbClr val="FF0000"/>
                </a:solidFill>
                <a:ea typeface="华文行楷" pitchFamily="2" charset="-122"/>
              </a:rPr>
              <a:t>司马迁（前</a:t>
            </a:r>
            <a:r>
              <a:rPr lang="en-US" altLang="zh-CN" sz="4400" b="1" dirty="0">
                <a:solidFill>
                  <a:srgbClr val="FF0000"/>
                </a:solidFill>
                <a:ea typeface="华文行楷" pitchFamily="2" charset="-122"/>
              </a:rPr>
              <a:t>145---</a:t>
            </a:r>
            <a:r>
              <a:rPr lang="zh-CN" altLang="en-US" sz="4400" b="1" dirty="0">
                <a:solidFill>
                  <a:srgbClr val="FF0000"/>
                </a:solidFill>
                <a:ea typeface="华文行楷" pitchFamily="2" charset="-122"/>
              </a:rPr>
              <a:t>前</a:t>
            </a:r>
            <a:r>
              <a:rPr lang="en-US" altLang="zh-CN" sz="4400" b="1" dirty="0">
                <a:solidFill>
                  <a:srgbClr val="FF0000"/>
                </a:solidFill>
                <a:ea typeface="华文行楷" pitchFamily="2" charset="-122"/>
              </a:rPr>
              <a:t>90</a:t>
            </a:r>
            <a:r>
              <a:rPr lang="zh-CN" altLang="en-US" sz="4400" b="1" dirty="0">
                <a:solidFill>
                  <a:srgbClr val="FF0000"/>
                </a:solidFill>
                <a:ea typeface="华文行楷" pitchFamily="2" charset="-122"/>
              </a:rPr>
              <a:t>）。字子长，西汉著名史学家、文学家、思想家。继父职任太史令。因替李陵辩护，入狱遭宫刑，后发奋著书，历尽艰辛，著成</a:t>
            </a:r>
            <a:r>
              <a:rPr lang="en-US" altLang="zh-CN" sz="4400" b="1" dirty="0">
                <a:solidFill>
                  <a:srgbClr val="FF0000"/>
                </a:solidFill>
                <a:ea typeface="华文行楷" pitchFamily="2" charset="-122"/>
              </a:rPr>
              <a:t>《</a:t>
            </a:r>
            <a:r>
              <a:rPr lang="zh-CN" altLang="en-US" sz="4400" b="1" dirty="0">
                <a:solidFill>
                  <a:srgbClr val="FF0000"/>
                </a:solidFill>
                <a:ea typeface="华文行楷" pitchFamily="2" charset="-122"/>
              </a:rPr>
              <a:t>史记</a:t>
            </a:r>
            <a:r>
              <a:rPr lang="en-US" altLang="zh-CN" sz="4400" b="1">
                <a:solidFill>
                  <a:srgbClr val="FF0000"/>
                </a:solidFill>
                <a:ea typeface="华文行楷" pitchFamily="2" charset="-122"/>
              </a:rPr>
              <a:t>》</a:t>
            </a:r>
            <a:endParaRPr lang="en-US" altLang="zh-CN" sz="4400" b="1">
              <a:solidFill>
                <a:srgbClr val="FF0000"/>
              </a:solidFill>
              <a:ea typeface="华文行楷" pitchFamily="2" charset="-122"/>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53603"/>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22000" fill="hold"/>
                                        <p:tgtEl>
                                          <p:spTgt spid="153603"/>
                                        </p:tgtEl>
                                      </p:cBhvr>
                                    </p:cmd>
                                  </p:childTnLst>
                                </p:cTn>
                              </p:par>
                            </p:childTnLst>
                          </p:cTn>
                        </p:par>
                      </p:childTnLst>
                    </p:cTn>
                  </p:par>
                </p:childTnLst>
              </p:cTn>
              <p:nextCondLst>
                <p:cond evt="onClick" delay="0">
                  <p:tgtEl>
                    <p:spTgt spid="153603"/>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153603"/>
                </p:tgtEl>
              </p:cMediaNode>
            </p:audio>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7571" name="文本框 237570"/>
          <p:cNvSpPr txBox="1"/>
          <p:nvPr/>
        </p:nvSpPr>
        <p:spPr>
          <a:xfrm>
            <a:off x="323850" y="3213100"/>
            <a:ext cx="8602663" cy="2508250"/>
          </a:xfrm>
          <a:prstGeom prst="rect">
            <a:avLst/>
          </a:prstGeom>
          <a:noFill/>
          <a:ln w="9525">
            <a:noFill/>
          </a:ln>
        </p:spPr>
        <p:txBody>
          <a:bodyPr wrap="none" anchor="t">
            <a:spAutoFit/>
          </a:bodyPr>
          <a:p>
            <a:pPr>
              <a:spcBef>
                <a:spcPct val="20000"/>
              </a:spcBef>
              <a:buClr>
                <a:schemeClr val="bg1"/>
              </a:buClr>
              <a:buChar char="•"/>
            </a:pPr>
            <a:r>
              <a:rPr lang="zh-CN" altLang="en-US" sz="3600" b="1" dirty="0">
                <a:latin typeface="Arial" panose="020B0604020202020204" pitchFamily="34" charset="0"/>
              </a:rPr>
              <a:t>明确：</a:t>
            </a:r>
            <a:r>
              <a:rPr lang="zh-CN" altLang="en-US" sz="3600" b="1" dirty="0">
                <a:solidFill>
                  <a:srgbClr val="003399"/>
                </a:solidFill>
                <a:latin typeface="Arial" panose="020B0604020202020204" pitchFamily="34" charset="0"/>
              </a:rPr>
              <a:t>用了夸张手法。示项羽威猛如画。</a:t>
            </a:r>
            <a:endParaRPr lang="zh-CN" altLang="en-US" sz="3600" b="1" dirty="0">
              <a:solidFill>
                <a:srgbClr val="003399"/>
              </a:solidFill>
              <a:latin typeface="Arial" panose="020B0604020202020204" pitchFamily="34" charset="0"/>
            </a:endParaRPr>
          </a:p>
          <a:p>
            <a:pPr>
              <a:spcBef>
                <a:spcPct val="20000"/>
              </a:spcBef>
              <a:buClr>
                <a:schemeClr val="bg1"/>
              </a:buClr>
              <a:buChar char="•"/>
            </a:pPr>
            <a:r>
              <a:rPr lang="zh-CN" altLang="en-US" sz="3600" b="1" dirty="0">
                <a:solidFill>
                  <a:srgbClr val="003399"/>
                </a:solidFill>
                <a:latin typeface="Arial" panose="020B0604020202020204" pitchFamily="34" charset="0"/>
              </a:rPr>
              <a:t>这与</a:t>
            </a:r>
            <a:r>
              <a:rPr lang="en-US" altLang="zh-CN" sz="3600" b="1" dirty="0">
                <a:solidFill>
                  <a:srgbClr val="003399"/>
                </a:solidFill>
                <a:latin typeface="Arial" panose="020B0604020202020204" pitchFamily="34" charset="0"/>
              </a:rPr>
              <a:t>《</a:t>
            </a:r>
            <a:r>
              <a:rPr lang="zh-CN" altLang="en-US" sz="3600" b="1" dirty="0">
                <a:solidFill>
                  <a:srgbClr val="003399"/>
                </a:solidFill>
                <a:latin typeface="Arial" panose="020B0604020202020204" pitchFamily="34" charset="0"/>
              </a:rPr>
              <a:t>三国演义</a:t>
            </a:r>
            <a:r>
              <a:rPr lang="en-US" altLang="zh-CN" sz="3600" b="1" dirty="0">
                <a:solidFill>
                  <a:srgbClr val="003399"/>
                </a:solidFill>
                <a:latin typeface="Arial" panose="020B0604020202020204" pitchFamily="34" charset="0"/>
              </a:rPr>
              <a:t>》</a:t>
            </a:r>
            <a:r>
              <a:rPr lang="zh-CN" altLang="en-US" sz="3600" b="1" dirty="0">
                <a:solidFill>
                  <a:srgbClr val="003399"/>
                </a:solidFill>
                <a:latin typeface="Arial" panose="020B0604020202020204" pitchFamily="34" charset="0"/>
              </a:rPr>
              <a:t>写张飞当阳桥喝退曹兵</a:t>
            </a:r>
            <a:endParaRPr lang="zh-CN" altLang="en-US" sz="3600" b="1" dirty="0">
              <a:solidFill>
                <a:srgbClr val="003399"/>
              </a:solidFill>
              <a:latin typeface="Arial" panose="020B0604020202020204" pitchFamily="34" charset="0"/>
            </a:endParaRPr>
          </a:p>
          <a:p>
            <a:pPr>
              <a:spcBef>
                <a:spcPct val="20000"/>
              </a:spcBef>
              <a:buClr>
                <a:schemeClr val="bg1"/>
              </a:buClr>
              <a:buChar char="•"/>
            </a:pPr>
            <a:r>
              <a:rPr lang="zh-CN" altLang="en-US" sz="3600" b="1" dirty="0">
                <a:solidFill>
                  <a:srgbClr val="003399"/>
                </a:solidFill>
                <a:latin typeface="Arial" panose="020B0604020202020204" pitchFamily="34" charset="0"/>
              </a:rPr>
              <a:t>极为相似。</a:t>
            </a:r>
            <a:endParaRPr lang="zh-CN" altLang="en-US" sz="3600" b="1" dirty="0">
              <a:solidFill>
                <a:srgbClr val="003399"/>
              </a:solidFill>
              <a:latin typeface="Arial" panose="020B0604020202020204" pitchFamily="34" charset="0"/>
            </a:endParaRPr>
          </a:p>
          <a:p>
            <a:endParaRPr lang="zh-CN" altLang="en-US" sz="3600" dirty="0">
              <a:latin typeface="Arial" panose="020B0604020202020204" pitchFamily="34" charset="0"/>
            </a:endParaRPr>
          </a:p>
        </p:txBody>
      </p:sp>
      <p:sp>
        <p:nvSpPr>
          <p:cNvPr id="237572" name="文本框 237571"/>
          <p:cNvSpPr txBox="1"/>
          <p:nvPr/>
        </p:nvSpPr>
        <p:spPr>
          <a:xfrm>
            <a:off x="179388" y="765175"/>
            <a:ext cx="8675687" cy="2838450"/>
          </a:xfrm>
          <a:prstGeom prst="rect">
            <a:avLst/>
          </a:prstGeom>
          <a:noFill/>
          <a:ln w="9525">
            <a:noFill/>
          </a:ln>
        </p:spPr>
        <p:txBody>
          <a:bodyPr>
            <a:spAutoFit/>
          </a:bodyPr>
          <a:p>
            <a:r>
              <a:rPr lang="zh-CN" altLang="en-US" sz="3600" b="1" dirty="0">
                <a:solidFill>
                  <a:schemeClr val="tx2"/>
                </a:solidFill>
                <a:latin typeface="Arial" panose="020B0604020202020204" pitchFamily="34" charset="0"/>
              </a:rPr>
              <a:t>思考讨论 </a:t>
            </a:r>
            <a:br>
              <a:rPr lang="zh-CN" altLang="en-US" sz="3600" b="1" dirty="0">
                <a:solidFill>
                  <a:schemeClr val="tx2"/>
                </a:solidFill>
                <a:latin typeface="Arial" panose="020B0604020202020204" pitchFamily="34" charset="0"/>
              </a:rPr>
            </a:br>
            <a:r>
              <a:rPr lang="zh-CN" altLang="en-US" sz="3600" b="1" dirty="0">
                <a:solidFill>
                  <a:schemeClr val="tx2"/>
                </a:solidFill>
                <a:latin typeface="Arial" panose="020B0604020202020204" pitchFamily="34" charset="0"/>
              </a:rPr>
              <a:t>（</a:t>
            </a:r>
            <a:r>
              <a:rPr lang="en-US" altLang="zh-CN" sz="3600" b="1" dirty="0">
                <a:solidFill>
                  <a:schemeClr val="tx2"/>
                </a:solidFill>
                <a:latin typeface="Arial" panose="020B0604020202020204" pitchFamily="34" charset="0"/>
              </a:rPr>
              <a:t>1</a:t>
            </a:r>
            <a:r>
              <a:rPr lang="zh-CN" altLang="en-US" sz="3600" b="1" dirty="0">
                <a:solidFill>
                  <a:schemeClr val="tx2"/>
                </a:solidFill>
                <a:latin typeface="Arial" panose="020B0604020202020204" pitchFamily="34" charset="0"/>
              </a:rPr>
              <a:t>）“项王瞋目而叱之，赤泉侯人马俱惊，辟易数里。”用了什么表现手法？突出了什么？ </a:t>
            </a:r>
            <a:br>
              <a:rPr lang="zh-CN" altLang="en-US" sz="3600" b="1" dirty="0">
                <a:solidFill>
                  <a:schemeClr val="tx2"/>
                </a:solidFill>
                <a:latin typeface="Arial" panose="020B0604020202020204" pitchFamily="34" charset="0"/>
              </a:rPr>
            </a:br>
            <a:endParaRPr lang="zh-CN" altLang="en-US" sz="3600" b="1" dirty="0">
              <a:solidFill>
                <a:schemeClr val="tx2"/>
              </a:solidFill>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37571"/>
                                        </p:tgtEl>
                                        <p:attrNameLst>
                                          <p:attrName>style.visibility</p:attrName>
                                        </p:attrNameLst>
                                      </p:cBhvr>
                                      <p:to>
                                        <p:strVal val="visible"/>
                                      </p:to>
                                    </p:set>
                                    <p:anim calcmode="lin" valueType="num">
                                      <p:cBhvr>
                                        <p:cTn id="7" dur="1" fill="hold"/>
                                        <p:tgtEl>
                                          <p:spTgt spid="237571"/>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7571"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8594" name="文本框 238593"/>
          <p:cNvSpPr txBox="1"/>
          <p:nvPr/>
        </p:nvSpPr>
        <p:spPr>
          <a:xfrm>
            <a:off x="0" y="549275"/>
            <a:ext cx="8964613" cy="1554163"/>
          </a:xfrm>
          <a:prstGeom prst="rect">
            <a:avLst/>
          </a:prstGeom>
          <a:noFill/>
          <a:ln w="9525">
            <a:noFill/>
          </a:ln>
        </p:spPr>
        <p:txBody>
          <a:bodyPr>
            <a:spAutoFit/>
          </a:bodyPr>
          <a:p>
            <a:r>
              <a:rPr lang="zh-CN" altLang="en-US" sz="3200" b="1" dirty="0">
                <a:solidFill>
                  <a:schemeClr val="tx2"/>
                </a:solidFill>
                <a:latin typeface="Arial" panose="020B0604020202020204" pitchFamily="34" charset="0"/>
              </a:rPr>
              <a:t>（</a:t>
            </a:r>
            <a:r>
              <a:rPr lang="en-US" altLang="zh-CN" sz="3200" b="1" dirty="0">
                <a:solidFill>
                  <a:schemeClr val="tx2"/>
                </a:solidFill>
                <a:latin typeface="Arial" panose="020B0604020202020204" pitchFamily="34" charset="0"/>
              </a:rPr>
              <a:t>2</a:t>
            </a:r>
            <a:r>
              <a:rPr lang="zh-CN" altLang="en-US" sz="3200" b="1" dirty="0">
                <a:solidFill>
                  <a:schemeClr val="tx2"/>
                </a:solidFill>
                <a:latin typeface="Arial" panose="020B0604020202020204" pitchFamily="34" charset="0"/>
              </a:rPr>
              <a:t>）“此天之亡我”一句，项羽说了三次，事实真象他说的这样的吗？试剖析。 </a:t>
            </a:r>
            <a:br>
              <a:rPr lang="zh-CN" altLang="en-US" sz="3200" b="1" dirty="0">
                <a:solidFill>
                  <a:schemeClr val="tx2"/>
                </a:solidFill>
                <a:latin typeface="Arial" panose="020B0604020202020204" pitchFamily="34" charset="0"/>
              </a:rPr>
            </a:br>
            <a:endParaRPr lang="zh-CN" altLang="en-US" sz="3200" b="1" dirty="0">
              <a:solidFill>
                <a:schemeClr val="tx2"/>
              </a:solidFill>
              <a:latin typeface="Arial" panose="020B0604020202020204" pitchFamily="34" charset="0"/>
            </a:endParaRPr>
          </a:p>
        </p:txBody>
      </p:sp>
      <p:sp>
        <p:nvSpPr>
          <p:cNvPr id="238595" name="文本框 238594"/>
          <p:cNvSpPr txBox="1"/>
          <p:nvPr/>
        </p:nvSpPr>
        <p:spPr>
          <a:xfrm>
            <a:off x="0" y="1916113"/>
            <a:ext cx="9159875" cy="3016250"/>
          </a:xfrm>
          <a:prstGeom prst="rect">
            <a:avLst/>
          </a:prstGeom>
          <a:noFill/>
          <a:ln w="9525">
            <a:noFill/>
          </a:ln>
        </p:spPr>
        <p:txBody>
          <a:bodyPr wrap="none" anchor="t">
            <a:spAutoFit/>
          </a:bodyPr>
          <a:p>
            <a:r>
              <a:rPr lang="zh-CN" altLang="en-US" sz="3200" b="1" dirty="0">
                <a:solidFill>
                  <a:srgbClr val="FF0000"/>
                </a:solidFill>
                <a:latin typeface="Arial" panose="020B0604020202020204" pitchFamily="34" charset="0"/>
              </a:rPr>
              <a:t>明确：</a:t>
            </a:r>
            <a:r>
              <a:rPr lang="zh-CN" altLang="en-US" sz="3200" b="1" dirty="0">
                <a:solidFill>
                  <a:schemeClr val="tx2"/>
                </a:solidFill>
                <a:latin typeface="Arial" panose="020B0604020202020204" pitchFamily="34" charset="0"/>
              </a:rPr>
              <a:t>非也。项羽的失败与其性格有很大的关系，</a:t>
            </a:r>
            <a:endParaRPr lang="zh-CN" altLang="en-US" sz="3200" b="1" dirty="0">
              <a:solidFill>
                <a:schemeClr val="tx2"/>
              </a:solidFill>
              <a:latin typeface="Arial" panose="020B0604020202020204" pitchFamily="34" charset="0"/>
            </a:endParaRPr>
          </a:p>
          <a:p>
            <a:r>
              <a:rPr lang="zh-CN" altLang="en-US" sz="3200" b="1" dirty="0">
                <a:solidFill>
                  <a:schemeClr val="tx2"/>
                </a:solidFill>
                <a:latin typeface="Arial" panose="020B0604020202020204" pitchFamily="34" charset="0"/>
              </a:rPr>
              <a:t>刚愎自用，感情用事，优柔寡断，拒纳良言，烧</a:t>
            </a:r>
            <a:endParaRPr lang="zh-CN" altLang="en-US" sz="3200" b="1" dirty="0">
              <a:solidFill>
                <a:schemeClr val="tx2"/>
              </a:solidFill>
              <a:latin typeface="Arial" panose="020B0604020202020204" pitchFamily="34" charset="0"/>
            </a:endParaRPr>
          </a:p>
          <a:p>
            <a:r>
              <a:rPr lang="zh-CN" altLang="en-US" sz="3200" b="1" dirty="0">
                <a:solidFill>
                  <a:schemeClr val="tx2"/>
                </a:solidFill>
                <a:latin typeface="Arial" panose="020B0604020202020204" pitchFamily="34" charset="0"/>
              </a:rPr>
              <a:t>杀抢掠，错失良机，痛失人心等有很大关系。项</a:t>
            </a:r>
            <a:endParaRPr lang="zh-CN" altLang="en-US" sz="3200" b="1" dirty="0">
              <a:solidFill>
                <a:schemeClr val="tx2"/>
              </a:solidFill>
              <a:latin typeface="Arial" panose="020B0604020202020204" pitchFamily="34" charset="0"/>
            </a:endParaRPr>
          </a:p>
          <a:p>
            <a:r>
              <a:rPr lang="zh-CN" altLang="en-US" sz="3200" b="1" dirty="0">
                <a:solidFill>
                  <a:schemeClr val="tx2"/>
                </a:solidFill>
                <a:latin typeface="Arial" panose="020B0604020202020204" pitchFamily="34" charset="0"/>
              </a:rPr>
              <a:t>羽此时反复狡辩，正体现了他心死而未平，认输</a:t>
            </a:r>
            <a:endParaRPr lang="zh-CN" altLang="en-US" sz="3200" b="1" dirty="0">
              <a:solidFill>
                <a:schemeClr val="tx2"/>
              </a:solidFill>
              <a:latin typeface="Arial" panose="020B0604020202020204" pitchFamily="34" charset="0"/>
            </a:endParaRPr>
          </a:p>
          <a:p>
            <a:r>
              <a:rPr lang="zh-CN" altLang="en-US" sz="3200" b="1" dirty="0">
                <a:solidFill>
                  <a:schemeClr val="tx2"/>
                </a:solidFill>
                <a:latin typeface="Arial" panose="020B0604020202020204" pitchFamily="34" charset="0"/>
              </a:rPr>
              <a:t>而不服气的心理特点。 </a:t>
            </a:r>
            <a:br>
              <a:rPr lang="zh-CN" altLang="en-US" sz="3200" b="1" dirty="0">
                <a:solidFill>
                  <a:schemeClr val="tx2"/>
                </a:solidFill>
                <a:latin typeface="Arial" panose="020B0604020202020204" pitchFamily="34" charset="0"/>
              </a:rPr>
            </a:br>
            <a:endParaRPr lang="zh-CN" altLang="en-US" sz="3200" b="1" dirty="0">
              <a:solidFill>
                <a:schemeClr val="tx2"/>
              </a:solidFill>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238594"/>
                                        </p:tgtEl>
                                        <p:attrNameLst>
                                          <p:attrName>style.visibility</p:attrName>
                                        </p:attrNameLst>
                                      </p:cBhvr>
                                      <p:to>
                                        <p:strVal val="visible"/>
                                      </p:to>
                                    </p:set>
                                    <p:animEffect transition="in" filter="wipe(down)">
                                      <p:cBhvr>
                                        <p:cTn id="7" dur="580">
                                          <p:stCondLst>
                                            <p:cond delay="0"/>
                                          </p:stCondLst>
                                        </p:cTn>
                                        <p:tgtEl>
                                          <p:spTgt spid="238594"/>
                                        </p:tgtEl>
                                      </p:cBhvr>
                                    </p:animEffect>
                                    <p:anim calcmode="lin" valueType="num">
                                      <p:cBhvr>
                                        <p:cTn id="8" dur="1822" tmFilter="0,0; 0.14,0.36; 0.43,0.73; 0.71,0.91; 1.0,1.0">
                                          <p:stCondLst>
                                            <p:cond delay="0"/>
                                          </p:stCondLst>
                                        </p:cTn>
                                        <p:tgtEl>
                                          <p:spTgt spid="238594"/>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38594"/>
                                        </p:tgtEl>
                                        <p:attrNameLst>
                                          <p:attrName>ppt_y</p:attrName>
                                        </p:attrNameLst>
                                      </p:cBhvr>
                                      <p:tavLst>
                                        <p:tav tm="0" fmla="#ppt_y-sin(pi*$)/3">
                                          <p:val>
                                            <p:fltVal val="0.500000"/>
                                          </p:val>
                                        </p:tav>
                                        <p:tav tm="100000">
                                          <p:val>
                                            <p:fltVal val="1.000000"/>
                                          </p:val>
                                        </p:tav>
                                      </p:tavLst>
                                    </p:anim>
                                    <p:anim calcmode="lin" valueType="num">
                                      <p:cBhvr>
                                        <p:cTn id="10" dur="664" tmFilter="0, 0; 0.125,0.2665; 0.25,0.4; 0.375,0.465; 0.5,0.5;  0.625,0.535; 0.75,0.6; 0.875,0.7335; 1,1">
                                          <p:stCondLst>
                                            <p:cond delay="664"/>
                                          </p:stCondLst>
                                        </p:cTn>
                                        <p:tgtEl>
                                          <p:spTgt spid="238594"/>
                                        </p:tgtEl>
                                        <p:attrNameLst>
                                          <p:attrName>ppt_y</p:attrName>
                                        </p:attrNameLst>
                                      </p:cBhvr>
                                      <p:tavLst>
                                        <p:tav tm="0" fmla="#ppt_y-sin(pi*$)/9">
                                          <p:val>
                                            <p:fltVal val="0.000000"/>
                                          </p:val>
                                        </p:tav>
                                        <p:tav tm="100000">
                                          <p:val>
                                            <p:fltVal val="1.000000"/>
                                          </p:val>
                                        </p:tav>
                                      </p:tavLst>
                                    </p:anim>
                                    <p:anim calcmode="lin" valueType="num">
                                      <p:cBhvr>
                                        <p:cTn id="11" dur="332" tmFilter="0, 0; 0.125,0.2665; 0.25,0.4; 0.375,0.465; 0.5,0.5;  0.625,0.535; 0.75,0.6; 0.875,0.7335; 1,1">
                                          <p:stCondLst>
                                            <p:cond delay="1324"/>
                                          </p:stCondLst>
                                        </p:cTn>
                                        <p:tgtEl>
                                          <p:spTgt spid="238594"/>
                                        </p:tgtEl>
                                        <p:attrNameLst>
                                          <p:attrName>ppt_y</p:attrName>
                                        </p:attrNameLst>
                                      </p:cBhvr>
                                      <p:tavLst>
                                        <p:tav tm="0" fmla="#ppt_y-sin(pi*$)/27">
                                          <p:val>
                                            <p:fltVal val="0.000000"/>
                                          </p:val>
                                        </p:tav>
                                        <p:tav tm="100000">
                                          <p:val>
                                            <p:fltVal val="1.000000"/>
                                          </p:val>
                                        </p:tav>
                                      </p:tavLst>
                                    </p:anim>
                                    <p:anim calcmode="lin" valueType="num">
                                      <p:cBhvr>
                                        <p:cTn id="12" dur="164" tmFilter="0, 0; 0.125,0.2665; 0.25,0.4; 0.375,0.465; 0.5,0.5;  0.625,0.535; 0.75,0.6; 0.875,0.7335; 1,1">
                                          <p:stCondLst>
                                            <p:cond delay="1656"/>
                                          </p:stCondLst>
                                        </p:cTn>
                                        <p:tgtEl>
                                          <p:spTgt spid="238594"/>
                                        </p:tgtEl>
                                        <p:attrNameLst>
                                          <p:attrName>ppt_y</p:attrName>
                                        </p:attrNameLst>
                                      </p:cBhvr>
                                      <p:tavLst>
                                        <p:tav tm="0" fmla="#ppt_y-sin(pi*$)/81">
                                          <p:val>
                                            <p:fltVal val="0.000000"/>
                                          </p:val>
                                        </p:tav>
                                        <p:tav tm="100000">
                                          <p:val>
                                            <p:fltVal val="1.000000"/>
                                          </p:val>
                                        </p:tav>
                                      </p:tavLst>
                                    </p:anim>
                                    <p:animScale>
                                      <p:cBhvr>
                                        <p:cTn id="13" dur="26">
                                          <p:stCondLst>
                                            <p:cond delay="650"/>
                                          </p:stCondLst>
                                        </p:cTn>
                                        <p:tgtEl>
                                          <p:spTgt spid="238594"/>
                                        </p:tgtEl>
                                      </p:cBhvr>
                                      <p:to x="100000" y="60000"/>
                                    </p:animScale>
                                    <p:animScale>
                                      <p:cBhvr>
                                        <p:cTn id="14" dur="166" decel="50000">
                                          <p:stCondLst>
                                            <p:cond delay="676"/>
                                          </p:stCondLst>
                                        </p:cTn>
                                        <p:tgtEl>
                                          <p:spTgt spid="238594"/>
                                        </p:tgtEl>
                                      </p:cBhvr>
                                      <p:to x="100000" y="100000"/>
                                    </p:animScale>
                                    <p:animScale>
                                      <p:cBhvr>
                                        <p:cTn id="15" dur="26">
                                          <p:stCondLst>
                                            <p:cond delay="1312"/>
                                          </p:stCondLst>
                                        </p:cTn>
                                        <p:tgtEl>
                                          <p:spTgt spid="238594"/>
                                        </p:tgtEl>
                                      </p:cBhvr>
                                      <p:to x="100000" y="80000"/>
                                    </p:animScale>
                                    <p:animScale>
                                      <p:cBhvr>
                                        <p:cTn id="16" dur="166" decel="50000">
                                          <p:stCondLst>
                                            <p:cond delay="1338"/>
                                          </p:stCondLst>
                                        </p:cTn>
                                        <p:tgtEl>
                                          <p:spTgt spid="238594"/>
                                        </p:tgtEl>
                                      </p:cBhvr>
                                      <p:to x="100000" y="100000"/>
                                    </p:animScale>
                                    <p:animScale>
                                      <p:cBhvr>
                                        <p:cTn id="17" dur="26">
                                          <p:stCondLst>
                                            <p:cond delay="1642"/>
                                          </p:stCondLst>
                                        </p:cTn>
                                        <p:tgtEl>
                                          <p:spTgt spid="238594"/>
                                        </p:tgtEl>
                                      </p:cBhvr>
                                      <p:to x="100000" y="90000"/>
                                    </p:animScale>
                                    <p:animScale>
                                      <p:cBhvr>
                                        <p:cTn id="18" dur="166" decel="50000">
                                          <p:stCondLst>
                                            <p:cond delay="1668"/>
                                          </p:stCondLst>
                                        </p:cTn>
                                        <p:tgtEl>
                                          <p:spTgt spid="238594"/>
                                        </p:tgtEl>
                                      </p:cBhvr>
                                      <p:to x="100000" y="100000"/>
                                    </p:animScale>
                                    <p:animScale>
                                      <p:cBhvr>
                                        <p:cTn id="19" dur="26">
                                          <p:stCondLst>
                                            <p:cond delay="1808"/>
                                          </p:stCondLst>
                                        </p:cTn>
                                        <p:tgtEl>
                                          <p:spTgt spid="238594"/>
                                        </p:tgtEl>
                                      </p:cBhvr>
                                      <p:to x="100000" y="95000"/>
                                    </p:animScale>
                                    <p:animScale>
                                      <p:cBhvr>
                                        <p:cTn id="20" dur="166" decel="50000">
                                          <p:stCondLst>
                                            <p:cond delay="1834"/>
                                          </p:stCondLst>
                                        </p:cTn>
                                        <p:tgtEl>
                                          <p:spTgt spid="238594"/>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7" presetClass="entr" presetSubtype="4" fill="hold" grpId="0" nodeType="clickEffect">
                                  <p:stCondLst>
                                    <p:cond delay="0"/>
                                  </p:stCondLst>
                                  <p:childTnLst>
                                    <p:set>
                                      <p:cBhvr>
                                        <p:cTn id="24" dur="1" fill="hold">
                                          <p:stCondLst>
                                            <p:cond delay="0"/>
                                          </p:stCondLst>
                                        </p:cTn>
                                        <p:tgtEl>
                                          <p:spTgt spid="238595"/>
                                        </p:tgtEl>
                                        <p:attrNameLst>
                                          <p:attrName>style.visibility</p:attrName>
                                        </p:attrNameLst>
                                      </p:cBhvr>
                                      <p:to>
                                        <p:strVal val="visible"/>
                                      </p:to>
                                    </p:set>
                                    <p:anim calcmode="lin" valueType="num">
                                      <p:cBhvr additive="base">
                                        <p:cTn id="25" dur="5000" fill="hold"/>
                                        <p:tgtEl>
                                          <p:spTgt spid="238595"/>
                                        </p:tgtEl>
                                        <p:attrNameLst>
                                          <p:attrName>ppt_x</p:attrName>
                                        </p:attrNameLst>
                                      </p:cBhvr>
                                      <p:tavLst>
                                        <p:tav tm="0">
                                          <p:val>
                                            <p:strVal val="#ppt_x"/>
                                          </p:val>
                                        </p:tav>
                                        <p:tav tm="100000">
                                          <p:val>
                                            <p:strVal val="#ppt_x"/>
                                          </p:val>
                                        </p:tav>
                                      </p:tavLst>
                                    </p:anim>
                                    <p:anim calcmode="lin" valueType="num">
                                      <p:cBhvr additive="base">
                                        <p:cTn id="26" dur="5000" fill="hold"/>
                                        <p:tgtEl>
                                          <p:spTgt spid="23859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8594" grpId="0"/>
      <p:bldP spid="238595"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41666" name="文本占位符 241665"/>
          <p:cNvSpPr>
            <a:spLocks noGrp="1" noRot="1"/>
          </p:cNvSpPr>
          <p:nvPr>
            <p:ph type="body" idx="1"/>
          </p:nvPr>
        </p:nvSpPr>
        <p:spPr>
          <a:xfrm>
            <a:off x="611188" y="1295400"/>
            <a:ext cx="7813675" cy="5562600"/>
          </a:xfrm>
          <a:ln/>
        </p:spPr>
        <p:txBody>
          <a:bodyPr/>
          <a:p>
            <a:pPr algn="just">
              <a:buNone/>
            </a:pPr>
            <a:r>
              <a:rPr lang="en-US" altLang="zh-CN" sz="4400" b="1" dirty="0"/>
              <a:t>  </a:t>
            </a:r>
            <a:r>
              <a:rPr lang="zh-CN" altLang="en-US" sz="4400" b="1" dirty="0">
                <a:solidFill>
                  <a:srgbClr val="000000"/>
                </a:solidFill>
              </a:rPr>
              <a:t>观古今之成败，成，人也，非天也；败，亦人也，非天也。成败得失，皆由人也，非关天也。得失之故，归之于天，亦惑矣！</a:t>
            </a:r>
            <a:endParaRPr lang="zh-CN" altLang="en-US" sz="4400" b="1" dirty="0">
              <a:solidFill>
                <a:srgbClr val="000000"/>
              </a:solidFill>
            </a:endParaRPr>
          </a:p>
        </p:txBody>
      </p:sp>
    </p:spTree>
  </p:cSld>
  <p:clrMapOvr>
    <a:masterClrMapping/>
  </p:clrMapOvr>
  <p:transition spd="slow">
    <p:pull dir="l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41666">
                                            <p:txEl>
                                              <p:charRg st="0" end="58"/>
                                            </p:txEl>
                                          </p:spTgt>
                                        </p:tgtEl>
                                        <p:attrNameLst>
                                          <p:attrName>style.visibility</p:attrName>
                                        </p:attrNameLst>
                                      </p:cBhvr>
                                      <p:to>
                                        <p:strVal val="visible"/>
                                      </p:to>
                                    </p:set>
                                    <p:anim calcmode="lin" valueType="num">
                                      <p:cBhvr additive="base">
                                        <p:cTn id="7" dur="500" fill="hold"/>
                                        <p:tgtEl>
                                          <p:spTgt spid="241666">
                                            <p:txEl>
                                              <p:charRg st="0" end="58"/>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41666">
                                            <p:txEl>
                                              <p:charRg st="0" end="5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1666" grpId="0" build="p"/>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0164" name="文本框 220163"/>
          <p:cNvSpPr txBox="1"/>
          <p:nvPr/>
        </p:nvSpPr>
        <p:spPr>
          <a:xfrm>
            <a:off x="250825" y="549275"/>
            <a:ext cx="8642350" cy="1676400"/>
          </a:xfrm>
          <a:prstGeom prst="rect">
            <a:avLst/>
          </a:prstGeom>
          <a:noFill/>
          <a:ln w="9525">
            <a:noFill/>
          </a:ln>
        </p:spPr>
        <p:txBody>
          <a:bodyPr>
            <a:spAutoFit/>
          </a:bodyPr>
          <a:p>
            <a:r>
              <a:rPr lang="en-US" altLang="zh-CN" sz="4000" b="1" dirty="0">
                <a:latin typeface="Arial" panose="020B0604020202020204" pitchFamily="34" charset="0"/>
              </a:rPr>
              <a:t>5</a:t>
            </a:r>
            <a:r>
              <a:rPr lang="zh-CN" altLang="en-US" sz="4000" b="1" dirty="0">
                <a:latin typeface="Arial" panose="020B0604020202020204" pitchFamily="34" charset="0"/>
              </a:rPr>
              <a:t>、小结：主要性格</a:t>
            </a:r>
            <a:endParaRPr lang="zh-CN" altLang="en-US" sz="4000" b="1" dirty="0">
              <a:latin typeface="Arial" panose="020B0604020202020204" pitchFamily="34" charset="0"/>
            </a:endParaRPr>
          </a:p>
          <a:p>
            <a:br>
              <a:rPr lang="zh-CN" altLang="en-US" sz="3200" b="1" dirty="0">
                <a:latin typeface="Arial" panose="020B0604020202020204" pitchFamily="34" charset="0"/>
              </a:rPr>
            </a:br>
            <a:endParaRPr lang="zh-CN" altLang="en-US" sz="3200" b="1" dirty="0">
              <a:latin typeface="Arial" panose="020B0604020202020204" pitchFamily="34" charset="0"/>
            </a:endParaRPr>
          </a:p>
        </p:txBody>
      </p:sp>
      <p:sp>
        <p:nvSpPr>
          <p:cNvPr id="220167" name="文本框 220166"/>
          <p:cNvSpPr txBox="1"/>
          <p:nvPr/>
        </p:nvSpPr>
        <p:spPr>
          <a:xfrm>
            <a:off x="250825" y="2133600"/>
            <a:ext cx="7920038" cy="1311275"/>
          </a:xfrm>
          <a:prstGeom prst="rect">
            <a:avLst/>
          </a:prstGeom>
          <a:noFill/>
          <a:ln w="9525">
            <a:noFill/>
          </a:ln>
        </p:spPr>
        <p:txBody>
          <a:bodyPr>
            <a:spAutoFit/>
          </a:bodyPr>
          <a:p>
            <a:r>
              <a:rPr lang="zh-CN" altLang="en-US" sz="3200" b="1" dirty="0">
                <a:latin typeface="Arial" panose="020B0604020202020204" pitchFamily="34" charset="0"/>
              </a:rPr>
              <a:t>垓下悲歌</a:t>
            </a:r>
            <a:endParaRPr lang="zh-CN" altLang="en-US" sz="3200" b="1" dirty="0">
              <a:latin typeface="Arial" panose="020B0604020202020204" pitchFamily="34" charset="0"/>
            </a:endParaRPr>
          </a:p>
          <a:p>
            <a:pPr>
              <a:spcBef>
                <a:spcPct val="50000"/>
              </a:spcBef>
            </a:pPr>
            <a:endParaRPr lang="zh-CN" altLang="en-US" sz="3200" dirty="0">
              <a:latin typeface="Arial" panose="020B0604020202020204" pitchFamily="34" charset="0"/>
            </a:endParaRPr>
          </a:p>
        </p:txBody>
      </p:sp>
      <p:sp>
        <p:nvSpPr>
          <p:cNvPr id="220168" name="左大括号 220167"/>
          <p:cNvSpPr/>
          <p:nvPr/>
        </p:nvSpPr>
        <p:spPr>
          <a:xfrm>
            <a:off x="2124075" y="1628775"/>
            <a:ext cx="360363" cy="1873250"/>
          </a:xfrm>
          <a:prstGeom prst="leftBrace">
            <a:avLst>
              <a:gd name="adj1" fmla="val 43318"/>
              <a:gd name="adj2" fmla="val 50000"/>
            </a:avLst>
          </a:prstGeom>
          <a:noFill/>
          <a:ln w="9525" cap="flat" cmpd="sng">
            <a:solidFill>
              <a:schemeClr val="tx1"/>
            </a:solidFill>
            <a:prstDash val="solid"/>
            <a:headEnd type="none" w="med" len="med"/>
            <a:tailEnd type="none" w="med" len="med"/>
          </a:ln>
        </p:spPr>
        <p:txBody>
          <a:bodyPr/>
          <a:p>
            <a:endParaRPr lang="zh-CN" altLang="en-US"/>
          </a:p>
        </p:txBody>
      </p:sp>
      <p:sp>
        <p:nvSpPr>
          <p:cNvPr id="220169" name="文本框 220168"/>
          <p:cNvSpPr txBox="1"/>
          <p:nvPr/>
        </p:nvSpPr>
        <p:spPr>
          <a:xfrm>
            <a:off x="2555875" y="1628775"/>
            <a:ext cx="2808288" cy="579438"/>
          </a:xfrm>
          <a:prstGeom prst="rect">
            <a:avLst/>
          </a:prstGeom>
          <a:noFill/>
          <a:ln w="9525">
            <a:noFill/>
          </a:ln>
        </p:spPr>
        <p:txBody>
          <a:bodyPr>
            <a:spAutoFit/>
          </a:bodyPr>
          <a:p>
            <a:r>
              <a:rPr lang="zh-CN" altLang="en-US" sz="3200" b="1" dirty="0">
                <a:latin typeface="Arial" panose="020B0604020202020204" pitchFamily="34" charset="0"/>
              </a:rPr>
              <a:t>慷慨悲歌</a:t>
            </a:r>
            <a:endParaRPr lang="zh-CN" altLang="en-US" sz="3200" dirty="0">
              <a:latin typeface="Arial" panose="020B0604020202020204" pitchFamily="34" charset="0"/>
            </a:endParaRPr>
          </a:p>
        </p:txBody>
      </p:sp>
      <p:sp>
        <p:nvSpPr>
          <p:cNvPr id="220170" name="文本框 220169"/>
          <p:cNvSpPr txBox="1"/>
          <p:nvPr/>
        </p:nvSpPr>
        <p:spPr>
          <a:xfrm>
            <a:off x="2555875" y="2276475"/>
            <a:ext cx="2087563" cy="1798638"/>
          </a:xfrm>
          <a:prstGeom prst="rect">
            <a:avLst/>
          </a:prstGeom>
          <a:noFill/>
          <a:ln w="9525">
            <a:noFill/>
          </a:ln>
        </p:spPr>
        <p:txBody>
          <a:bodyPr>
            <a:spAutoFit/>
          </a:bodyPr>
          <a:p>
            <a:r>
              <a:rPr lang="zh-CN" altLang="en-US" sz="3200" b="1" dirty="0">
                <a:latin typeface="Arial" panose="020B0604020202020204" pitchFamily="34" charset="0"/>
              </a:rPr>
              <a:t>东城突围</a:t>
            </a:r>
            <a:endParaRPr lang="zh-CN" altLang="en-US" sz="3200" b="1" dirty="0">
              <a:latin typeface="Arial" panose="020B0604020202020204" pitchFamily="34" charset="0"/>
            </a:endParaRPr>
          </a:p>
          <a:p>
            <a:endParaRPr lang="zh-CN" altLang="en-US" sz="3200" b="1" dirty="0">
              <a:latin typeface="Arial" panose="020B0604020202020204" pitchFamily="34" charset="0"/>
            </a:endParaRPr>
          </a:p>
          <a:p>
            <a:pPr>
              <a:spcBef>
                <a:spcPct val="50000"/>
              </a:spcBef>
            </a:pPr>
            <a:endParaRPr lang="zh-CN" altLang="en-US" sz="3200" dirty="0">
              <a:latin typeface="Arial" panose="020B0604020202020204" pitchFamily="34" charset="0"/>
            </a:endParaRPr>
          </a:p>
        </p:txBody>
      </p:sp>
      <p:sp>
        <p:nvSpPr>
          <p:cNvPr id="220171" name="文本框 220170"/>
          <p:cNvSpPr txBox="1"/>
          <p:nvPr/>
        </p:nvSpPr>
        <p:spPr>
          <a:xfrm>
            <a:off x="2627313" y="2997200"/>
            <a:ext cx="2016125" cy="579438"/>
          </a:xfrm>
          <a:prstGeom prst="rect">
            <a:avLst/>
          </a:prstGeom>
          <a:noFill/>
          <a:ln w="9525">
            <a:noFill/>
          </a:ln>
        </p:spPr>
        <p:txBody>
          <a:bodyPr>
            <a:spAutoFit/>
          </a:bodyPr>
          <a:p>
            <a:pPr>
              <a:spcBef>
                <a:spcPct val="50000"/>
              </a:spcBef>
            </a:pPr>
            <a:r>
              <a:rPr lang="zh-CN" altLang="en-US" sz="3200" b="1" dirty="0">
                <a:latin typeface="Arial" panose="020B0604020202020204" pitchFamily="34" charset="0"/>
              </a:rPr>
              <a:t>乌江自刎</a:t>
            </a:r>
            <a:endParaRPr lang="zh-CN" altLang="en-US" sz="3200" b="1" dirty="0">
              <a:latin typeface="Arial" panose="020B0604020202020204" pitchFamily="34" charset="0"/>
            </a:endParaRPr>
          </a:p>
        </p:txBody>
      </p:sp>
      <p:sp>
        <p:nvSpPr>
          <p:cNvPr id="220172" name="右大括号 220171"/>
          <p:cNvSpPr/>
          <p:nvPr/>
        </p:nvSpPr>
        <p:spPr>
          <a:xfrm>
            <a:off x="4643438" y="1628775"/>
            <a:ext cx="288925" cy="2016125"/>
          </a:xfrm>
          <a:prstGeom prst="rightBrace">
            <a:avLst>
              <a:gd name="adj1" fmla="val 58150"/>
              <a:gd name="adj2" fmla="val 50000"/>
            </a:avLst>
          </a:prstGeom>
          <a:noFill/>
          <a:ln w="9525" cap="flat" cmpd="sng">
            <a:solidFill>
              <a:schemeClr val="tx1"/>
            </a:solidFill>
            <a:prstDash val="solid"/>
            <a:headEnd type="none" w="med" len="med"/>
            <a:tailEnd type="none" w="med" len="med"/>
          </a:ln>
        </p:spPr>
        <p:txBody>
          <a:bodyPr/>
          <a:p>
            <a:endParaRPr lang="zh-CN" altLang="en-US"/>
          </a:p>
        </p:txBody>
      </p:sp>
      <p:sp>
        <p:nvSpPr>
          <p:cNvPr id="220173" name="文本框 220172"/>
          <p:cNvSpPr txBox="1"/>
          <p:nvPr/>
        </p:nvSpPr>
        <p:spPr>
          <a:xfrm>
            <a:off x="5219700" y="1700213"/>
            <a:ext cx="3455988" cy="2041525"/>
          </a:xfrm>
          <a:prstGeom prst="rect">
            <a:avLst/>
          </a:prstGeom>
          <a:noFill/>
          <a:ln w="9525">
            <a:noFill/>
          </a:ln>
        </p:spPr>
        <p:txBody>
          <a:bodyPr>
            <a:spAutoFit/>
          </a:bodyPr>
          <a:p>
            <a:pPr>
              <a:spcBef>
                <a:spcPct val="50000"/>
              </a:spcBef>
            </a:pPr>
            <a:r>
              <a:rPr lang="zh-CN" altLang="en-US" sz="3200" b="1" dirty="0">
                <a:latin typeface="Arial" panose="020B0604020202020204" pitchFamily="34" charset="0"/>
              </a:rPr>
              <a:t>性情中人，豪气冲天。但在谋略方面欠缺，看不清战争的实质。</a:t>
            </a:r>
            <a:endParaRPr lang="zh-CN" altLang="en-US" sz="3200" b="1" dirty="0">
              <a:latin typeface="Arial" panose="020B0604020202020204" pitchFamily="34" charset="0"/>
            </a:endParaRPr>
          </a:p>
        </p:txBody>
      </p:sp>
      <p:sp>
        <p:nvSpPr>
          <p:cNvPr id="220174" name="文本框 220173"/>
          <p:cNvSpPr txBox="1"/>
          <p:nvPr/>
        </p:nvSpPr>
        <p:spPr>
          <a:xfrm>
            <a:off x="5148263" y="3994150"/>
            <a:ext cx="3995737" cy="366713"/>
          </a:xfrm>
          <a:prstGeom prst="rect">
            <a:avLst/>
          </a:prstGeom>
          <a:noFill/>
          <a:ln w="9525">
            <a:noFill/>
          </a:ln>
        </p:spPr>
        <p:txBody>
          <a:bodyPr>
            <a:spAutoFit/>
          </a:bodyPr>
          <a:p>
            <a:pPr>
              <a:spcBef>
                <a:spcPct val="50000"/>
              </a:spcBef>
            </a:pPr>
            <a:endParaRPr dirty="0">
              <a:latin typeface="Arial" panose="020B0604020202020204" pitchFamily="34" charset="0"/>
            </a:endParaRPr>
          </a:p>
        </p:txBody>
      </p:sp>
      <p:pic>
        <p:nvPicPr>
          <p:cNvPr id="220175" name="图片 220174" descr="12">
            <a:hlinkClick r:id="rId1"/>
          </p:cNvPr>
          <p:cNvPicPr>
            <a:picLocks noChangeAspect="1"/>
          </p:cNvPicPr>
          <p:nvPr/>
        </p:nvPicPr>
        <p:blipFill>
          <a:blip r:embed="rId2"/>
          <a:stretch>
            <a:fillRect/>
          </a:stretch>
        </p:blipFill>
        <p:spPr>
          <a:xfrm>
            <a:off x="179388" y="3773488"/>
            <a:ext cx="8705850" cy="3084512"/>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20167"/>
                                        </p:tgtEl>
                                        <p:attrNameLst>
                                          <p:attrName>style.visibility</p:attrName>
                                        </p:attrNameLst>
                                      </p:cBhvr>
                                      <p:to>
                                        <p:strVal val="visible"/>
                                      </p:to>
                                    </p:set>
                                    <p:anim calcmode="lin" valueType="num">
                                      <p:cBhvr additive="base">
                                        <p:cTn id="7" dur="500" fill="hold"/>
                                        <p:tgtEl>
                                          <p:spTgt spid="220167"/>
                                        </p:tgtEl>
                                        <p:attrNameLst>
                                          <p:attrName>ppt_x</p:attrName>
                                        </p:attrNameLst>
                                      </p:cBhvr>
                                      <p:tavLst>
                                        <p:tav tm="0">
                                          <p:val>
                                            <p:strVal val="#ppt_x"/>
                                          </p:val>
                                        </p:tav>
                                        <p:tav tm="100000">
                                          <p:val>
                                            <p:strVal val="#ppt_x"/>
                                          </p:val>
                                        </p:tav>
                                      </p:tavLst>
                                    </p:anim>
                                    <p:anim calcmode="lin" valueType="num">
                                      <p:cBhvr additive="base">
                                        <p:cTn id="8" dur="500" fill="hold"/>
                                        <p:tgtEl>
                                          <p:spTgt spid="22016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20168"/>
                                        </p:tgtEl>
                                        <p:attrNameLst>
                                          <p:attrName>style.visibility</p:attrName>
                                        </p:attrNameLst>
                                      </p:cBhvr>
                                      <p:to>
                                        <p:strVal val="visible"/>
                                      </p:to>
                                    </p:set>
                                    <p:anim calcmode="lin" valueType="num">
                                      <p:cBhvr additive="base">
                                        <p:cTn id="13" dur="500" fill="hold"/>
                                        <p:tgtEl>
                                          <p:spTgt spid="220168"/>
                                        </p:tgtEl>
                                        <p:attrNameLst>
                                          <p:attrName>ppt_x</p:attrName>
                                        </p:attrNameLst>
                                      </p:cBhvr>
                                      <p:tavLst>
                                        <p:tav tm="0">
                                          <p:val>
                                            <p:strVal val="#ppt_x"/>
                                          </p:val>
                                        </p:tav>
                                        <p:tav tm="100000">
                                          <p:val>
                                            <p:strVal val="#ppt_x"/>
                                          </p:val>
                                        </p:tav>
                                      </p:tavLst>
                                    </p:anim>
                                    <p:anim calcmode="lin" valueType="num">
                                      <p:cBhvr additive="base">
                                        <p:cTn id="14" dur="500" fill="hold"/>
                                        <p:tgtEl>
                                          <p:spTgt spid="22016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20169"/>
                                        </p:tgtEl>
                                        <p:attrNameLst>
                                          <p:attrName>style.visibility</p:attrName>
                                        </p:attrNameLst>
                                      </p:cBhvr>
                                      <p:to>
                                        <p:strVal val="visible"/>
                                      </p:to>
                                    </p:set>
                                    <p:anim calcmode="lin" valueType="num">
                                      <p:cBhvr additive="base">
                                        <p:cTn id="19" dur="500" fill="hold"/>
                                        <p:tgtEl>
                                          <p:spTgt spid="220169"/>
                                        </p:tgtEl>
                                        <p:attrNameLst>
                                          <p:attrName>ppt_x</p:attrName>
                                        </p:attrNameLst>
                                      </p:cBhvr>
                                      <p:tavLst>
                                        <p:tav tm="0">
                                          <p:val>
                                            <p:strVal val="#ppt_x"/>
                                          </p:val>
                                        </p:tav>
                                        <p:tav tm="100000">
                                          <p:val>
                                            <p:strVal val="#ppt_x"/>
                                          </p:val>
                                        </p:tav>
                                      </p:tavLst>
                                    </p:anim>
                                    <p:anim calcmode="lin" valueType="num">
                                      <p:cBhvr additive="base">
                                        <p:cTn id="20" dur="500" fill="hold"/>
                                        <p:tgtEl>
                                          <p:spTgt spid="220169"/>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20170"/>
                                        </p:tgtEl>
                                        <p:attrNameLst>
                                          <p:attrName>style.visibility</p:attrName>
                                        </p:attrNameLst>
                                      </p:cBhvr>
                                      <p:to>
                                        <p:strVal val="visible"/>
                                      </p:to>
                                    </p:set>
                                    <p:anim calcmode="lin" valueType="num">
                                      <p:cBhvr additive="base">
                                        <p:cTn id="25" dur="500" fill="hold"/>
                                        <p:tgtEl>
                                          <p:spTgt spid="220170"/>
                                        </p:tgtEl>
                                        <p:attrNameLst>
                                          <p:attrName>ppt_x</p:attrName>
                                        </p:attrNameLst>
                                      </p:cBhvr>
                                      <p:tavLst>
                                        <p:tav tm="0">
                                          <p:val>
                                            <p:strVal val="#ppt_x"/>
                                          </p:val>
                                        </p:tav>
                                        <p:tav tm="100000">
                                          <p:val>
                                            <p:strVal val="#ppt_x"/>
                                          </p:val>
                                        </p:tav>
                                      </p:tavLst>
                                    </p:anim>
                                    <p:anim calcmode="lin" valueType="num">
                                      <p:cBhvr additive="base">
                                        <p:cTn id="26" dur="500" fill="hold"/>
                                        <p:tgtEl>
                                          <p:spTgt spid="220170"/>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220171"/>
                                        </p:tgtEl>
                                        <p:attrNameLst>
                                          <p:attrName>style.visibility</p:attrName>
                                        </p:attrNameLst>
                                      </p:cBhvr>
                                      <p:to>
                                        <p:strVal val="visible"/>
                                      </p:to>
                                    </p:set>
                                    <p:anim calcmode="lin" valueType="num">
                                      <p:cBhvr additive="base">
                                        <p:cTn id="31" dur="500" fill="hold"/>
                                        <p:tgtEl>
                                          <p:spTgt spid="220171"/>
                                        </p:tgtEl>
                                        <p:attrNameLst>
                                          <p:attrName>ppt_x</p:attrName>
                                        </p:attrNameLst>
                                      </p:cBhvr>
                                      <p:tavLst>
                                        <p:tav tm="0">
                                          <p:val>
                                            <p:strVal val="#ppt_x"/>
                                          </p:val>
                                        </p:tav>
                                        <p:tav tm="100000">
                                          <p:val>
                                            <p:strVal val="#ppt_x"/>
                                          </p:val>
                                        </p:tav>
                                      </p:tavLst>
                                    </p:anim>
                                    <p:anim calcmode="lin" valueType="num">
                                      <p:cBhvr additive="base">
                                        <p:cTn id="32" dur="500" fill="hold"/>
                                        <p:tgtEl>
                                          <p:spTgt spid="220171"/>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220172"/>
                                        </p:tgtEl>
                                        <p:attrNameLst>
                                          <p:attrName>style.visibility</p:attrName>
                                        </p:attrNameLst>
                                      </p:cBhvr>
                                      <p:to>
                                        <p:strVal val="visible"/>
                                      </p:to>
                                    </p:set>
                                    <p:anim calcmode="lin" valueType="num">
                                      <p:cBhvr additive="base">
                                        <p:cTn id="37" dur="500" fill="hold"/>
                                        <p:tgtEl>
                                          <p:spTgt spid="220172"/>
                                        </p:tgtEl>
                                        <p:attrNameLst>
                                          <p:attrName>ppt_x</p:attrName>
                                        </p:attrNameLst>
                                      </p:cBhvr>
                                      <p:tavLst>
                                        <p:tav tm="0">
                                          <p:val>
                                            <p:strVal val="#ppt_x"/>
                                          </p:val>
                                        </p:tav>
                                        <p:tav tm="100000">
                                          <p:val>
                                            <p:strVal val="#ppt_x"/>
                                          </p:val>
                                        </p:tav>
                                      </p:tavLst>
                                    </p:anim>
                                    <p:anim calcmode="lin" valueType="num">
                                      <p:cBhvr additive="base">
                                        <p:cTn id="38" dur="500" fill="hold"/>
                                        <p:tgtEl>
                                          <p:spTgt spid="220172"/>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220173"/>
                                        </p:tgtEl>
                                        <p:attrNameLst>
                                          <p:attrName>style.visibility</p:attrName>
                                        </p:attrNameLst>
                                      </p:cBhvr>
                                      <p:to>
                                        <p:strVal val="visible"/>
                                      </p:to>
                                    </p:set>
                                    <p:anim calcmode="lin" valueType="num">
                                      <p:cBhvr additive="base">
                                        <p:cTn id="43" dur="500" fill="hold"/>
                                        <p:tgtEl>
                                          <p:spTgt spid="220173"/>
                                        </p:tgtEl>
                                        <p:attrNameLst>
                                          <p:attrName>ppt_x</p:attrName>
                                        </p:attrNameLst>
                                      </p:cBhvr>
                                      <p:tavLst>
                                        <p:tav tm="0">
                                          <p:val>
                                            <p:strVal val="#ppt_x"/>
                                          </p:val>
                                        </p:tav>
                                        <p:tav tm="100000">
                                          <p:val>
                                            <p:strVal val="#ppt_x"/>
                                          </p:val>
                                        </p:tav>
                                      </p:tavLst>
                                    </p:anim>
                                    <p:anim calcmode="lin" valueType="num">
                                      <p:cBhvr additive="base">
                                        <p:cTn id="44" dur="500" fill="hold"/>
                                        <p:tgtEl>
                                          <p:spTgt spid="22017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0167" grpId="0"/>
      <p:bldP spid="220169" grpId="0"/>
      <p:bldP spid="220170" grpId="0"/>
      <p:bldP spid="220171" grpId="0"/>
      <p:bldP spid="220173"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1986" name="矩形 41985"/>
          <p:cNvSpPr/>
          <p:nvPr/>
        </p:nvSpPr>
        <p:spPr>
          <a:xfrm>
            <a:off x="7377113" y="692150"/>
            <a:ext cx="1371600" cy="5578475"/>
          </a:xfrm>
          <a:prstGeom prst="rect">
            <a:avLst/>
          </a:prstGeom>
          <a:noFill/>
          <a:ln w="9525">
            <a:noFill/>
          </a:ln>
        </p:spPr>
        <p:txBody>
          <a:bodyPr>
            <a:spAutoFit/>
          </a:bodyPr>
          <a:p>
            <a:pPr>
              <a:spcBef>
                <a:spcPct val="50000"/>
              </a:spcBef>
              <a:buClr>
                <a:schemeClr val="bg1"/>
              </a:buClr>
            </a:pPr>
            <a:r>
              <a:rPr lang="zh-CN" altLang="en-US" sz="6000" b="1" dirty="0">
                <a:solidFill>
                  <a:srgbClr val="0000FF"/>
                </a:solidFill>
                <a:latin typeface="Times New Roman" panose="02020603050405020304" pitchFamily="18" charset="0"/>
                <a:ea typeface="华文行楷" pitchFamily="2" charset="-122"/>
              </a:rPr>
              <a:t>千古共英风。</a:t>
            </a:r>
            <a:endParaRPr lang="zh-CN" altLang="en-US" sz="6000" b="1" dirty="0">
              <a:solidFill>
                <a:srgbClr val="0000FF"/>
              </a:solidFill>
              <a:latin typeface="Times New Roman" panose="02020603050405020304" pitchFamily="18" charset="0"/>
              <a:ea typeface="华文行楷" pitchFamily="2" charset="-122"/>
            </a:endParaRPr>
          </a:p>
        </p:txBody>
      </p:sp>
      <p:pic>
        <p:nvPicPr>
          <p:cNvPr id="41987" name="图片 41986" descr="chubawang"/>
          <p:cNvPicPr>
            <a:picLocks noChangeAspect="1"/>
          </p:cNvPicPr>
          <p:nvPr/>
        </p:nvPicPr>
        <p:blipFill>
          <a:blip r:embed="rId1"/>
          <a:stretch>
            <a:fillRect/>
          </a:stretch>
        </p:blipFill>
        <p:spPr>
          <a:xfrm>
            <a:off x="1951038" y="0"/>
            <a:ext cx="5105400" cy="6858000"/>
          </a:xfrm>
          <a:prstGeom prst="rect">
            <a:avLst/>
          </a:prstGeom>
          <a:noFill/>
          <a:ln w="9525">
            <a:noFill/>
          </a:ln>
        </p:spPr>
      </p:pic>
      <p:sp>
        <p:nvSpPr>
          <p:cNvPr id="41988" name="矩形 41987"/>
          <p:cNvSpPr/>
          <p:nvPr/>
        </p:nvSpPr>
        <p:spPr>
          <a:xfrm>
            <a:off x="608013" y="692150"/>
            <a:ext cx="1371600" cy="5578475"/>
          </a:xfrm>
          <a:prstGeom prst="rect">
            <a:avLst/>
          </a:prstGeom>
          <a:noFill/>
          <a:ln w="9525">
            <a:noFill/>
          </a:ln>
        </p:spPr>
        <p:txBody>
          <a:bodyPr>
            <a:spAutoFit/>
          </a:bodyPr>
          <a:p>
            <a:pPr>
              <a:spcBef>
                <a:spcPct val="50000"/>
              </a:spcBef>
              <a:buClr>
                <a:schemeClr val="bg1"/>
              </a:buClr>
            </a:pPr>
            <a:r>
              <a:rPr lang="zh-CN" altLang="en-US" sz="6000" b="1" dirty="0">
                <a:solidFill>
                  <a:srgbClr val="0000FF"/>
                </a:solidFill>
                <a:latin typeface="Times New Roman" panose="02020603050405020304" pitchFamily="18" charset="0"/>
                <a:ea typeface="华文行楷" pitchFamily="2" charset="-122"/>
              </a:rPr>
              <a:t>项王三尺剑，</a:t>
            </a:r>
            <a:endParaRPr lang="zh-CN" altLang="en-US" sz="6000" b="1" dirty="0">
              <a:solidFill>
                <a:srgbClr val="0000FF"/>
              </a:solidFill>
              <a:latin typeface="Times New Roman" panose="02020603050405020304" pitchFamily="18" charset="0"/>
              <a:ea typeface="华文行楷" pitchFamily="2" charset="-122"/>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1554" name="文本框 151553"/>
          <p:cNvSpPr txBox="1"/>
          <p:nvPr/>
        </p:nvSpPr>
        <p:spPr>
          <a:xfrm>
            <a:off x="179388" y="465138"/>
            <a:ext cx="8751887" cy="5818187"/>
          </a:xfrm>
          <a:prstGeom prst="rect">
            <a:avLst/>
          </a:prstGeom>
          <a:noFill/>
          <a:ln w="9525">
            <a:noFill/>
          </a:ln>
        </p:spPr>
        <p:txBody>
          <a:bodyPr wrap="none" anchor="t">
            <a:spAutoFit/>
          </a:bodyPr>
          <a:p>
            <a:r>
              <a:rPr lang="en-US" altLang="zh-CN" sz="4400" b="1" dirty="0">
                <a:solidFill>
                  <a:srgbClr val="FF0000"/>
                </a:solidFill>
                <a:latin typeface="黑体" panose="02010609060101010101" pitchFamily="49" charset="-122"/>
                <a:ea typeface="黑体" panose="02010609060101010101" pitchFamily="49" charset="-122"/>
              </a:rPr>
              <a:t>    </a:t>
            </a:r>
            <a:r>
              <a:rPr lang="zh-CN" altLang="en-US" sz="4400" b="1" dirty="0">
                <a:solidFill>
                  <a:srgbClr val="FF0000"/>
                </a:solidFill>
                <a:latin typeface="黑体" panose="02010609060101010101" pitchFamily="49" charset="-122"/>
                <a:ea typeface="黑体" panose="02010609060101010101" pitchFamily="49" charset="-122"/>
              </a:rPr>
              <a:t>本文的艺术手法</a:t>
            </a:r>
            <a:endParaRPr lang="zh-CN" altLang="en-US" sz="4400" b="1" dirty="0">
              <a:solidFill>
                <a:srgbClr val="FF0000"/>
              </a:solidFill>
              <a:latin typeface="黑体" panose="02010609060101010101" pitchFamily="49" charset="-122"/>
              <a:ea typeface="黑体" panose="02010609060101010101" pitchFamily="49" charset="-122"/>
            </a:endParaRPr>
          </a:p>
          <a:p>
            <a:endParaRPr lang="zh-CN" altLang="en-US" sz="4400" b="1" dirty="0">
              <a:solidFill>
                <a:srgbClr val="FF0000"/>
              </a:solidFill>
              <a:latin typeface="黑体" panose="02010609060101010101" pitchFamily="49" charset="-122"/>
              <a:ea typeface="黑体" panose="02010609060101010101" pitchFamily="49" charset="-122"/>
            </a:endParaRPr>
          </a:p>
          <a:p>
            <a:r>
              <a:rPr lang="en-US" altLang="zh-CN" sz="3200" b="1" dirty="0">
                <a:latin typeface="宋体" panose="02010600030101010101" pitchFamily="2" charset="-122"/>
              </a:rPr>
              <a:t>1</a:t>
            </a:r>
            <a:r>
              <a:rPr lang="zh-CN" altLang="en-US" sz="3200" b="1" dirty="0">
                <a:latin typeface="宋体" panose="02010600030101010101" pitchFamily="2" charset="-122"/>
              </a:rPr>
              <a:t>、抓住主要事件，具体细致地描写人物活动，</a:t>
            </a:r>
            <a:endParaRPr lang="zh-CN" altLang="en-US" sz="3200" b="1" dirty="0">
              <a:latin typeface="宋体" panose="02010600030101010101" pitchFamily="2" charset="-122"/>
            </a:endParaRPr>
          </a:p>
          <a:p>
            <a:r>
              <a:rPr lang="zh-CN" altLang="en-US" sz="3200" b="1" dirty="0">
                <a:latin typeface="宋体" panose="02010600030101010101" pitchFamily="2" charset="-122"/>
              </a:rPr>
              <a:t>以突出人物特点，塑造人物形象。（霸王别姬、</a:t>
            </a:r>
            <a:endParaRPr lang="zh-CN" altLang="en-US" sz="3200" b="1" dirty="0">
              <a:latin typeface="宋体" panose="02010600030101010101" pitchFamily="2" charset="-122"/>
            </a:endParaRPr>
          </a:p>
          <a:p>
            <a:r>
              <a:rPr lang="zh-CN" altLang="en-US" sz="3200" b="1" dirty="0">
                <a:latin typeface="宋体" panose="02010600030101010101" pitchFamily="2" charset="-122"/>
              </a:rPr>
              <a:t>东城快战） </a:t>
            </a:r>
            <a:endParaRPr lang="zh-CN" altLang="en-US" sz="3200" b="1" dirty="0">
              <a:latin typeface="宋体" panose="02010600030101010101" pitchFamily="2" charset="-122"/>
            </a:endParaRPr>
          </a:p>
          <a:p>
            <a:endParaRPr lang="zh-CN" altLang="en-US" sz="3200" b="1" dirty="0">
              <a:latin typeface="宋体" panose="02010600030101010101" pitchFamily="2" charset="-122"/>
            </a:endParaRPr>
          </a:p>
          <a:p>
            <a:r>
              <a:rPr lang="en-US" altLang="zh-CN" sz="3200" b="1" dirty="0">
                <a:latin typeface="宋体" panose="02010600030101010101" pitchFamily="2" charset="-122"/>
              </a:rPr>
              <a:t>2</a:t>
            </a:r>
            <a:r>
              <a:rPr lang="zh-CN" altLang="en-US" sz="3200" b="1" dirty="0">
                <a:latin typeface="宋体" panose="02010600030101010101" pitchFamily="2" charset="-122"/>
              </a:rPr>
              <a:t>、语言特色 </a:t>
            </a:r>
            <a:endParaRPr lang="zh-CN" altLang="en-US" sz="3200" b="1" dirty="0">
              <a:latin typeface="宋体" panose="02010600030101010101" pitchFamily="2" charset="-122"/>
            </a:endParaRPr>
          </a:p>
          <a:p>
            <a:r>
              <a:rPr lang="en-US" altLang="zh-CN" sz="3200" b="1" dirty="0">
                <a:latin typeface="宋体" panose="02010600030101010101" pitchFamily="2" charset="-122"/>
              </a:rPr>
              <a:t>①</a:t>
            </a:r>
            <a:r>
              <a:rPr lang="zh-CN" altLang="en-US" sz="3200" b="1" dirty="0">
                <a:latin typeface="宋体" panose="02010600030101010101" pitchFamily="2" charset="-122"/>
              </a:rPr>
              <a:t>善于运用符合人物身分的口语来表现人物的</a:t>
            </a:r>
            <a:endParaRPr lang="zh-CN" altLang="en-US" sz="3200" b="1" dirty="0">
              <a:latin typeface="宋体" panose="02010600030101010101" pitchFamily="2" charset="-122"/>
            </a:endParaRPr>
          </a:p>
          <a:p>
            <a:r>
              <a:rPr lang="zh-CN" altLang="en-US" sz="3200" b="1" dirty="0">
                <a:latin typeface="宋体" panose="02010600030101010101" pitchFamily="2" charset="-122"/>
              </a:rPr>
              <a:t>　神态和性格。（观始皇少年言志之语） </a:t>
            </a:r>
            <a:endParaRPr lang="zh-CN" altLang="en-US" sz="3200" b="1" dirty="0">
              <a:latin typeface="宋体" panose="02010600030101010101" pitchFamily="2" charset="-122"/>
            </a:endParaRPr>
          </a:p>
          <a:p>
            <a:r>
              <a:rPr lang="en-US" altLang="zh-CN" sz="3200" b="1" dirty="0">
                <a:latin typeface="宋体" panose="02010600030101010101" pitchFamily="2" charset="-122"/>
              </a:rPr>
              <a:t>②</a:t>
            </a:r>
            <a:r>
              <a:rPr lang="zh-CN" altLang="en-US" sz="3200" b="1" dirty="0">
                <a:latin typeface="宋体" panose="02010600030101010101" pitchFamily="2" charset="-122"/>
              </a:rPr>
              <a:t>叙述语口语化。（“太史公”曰新体例） </a:t>
            </a:r>
            <a:endParaRPr lang="zh-CN" altLang="en-US" sz="3200" b="1" dirty="0">
              <a:solidFill>
                <a:srgbClr val="FF0000"/>
              </a:solidFill>
              <a:latin typeface="宋体" panose="02010600030101010101" pitchFamily="2" charset="-122"/>
            </a:endParaRPr>
          </a:p>
          <a:p>
            <a:endParaRPr lang="zh-CN" altLang="en-US" sz="3200" dirty="0">
              <a:latin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ntr" presetSubtype="0" fill="hold" grpId="0" nodeType="clickEffect">
                                  <p:stCondLst>
                                    <p:cond delay="0"/>
                                  </p:stCondLst>
                                  <p:childTnLst>
                                    <p:set>
                                      <p:cBhvr>
                                        <p:cTn id="6" dur="1" fill="hold">
                                          <p:stCondLst>
                                            <p:cond delay="0"/>
                                          </p:stCondLst>
                                        </p:cTn>
                                        <p:tgtEl>
                                          <p:spTgt spid="151554"/>
                                        </p:tgtEl>
                                        <p:attrNameLst>
                                          <p:attrName>style.visibility</p:attrName>
                                        </p:attrNameLst>
                                      </p:cBhvr>
                                      <p:to>
                                        <p:strVal val="visible"/>
                                      </p:to>
                                    </p:set>
                                    <p:animEffect transition="in" filter="fade">
                                      <p:cBhvr>
                                        <p:cTn id="7" dur="800" decel="100000"/>
                                        <p:tgtEl>
                                          <p:spTgt spid="151554"/>
                                        </p:tgtEl>
                                      </p:cBhvr>
                                    </p:animEffect>
                                    <p:anim calcmode="lin" valueType="num">
                                      <p:cBhvr>
                                        <p:cTn id="8" dur="800" decel="100000" fill="hold"/>
                                        <p:tgtEl>
                                          <p:spTgt spid="151554"/>
                                        </p:tgtEl>
                                        <p:attrNameLst>
                                          <p:attrName>style.rotation</p:attrName>
                                        </p:attrNameLst>
                                      </p:cBhvr>
                                      <p:tavLst>
                                        <p:tav tm="0">
                                          <p:val>
                                            <p:fltVal val="-90.000000"/>
                                          </p:val>
                                        </p:tav>
                                        <p:tav tm="100000">
                                          <p:val>
                                            <p:fltVal val="0.000000"/>
                                          </p:val>
                                        </p:tav>
                                      </p:tavLst>
                                    </p:anim>
                                    <p:anim calcmode="lin" valueType="num">
                                      <p:cBhvr>
                                        <p:cTn id="9" dur="800" decel="100000" fill="hold"/>
                                        <p:tgtEl>
                                          <p:spTgt spid="151554"/>
                                        </p:tgtEl>
                                        <p:attrNameLst>
                                          <p:attrName>ppt_x</p:attrName>
                                        </p:attrNameLst>
                                      </p:cBhvr>
                                      <p:tavLst>
                                        <p:tav tm="0">
                                          <p:val>
                                            <p:strVal val="#ppt_x+0.4"/>
                                          </p:val>
                                        </p:tav>
                                        <p:tav tm="100000">
                                          <p:val>
                                            <p:strVal val="#ppt_x-0.05"/>
                                          </p:val>
                                        </p:tav>
                                      </p:tavLst>
                                    </p:anim>
                                    <p:anim calcmode="lin" valueType="num">
                                      <p:cBhvr>
                                        <p:cTn id="10" dur="800" decel="100000" fill="hold"/>
                                        <p:tgtEl>
                                          <p:spTgt spid="151554"/>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151554"/>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151554"/>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1554"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1314" name="文本框 141313"/>
          <p:cNvSpPr txBox="1"/>
          <p:nvPr/>
        </p:nvSpPr>
        <p:spPr>
          <a:xfrm>
            <a:off x="303213" y="482600"/>
            <a:ext cx="184150" cy="366713"/>
          </a:xfrm>
          <a:prstGeom prst="rect">
            <a:avLst/>
          </a:prstGeom>
          <a:noFill/>
          <a:ln w="9525">
            <a:noFill/>
          </a:ln>
        </p:spPr>
        <p:txBody>
          <a:bodyPr wrap="none" anchor="t">
            <a:spAutoFit/>
          </a:bodyPr>
          <a:p>
            <a:endParaRPr dirty="0">
              <a:latin typeface="Arial" panose="020B0604020202020204" pitchFamily="34" charset="0"/>
            </a:endParaRPr>
          </a:p>
        </p:txBody>
      </p:sp>
      <p:pic>
        <p:nvPicPr>
          <p:cNvPr id="141315" name="图片 141314" descr="book3"/>
          <p:cNvPicPr>
            <a:picLocks noChangeAspect="1"/>
          </p:cNvPicPr>
          <p:nvPr/>
        </p:nvPicPr>
        <p:blipFill>
          <a:blip r:embed="rId1"/>
          <a:stretch>
            <a:fillRect/>
          </a:stretch>
        </p:blipFill>
        <p:spPr>
          <a:xfrm>
            <a:off x="107950" y="549275"/>
            <a:ext cx="1279525" cy="1200150"/>
          </a:xfrm>
          <a:prstGeom prst="rect">
            <a:avLst/>
          </a:prstGeom>
          <a:noFill/>
          <a:ln w="9525">
            <a:noFill/>
          </a:ln>
        </p:spPr>
      </p:pic>
      <p:sp>
        <p:nvSpPr>
          <p:cNvPr id="141316" name="文本框 141315"/>
          <p:cNvSpPr txBox="1"/>
          <p:nvPr/>
        </p:nvSpPr>
        <p:spPr>
          <a:xfrm>
            <a:off x="7793038" y="842963"/>
            <a:ext cx="184150" cy="366712"/>
          </a:xfrm>
          <a:prstGeom prst="rect">
            <a:avLst/>
          </a:prstGeom>
          <a:noFill/>
          <a:ln w="9525">
            <a:noFill/>
          </a:ln>
        </p:spPr>
        <p:txBody>
          <a:bodyPr wrap="none" anchor="t">
            <a:spAutoFit/>
          </a:bodyPr>
          <a:p>
            <a:endParaRPr dirty="0">
              <a:latin typeface="Arial" panose="020B0604020202020204" pitchFamily="34" charset="0"/>
            </a:endParaRPr>
          </a:p>
        </p:txBody>
      </p:sp>
      <p:pic>
        <p:nvPicPr>
          <p:cNvPr id="141317" name="图片 141316" descr="01"/>
          <p:cNvPicPr>
            <a:picLocks noChangeAspect="1"/>
          </p:cNvPicPr>
          <p:nvPr/>
        </p:nvPicPr>
        <p:blipFill>
          <a:blip r:embed="rId2"/>
          <a:stretch>
            <a:fillRect/>
          </a:stretch>
        </p:blipFill>
        <p:spPr>
          <a:xfrm>
            <a:off x="7143750" y="549275"/>
            <a:ext cx="2000250" cy="2857500"/>
          </a:xfrm>
          <a:prstGeom prst="rect">
            <a:avLst/>
          </a:prstGeom>
          <a:noFill/>
          <a:ln w="9525">
            <a:noFill/>
          </a:ln>
        </p:spPr>
      </p:pic>
      <p:sp>
        <p:nvSpPr>
          <p:cNvPr id="141318" name="矩形 141317"/>
          <p:cNvSpPr/>
          <p:nvPr/>
        </p:nvSpPr>
        <p:spPr>
          <a:xfrm>
            <a:off x="0" y="2997200"/>
            <a:ext cx="7921625" cy="2592388"/>
          </a:xfrm>
          <a:prstGeom prst="rect">
            <a:avLst/>
          </a:prstGeom>
        </p:spPr>
        <p:txBody>
          <a:bodyPr wrap="none" fromWordArt="1">
            <a:prstTxWarp prst="textFadeUp">
              <a:avLst>
                <a:gd name="adj" fmla="val 9991"/>
              </a:avLst>
            </a:prstTxWarp>
            <a:normAutofit/>
          </a:bodyPr>
          <a:p>
            <a:pPr algn="ctr"/>
            <a:r>
              <a:rPr lang="zh-CN" altLang="en-US" sz="3600" b="1">
                <a:ln w="12700" cap="flat" cmpd="sng">
                  <a:solidFill>
                    <a:srgbClr val="B2B2B2"/>
                  </a:solidFill>
                  <a:prstDash val="solid"/>
                  <a:headEnd type="none" w="med" len="med"/>
                  <a:tailEnd type="none" w="med" len="med"/>
                </a:ln>
                <a:gradFill rotWithShape="0">
                  <a:gsLst>
                    <a:gs pos="0">
                      <a:srgbClr val="520402"/>
                    </a:gs>
                    <a:gs pos="100000">
                      <a:srgbClr val="FFCC00"/>
                    </a:gs>
                  </a:gsLst>
                  <a:lin ang="5400000" scaled="1"/>
                  <a:tileRect/>
                </a:gradFill>
                <a:effectLst>
                  <a:outerShdw dist="35921" dir="2699999" sy="50000" rotWithShape="0">
                    <a:srgbClr val="875B0D">
                      <a:alpha val="70000"/>
                    </a:srgbClr>
                  </a:outerShdw>
                </a:effectLst>
                <a:latin typeface="华文行楷" charset="0"/>
                <a:ea typeface="华文行楷" charset="0"/>
              </a:rPr>
              <a:t>历史上对项羽的评价</a:t>
            </a:r>
            <a:endParaRPr lang="zh-CN" altLang="en-US" sz="3600" b="1">
              <a:ln w="12700" cap="flat" cmpd="sng">
                <a:solidFill>
                  <a:srgbClr val="B2B2B2"/>
                </a:solidFill>
                <a:prstDash val="solid"/>
                <a:headEnd type="none" w="med" len="med"/>
                <a:tailEnd type="none" w="med" len="med"/>
              </a:ln>
              <a:gradFill rotWithShape="0">
                <a:gsLst>
                  <a:gs pos="0">
                    <a:srgbClr val="520402"/>
                  </a:gs>
                  <a:gs pos="100000">
                    <a:srgbClr val="FFCC00"/>
                  </a:gs>
                </a:gsLst>
                <a:lin ang="5400000" scaled="1"/>
                <a:tileRect/>
              </a:gradFill>
              <a:effectLst>
                <a:outerShdw dist="35921" dir="2699999" sy="50000" rotWithShape="0">
                  <a:srgbClr val="875B0D">
                    <a:alpha val="70000"/>
                  </a:srgbClr>
                </a:outerShdw>
              </a:effectLst>
              <a:latin typeface="华文行楷" charset="0"/>
              <a:ea typeface="华文行楷"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141318"/>
                                        </p:tgtEl>
                                        <p:attrNameLst>
                                          <p:attrName>style.visibility</p:attrName>
                                        </p:attrNameLst>
                                      </p:cBhvr>
                                      <p:to>
                                        <p:strVal val="visible"/>
                                      </p:to>
                                    </p:set>
                                    <p:animEffect transition="in" filter="wipe(down)">
                                      <p:cBhvr>
                                        <p:cTn id="7" dur="580">
                                          <p:stCondLst>
                                            <p:cond delay="0"/>
                                          </p:stCondLst>
                                        </p:cTn>
                                        <p:tgtEl>
                                          <p:spTgt spid="141318"/>
                                        </p:tgtEl>
                                      </p:cBhvr>
                                    </p:animEffect>
                                    <p:anim calcmode="lin" valueType="num">
                                      <p:cBhvr>
                                        <p:cTn id="8" dur="1822" tmFilter="0,0; 0.14,0.36; 0.43,0.73; 0.71,0.91; 1.0,1.0">
                                          <p:stCondLst>
                                            <p:cond delay="0"/>
                                          </p:stCondLst>
                                        </p:cTn>
                                        <p:tgtEl>
                                          <p:spTgt spid="141318"/>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41318"/>
                                        </p:tgtEl>
                                        <p:attrNameLst>
                                          <p:attrName>ppt_y</p:attrName>
                                        </p:attrNameLst>
                                      </p:cBhvr>
                                      <p:tavLst>
                                        <p:tav tm="0" fmla="#ppt_y-sin(pi*$)/3">
                                          <p:val>
                                            <p:fltVal val="0.500000"/>
                                          </p:val>
                                        </p:tav>
                                        <p:tav tm="100000">
                                          <p:val>
                                            <p:fltVal val="1.000000"/>
                                          </p:val>
                                        </p:tav>
                                      </p:tavLst>
                                    </p:anim>
                                    <p:anim calcmode="lin" valueType="num">
                                      <p:cBhvr>
                                        <p:cTn id="10" dur="664" tmFilter="0, 0; 0.125,0.2665; 0.25,0.4; 0.375,0.465; 0.5,0.5;  0.625,0.535; 0.75,0.6; 0.875,0.7335; 1,1">
                                          <p:stCondLst>
                                            <p:cond delay="664"/>
                                          </p:stCondLst>
                                        </p:cTn>
                                        <p:tgtEl>
                                          <p:spTgt spid="141318"/>
                                        </p:tgtEl>
                                        <p:attrNameLst>
                                          <p:attrName>ppt_y</p:attrName>
                                        </p:attrNameLst>
                                      </p:cBhvr>
                                      <p:tavLst>
                                        <p:tav tm="0" fmla="#ppt_y-sin(pi*$)/9">
                                          <p:val>
                                            <p:fltVal val="0.000000"/>
                                          </p:val>
                                        </p:tav>
                                        <p:tav tm="100000">
                                          <p:val>
                                            <p:fltVal val="1.000000"/>
                                          </p:val>
                                        </p:tav>
                                      </p:tavLst>
                                    </p:anim>
                                    <p:anim calcmode="lin" valueType="num">
                                      <p:cBhvr>
                                        <p:cTn id="11" dur="332" tmFilter="0, 0; 0.125,0.2665; 0.25,0.4; 0.375,0.465; 0.5,0.5;  0.625,0.535; 0.75,0.6; 0.875,0.7335; 1,1">
                                          <p:stCondLst>
                                            <p:cond delay="1324"/>
                                          </p:stCondLst>
                                        </p:cTn>
                                        <p:tgtEl>
                                          <p:spTgt spid="141318"/>
                                        </p:tgtEl>
                                        <p:attrNameLst>
                                          <p:attrName>ppt_y</p:attrName>
                                        </p:attrNameLst>
                                      </p:cBhvr>
                                      <p:tavLst>
                                        <p:tav tm="0" fmla="#ppt_y-sin(pi*$)/27">
                                          <p:val>
                                            <p:fltVal val="0.000000"/>
                                          </p:val>
                                        </p:tav>
                                        <p:tav tm="100000">
                                          <p:val>
                                            <p:fltVal val="1.000000"/>
                                          </p:val>
                                        </p:tav>
                                      </p:tavLst>
                                    </p:anim>
                                    <p:anim calcmode="lin" valueType="num">
                                      <p:cBhvr>
                                        <p:cTn id="12" dur="164" tmFilter="0, 0; 0.125,0.2665; 0.25,0.4; 0.375,0.465; 0.5,0.5;  0.625,0.535; 0.75,0.6; 0.875,0.7335; 1,1">
                                          <p:stCondLst>
                                            <p:cond delay="1656"/>
                                          </p:stCondLst>
                                        </p:cTn>
                                        <p:tgtEl>
                                          <p:spTgt spid="141318"/>
                                        </p:tgtEl>
                                        <p:attrNameLst>
                                          <p:attrName>ppt_y</p:attrName>
                                        </p:attrNameLst>
                                      </p:cBhvr>
                                      <p:tavLst>
                                        <p:tav tm="0" fmla="#ppt_y-sin(pi*$)/81">
                                          <p:val>
                                            <p:fltVal val="0.000000"/>
                                          </p:val>
                                        </p:tav>
                                        <p:tav tm="100000">
                                          <p:val>
                                            <p:fltVal val="1.000000"/>
                                          </p:val>
                                        </p:tav>
                                      </p:tavLst>
                                    </p:anim>
                                    <p:animScale>
                                      <p:cBhvr>
                                        <p:cTn id="13" dur="26">
                                          <p:stCondLst>
                                            <p:cond delay="650"/>
                                          </p:stCondLst>
                                        </p:cTn>
                                        <p:tgtEl>
                                          <p:spTgt spid="141318"/>
                                        </p:tgtEl>
                                      </p:cBhvr>
                                      <p:to x="100000" y="60000"/>
                                    </p:animScale>
                                    <p:animScale>
                                      <p:cBhvr>
                                        <p:cTn id="14" dur="166" decel="50000">
                                          <p:stCondLst>
                                            <p:cond delay="676"/>
                                          </p:stCondLst>
                                        </p:cTn>
                                        <p:tgtEl>
                                          <p:spTgt spid="141318"/>
                                        </p:tgtEl>
                                      </p:cBhvr>
                                      <p:to x="100000" y="100000"/>
                                    </p:animScale>
                                    <p:animScale>
                                      <p:cBhvr>
                                        <p:cTn id="15" dur="26">
                                          <p:stCondLst>
                                            <p:cond delay="1312"/>
                                          </p:stCondLst>
                                        </p:cTn>
                                        <p:tgtEl>
                                          <p:spTgt spid="141318"/>
                                        </p:tgtEl>
                                      </p:cBhvr>
                                      <p:to x="100000" y="80000"/>
                                    </p:animScale>
                                    <p:animScale>
                                      <p:cBhvr>
                                        <p:cTn id="16" dur="166" decel="50000">
                                          <p:stCondLst>
                                            <p:cond delay="1338"/>
                                          </p:stCondLst>
                                        </p:cTn>
                                        <p:tgtEl>
                                          <p:spTgt spid="141318"/>
                                        </p:tgtEl>
                                      </p:cBhvr>
                                      <p:to x="100000" y="100000"/>
                                    </p:animScale>
                                    <p:animScale>
                                      <p:cBhvr>
                                        <p:cTn id="17" dur="26">
                                          <p:stCondLst>
                                            <p:cond delay="1642"/>
                                          </p:stCondLst>
                                        </p:cTn>
                                        <p:tgtEl>
                                          <p:spTgt spid="141318"/>
                                        </p:tgtEl>
                                      </p:cBhvr>
                                      <p:to x="100000" y="90000"/>
                                    </p:animScale>
                                    <p:animScale>
                                      <p:cBhvr>
                                        <p:cTn id="18" dur="166" decel="50000">
                                          <p:stCondLst>
                                            <p:cond delay="1668"/>
                                          </p:stCondLst>
                                        </p:cTn>
                                        <p:tgtEl>
                                          <p:spTgt spid="141318"/>
                                        </p:tgtEl>
                                      </p:cBhvr>
                                      <p:to x="100000" y="100000"/>
                                    </p:animScale>
                                    <p:animScale>
                                      <p:cBhvr>
                                        <p:cTn id="19" dur="26">
                                          <p:stCondLst>
                                            <p:cond delay="1808"/>
                                          </p:stCondLst>
                                        </p:cTn>
                                        <p:tgtEl>
                                          <p:spTgt spid="141318"/>
                                        </p:tgtEl>
                                      </p:cBhvr>
                                      <p:to x="100000" y="95000"/>
                                    </p:animScale>
                                    <p:animScale>
                                      <p:cBhvr>
                                        <p:cTn id="20" dur="166" decel="50000">
                                          <p:stCondLst>
                                            <p:cond delay="1834"/>
                                          </p:stCondLst>
                                        </p:cTn>
                                        <p:tgtEl>
                                          <p:spTgt spid="141318"/>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5218" name="文本占位符 265217"/>
          <p:cNvSpPr>
            <a:spLocks noGrp="1" noRot="1"/>
          </p:cNvSpPr>
          <p:nvPr>
            <p:ph type="body" idx="1"/>
          </p:nvPr>
        </p:nvSpPr>
        <p:spPr>
          <a:ln/>
        </p:spPr>
        <p:txBody>
          <a:bodyPr/>
          <a:p>
            <a:pPr>
              <a:buNone/>
            </a:pPr>
            <a:r>
              <a:rPr lang="en-US" altLang="zh-CN" sz="4000" b="1" dirty="0">
                <a:latin typeface="宋体" panose="02010600030101010101" pitchFamily="2" charset="-122"/>
              </a:rPr>
              <a:t>      </a:t>
            </a:r>
            <a:r>
              <a:rPr lang="zh-CN" altLang="en-US" sz="4000" b="1" dirty="0">
                <a:latin typeface="宋体" panose="02010600030101010101" pitchFamily="2" charset="-122"/>
              </a:rPr>
              <a:t>韩兆琦在</a:t>
            </a:r>
            <a:r>
              <a:rPr lang="en-US" altLang="zh-CN" sz="4000" b="1" dirty="0">
                <a:latin typeface="宋体" panose="02010600030101010101" pitchFamily="2" charset="-122"/>
              </a:rPr>
              <a:t>《</a:t>
            </a:r>
            <a:r>
              <a:rPr lang="zh-CN" altLang="en-US" sz="4000" b="1" dirty="0">
                <a:latin typeface="宋体" panose="02010600030101010101" pitchFamily="2" charset="-122"/>
              </a:rPr>
              <a:t>史记博议</a:t>
            </a:r>
            <a:r>
              <a:rPr lang="en-US" altLang="zh-CN" sz="4000" b="1" dirty="0">
                <a:latin typeface="宋体" panose="02010600030101010101" pitchFamily="2" charset="-122"/>
              </a:rPr>
              <a:t>》</a:t>
            </a:r>
            <a:r>
              <a:rPr lang="zh-CN" altLang="en-US" sz="4000" b="1" dirty="0">
                <a:latin typeface="宋体" panose="02010600030101010101" pitchFamily="2" charset="-122"/>
              </a:rPr>
              <a:t>说，“项羽是一个顶天立地的英雄，却同时也是一个鼠目寸光的庸人；有时有龙飞凤舞之雄姿，有时又愚蠢昏庸的像一头驴子；有时宽厚仁慈，有时又暴戾凶残的令人发指”。</a:t>
            </a:r>
            <a:r>
              <a:rPr lang="zh-CN" altLang="en-US" sz="4000" b="1" dirty="0"/>
              <a:t> </a:t>
            </a:r>
            <a:endParaRPr lang="zh-CN" altLang="en-US" sz="4000" b="1"/>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6244" name="文本框 266243"/>
          <p:cNvSpPr txBox="1"/>
          <p:nvPr/>
        </p:nvSpPr>
        <p:spPr>
          <a:xfrm>
            <a:off x="179388" y="2276475"/>
            <a:ext cx="8713787" cy="3355975"/>
          </a:xfrm>
          <a:prstGeom prst="rect">
            <a:avLst/>
          </a:prstGeom>
          <a:noFill/>
          <a:ln w="9525">
            <a:noFill/>
          </a:ln>
        </p:spPr>
        <p:txBody>
          <a:bodyPr>
            <a:spAutoFit/>
          </a:bodyPr>
          <a:p>
            <a:pPr>
              <a:spcBef>
                <a:spcPct val="50000"/>
              </a:spcBef>
              <a:buClr>
                <a:schemeClr val="bg1"/>
              </a:buClr>
            </a:pPr>
            <a:r>
              <a:rPr lang="en-US" altLang="zh-CN" sz="3200" b="1" dirty="0">
                <a:latin typeface="Arial" panose="020B0604020202020204" pitchFamily="34" charset="0"/>
              </a:rPr>
              <a:t>        </a:t>
            </a:r>
            <a:r>
              <a:rPr lang="en-US" altLang="zh-CN" sz="2800" b="1" dirty="0">
                <a:latin typeface="黑体" panose="02010609060101010101" pitchFamily="49" charset="-122"/>
                <a:ea typeface="黑体" panose="02010609060101010101" pitchFamily="49" charset="-122"/>
              </a:rPr>
              <a:t>“</a:t>
            </a:r>
            <a:r>
              <a:rPr lang="zh-CN" altLang="en-US" sz="2800" b="1" dirty="0">
                <a:latin typeface="黑体" panose="02010609060101010101" pitchFamily="49" charset="-122"/>
                <a:ea typeface="黑体" panose="02010609060101010101" pitchFamily="49" charset="-122"/>
              </a:rPr>
              <a:t>夫运筹策帷帐之中，决胜于千里之外，吾不如子房</a:t>
            </a:r>
            <a:r>
              <a:rPr lang="zh-CN" altLang="en-US" sz="2800" b="1" dirty="0">
                <a:solidFill>
                  <a:srgbClr val="000000"/>
                </a:solidFill>
                <a:latin typeface="黑体" panose="02010609060101010101" pitchFamily="49" charset="-122"/>
                <a:ea typeface="黑体" panose="02010609060101010101" pitchFamily="49" charset="-122"/>
              </a:rPr>
              <a:t>（即张良）。</a:t>
            </a:r>
            <a:r>
              <a:rPr lang="zh-CN" altLang="en-US" dirty="0">
                <a:latin typeface="黑体" panose="02010609060101010101" pitchFamily="49" charset="-122"/>
                <a:ea typeface="黑体" panose="02010609060101010101" pitchFamily="49" charset="-122"/>
              </a:rPr>
              <a:t> </a:t>
            </a:r>
            <a:r>
              <a:rPr lang="zh-CN" altLang="en-US" sz="2800" b="1" dirty="0">
                <a:latin typeface="黑体" panose="02010609060101010101" pitchFamily="49" charset="-122"/>
                <a:ea typeface="黑体" panose="02010609060101010101" pitchFamily="49" charset="-122"/>
              </a:rPr>
              <a:t>镇国家，抚百姓，给馈饷，不绝粮道，吾不如萧何。连百万之军，战必胜，攻必取，吾不如韩信。</a:t>
            </a:r>
            <a:r>
              <a:rPr lang="zh-CN" altLang="en-US" sz="2800" b="1" dirty="0">
                <a:solidFill>
                  <a:srgbClr val="FF0000"/>
                </a:solidFill>
                <a:latin typeface="黑体" panose="02010609060101010101" pitchFamily="49" charset="-122"/>
                <a:ea typeface="黑体" panose="02010609060101010101" pitchFamily="49" charset="-122"/>
              </a:rPr>
              <a:t>此三者，皆人杰也，吾能用之，此吾所以取天下也。项羽有一范增而不能用，此其所以为我擒也。”</a:t>
            </a:r>
            <a:r>
              <a:rPr lang="zh-CN" altLang="en-US" sz="2800" b="1" dirty="0">
                <a:latin typeface="黑体" panose="02010609060101010101" pitchFamily="49" charset="-122"/>
                <a:ea typeface="黑体" panose="02010609060101010101" pitchFamily="49" charset="-122"/>
              </a:rPr>
              <a:t> （</a:t>
            </a:r>
            <a:r>
              <a:rPr lang="en-US" altLang="zh-CN" sz="2800" b="1" dirty="0">
                <a:latin typeface="黑体" panose="02010609060101010101" pitchFamily="49" charset="-122"/>
                <a:ea typeface="黑体" panose="02010609060101010101" pitchFamily="49" charset="-122"/>
              </a:rPr>
              <a:t>《</a:t>
            </a:r>
            <a:r>
              <a:rPr lang="zh-CN" altLang="en-US" sz="2800" b="1" dirty="0">
                <a:latin typeface="黑体" panose="02010609060101010101" pitchFamily="49" charset="-122"/>
                <a:ea typeface="黑体" panose="02010609060101010101" pitchFamily="49" charset="-122"/>
              </a:rPr>
              <a:t>高祖本纪</a:t>
            </a:r>
            <a:r>
              <a:rPr lang="en-US" altLang="zh-CN" sz="2800" b="1" dirty="0">
                <a:latin typeface="黑体" panose="02010609060101010101" pitchFamily="49" charset="-122"/>
                <a:ea typeface="黑体" panose="02010609060101010101" pitchFamily="49" charset="-122"/>
              </a:rPr>
              <a:t>》</a:t>
            </a:r>
            <a:r>
              <a:rPr lang="zh-CN" altLang="en-US" sz="2800" b="1" dirty="0">
                <a:latin typeface="黑体" panose="02010609060101010101" pitchFamily="49" charset="-122"/>
                <a:ea typeface="黑体" panose="02010609060101010101" pitchFamily="49" charset="-122"/>
              </a:rPr>
              <a:t>）</a:t>
            </a:r>
            <a:endParaRPr lang="zh-CN" altLang="en-US" sz="2800" b="1" dirty="0">
              <a:latin typeface="黑体" panose="02010609060101010101" pitchFamily="49" charset="-122"/>
              <a:ea typeface="黑体" panose="02010609060101010101" pitchFamily="49" charset="-122"/>
            </a:endParaRPr>
          </a:p>
          <a:p>
            <a:pPr>
              <a:spcBef>
                <a:spcPct val="50000"/>
              </a:spcBef>
            </a:pPr>
            <a:endParaRPr lang="zh-CN" altLang="en-US" sz="2800" dirty="0">
              <a:latin typeface="黑体" panose="02010609060101010101" pitchFamily="49" charset="-122"/>
              <a:ea typeface="黑体" panose="02010609060101010101" pitchFamily="49" charset="-122"/>
            </a:endParaRPr>
          </a:p>
        </p:txBody>
      </p:sp>
      <p:sp>
        <p:nvSpPr>
          <p:cNvPr id="266245" name="文本框 266244"/>
          <p:cNvSpPr txBox="1"/>
          <p:nvPr/>
        </p:nvSpPr>
        <p:spPr>
          <a:xfrm>
            <a:off x="323850" y="5300663"/>
            <a:ext cx="8353425" cy="1677987"/>
          </a:xfrm>
          <a:prstGeom prst="rect">
            <a:avLst/>
          </a:prstGeom>
          <a:noFill/>
          <a:ln w="9525">
            <a:noFill/>
          </a:ln>
        </p:spPr>
        <p:txBody>
          <a:bodyPr>
            <a:spAutoFit/>
          </a:bodyPr>
          <a:p>
            <a:r>
              <a:rPr lang="zh-CN" altLang="en-US" sz="2800" b="1" dirty="0">
                <a:latin typeface="Arial" panose="020B0604020202020204" pitchFamily="34" charset="0"/>
              </a:rPr>
              <a:t>刘邦</a:t>
            </a:r>
            <a:r>
              <a:rPr lang="zh-CN" altLang="en-US" sz="2800" b="1" dirty="0">
                <a:solidFill>
                  <a:srgbClr val="CC0000"/>
                </a:solidFill>
                <a:latin typeface="Arial" panose="020B0604020202020204" pitchFamily="34" charset="0"/>
              </a:rPr>
              <a:t>能够招揽人才，知人善任，故得江山；</a:t>
            </a:r>
            <a:endParaRPr lang="zh-CN" altLang="en-US" sz="2800" b="1" dirty="0">
              <a:solidFill>
                <a:srgbClr val="CC0000"/>
              </a:solidFill>
              <a:latin typeface="Arial" panose="020B0604020202020204" pitchFamily="34" charset="0"/>
            </a:endParaRPr>
          </a:p>
          <a:p>
            <a:r>
              <a:rPr lang="zh-CN" altLang="en-US" sz="2800" b="1" dirty="0">
                <a:latin typeface="Arial" panose="020B0604020202020204" pitchFamily="34" charset="0"/>
              </a:rPr>
              <a:t>项羽</a:t>
            </a:r>
            <a:r>
              <a:rPr lang="zh-CN" altLang="en-US" sz="2800" b="1" dirty="0">
                <a:solidFill>
                  <a:srgbClr val="CC0000"/>
                </a:solidFill>
                <a:latin typeface="Arial" panose="020B0604020202020204" pitchFamily="34" charset="0"/>
              </a:rPr>
              <a:t>不能任用贤才，刚愎自用，故失天下。</a:t>
            </a:r>
            <a:endParaRPr lang="zh-CN" altLang="en-US" sz="2800" b="1" dirty="0">
              <a:solidFill>
                <a:srgbClr val="CC0000"/>
              </a:solidFill>
              <a:latin typeface="Arial" panose="020B0604020202020204" pitchFamily="34" charset="0"/>
            </a:endParaRPr>
          </a:p>
          <a:p>
            <a:pPr>
              <a:spcBef>
                <a:spcPct val="50000"/>
              </a:spcBef>
            </a:pPr>
            <a:endParaRPr lang="zh-CN" altLang="en-US" sz="3200" dirty="0">
              <a:latin typeface="Arial" panose="020B0604020202020204" pitchFamily="34" charset="0"/>
            </a:endParaRPr>
          </a:p>
        </p:txBody>
      </p:sp>
      <p:sp>
        <p:nvSpPr>
          <p:cNvPr id="266246" name="文本框 266245"/>
          <p:cNvSpPr txBox="1"/>
          <p:nvPr/>
        </p:nvSpPr>
        <p:spPr>
          <a:xfrm>
            <a:off x="179388" y="620713"/>
            <a:ext cx="7777162" cy="762000"/>
          </a:xfrm>
          <a:prstGeom prst="rect">
            <a:avLst/>
          </a:prstGeom>
          <a:noFill/>
          <a:ln w="9525">
            <a:noFill/>
          </a:ln>
        </p:spPr>
        <p:txBody>
          <a:bodyPr>
            <a:spAutoFit/>
          </a:bodyPr>
          <a:p>
            <a:pPr>
              <a:spcBef>
                <a:spcPct val="50000"/>
              </a:spcBef>
            </a:pPr>
            <a:r>
              <a:rPr lang="zh-CN" altLang="en-US" sz="4400" b="1" dirty="0">
                <a:latin typeface="Arial" panose="020B0604020202020204" pitchFamily="34" charset="0"/>
                <a:ea typeface="黑体" panose="02010609060101010101" pitchFamily="49" charset="-122"/>
              </a:rPr>
              <a:t>刘邦对项羽的评价</a:t>
            </a:r>
            <a:endParaRPr lang="zh-CN" altLang="en-US" sz="4400" b="1" dirty="0">
              <a:latin typeface="Arial" panose="020B0604020202020204" pitchFamily="34" charset="0"/>
              <a:ea typeface="黑体" panose="02010609060101010101" pitchFamily="49" charset="-122"/>
            </a:endParaRPr>
          </a:p>
        </p:txBody>
      </p:sp>
      <p:sp>
        <p:nvSpPr>
          <p:cNvPr id="266247" name="文本框 266246"/>
          <p:cNvSpPr txBox="1"/>
          <p:nvPr/>
        </p:nvSpPr>
        <p:spPr>
          <a:xfrm>
            <a:off x="6011863" y="898525"/>
            <a:ext cx="3132137" cy="366713"/>
          </a:xfrm>
          <a:prstGeom prst="rect">
            <a:avLst/>
          </a:prstGeom>
          <a:noFill/>
          <a:ln w="9525">
            <a:noFill/>
          </a:ln>
        </p:spPr>
        <p:txBody>
          <a:bodyPr>
            <a:spAutoFit/>
          </a:bodyPr>
          <a:p>
            <a:pPr>
              <a:spcBef>
                <a:spcPct val="50000"/>
              </a:spcBef>
            </a:pPr>
            <a:endParaRPr dirty="0">
              <a:latin typeface="Arial" panose="020B0604020202020204" pitchFamily="34" charset="0"/>
            </a:endParaRPr>
          </a:p>
        </p:txBody>
      </p:sp>
      <p:pic>
        <p:nvPicPr>
          <p:cNvPr id="266248" name="图片 266247" descr="jfjb06b525b0A"/>
          <p:cNvPicPr>
            <a:picLocks noChangeAspect="1"/>
          </p:cNvPicPr>
          <p:nvPr/>
        </p:nvPicPr>
        <p:blipFill>
          <a:blip r:embed="rId1"/>
          <a:stretch>
            <a:fillRect/>
          </a:stretch>
        </p:blipFill>
        <p:spPr>
          <a:xfrm>
            <a:off x="6334125" y="0"/>
            <a:ext cx="2809875" cy="2333625"/>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66245"/>
                                        </p:tgtEl>
                                        <p:attrNameLst>
                                          <p:attrName>style.visibility</p:attrName>
                                        </p:attrNameLst>
                                      </p:cBhvr>
                                      <p:to>
                                        <p:strVal val="visible"/>
                                      </p:to>
                                    </p:set>
                                    <p:anim calcmode="lin" valueType="num">
                                      <p:cBhvr additive="base">
                                        <p:cTn id="7" dur="500" fill="hold"/>
                                        <p:tgtEl>
                                          <p:spTgt spid="266245"/>
                                        </p:tgtEl>
                                        <p:attrNameLst>
                                          <p:attrName>ppt_x</p:attrName>
                                        </p:attrNameLst>
                                      </p:cBhvr>
                                      <p:tavLst>
                                        <p:tav tm="0">
                                          <p:val>
                                            <p:strVal val="#ppt_x"/>
                                          </p:val>
                                        </p:tav>
                                        <p:tav tm="100000">
                                          <p:val>
                                            <p:strVal val="#ppt_x"/>
                                          </p:val>
                                        </p:tav>
                                      </p:tavLst>
                                    </p:anim>
                                    <p:anim calcmode="lin" valueType="num">
                                      <p:cBhvr additive="base">
                                        <p:cTn id="8" dur="500" fill="hold"/>
                                        <p:tgtEl>
                                          <p:spTgt spid="26624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45"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56002" name="标题 256001"/>
          <p:cNvSpPr>
            <a:spLocks noGrp="1" noRot="1"/>
          </p:cNvSpPr>
          <p:nvPr>
            <p:ph type="title"/>
          </p:nvPr>
        </p:nvSpPr>
        <p:spPr>
          <a:xfrm>
            <a:off x="323850" y="333375"/>
            <a:ext cx="8540750" cy="1143000"/>
          </a:xfrm>
          <a:ln/>
        </p:spPr>
        <p:txBody>
          <a:bodyPr anchor="ctr"/>
          <a:p>
            <a:pPr algn="l"/>
            <a:r>
              <a:rPr lang="en-US" altLang="zh-CN" dirty="0">
                <a:solidFill>
                  <a:srgbClr val="000000"/>
                </a:solidFill>
                <a:latin typeface="黑体" panose="02010609060101010101" pitchFamily="49" charset="-122"/>
                <a:ea typeface="黑体" panose="02010609060101010101" pitchFamily="49" charset="-122"/>
              </a:rPr>
              <a:t> </a:t>
            </a:r>
            <a:r>
              <a:rPr lang="zh-CN" altLang="en-US" b="1" dirty="0">
                <a:solidFill>
                  <a:srgbClr val="000000"/>
                </a:solidFill>
                <a:latin typeface="黑体" panose="02010609060101010101" pitchFamily="49" charset="-122"/>
                <a:ea typeface="黑体" panose="02010609060101010101" pitchFamily="49" charset="-122"/>
              </a:rPr>
              <a:t>韩信对项羽的评价</a:t>
            </a:r>
            <a:r>
              <a:rPr lang="zh-CN" altLang="en-US" dirty="0"/>
              <a:t> </a:t>
            </a:r>
            <a:endParaRPr lang="zh-CN" altLang="en-US"/>
          </a:p>
        </p:txBody>
      </p:sp>
      <p:sp>
        <p:nvSpPr>
          <p:cNvPr id="256003" name="文本占位符 256002"/>
          <p:cNvSpPr>
            <a:spLocks noGrp="1" noRot="1"/>
          </p:cNvSpPr>
          <p:nvPr>
            <p:ph type="body" idx="1"/>
          </p:nvPr>
        </p:nvSpPr>
        <p:spPr>
          <a:xfrm>
            <a:off x="609600" y="1676400"/>
            <a:ext cx="8002588" cy="4392613"/>
          </a:xfrm>
          <a:ln/>
        </p:spPr>
        <p:txBody>
          <a:bodyPr/>
          <a:p>
            <a:pPr algn="just">
              <a:buNone/>
            </a:pPr>
            <a:r>
              <a:rPr lang="en-US" altLang="zh-CN" sz="2800" dirty="0">
                <a:solidFill>
                  <a:srgbClr val="000000"/>
                </a:solidFill>
                <a:latin typeface="宋体" panose="02010600030101010101" pitchFamily="2" charset="-122"/>
                <a:ea typeface="黑体" panose="02010609060101010101" pitchFamily="49" charset="-122"/>
              </a:rPr>
              <a:t> </a:t>
            </a:r>
            <a:r>
              <a:rPr lang="en-US" altLang="zh-CN" b="1" dirty="0">
                <a:solidFill>
                  <a:srgbClr val="000000"/>
                </a:solidFill>
                <a:latin typeface="宋体" panose="02010600030101010101" pitchFamily="2" charset="-122"/>
                <a:ea typeface="黑体" panose="02010609060101010101" pitchFamily="49" charset="-122"/>
              </a:rPr>
              <a:t>“</a:t>
            </a:r>
            <a:r>
              <a:rPr lang="zh-CN" altLang="en-US" b="1" dirty="0">
                <a:solidFill>
                  <a:srgbClr val="000000"/>
                </a:solidFill>
                <a:latin typeface="宋体" panose="02010600030101010101" pitchFamily="2" charset="-122"/>
                <a:ea typeface="黑体" panose="02010609060101010101" pitchFamily="49" charset="-122"/>
              </a:rPr>
              <a:t>项王见人恭敬慈爱，言语呕呕</a:t>
            </a:r>
            <a:r>
              <a:rPr lang="en-US" altLang="zh-CN" b="1" dirty="0">
                <a:solidFill>
                  <a:srgbClr val="000000"/>
                </a:solidFill>
                <a:latin typeface="宋体" panose="02010600030101010101" pitchFamily="2" charset="-122"/>
                <a:ea typeface="黑体" panose="02010609060101010101" pitchFamily="49" charset="-122"/>
              </a:rPr>
              <a:t>(xū)</a:t>
            </a:r>
            <a:r>
              <a:rPr lang="zh-CN" altLang="en-US" b="1" dirty="0">
                <a:solidFill>
                  <a:srgbClr val="000000"/>
                </a:solidFill>
                <a:latin typeface="宋体" panose="02010600030101010101" pitchFamily="2" charset="-122"/>
                <a:ea typeface="黑体" panose="02010609060101010101" pitchFamily="49" charset="-122"/>
              </a:rPr>
              <a:t>，人有疾病，涕泣分食饮，至使人有功当封爵者，印刓</a:t>
            </a:r>
            <a:r>
              <a:rPr lang="en-US" altLang="zh-CN" b="1" dirty="0">
                <a:solidFill>
                  <a:srgbClr val="000000"/>
                </a:solidFill>
                <a:latin typeface="宋体" panose="02010600030101010101" pitchFamily="2" charset="-122"/>
                <a:ea typeface="黑体" panose="02010609060101010101" pitchFamily="49" charset="-122"/>
              </a:rPr>
              <a:t>(wán)</a:t>
            </a:r>
            <a:r>
              <a:rPr lang="zh-CN" altLang="en-US" b="1" dirty="0">
                <a:solidFill>
                  <a:srgbClr val="000000"/>
                </a:solidFill>
                <a:latin typeface="宋体" panose="02010600030101010101" pitchFamily="2" charset="-122"/>
                <a:ea typeface="黑体" panose="02010609060101010101" pitchFamily="49" charset="-122"/>
              </a:rPr>
              <a:t>敝，忍不能予，此所谓</a:t>
            </a:r>
            <a:r>
              <a:rPr lang="zh-CN" altLang="en-US" b="1" dirty="0">
                <a:solidFill>
                  <a:srgbClr val="FF0000"/>
                </a:solidFill>
                <a:latin typeface="宋体" panose="02010600030101010101" pitchFamily="2" charset="-122"/>
                <a:ea typeface="黑体" panose="02010609060101010101" pitchFamily="49" charset="-122"/>
              </a:rPr>
              <a:t>妇人之仁</a:t>
            </a:r>
            <a:r>
              <a:rPr lang="zh-CN" altLang="en-US" b="1" dirty="0">
                <a:solidFill>
                  <a:srgbClr val="000000"/>
                </a:solidFill>
                <a:latin typeface="宋体" panose="02010600030101010101" pitchFamily="2" charset="-122"/>
                <a:ea typeface="黑体" panose="02010609060101010101" pitchFamily="49" charset="-122"/>
              </a:rPr>
              <a:t>也。”然而“所过无不残灭者，天下多怨，百姓不亲附，特劫于威强耳。</a:t>
            </a:r>
            <a:r>
              <a:rPr lang="zh-CN" altLang="en-US" b="1" dirty="0">
                <a:solidFill>
                  <a:srgbClr val="FF0000"/>
                </a:solidFill>
                <a:latin typeface="宋体" panose="02010600030101010101" pitchFamily="2" charset="-122"/>
                <a:ea typeface="黑体" panose="02010609060101010101" pitchFamily="49" charset="-122"/>
              </a:rPr>
              <a:t>名虽为霸，实失天下心</a:t>
            </a:r>
            <a:r>
              <a:rPr lang="zh-CN" altLang="en-US" b="1" dirty="0">
                <a:solidFill>
                  <a:srgbClr val="000000"/>
                </a:solidFill>
                <a:latin typeface="宋体" panose="02010600030101010101" pitchFamily="2" charset="-122"/>
                <a:ea typeface="黑体" panose="02010609060101010101" pitchFamily="49" charset="-122"/>
              </a:rPr>
              <a:t>。”</a:t>
            </a:r>
            <a:endParaRPr lang="zh-CN" altLang="en-US" b="1" dirty="0">
              <a:solidFill>
                <a:srgbClr val="000000"/>
              </a:solidFill>
              <a:latin typeface="宋体" panose="02010600030101010101" pitchFamily="2" charset="-122"/>
              <a:ea typeface="黑体" panose="02010609060101010101" pitchFamily="49" charset="-122"/>
            </a:endParaRPr>
          </a:p>
          <a:p>
            <a:pPr algn="just">
              <a:buNone/>
            </a:pPr>
            <a:r>
              <a:rPr lang="zh-CN" altLang="en-US" b="1" dirty="0">
                <a:solidFill>
                  <a:srgbClr val="000000"/>
                </a:solidFill>
                <a:latin typeface="宋体" panose="02010600030101010101" pitchFamily="2" charset="-122"/>
                <a:ea typeface="黑体" panose="02010609060101010101" pitchFamily="49" charset="-122"/>
              </a:rPr>
              <a:t>  </a:t>
            </a:r>
            <a:r>
              <a:rPr lang="zh-CN" altLang="en-US" sz="2400" b="1" dirty="0">
                <a:solidFill>
                  <a:srgbClr val="000000"/>
                </a:solidFill>
                <a:latin typeface="宋体" panose="02010600030101010101" pitchFamily="2" charset="-122"/>
                <a:ea typeface="黑体" panose="02010609060101010101" pitchFamily="49" charset="-122"/>
              </a:rPr>
              <a:t>注：</a:t>
            </a:r>
            <a:r>
              <a:rPr lang="en-US" altLang="zh-CN" sz="2400" b="1" dirty="0">
                <a:solidFill>
                  <a:srgbClr val="000000"/>
                </a:solidFill>
                <a:latin typeface="宋体" panose="02010600030101010101" pitchFamily="2" charset="-122"/>
                <a:ea typeface="黑体" panose="02010609060101010101" pitchFamily="49" charset="-122"/>
              </a:rPr>
              <a:t>①</a:t>
            </a:r>
            <a:r>
              <a:rPr lang="zh-CN" altLang="en-US" sz="2400" b="1" dirty="0">
                <a:solidFill>
                  <a:srgbClr val="000000"/>
                </a:solidFill>
                <a:latin typeface="宋体" panose="02010600030101010101" pitchFamily="2" charset="-122"/>
                <a:ea typeface="黑体" panose="02010609060101010101" pitchFamily="49" charset="-122"/>
              </a:rPr>
              <a:t>呕呕：和悦的样子</a:t>
            </a:r>
            <a:endParaRPr lang="zh-CN" altLang="en-US" sz="2400" b="1" dirty="0">
              <a:solidFill>
                <a:srgbClr val="000000"/>
              </a:solidFill>
              <a:latin typeface="宋体" panose="02010600030101010101" pitchFamily="2" charset="-122"/>
              <a:ea typeface="黑体" panose="02010609060101010101" pitchFamily="49" charset="-122"/>
            </a:endParaRPr>
          </a:p>
          <a:p>
            <a:pPr algn="just">
              <a:buNone/>
            </a:pPr>
            <a:r>
              <a:rPr lang="zh-CN" altLang="en-US" sz="2400" b="1" dirty="0">
                <a:solidFill>
                  <a:srgbClr val="000000"/>
                </a:solidFill>
                <a:latin typeface="宋体" panose="02010600030101010101" pitchFamily="2" charset="-122"/>
                <a:ea typeface="黑体" panose="02010609060101010101" pitchFamily="49" charset="-122"/>
              </a:rPr>
              <a:t>      </a:t>
            </a:r>
            <a:r>
              <a:rPr lang="en-US" altLang="zh-CN" sz="2400" b="1" dirty="0">
                <a:solidFill>
                  <a:srgbClr val="000000"/>
                </a:solidFill>
                <a:latin typeface="宋体" panose="02010600030101010101" pitchFamily="2" charset="-122"/>
                <a:ea typeface="黑体" panose="02010609060101010101" pitchFamily="49" charset="-122"/>
              </a:rPr>
              <a:t>②</a:t>
            </a:r>
            <a:r>
              <a:rPr lang="zh-CN" altLang="en-US" sz="2400" b="1" dirty="0">
                <a:solidFill>
                  <a:srgbClr val="000000"/>
                </a:solidFill>
                <a:latin typeface="宋体" panose="02010600030101010101" pitchFamily="2" charset="-122"/>
                <a:ea typeface="黑体" panose="02010609060101010101" pitchFamily="49" charset="-122"/>
              </a:rPr>
              <a:t>印刓</a:t>
            </a:r>
            <a:r>
              <a:rPr lang="en-US" altLang="zh-CN" sz="2400" b="1" dirty="0">
                <a:solidFill>
                  <a:srgbClr val="000000"/>
                </a:solidFill>
                <a:latin typeface="宋体" panose="02010600030101010101" pitchFamily="2" charset="-122"/>
                <a:ea typeface="黑体" panose="02010609060101010101" pitchFamily="49" charset="-122"/>
              </a:rPr>
              <a:t>(wán)</a:t>
            </a:r>
            <a:r>
              <a:rPr lang="zh-CN" altLang="en-US" sz="2400" b="1" dirty="0">
                <a:solidFill>
                  <a:srgbClr val="000000"/>
                </a:solidFill>
                <a:latin typeface="宋体" panose="02010600030101010101" pitchFamily="2" charset="-122"/>
                <a:ea typeface="黑体" panose="02010609060101010101" pitchFamily="49" charset="-122"/>
              </a:rPr>
              <a:t>敝：把印信捏在手中，棱角都被摸圆了。</a:t>
            </a:r>
            <a:endParaRPr lang="zh-CN" altLang="en-US" sz="2400" b="1">
              <a:solidFill>
                <a:srgbClr val="000000"/>
              </a:solidFill>
              <a:latin typeface="宋体" panose="02010600030101010101" pitchFamily="2" charset="-122"/>
              <a:ea typeface="黑体" panose="02010609060101010101" pitchFamily="49" charset="-122"/>
            </a:endParaRPr>
          </a:p>
        </p:txBody>
      </p:sp>
      <p:sp>
        <p:nvSpPr>
          <p:cNvPr id="256004" name="文本框 256003"/>
          <p:cNvSpPr txBox="1"/>
          <p:nvPr/>
        </p:nvSpPr>
        <p:spPr>
          <a:xfrm>
            <a:off x="1116013" y="5949950"/>
            <a:ext cx="7272337" cy="579438"/>
          </a:xfrm>
          <a:prstGeom prst="rect">
            <a:avLst/>
          </a:prstGeom>
          <a:noFill/>
          <a:ln w="9525">
            <a:noFill/>
          </a:ln>
        </p:spPr>
        <p:txBody>
          <a:bodyPr>
            <a:spAutoFit/>
          </a:bodyPr>
          <a:p>
            <a:pPr>
              <a:spcBef>
                <a:spcPct val="50000"/>
              </a:spcBef>
            </a:pPr>
            <a:r>
              <a:rPr lang="zh-CN" altLang="en-US" sz="3200" b="1" dirty="0">
                <a:latin typeface="Arial" panose="020B0604020202020204" pitchFamily="34" charset="0"/>
              </a:rPr>
              <a:t>（妇人之仁、失去人心） </a:t>
            </a:r>
            <a:endParaRPr lang="zh-CN" altLang="en-US" sz="3200" b="1" dirty="0">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56004"/>
                                        </p:tgtEl>
                                        <p:attrNameLst>
                                          <p:attrName>style.visibility</p:attrName>
                                        </p:attrNameLst>
                                      </p:cBhvr>
                                      <p:to>
                                        <p:strVal val="visible"/>
                                      </p:to>
                                    </p:set>
                                    <p:animEffect transition="in" filter="blinds(horizontal)">
                                      <p:cBhvr>
                                        <p:cTn id="7" dur="500"/>
                                        <p:tgtEl>
                                          <p:spTgt spid="2560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0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4626" name="文本框 154625"/>
          <p:cNvSpPr txBox="1"/>
          <p:nvPr/>
        </p:nvSpPr>
        <p:spPr>
          <a:xfrm>
            <a:off x="1295400" y="0"/>
            <a:ext cx="6076950" cy="6434138"/>
          </a:xfrm>
          <a:prstGeom prst="rect">
            <a:avLst/>
          </a:prstGeom>
          <a:noFill/>
          <a:ln w="12700">
            <a:noFill/>
          </a:ln>
        </p:spPr>
        <p:txBody>
          <a:bodyPr wrap="none">
            <a:spAutoFit/>
          </a:bodyPr>
          <a:p>
            <a:pPr>
              <a:spcBef>
                <a:spcPct val="50000"/>
              </a:spcBef>
              <a:buClr>
                <a:schemeClr val="bg1"/>
              </a:buClr>
            </a:pPr>
            <a:endParaRPr lang="en-US" altLang="zh-CN" sz="3200" b="1" dirty="0">
              <a:latin typeface="Times New Roman" panose="02020603050405020304" pitchFamily="18" charset="0"/>
              <a:ea typeface="隶书" pitchFamily="49" charset="-122"/>
            </a:endParaRPr>
          </a:p>
          <a:p>
            <a:pPr>
              <a:spcBef>
                <a:spcPct val="50000"/>
              </a:spcBef>
              <a:buClr>
                <a:schemeClr val="bg1"/>
              </a:buClr>
            </a:pPr>
            <a:r>
              <a:rPr lang="en-US" altLang="zh-CN" sz="3200" b="1" dirty="0">
                <a:solidFill>
                  <a:srgbClr val="FF3300"/>
                </a:solidFill>
                <a:latin typeface="Times New Roman" panose="02020603050405020304" pitchFamily="18" charset="0"/>
                <a:ea typeface="隶书" pitchFamily="49" charset="-122"/>
              </a:rPr>
              <a:t>1</a:t>
            </a:r>
            <a:r>
              <a:rPr lang="zh-CN" altLang="en-US" sz="3200" b="1" dirty="0">
                <a:solidFill>
                  <a:srgbClr val="FF3300"/>
                </a:solidFill>
                <a:latin typeface="Times New Roman" panose="02020603050405020304" pitchFamily="18" charset="0"/>
                <a:ea typeface="隶书" pitchFamily="49" charset="-122"/>
              </a:rPr>
              <a:t>）志洁行廉，爱国忠君真气节；</a:t>
            </a:r>
            <a:endParaRPr lang="zh-CN" altLang="en-US" sz="3200" b="1" dirty="0">
              <a:solidFill>
                <a:srgbClr val="FF3300"/>
              </a:solidFill>
              <a:latin typeface="Times New Roman" panose="02020603050405020304" pitchFamily="18" charset="0"/>
              <a:ea typeface="隶书" pitchFamily="49" charset="-122"/>
            </a:endParaRPr>
          </a:p>
          <a:p>
            <a:pPr>
              <a:spcBef>
                <a:spcPct val="50000"/>
              </a:spcBef>
              <a:buClr>
                <a:schemeClr val="bg1"/>
              </a:buClr>
            </a:pPr>
            <a:r>
              <a:rPr lang="zh-CN" altLang="en-US" sz="3200" b="1" dirty="0">
                <a:solidFill>
                  <a:srgbClr val="FF3300"/>
                </a:solidFill>
                <a:latin typeface="Times New Roman" panose="02020603050405020304" pitchFamily="18" charset="0"/>
                <a:ea typeface="隶书" pitchFamily="49" charset="-122"/>
              </a:rPr>
              <a:t>      辞微旨远，经天纬地大诗篇。</a:t>
            </a:r>
            <a:endParaRPr lang="zh-CN" altLang="en-US" sz="3200" b="1" dirty="0">
              <a:solidFill>
                <a:srgbClr val="FF3300"/>
              </a:solidFill>
              <a:latin typeface="Times New Roman" panose="02020603050405020304" pitchFamily="18" charset="0"/>
              <a:ea typeface="隶书" pitchFamily="49" charset="-122"/>
            </a:endParaRPr>
          </a:p>
          <a:p>
            <a:pPr>
              <a:spcBef>
                <a:spcPct val="50000"/>
              </a:spcBef>
              <a:buClr>
                <a:schemeClr val="bg1"/>
              </a:buClr>
            </a:pPr>
            <a:r>
              <a:rPr lang="en-US" altLang="zh-CN" sz="3200" b="1" dirty="0">
                <a:solidFill>
                  <a:srgbClr val="993300"/>
                </a:solidFill>
                <a:latin typeface="Times New Roman" panose="02020603050405020304" pitchFamily="18" charset="0"/>
                <a:ea typeface="隶书" pitchFamily="49" charset="-122"/>
              </a:rPr>
              <a:t>2</a:t>
            </a:r>
            <a:r>
              <a:rPr lang="zh-CN" altLang="en-US" sz="3200" b="1" dirty="0">
                <a:solidFill>
                  <a:srgbClr val="993300"/>
                </a:solidFill>
                <a:latin typeface="Times New Roman" panose="02020603050405020304" pitchFamily="18" charset="0"/>
                <a:ea typeface="隶书" pitchFamily="49" charset="-122"/>
              </a:rPr>
              <a:t>）翁去八百载，醉乡犹在；</a:t>
            </a:r>
            <a:endParaRPr lang="zh-CN" altLang="en-US" sz="3200" b="1" dirty="0">
              <a:solidFill>
                <a:srgbClr val="993300"/>
              </a:solidFill>
              <a:latin typeface="Times New Roman" panose="02020603050405020304" pitchFamily="18" charset="0"/>
              <a:ea typeface="隶书" pitchFamily="49" charset="-122"/>
            </a:endParaRPr>
          </a:p>
          <a:p>
            <a:pPr>
              <a:spcBef>
                <a:spcPct val="50000"/>
              </a:spcBef>
              <a:buClr>
                <a:schemeClr val="bg1"/>
              </a:buClr>
            </a:pPr>
            <a:r>
              <a:rPr lang="zh-CN" altLang="en-US" sz="3200" b="1" dirty="0">
                <a:solidFill>
                  <a:srgbClr val="993300"/>
                </a:solidFill>
                <a:latin typeface="Times New Roman" panose="02020603050405020304" pitchFamily="18" charset="0"/>
                <a:ea typeface="隶书" pitchFamily="49" charset="-122"/>
              </a:rPr>
              <a:t>       山行六七里，亭影不孤。</a:t>
            </a:r>
            <a:endParaRPr lang="zh-CN" altLang="en-US" sz="3200" b="1" dirty="0">
              <a:solidFill>
                <a:srgbClr val="993300"/>
              </a:solidFill>
              <a:latin typeface="Times New Roman" panose="02020603050405020304" pitchFamily="18" charset="0"/>
              <a:ea typeface="隶书" pitchFamily="49" charset="-122"/>
            </a:endParaRPr>
          </a:p>
          <a:p>
            <a:pPr>
              <a:spcBef>
                <a:spcPct val="50000"/>
              </a:spcBef>
              <a:buClr>
                <a:schemeClr val="bg1"/>
              </a:buClr>
            </a:pPr>
            <a:r>
              <a:rPr lang="en-US" altLang="zh-CN" sz="3200" b="1" dirty="0">
                <a:solidFill>
                  <a:srgbClr val="FF3300"/>
                </a:solidFill>
                <a:latin typeface="Times New Roman" panose="02020603050405020304" pitchFamily="18" charset="0"/>
                <a:ea typeface="隶书" pitchFamily="49" charset="-122"/>
              </a:rPr>
              <a:t>3</a:t>
            </a:r>
            <a:r>
              <a:rPr lang="zh-CN" altLang="en-US" sz="3200" b="1" dirty="0">
                <a:solidFill>
                  <a:srgbClr val="FF3300"/>
                </a:solidFill>
                <a:latin typeface="Times New Roman" panose="02020603050405020304" pitchFamily="18" charset="0"/>
                <a:ea typeface="隶书" pitchFamily="49" charset="-122"/>
              </a:rPr>
              <a:t>）刚直不阿，留得正气冲霄汉；</a:t>
            </a:r>
            <a:endParaRPr lang="zh-CN" altLang="en-US" sz="3200" b="1" dirty="0">
              <a:solidFill>
                <a:srgbClr val="FF3300"/>
              </a:solidFill>
              <a:latin typeface="Times New Roman" panose="02020603050405020304" pitchFamily="18" charset="0"/>
              <a:ea typeface="隶书" pitchFamily="49" charset="-122"/>
            </a:endParaRPr>
          </a:p>
          <a:p>
            <a:pPr>
              <a:spcBef>
                <a:spcPct val="50000"/>
              </a:spcBef>
              <a:buClr>
                <a:schemeClr val="bg1"/>
              </a:buClr>
            </a:pPr>
            <a:r>
              <a:rPr lang="zh-CN" altLang="en-US" sz="3200" b="1" dirty="0">
                <a:solidFill>
                  <a:srgbClr val="FF3300"/>
                </a:solidFill>
                <a:latin typeface="Times New Roman" panose="02020603050405020304" pitchFamily="18" charset="0"/>
                <a:ea typeface="隶书" pitchFamily="49" charset="-122"/>
              </a:rPr>
              <a:t>      幽愁发愤，著成信史照尘寰。</a:t>
            </a:r>
            <a:endParaRPr lang="zh-CN" altLang="en-US" sz="3200" b="1" dirty="0">
              <a:latin typeface="Times New Roman" panose="02020603050405020304" pitchFamily="18" charset="0"/>
              <a:ea typeface="隶书" pitchFamily="49" charset="-122"/>
            </a:endParaRPr>
          </a:p>
          <a:p>
            <a:pPr>
              <a:spcBef>
                <a:spcPct val="50000"/>
              </a:spcBef>
              <a:buClr>
                <a:schemeClr val="bg1"/>
              </a:buClr>
            </a:pPr>
            <a:r>
              <a:rPr lang="en-US" altLang="zh-CN" sz="3200" b="1" dirty="0">
                <a:solidFill>
                  <a:srgbClr val="990000"/>
                </a:solidFill>
                <a:latin typeface="Times New Roman" panose="02020603050405020304" pitchFamily="18" charset="0"/>
                <a:ea typeface="隶书" pitchFamily="49" charset="-122"/>
              </a:rPr>
              <a:t>4</a:t>
            </a:r>
            <a:r>
              <a:rPr lang="zh-CN" altLang="en-US" sz="3200" b="1" dirty="0">
                <a:solidFill>
                  <a:srgbClr val="990000"/>
                </a:solidFill>
                <a:latin typeface="Times New Roman" panose="02020603050405020304" pitchFamily="18" charset="0"/>
                <a:ea typeface="隶书" pitchFamily="49" charset="-122"/>
              </a:rPr>
              <a:t>）世上疮痍，诗中圣哲；</a:t>
            </a:r>
            <a:endParaRPr lang="zh-CN" altLang="en-US" sz="3200" b="1" dirty="0">
              <a:solidFill>
                <a:srgbClr val="990000"/>
              </a:solidFill>
              <a:latin typeface="Times New Roman" panose="02020603050405020304" pitchFamily="18" charset="0"/>
              <a:ea typeface="隶书" pitchFamily="49" charset="-122"/>
            </a:endParaRPr>
          </a:p>
          <a:p>
            <a:pPr>
              <a:spcBef>
                <a:spcPct val="50000"/>
              </a:spcBef>
              <a:buClr>
                <a:schemeClr val="bg1"/>
              </a:buClr>
            </a:pPr>
            <a:r>
              <a:rPr lang="zh-CN" altLang="en-US" sz="3200" b="1" dirty="0">
                <a:solidFill>
                  <a:srgbClr val="990000"/>
                </a:solidFill>
                <a:latin typeface="Times New Roman" panose="02020603050405020304" pitchFamily="18" charset="0"/>
                <a:ea typeface="隶书" pitchFamily="49" charset="-122"/>
              </a:rPr>
              <a:t>      人间疾苦，笔底波澜。</a:t>
            </a:r>
            <a:endParaRPr lang="zh-CN" altLang="en-US" sz="3600" b="1" dirty="0">
              <a:latin typeface="Times New Roman" panose="02020603050405020304" pitchFamily="18" charset="0"/>
              <a:ea typeface="隶书" pitchFamily="49" charset="-122"/>
            </a:endParaRPr>
          </a:p>
        </p:txBody>
      </p:sp>
      <p:sp>
        <p:nvSpPr>
          <p:cNvPr id="154627" name="矩形 154626" descr="白色大理石"/>
          <p:cNvSpPr/>
          <p:nvPr/>
        </p:nvSpPr>
        <p:spPr>
          <a:xfrm>
            <a:off x="7543800" y="914400"/>
            <a:ext cx="1219200" cy="914400"/>
          </a:xfrm>
          <a:prstGeom prst="rect">
            <a:avLst/>
          </a:prstGeom>
        </p:spPr>
        <p:txBody>
          <a:bodyPr wrap="none" fromWordArt="1">
            <a:prstTxWarp prst="textPlain">
              <a:avLst>
                <a:gd name="adj" fmla="val 50000"/>
              </a:avLst>
            </a:prstTxWarp>
            <a:normAutofit/>
            <a:scene3d>
              <a:camera prst="legacyObliqueRight">
                <a:rot lat="0" lon="0" rev="0"/>
              </a:camera>
              <a:lightRig rig="legacyHarsh3" dir="t"/>
            </a:scene3d>
            <a:sp3d extrusionH="100000" prstMaterial="legacyMatte">
              <a:extrusionClr>
                <a:srgbClr val="663300"/>
              </a:extrusionClr>
            </a:sp3d>
          </a:bodyPr>
          <a:p>
            <a:pPr algn="ctr"/>
            <a:r>
              <a:rPr lang="zh-CN" altLang="en-US" sz="4000" b="1">
                <a:blipFill rotWithShape="0">
                  <a:blip r:embed="rId1"/>
                </a:blipFill>
                <a:latin typeface="隶书" charset="0"/>
                <a:ea typeface="隶书" charset="0"/>
              </a:rPr>
              <a:t>屈原</a:t>
            </a:r>
            <a:endParaRPr lang="zh-CN" altLang="en-US" sz="4000" b="1">
              <a:blipFill rotWithShape="0">
                <a:blip r:embed="rId1"/>
              </a:blipFill>
              <a:latin typeface="隶书" charset="0"/>
              <a:ea typeface="隶书" charset="0"/>
            </a:endParaRPr>
          </a:p>
        </p:txBody>
      </p:sp>
      <p:sp>
        <p:nvSpPr>
          <p:cNvPr id="154628" name="矩形 154627"/>
          <p:cNvSpPr/>
          <p:nvPr/>
        </p:nvSpPr>
        <p:spPr>
          <a:xfrm>
            <a:off x="6934200" y="2362200"/>
            <a:ext cx="1828800" cy="885825"/>
          </a:xfrm>
          <a:prstGeom prst="rect">
            <a:avLst/>
          </a:prstGeom>
        </p:spPr>
        <p:txBody>
          <a:bodyPr wrap="none" fromWordArt="1">
            <a:prstTxWarp prst="textPlain">
              <a:avLst>
                <a:gd name="adj" fmla="val 50000"/>
              </a:avLst>
            </a:prstTxWarp>
            <a:normAutofit/>
            <a:scene3d>
              <a:camera prst="legacyObliqueRight">
                <a:rot lat="0" lon="0" rev="0"/>
              </a:camera>
              <a:lightRig rig="legacyHarsh3" dir="t"/>
            </a:scene3d>
            <a:sp3d extrusionH="100000" prstMaterial="legacyMatte">
              <a:extrusionClr>
                <a:srgbClr val="663300"/>
              </a:extrusionClr>
            </a:sp3d>
          </a:bodyPr>
          <a:p>
            <a:pPr algn="ctr"/>
            <a:r>
              <a:rPr lang="zh-CN" altLang="en-US" sz="4000" b="1">
                <a:gradFill rotWithShape="0">
                  <a:gsLst>
                    <a:gs pos="0">
                      <a:srgbClr val="FF0000"/>
                    </a:gs>
                    <a:gs pos="100000">
                      <a:schemeClr val="tx2"/>
                    </a:gs>
                  </a:gsLst>
                  <a:path path="shape">
                    <a:fillToRect l="50000" t="50000" r="50000" b="50000"/>
                  </a:path>
                  <a:tileRect/>
                </a:gradFill>
                <a:latin typeface="隶书" charset="0"/>
                <a:ea typeface="隶书" charset="0"/>
              </a:rPr>
              <a:t>欧阳修</a:t>
            </a:r>
            <a:endParaRPr lang="zh-CN" altLang="en-US" sz="4000" b="1">
              <a:gradFill rotWithShape="0">
                <a:gsLst>
                  <a:gs pos="0">
                    <a:srgbClr val="FF0000"/>
                  </a:gs>
                  <a:gs pos="100000">
                    <a:schemeClr val="tx2"/>
                  </a:gs>
                </a:gsLst>
                <a:path path="shape">
                  <a:fillToRect l="50000" t="50000" r="50000" b="50000"/>
                </a:path>
                <a:tileRect/>
              </a:gradFill>
              <a:latin typeface="隶书" charset="0"/>
              <a:ea typeface="隶书" charset="0"/>
            </a:endParaRPr>
          </a:p>
        </p:txBody>
      </p:sp>
      <p:sp>
        <p:nvSpPr>
          <p:cNvPr id="154629" name="矩形 154628"/>
          <p:cNvSpPr/>
          <p:nvPr/>
        </p:nvSpPr>
        <p:spPr>
          <a:xfrm>
            <a:off x="7315200" y="3886200"/>
            <a:ext cx="1581150" cy="838200"/>
          </a:xfrm>
          <a:prstGeom prst="rect">
            <a:avLst/>
          </a:prstGeom>
        </p:spPr>
        <p:txBody>
          <a:bodyPr wrap="none" fromWordArt="1">
            <a:prstTxWarp prst="textPlain">
              <a:avLst>
                <a:gd name="adj" fmla="val 50000"/>
              </a:avLst>
            </a:prstTxWarp>
            <a:normAutofit/>
            <a:scene3d>
              <a:camera prst="legacyObliqueRight">
                <a:rot lat="0" lon="0" rev="0"/>
              </a:camera>
              <a:lightRig rig="legacyHarsh3" dir="t"/>
            </a:scene3d>
            <a:sp3d extrusionH="100000" prstMaterial="legacyMatte">
              <a:extrusionClr>
                <a:srgbClr val="663300"/>
              </a:extrusionClr>
            </a:sp3d>
          </a:bodyPr>
          <a:p>
            <a:pPr algn="ctr"/>
            <a:r>
              <a:rPr lang="zh-CN" altLang="en-US" sz="4000" b="1">
                <a:gradFill rotWithShape="0">
                  <a:gsLst>
                    <a:gs pos="0">
                      <a:srgbClr val="FF0000"/>
                    </a:gs>
                    <a:gs pos="100000">
                      <a:srgbClr val="FF0000">
                        <a:gamma/>
                        <a:shade val="46275"/>
                        <a:invGamma/>
                      </a:srgbClr>
                    </a:gs>
                  </a:gsLst>
                  <a:path path="rect">
                    <a:fillToRect r="100000" b="100000"/>
                  </a:path>
                  <a:tileRect/>
                </a:gradFill>
                <a:latin typeface="隶书" charset="0"/>
                <a:ea typeface="隶书" charset="0"/>
              </a:rPr>
              <a:t>司马迁</a:t>
            </a:r>
            <a:endParaRPr lang="zh-CN" altLang="en-US" sz="4000" b="1">
              <a:gradFill rotWithShape="0">
                <a:gsLst>
                  <a:gs pos="0">
                    <a:srgbClr val="FF0000"/>
                  </a:gs>
                  <a:gs pos="100000">
                    <a:srgbClr val="FF0000">
                      <a:gamma/>
                      <a:shade val="46275"/>
                      <a:invGamma/>
                    </a:srgbClr>
                  </a:gs>
                </a:gsLst>
                <a:path path="rect">
                  <a:fillToRect r="100000" b="100000"/>
                </a:path>
                <a:tileRect/>
              </a:gradFill>
              <a:latin typeface="隶书" charset="0"/>
              <a:ea typeface="隶书" charset="0"/>
            </a:endParaRPr>
          </a:p>
        </p:txBody>
      </p:sp>
      <p:sp>
        <p:nvSpPr>
          <p:cNvPr id="154630" name="矩形 154629" descr="棕色大理石"/>
          <p:cNvSpPr/>
          <p:nvPr/>
        </p:nvSpPr>
        <p:spPr>
          <a:xfrm>
            <a:off x="7239000" y="5334000"/>
            <a:ext cx="1371600" cy="885825"/>
          </a:xfrm>
          <a:prstGeom prst="rect">
            <a:avLst/>
          </a:prstGeom>
        </p:spPr>
        <p:txBody>
          <a:bodyPr wrap="none" fromWordArt="1">
            <a:prstTxWarp prst="textPlain">
              <a:avLst>
                <a:gd name="adj" fmla="val 50000"/>
              </a:avLst>
            </a:prstTxWarp>
            <a:normAutofit/>
            <a:scene3d>
              <a:camera prst="legacyObliqueRight">
                <a:rot lat="0" lon="0" rev="0"/>
              </a:camera>
              <a:lightRig rig="legacyHarsh3" dir="t"/>
            </a:scene3d>
            <a:sp3d extrusionH="100000" prstMaterial="legacyMatte">
              <a:extrusionClr>
                <a:srgbClr val="663300"/>
              </a:extrusionClr>
            </a:sp3d>
          </a:bodyPr>
          <a:p>
            <a:pPr algn="ctr"/>
            <a:r>
              <a:rPr lang="zh-CN" altLang="en-US" sz="4000" b="1">
                <a:blipFill rotWithShape="0">
                  <a:blip r:embed="rId2"/>
                </a:blipFill>
                <a:latin typeface="隶书" charset="0"/>
                <a:ea typeface="隶书" charset="0"/>
              </a:rPr>
              <a:t>杜甫</a:t>
            </a:r>
            <a:endParaRPr lang="zh-CN" altLang="en-US" sz="4000" b="1">
              <a:blipFill rotWithShape="0">
                <a:blip r:embed="rId2"/>
              </a:blipFill>
              <a:latin typeface="隶书" charset="0"/>
              <a:ea typeface="隶书" charset="0"/>
            </a:endParaRPr>
          </a:p>
        </p:txBody>
      </p:sp>
      <p:sp>
        <p:nvSpPr>
          <p:cNvPr id="154631" name="矩形 154630"/>
          <p:cNvSpPr/>
          <p:nvPr/>
        </p:nvSpPr>
        <p:spPr>
          <a:xfrm>
            <a:off x="685800" y="990600"/>
            <a:ext cx="7620000" cy="860425"/>
          </a:xfrm>
          <a:prstGeom prst="rect">
            <a:avLst/>
          </a:prstGeom>
        </p:spPr>
        <p:txBody>
          <a:bodyPr wrap="none" fromWordArt="1">
            <a:prstTxWarp prst="textPlain">
              <a:avLst>
                <a:gd name="adj" fmla="val 50000"/>
              </a:avLst>
            </a:prstTxWarp>
            <a:normAutofit/>
          </a:bodyPr>
          <a:p>
            <a:pPr algn="ctr"/>
            <a:r>
              <a:rPr lang="zh-CN" altLang="en-US" sz="4000" b="1">
                <a:ln w="9525" cap="sq" cmpd="sng">
                  <a:solidFill>
                    <a:srgbClr val="000000"/>
                  </a:solidFill>
                  <a:prstDash val="solid"/>
                  <a:headEnd type="none" w="sm" len="sm"/>
                  <a:tailEnd type="none" w="sm" len="sm"/>
                </a:ln>
                <a:solidFill>
                  <a:srgbClr val="FF6600"/>
                </a:solidFill>
                <a:latin typeface="隶书" charset="0"/>
                <a:ea typeface="隶书" charset="0"/>
              </a:rPr>
              <a:t>让我们看下列诗句，哪一句是评价司马迁的？</a:t>
            </a:r>
            <a:endParaRPr lang="zh-CN" altLang="en-US" sz="4000" b="1">
              <a:ln w="9525" cap="sq" cmpd="sng">
                <a:solidFill>
                  <a:srgbClr val="000000"/>
                </a:solidFill>
                <a:prstDash val="solid"/>
                <a:headEnd type="none" w="sm" len="sm"/>
                <a:tailEnd type="none" w="sm" len="sm"/>
              </a:ln>
              <a:solidFill>
                <a:srgbClr val="FF6600"/>
              </a:solidFill>
              <a:latin typeface="隶书" charset="0"/>
              <a:ea typeface="隶书"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154631"/>
                                        </p:tgtEl>
                                        <p:attrNameLst>
                                          <p:attrName>style.visibility</p:attrName>
                                        </p:attrNameLst>
                                      </p:cBhvr>
                                      <p:to>
                                        <p:strVal val="visible"/>
                                      </p:to>
                                    </p:set>
                                    <p:animEffect transition="in" filter="slide(fromBottom)">
                                      <p:cBhvr>
                                        <p:cTn id="7" dur="500"/>
                                        <p:tgtEl>
                                          <p:spTgt spid="154631"/>
                                        </p:tgtEl>
                                      </p:cBhvr>
                                    </p:animEffect>
                                  </p:childTnLst>
                                  <p:subTnLst>
                                    <p:set>
                                      <p:cBhvr override="childStyle">
                                        <p:cTn dur="1" fill="hold" display="0" masterRel="nextClick" afterEffect="1"/>
                                        <p:tgtEl>
                                          <p:spTgt spid="154631"/>
                                        </p:tgtEl>
                                        <p:attrNameLst>
                                          <p:attrName>style.visibility</p:attrName>
                                        </p:attrNameLst>
                                      </p:cBhvr>
                                      <p:to>
                                        <p:strVal val="hidden"/>
                                      </p:to>
                                    </p:set>
                                  </p:sub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154626"/>
                                        </p:tgtEl>
                                        <p:attrNameLst>
                                          <p:attrName>style.visibility</p:attrName>
                                        </p:attrNameLst>
                                      </p:cBhvr>
                                      <p:to>
                                        <p:strVal val="visible"/>
                                      </p:to>
                                    </p:set>
                                    <p:animEffect transition="in" filter="strips(downLeft)">
                                      <p:cBhvr>
                                        <p:cTn id="12" dur="500"/>
                                        <p:tgtEl>
                                          <p:spTgt spid="154626"/>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nodeType="clickEffect">
                                  <p:stCondLst>
                                    <p:cond delay="0"/>
                                  </p:stCondLst>
                                  <p:childTnLst>
                                    <p:set>
                                      <p:cBhvr>
                                        <p:cTn id="16" dur="1" fill="hold">
                                          <p:stCondLst>
                                            <p:cond delay="0"/>
                                          </p:stCondLst>
                                        </p:cTn>
                                        <p:tgtEl>
                                          <p:spTgt spid="154627"/>
                                        </p:tgtEl>
                                        <p:attrNameLst>
                                          <p:attrName>style.visibility</p:attrName>
                                        </p:attrNameLst>
                                      </p:cBhvr>
                                      <p:to>
                                        <p:strVal val="visible"/>
                                      </p:to>
                                    </p:set>
                                    <p:animEffect transition="in" filter="slide(fromBottom)">
                                      <p:cBhvr>
                                        <p:cTn id="17" dur="500"/>
                                        <p:tgtEl>
                                          <p:spTgt spid="154627"/>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6" fill="hold" nodeType="clickEffect">
                                  <p:stCondLst>
                                    <p:cond delay="0"/>
                                  </p:stCondLst>
                                  <p:childTnLst>
                                    <p:set>
                                      <p:cBhvr>
                                        <p:cTn id="21" dur="1" fill="hold">
                                          <p:stCondLst>
                                            <p:cond delay="0"/>
                                          </p:stCondLst>
                                        </p:cTn>
                                        <p:tgtEl>
                                          <p:spTgt spid="154628"/>
                                        </p:tgtEl>
                                        <p:attrNameLst>
                                          <p:attrName>style.visibility</p:attrName>
                                        </p:attrNameLst>
                                      </p:cBhvr>
                                      <p:to>
                                        <p:strVal val="visible"/>
                                      </p:to>
                                    </p:set>
                                    <p:animEffect transition="in" filter="barn(inHorizontal)">
                                      <p:cBhvr>
                                        <p:cTn id="22" dur="500"/>
                                        <p:tgtEl>
                                          <p:spTgt spid="154628"/>
                                        </p:tgtEl>
                                      </p:cBhvr>
                                    </p:animEffect>
                                  </p:childTnLst>
                                </p:cTn>
                              </p:par>
                            </p:childTnLst>
                          </p:cTn>
                        </p:par>
                      </p:childTnLst>
                    </p:cTn>
                  </p:par>
                  <p:par>
                    <p:cTn id="23" fill="hold">
                      <p:stCondLst>
                        <p:cond delay="indefinite"/>
                      </p:stCondLst>
                      <p:childTnLst>
                        <p:par>
                          <p:cTn id="24" fill="hold">
                            <p:stCondLst>
                              <p:cond delay="0"/>
                            </p:stCondLst>
                            <p:childTnLst>
                              <p:par>
                                <p:cTn id="25" presetID="18" presetClass="entr" presetSubtype="12" fill="hold" nodeType="clickEffect">
                                  <p:stCondLst>
                                    <p:cond delay="0"/>
                                  </p:stCondLst>
                                  <p:childTnLst>
                                    <p:set>
                                      <p:cBhvr>
                                        <p:cTn id="26" dur="1" fill="hold">
                                          <p:stCondLst>
                                            <p:cond delay="0"/>
                                          </p:stCondLst>
                                        </p:cTn>
                                        <p:tgtEl>
                                          <p:spTgt spid="154629"/>
                                        </p:tgtEl>
                                        <p:attrNameLst>
                                          <p:attrName>style.visibility</p:attrName>
                                        </p:attrNameLst>
                                      </p:cBhvr>
                                      <p:to>
                                        <p:strVal val="visible"/>
                                      </p:to>
                                    </p:set>
                                    <p:animEffect transition="in" filter="strips(downLeft)">
                                      <p:cBhvr>
                                        <p:cTn id="27" dur="500"/>
                                        <p:tgtEl>
                                          <p:spTgt spid="154629"/>
                                        </p:tgtEl>
                                      </p:cBhvr>
                                    </p:animEffect>
                                  </p:childTnLst>
                                </p:cTn>
                              </p:par>
                            </p:childTnLst>
                          </p:cTn>
                        </p:par>
                      </p:childTnLst>
                    </p:cTn>
                  </p:par>
                  <p:par>
                    <p:cTn id="28" fill="hold">
                      <p:stCondLst>
                        <p:cond delay="indefinite"/>
                      </p:stCondLst>
                      <p:childTnLst>
                        <p:par>
                          <p:cTn id="29" fill="hold">
                            <p:stCondLst>
                              <p:cond delay="0"/>
                            </p:stCondLst>
                            <p:childTnLst>
                              <p:par>
                                <p:cTn id="30" presetID="23" presetClass="entr" presetSubtype="16" fill="hold" nodeType="clickEffect">
                                  <p:stCondLst>
                                    <p:cond delay="0"/>
                                  </p:stCondLst>
                                  <p:childTnLst>
                                    <p:set>
                                      <p:cBhvr>
                                        <p:cTn id="31" dur="1" fill="hold">
                                          <p:stCondLst>
                                            <p:cond delay="0"/>
                                          </p:stCondLst>
                                        </p:cTn>
                                        <p:tgtEl>
                                          <p:spTgt spid="154630"/>
                                        </p:tgtEl>
                                        <p:attrNameLst>
                                          <p:attrName>style.visibility</p:attrName>
                                        </p:attrNameLst>
                                      </p:cBhvr>
                                      <p:to>
                                        <p:strVal val="visible"/>
                                      </p:to>
                                    </p:set>
                                    <p:anim calcmode="lin" valueType="num">
                                      <p:cBhvr>
                                        <p:cTn id="32" dur="500" fill="hold"/>
                                        <p:tgtEl>
                                          <p:spTgt spid="154630"/>
                                        </p:tgtEl>
                                        <p:attrNameLst>
                                          <p:attrName>ppt_w</p:attrName>
                                        </p:attrNameLst>
                                      </p:cBhvr>
                                      <p:tavLst>
                                        <p:tav tm="0">
                                          <p:val>
                                            <p:fltVal val="0.000000"/>
                                          </p:val>
                                        </p:tav>
                                        <p:tav tm="100000">
                                          <p:val>
                                            <p:strVal val="#ppt_w"/>
                                          </p:val>
                                        </p:tav>
                                      </p:tavLst>
                                    </p:anim>
                                    <p:anim calcmode="lin" valueType="num">
                                      <p:cBhvr>
                                        <p:cTn id="33" dur="500" fill="hold"/>
                                        <p:tgtEl>
                                          <p:spTgt spid="154630"/>
                                        </p:tgtEl>
                                        <p:attrNameLst>
                                          <p:attrName>ppt_h</p:attrName>
                                        </p:attrNameLst>
                                      </p:cBhvr>
                                      <p:tavLst>
                                        <p:tav tm="0">
                                          <p:val>
                                            <p:fltVal val="0.00000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4626"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57027" name="文本框 257026"/>
          <p:cNvSpPr txBox="1"/>
          <p:nvPr/>
        </p:nvSpPr>
        <p:spPr>
          <a:xfrm>
            <a:off x="323850" y="1628775"/>
            <a:ext cx="8062913" cy="3724275"/>
          </a:xfrm>
          <a:prstGeom prst="rect">
            <a:avLst/>
          </a:prstGeom>
          <a:noFill/>
          <a:ln w="9525">
            <a:noFill/>
          </a:ln>
        </p:spPr>
        <p:txBody>
          <a:bodyPr>
            <a:spAutoFit/>
          </a:bodyPr>
          <a:p>
            <a:pPr>
              <a:spcBef>
                <a:spcPct val="50000"/>
              </a:spcBef>
              <a:buClr>
                <a:schemeClr val="bg1"/>
              </a:buClr>
            </a:pPr>
            <a:r>
              <a:rPr lang="en-US" altLang="zh-CN" sz="2400" dirty="0">
                <a:latin typeface="Times New Roman" panose="02020603050405020304" pitchFamily="18" charset="0"/>
              </a:rPr>
              <a:t>          </a:t>
            </a:r>
            <a:r>
              <a:rPr lang="zh-CN" altLang="en-US" sz="2800" b="1" dirty="0">
                <a:latin typeface="黑体" panose="02010609060101010101" pitchFamily="49" charset="-122"/>
                <a:ea typeface="黑体" panose="02010609060101010101" pitchFamily="49" charset="-122"/>
              </a:rPr>
              <a:t>司马迁认为项羽是一个</a:t>
            </a:r>
            <a:r>
              <a:rPr lang="zh-CN" altLang="en-US" sz="2800" b="1" dirty="0">
                <a:solidFill>
                  <a:srgbClr val="CC0000"/>
                </a:solidFill>
                <a:latin typeface="黑体" panose="02010609060101010101" pitchFamily="49" charset="-122"/>
                <a:ea typeface="黑体" panose="02010609060101010101" pitchFamily="49" charset="-122"/>
              </a:rPr>
              <a:t>悲剧性</a:t>
            </a:r>
            <a:r>
              <a:rPr lang="zh-CN" altLang="en-US" sz="2800" b="1" dirty="0">
                <a:latin typeface="黑体" panose="02010609060101010101" pitchFamily="49" charset="-122"/>
                <a:ea typeface="黑体" panose="02010609060101010101" pitchFamily="49" charset="-122"/>
              </a:rPr>
              <a:t>的英雄。</a:t>
            </a:r>
            <a:endParaRPr lang="zh-CN" altLang="en-US" sz="2800" b="1" dirty="0">
              <a:latin typeface="黑体" panose="02010609060101010101" pitchFamily="49" charset="-122"/>
              <a:ea typeface="黑体" panose="02010609060101010101" pitchFamily="49" charset="-122"/>
            </a:endParaRPr>
          </a:p>
          <a:p>
            <a:pPr>
              <a:spcBef>
                <a:spcPct val="50000"/>
              </a:spcBef>
              <a:buClr>
                <a:schemeClr val="bg1"/>
              </a:buClr>
            </a:pPr>
            <a:r>
              <a:rPr lang="zh-CN" altLang="en-US" sz="2800" b="1" dirty="0">
                <a:latin typeface="黑体" panose="02010609060101010101" pitchFamily="49" charset="-122"/>
                <a:ea typeface="黑体" panose="02010609060101010101" pitchFamily="49" charset="-122"/>
              </a:rPr>
              <a:t>    一方面，“遂将五诸侯灭秦”，“ 政由羽出，号为霸王</a:t>
            </a:r>
            <a:r>
              <a:rPr lang="en-US" altLang="zh-CN" sz="2800" b="1">
                <a:latin typeface="Times New Roman" panose="02020603050405020304" pitchFamily="18" charset="0"/>
                <a:ea typeface="黑体" panose="02010609060101010101" pitchFamily="49" charset="-122"/>
              </a:rPr>
              <a:t>……</a:t>
            </a:r>
            <a:r>
              <a:rPr lang="zh-CN" altLang="en-US" sz="2800" b="1" dirty="0">
                <a:latin typeface="黑体" panose="02010609060101010101" pitchFamily="49" charset="-122"/>
                <a:ea typeface="黑体" panose="02010609060101010101" pitchFamily="49" charset="-122"/>
              </a:rPr>
              <a:t>近古以来未尝有也 ”，充分肯定了项羽在</a:t>
            </a:r>
            <a:r>
              <a:rPr lang="zh-CN" altLang="en-US" sz="2800" b="1" dirty="0">
                <a:solidFill>
                  <a:srgbClr val="CC0000"/>
                </a:solidFill>
                <a:latin typeface="黑体" panose="02010609060101010101" pitchFamily="49" charset="-122"/>
                <a:ea typeface="黑体" panose="02010609060101010101" pitchFamily="49" charset="-122"/>
              </a:rPr>
              <a:t>推翻暴秦统治中的贡献</a:t>
            </a:r>
            <a:r>
              <a:rPr lang="zh-CN" altLang="en-US" sz="2800" b="1" dirty="0">
                <a:latin typeface="黑体" panose="02010609060101010101" pitchFamily="49" charset="-122"/>
                <a:ea typeface="黑体" panose="02010609060101010101" pitchFamily="49" charset="-122"/>
              </a:rPr>
              <a:t>。</a:t>
            </a:r>
            <a:endParaRPr lang="zh-CN" altLang="en-US" sz="2800" b="1" dirty="0">
              <a:latin typeface="黑体" panose="02010609060101010101" pitchFamily="49" charset="-122"/>
              <a:ea typeface="黑体" panose="02010609060101010101" pitchFamily="49" charset="-122"/>
            </a:endParaRPr>
          </a:p>
          <a:p>
            <a:pPr>
              <a:spcBef>
                <a:spcPct val="50000"/>
              </a:spcBef>
              <a:buClr>
                <a:schemeClr val="bg1"/>
              </a:buClr>
            </a:pPr>
            <a:r>
              <a:rPr lang="zh-CN" altLang="en-US" sz="2800" b="1" dirty="0">
                <a:latin typeface="黑体" panose="02010609060101010101" pitchFamily="49" charset="-122"/>
                <a:ea typeface="黑体" panose="02010609060101010101" pitchFamily="49" charset="-122"/>
              </a:rPr>
              <a:t>    另一方面，指出项羽放弃关中，在诸侯中陷入孤立的失误，批评他</a:t>
            </a:r>
            <a:r>
              <a:rPr lang="zh-CN" altLang="en-US" sz="2800" b="1" dirty="0">
                <a:solidFill>
                  <a:srgbClr val="CC0000"/>
                </a:solidFill>
                <a:latin typeface="黑体" panose="02010609060101010101" pitchFamily="49" charset="-122"/>
                <a:ea typeface="黑体" panose="02010609060101010101" pitchFamily="49" charset="-122"/>
              </a:rPr>
              <a:t>居功自傲，滥用武力</a:t>
            </a:r>
            <a:r>
              <a:rPr lang="zh-CN" altLang="en-US" sz="2800" b="1" dirty="0">
                <a:latin typeface="黑体" panose="02010609060101010101" pitchFamily="49" charset="-122"/>
                <a:ea typeface="黑体" panose="02010609060101010101" pitchFamily="49" charset="-122"/>
              </a:rPr>
              <a:t>而不自责。</a:t>
            </a:r>
            <a:endParaRPr lang="zh-CN" altLang="en-US" sz="2800" b="1" dirty="0">
              <a:latin typeface="黑体" panose="02010609060101010101" pitchFamily="49" charset="-122"/>
              <a:ea typeface="黑体" panose="02010609060101010101" pitchFamily="49" charset="-122"/>
            </a:endParaRPr>
          </a:p>
          <a:p>
            <a:pPr>
              <a:spcBef>
                <a:spcPct val="50000"/>
              </a:spcBef>
              <a:buClr>
                <a:schemeClr val="bg1"/>
              </a:buClr>
            </a:pPr>
            <a:endParaRPr lang="zh-CN" altLang="en-US" sz="2800" b="1">
              <a:latin typeface="黑体" panose="02010609060101010101" pitchFamily="49" charset="-122"/>
              <a:ea typeface="黑体" panose="02010609060101010101" pitchFamily="49" charset="-122"/>
            </a:endParaRPr>
          </a:p>
        </p:txBody>
      </p:sp>
      <p:sp>
        <p:nvSpPr>
          <p:cNvPr id="257028" name="文本框 257027"/>
          <p:cNvSpPr txBox="1"/>
          <p:nvPr/>
        </p:nvSpPr>
        <p:spPr>
          <a:xfrm>
            <a:off x="395288" y="260350"/>
            <a:ext cx="6697662" cy="762000"/>
          </a:xfrm>
          <a:prstGeom prst="rect">
            <a:avLst/>
          </a:prstGeom>
          <a:noFill/>
          <a:ln w="9525">
            <a:noFill/>
          </a:ln>
        </p:spPr>
        <p:txBody>
          <a:bodyPr>
            <a:spAutoFit/>
          </a:bodyPr>
          <a:p>
            <a:pPr>
              <a:spcBef>
                <a:spcPct val="50000"/>
              </a:spcBef>
            </a:pPr>
            <a:r>
              <a:rPr lang="zh-CN" altLang="en-US" sz="4400" b="1" dirty="0">
                <a:latin typeface="黑体" panose="02010609060101010101" pitchFamily="49" charset="-122"/>
                <a:ea typeface="黑体" panose="02010609060101010101" pitchFamily="49" charset="-122"/>
              </a:rPr>
              <a:t>司马迁对项羽的评价</a:t>
            </a:r>
            <a:endParaRPr lang="zh-CN" altLang="en-US" sz="4400" b="1" dirty="0">
              <a:solidFill>
                <a:srgbClr val="FF0000"/>
              </a:solidFill>
              <a:latin typeface="Arial" panose="020B0604020202020204" pitchFamily="34" charset="0"/>
            </a:endParaRPr>
          </a:p>
        </p:txBody>
      </p:sp>
      <p:sp>
        <p:nvSpPr>
          <p:cNvPr id="257029" name="文本框 257028"/>
          <p:cNvSpPr txBox="1"/>
          <p:nvPr/>
        </p:nvSpPr>
        <p:spPr>
          <a:xfrm>
            <a:off x="1331913" y="981075"/>
            <a:ext cx="5400675" cy="579438"/>
          </a:xfrm>
          <a:prstGeom prst="rect">
            <a:avLst/>
          </a:prstGeom>
          <a:noFill/>
          <a:ln w="9525">
            <a:noFill/>
          </a:ln>
        </p:spPr>
        <p:txBody>
          <a:bodyPr>
            <a:spAutoFit/>
          </a:bodyPr>
          <a:p>
            <a:pPr>
              <a:spcBef>
                <a:spcPct val="50000"/>
              </a:spcBef>
            </a:pPr>
            <a:r>
              <a:rPr lang="zh-CN" altLang="en-US" sz="3200" b="1" dirty="0">
                <a:solidFill>
                  <a:srgbClr val="FF0000"/>
                </a:solidFill>
                <a:latin typeface="Arial" panose="020B0604020202020204" pitchFamily="34" charset="0"/>
                <a:ea typeface="黑体" panose="02010609060101010101" pitchFamily="49" charset="-122"/>
              </a:rPr>
              <a:t>（结合练习题一）</a:t>
            </a:r>
            <a:endParaRPr lang="zh-CN" altLang="en-US" sz="3200" b="1" dirty="0">
              <a:solidFill>
                <a:srgbClr val="FF0000"/>
              </a:solidFill>
              <a:latin typeface="Arial" panose="020B0604020202020204" pitchFamily="34" charset="0"/>
              <a:ea typeface="黑体" panose="02010609060101010101" pitchFamily="49" charset="-122"/>
            </a:endParaRPr>
          </a:p>
        </p:txBody>
      </p:sp>
      <p:sp>
        <p:nvSpPr>
          <p:cNvPr id="257030" name="文本框 257029"/>
          <p:cNvSpPr txBox="1"/>
          <p:nvPr/>
        </p:nvSpPr>
        <p:spPr>
          <a:xfrm>
            <a:off x="323850" y="5084763"/>
            <a:ext cx="8820150" cy="1373187"/>
          </a:xfrm>
          <a:prstGeom prst="rect">
            <a:avLst/>
          </a:prstGeom>
          <a:noFill/>
          <a:ln w="9525">
            <a:noFill/>
          </a:ln>
        </p:spPr>
        <p:txBody>
          <a:bodyPr>
            <a:spAutoFit/>
          </a:bodyPr>
          <a:p>
            <a:r>
              <a:rPr lang="zh-CN" altLang="en-US" sz="2800" b="1" dirty="0">
                <a:latin typeface="Arial" panose="020B0604020202020204" pitchFamily="34" charset="0"/>
              </a:rPr>
              <a:t>项羽的优点：英勇善战；推翻暴秦的贡献</a:t>
            </a:r>
            <a:endParaRPr lang="zh-CN" altLang="en-US" sz="2800" b="1" dirty="0">
              <a:latin typeface="Arial" panose="020B0604020202020204" pitchFamily="34" charset="0"/>
            </a:endParaRPr>
          </a:p>
          <a:p>
            <a:r>
              <a:rPr lang="zh-CN" altLang="en-US" sz="2800" b="1" dirty="0">
                <a:latin typeface="Arial" panose="020B0604020202020204" pitchFamily="34" charset="0"/>
              </a:rPr>
              <a:t>项羽的缺点：战略上</a:t>
            </a:r>
            <a:r>
              <a:rPr lang="en-US" altLang="zh-CN" sz="2800" b="1">
                <a:latin typeface="Arial" panose="020B0604020202020204" pitchFamily="34" charset="0"/>
              </a:rPr>
              <a:t>——</a:t>
            </a:r>
            <a:r>
              <a:rPr lang="zh-CN" altLang="en-US" sz="2800" b="1" dirty="0">
                <a:latin typeface="Arial" panose="020B0604020202020204" pitchFamily="34" charset="0"/>
              </a:rPr>
              <a:t>放弃关中，陷入孤立；</a:t>
            </a:r>
            <a:endParaRPr lang="zh-CN" altLang="en-US" sz="2800" b="1" dirty="0">
              <a:latin typeface="Arial" panose="020B0604020202020204" pitchFamily="34" charset="0"/>
            </a:endParaRPr>
          </a:p>
          <a:p>
            <a:r>
              <a:rPr lang="zh-CN" altLang="en-US" sz="2800" b="1" dirty="0">
                <a:latin typeface="Arial" panose="020B0604020202020204" pitchFamily="34" charset="0"/>
              </a:rPr>
              <a:t>                      战术上</a:t>
            </a:r>
            <a:r>
              <a:rPr lang="en-US" altLang="zh-CN" sz="2800" b="1">
                <a:latin typeface="Arial" panose="020B0604020202020204" pitchFamily="34" charset="0"/>
              </a:rPr>
              <a:t>——</a:t>
            </a:r>
            <a:r>
              <a:rPr lang="zh-CN" altLang="en-US" sz="2800" b="1" dirty="0">
                <a:latin typeface="Arial" panose="020B0604020202020204" pitchFamily="34" charset="0"/>
              </a:rPr>
              <a:t>滥用武力，渐失民心。</a:t>
            </a:r>
            <a:endParaRPr lang="zh-CN" altLang="en-US" sz="2800" b="1" dirty="0">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42" fill="hold" grpId="0" nodeType="clickEffect">
                                  <p:stCondLst>
                                    <p:cond delay="0"/>
                                  </p:stCondLst>
                                  <p:childTnLst>
                                    <p:set>
                                      <p:cBhvr>
                                        <p:cTn id="6" dur="1" fill="hold">
                                          <p:stCondLst>
                                            <p:cond delay="0"/>
                                          </p:stCondLst>
                                        </p:cTn>
                                        <p:tgtEl>
                                          <p:spTgt spid="257027"/>
                                        </p:tgtEl>
                                        <p:attrNameLst>
                                          <p:attrName>style.visibility</p:attrName>
                                        </p:attrNameLst>
                                      </p:cBhvr>
                                      <p:to>
                                        <p:strVal val="visible"/>
                                      </p:to>
                                    </p:set>
                                    <p:animEffect transition="in" filter="barn(outHorizontal)">
                                      <p:cBhvr>
                                        <p:cTn id="7" dur="500"/>
                                        <p:tgtEl>
                                          <p:spTgt spid="25702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257030"/>
                                        </p:tgtEl>
                                        <p:attrNameLst>
                                          <p:attrName>style.visibility</p:attrName>
                                        </p:attrNameLst>
                                      </p:cBhvr>
                                      <p:to>
                                        <p:strVal val="visible"/>
                                      </p:to>
                                    </p:set>
                                    <p:anim calcmode="lin" valueType="num">
                                      <p:cBhvr additive="base">
                                        <p:cTn id="12" dur="500" fill="hold"/>
                                        <p:tgtEl>
                                          <p:spTgt spid="257030"/>
                                        </p:tgtEl>
                                        <p:attrNameLst>
                                          <p:attrName>ppt_x</p:attrName>
                                        </p:attrNameLst>
                                      </p:cBhvr>
                                      <p:tavLst>
                                        <p:tav tm="0">
                                          <p:val>
                                            <p:strVal val="#ppt_x"/>
                                          </p:val>
                                        </p:tav>
                                        <p:tav tm="100000">
                                          <p:val>
                                            <p:strVal val="#ppt_x"/>
                                          </p:val>
                                        </p:tav>
                                      </p:tavLst>
                                    </p:anim>
                                    <p:anim calcmode="lin" valueType="num">
                                      <p:cBhvr additive="base">
                                        <p:cTn id="13" dur="500" fill="hold"/>
                                        <p:tgtEl>
                                          <p:spTgt spid="25703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7027" grpId="0"/>
      <p:bldP spid="257030"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4436" name="文本框 274435"/>
          <p:cNvSpPr txBox="1"/>
          <p:nvPr/>
        </p:nvSpPr>
        <p:spPr>
          <a:xfrm>
            <a:off x="0" y="0"/>
            <a:ext cx="9144000" cy="6924675"/>
          </a:xfrm>
          <a:prstGeom prst="rect">
            <a:avLst/>
          </a:prstGeom>
          <a:noFill/>
          <a:ln w="9525">
            <a:noFill/>
          </a:ln>
        </p:spPr>
        <p:txBody>
          <a:bodyPr>
            <a:spAutoFit/>
          </a:bodyPr>
          <a:p>
            <a:pPr>
              <a:spcBef>
                <a:spcPct val="50000"/>
              </a:spcBef>
            </a:pPr>
            <a:r>
              <a:rPr lang="en-US" altLang="zh-CN" sz="2800" b="1" dirty="0">
                <a:latin typeface="Arial" panose="020B0604020202020204" pitchFamily="34" charset="0"/>
              </a:rPr>
              <a:t>       </a:t>
            </a:r>
            <a:r>
              <a:rPr lang="zh-CN" altLang="en-US" sz="2800" b="1" dirty="0">
                <a:solidFill>
                  <a:srgbClr val="FF0000"/>
                </a:solidFill>
                <a:latin typeface="Arial" panose="020B0604020202020204" pitchFamily="34" charset="0"/>
              </a:rPr>
              <a:t>译文：</a:t>
            </a:r>
            <a:r>
              <a:rPr lang="zh-CN" altLang="en-US" sz="2800" b="1" dirty="0">
                <a:latin typeface="Arial" panose="020B0604020202020204" pitchFamily="34" charset="0"/>
              </a:rPr>
              <a:t>太史公说：我听周生说“舜的一只眼睛大概是两个瞳孔”，又听说项羽也是这样。项羽难道是舜的后裔吗？为什么兴起得这么迅速啊！秦朝政治腐败，陈涉首先发难，豪杰蜂起，相互争雄，不可胜数。然而项羽没有尺寸的土地和权势，乘着混乱的形势崛起于民间，三年时间，就率领五路诸侯军消灭了秦朝，分割天下，封赏王侯，政令都由项羽颁布，自称为“霸王”，虽然没有始终保持他的地位，（但他的功业）是近古以来，未曾有过的。等到项羽放弃关中，怀恋楚地（而东归），放逐义帝而自立为王，（干了这些失策失人心的事），却抱怨王侯背叛自己，（这样要成就霸业）就很难了。他自夸功勋，逞个人才智，不效法古人，自以为创立霸王基业已成，想凭借武力征伐来治理天下，经过五年时间，终于使自己的国家灭亡了，自身也死在东城。他还不能觉悟，更不责备自己，真是错了！竟然用“上天灭亡我，不是我用兵打仗的过错”的借口为自己开拓，难道不是很荒谬吗？</a:t>
            </a:r>
            <a:endParaRPr lang="zh-CN" altLang="en-US" sz="2800" b="1" dirty="0">
              <a:latin typeface="Arial" panose="020B0604020202020204" pitchFamily="34" charset="0"/>
            </a:endParaRP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484" name="文本框 276483"/>
          <p:cNvSpPr txBox="1"/>
          <p:nvPr/>
        </p:nvSpPr>
        <p:spPr>
          <a:xfrm>
            <a:off x="179388" y="549275"/>
            <a:ext cx="8713787" cy="1311275"/>
          </a:xfrm>
          <a:prstGeom prst="rect">
            <a:avLst/>
          </a:prstGeom>
          <a:noFill/>
          <a:ln w="9525">
            <a:noFill/>
          </a:ln>
        </p:spPr>
        <p:txBody>
          <a:bodyPr>
            <a:spAutoFit/>
          </a:bodyPr>
          <a:p>
            <a:r>
              <a:rPr lang="zh-CN" altLang="en-US" sz="4000" b="1" dirty="0">
                <a:latin typeface="黑体" panose="02010609060101010101" pitchFamily="49" charset="-122"/>
                <a:ea typeface="黑体" panose="02010609060101010101" pitchFamily="49" charset="-122"/>
              </a:rPr>
              <a:t>杜牧、王安石、李清照对项羽的评价</a:t>
            </a:r>
            <a:endParaRPr lang="zh-CN" altLang="en-US" sz="4000" b="1" dirty="0">
              <a:latin typeface="黑体" panose="02010609060101010101" pitchFamily="49" charset="-122"/>
              <a:ea typeface="黑体" panose="02010609060101010101" pitchFamily="49" charset="-122"/>
            </a:endParaRPr>
          </a:p>
          <a:p>
            <a:r>
              <a:rPr lang="zh-CN" altLang="en-US" sz="4000" b="1" dirty="0">
                <a:latin typeface="黑体" panose="02010609060101010101" pitchFamily="49" charset="-122"/>
                <a:ea typeface="黑体" panose="02010609060101010101" pitchFamily="49" charset="-122"/>
              </a:rPr>
              <a:t>（结合练习题二）</a:t>
            </a:r>
            <a:endParaRPr lang="zh-CN" altLang="en-US" sz="4000" b="1" dirty="0">
              <a:latin typeface="黑体" panose="02010609060101010101" pitchFamily="49" charset="-122"/>
              <a:ea typeface="黑体" panose="02010609060101010101" pitchFamily="49" charset="-122"/>
            </a:endParaRPr>
          </a:p>
        </p:txBody>
      </p:sp>
      <p:sp>
        <p:nvSpPr>
          <p:cNvPr id="276485" name="文本框 276484"/>
          <p:cNvSpPr txBox="1"/>
          <p:nvPr/>
        </p:nvSpPr>
        <p:spPr>
          <a:xfrm>
            <a:off x="323850" y="2338388"/>
            <a:ext cx="8820150" cy="3662362"/>
          </a:xfrm>
          <a:prstGeom prst="rect">
            <a:avLst/>
          </a:prstGeom>
          <a:noFill/>
          <a:ln w="9525">
            <a:noFill/>
          </a:ln>
        </p:spPr>
        <p:txBody>
          <a:bodyPr>
            <a:spAutoFit/>
          </a:bodyPr>
          <a:p>
            <a:r>
              <a:rPr lang="zh-CN" altLang="en-US" sz="3600" b="1" dirty="0">
                <a:solidFill>
                  <a:srgbClr val="3333FF"/>
                </a:solidFill>
                <a:latin typeface="黑体" panose="02010609060101010101" pitchFamily="49" charset="-122"/>
                <a:ea typeface="黑体" panose="02010609060101010101" pitchFamily="49" charset="-122"/>
              </a:rPr>
              <a:t>杜  牧诗：批评项羽不能忍辱负重，抒发</a:t>
            </a:r>
            <a:endParaRPr lang="zh-CN" altLang="en-US" sz="3600" b="1" dirty="0">
              <a:solidFill>
                <a:srgbClr val="3333FF"/>
              </a:solidFill>
              <a:latin typeface="黑体" panose="02010609060101010101" pitchFamily="49" charset="-122"/>
              <a:ea typeface="黑体" panose="02010609060101010101" pitchFamily="49" charset="-122"/>
            </a:endParaRPr>
          </a:p>
          <a:p>
            <a:r>
              <a:rPr lang="zh-CN" altLang="en-US" sz="3600" b="1" dirty="0">
                <a:solidFill>
                  <a:srgbClr val="3333FF"/>
                </a:solidFill>
                <a:latin typeface="黑体" panose="02010609060101010101" pitchFamily="49" charset="-122"/>
                <a:ea typeface="黑体" panose="02010609060101010101" pitchFamily="49" charset="-122"/>
              </a:rPr>
              <a:t>          遗憾之情；</a:t>
            </a:r>
            <a:endParaRPr lang="zh-CN" altLang="en-US" sz="3600" b="1" dirty="0">
              <a:solidFill>
                <a:srgbClr val="3333FF"/>
              </a:solidFill>
              <a:latin typeface="黑体" panose="02010609060101010101" pitchFamily="49" charset="-122"/>
              <a:ea typeface="黑体" panose="02010609060101010101" pitchFamily="49" charset="-122"/>
            </a:endParaRPr>
          </a:p>
          <a:p>
            <a:r>
              <a:rPr lang="zh-CN" altLang="en-US" sz="3600" b="1" dirty="0">
                <a:solidFill>
                  <a:srgbClr val="3333FF"/>
                </a:solidFill>
                <a:latin typeface="黑体" panose="02010609060101010101" pitchFamily="49" charset="-122"/>
                <a:ea typeface="黑体" panose="02010609060101010101" pitchFamily="49" charset="-122"/>
              </a:rPr>
              <a:t>王安石诗：评价项羽已失去民心，必然</a:t>
            </a:r>
            <a:endParaRPr lang="zh-CN" altLang="en-US" sz="3600" b="1" dirty="0">
              <a:solidFill>
                <a:srgbClr val="3333FF"/>
              </a:solidFill>
              <a:latin typeface="黑体" panose="02010609060101010101" pitchFamily="49" charset="-122"/>
              <a:ea typeface="黑体" panose="02010609060101010101" pitchFamily="49" charset="-122"/>
            </a:endParaRPr>
          </a:p>
          <a:p>
            <a:r>
              <a:rPr lang="zh-CN" altLang="en-US" sz="3600" b="1" dirty="0">
                <a:solidFill>
                  <a:srgbClr val="3333FF"/>
                </a:solidFill>
                <a:latin typeface="黑体" panose="02010609060101010101" pitchFamily="49" charset="-122"/>
                <a:ea typeface="黑体" panose="02010609060101010101" pitchFamily="49" charset="-122"/>
              </a:rPr>
              <a:t>          以失败告终；</a:t>
            </a:r>
            <a:endParaRPr lang="zh-CN" altLang="en-US" sz="3600" b="1" dirty="0">
              <a:solidFill>
                <a:srgbClr val="3333FF"/>
              </a:solidFill>
              <a:latin typeface="黑体" panose="02010609060101010101" pitchFamily="49" charset="-122"/>
              <a:ea typeface="黑体" panose="02010609060101010101" pitchFamily="49" charset="-122"/>
            </a:endParaRPr>
          </a:p>
          <a:p>
            <a:r>
              <a:rPr lang="zh-CN" altLang="en-US" sz="3600" b="1" dirty="0">
                <a:solidFill>
                  <a:srgbClr val="3333FF"/>
                </a:solidFill>
                <a:latin typeface="黑体" panose="02010609060101010101" pitchFamily="49" charset="-122"/>
                <a:ea typeface="黑体" panose="02010609060101010101" pitchFamily="49" charset="-122"/>
              </a:rPr>
              <a:t>李清照诗：赞美项羽杀身成仁的英雄气概。</a:t>
            </a:r>
            <a:endParaRPr lang="zh-CN" altLang="en-US" sz="3600" b="1" dirty="0">
              <a:solidFill>
                <a:srgbClr val="3333FF"/>
              </a:solidFill>
              <a:latin typeface="黑体" panose="02010609060101010101" pitchFamily="49" charset="-122"/>
              <a:ea typeface="黑体" panose="02010609060101010101" pitchFamily="49" charset="-122"/>
            </a:endParaRPr>
          </a:p>
          <a:p>
            <a:pPr>
              <a:spcBef>
                <a:spcPct val="50000"/>
              </a:spcBef>
            </a:pPr>
            <a:endParaRPr lang="zh-CN" altLang="en-US" sz="3600" b="1" dirty="0">
              <a:solidFill>
                <a:srgbClr val="3333FF"/>
              </a:solidFill>
              <a:latin typeface="Arial" panose="020B0604020202020204" pitchFamily="34" charset="0"/>
            </a:endParaRP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7508" name="文本框 277507"/>
          <p:cNvSpPr txBox="1"/>
          <p:nvPr/>
        </p:nvSpPr>
        <p:spPr>
          <a:xfrm>
            <a:off x="250825" y="917575"/>
            <a:ext cx="8569325" cy="3016250"/>
          </a:xfrm>
          <a:prstGeom prst="rect">
            <a:avLst/>
          </a:prstGeom>
          <a:noFill/>
          <a:ln w="9525">
            <a:noFill/>
          </a:ln>
        </p:spPr>
        <p:txBody>
          <a:bodyPr>
            <a:spAutoFit/>
          </a:bodyPr>
          <a:p>
            <a:r>
              <a:rPr lang="en-US" altLang="zh-CN" sz="3200" b="1" dirty="0">
                <a:solidFill>
                  <a:srgbClr val="3333FF"/>
                </a:solidFill>
                <a:latin typeface="Arial" panose="020B0604020202020204" pitchFamily="34" charset="0"/>
              </a:rPr>
              <a:t>1</a:t>
            </a:r>
            <a:r>
              <a:rPr lang="zh-CN" altLang="en-US" sz="3200" b="1" dirty="0">
                <a:solidFill>
                  <a:srgbClr val="3333FF"/>
                </a:solidFill>
                <a:latin typeface="Arial" panose="020B0604020202020204" pitchFamily="34" charset="0"/>
              </a:rPr>
              <a:t>、项羽的悲剧命运与他的性格有何联系？致命的弱点有哪些？</a:t>
            </a:r>
            <a:endParaRPr lang="zh-CN" altLang="en-US" sz="3200" b="1" dirty="0">
              <a:solidFill>
                <a:srgbClr val="3333FF"/>
              </a:solidFill>
              <a:latin typeface="Arial" panose="020B0604020202020204" pitchFamily="34" charset="0"/>
            </a:endParaRPr>
          </a:p>
          <a:p>
            <a:r>
              <a:rPr lang="zh-CN" altLang="en-US" sz="3200" b="1" dirty="0">
                <a:solidFill>
                  <a:srgbClr val="3333FF"/>
                </a:solidFill>
                <a:latin typeface="Arial" panose="020B0604020202020204" pitchFamily="34" charset="0"/>
              </a:rPr>
              <a:t> </a:t>
            </a:r>
            <a:endParaRPr lang="zh-CN" altLang="en-US" sz="3200" b="1" dirty="0">
              <a:solidFill>
                <a:srgbClr val="3333FF"/>
              </a:solidFill>
              <a:latin typeface="Arial" panose="020B0604020202020204" pitchFamily="34" charset="0"/>
            </a:endParaRPr>
          </a:p>
          <a:p>
            <a:endParaRPr lang="zh-CN" altLang="en-US" sz="3200" b="1" dirty="0">
              <a:solidFill>
                <a:srgbClr val="3333FF"/>
              </a:solidFill>
              <a:latin typeface="Arial" panose="020B0604020202020204" pitchFamily="34" charset="0"/>
            </a:endParaRPr>
          </a:p>
          <a:p>
            <a:br>
              <a:rPr lang="zh-CN" altLang="en-US" sz="3200" b="1" dirty="0">
                <a:solidFill>
                  <a:srgbClr val="3333FF"/>
                </a:solidFill>
                <a:latin typeface="Arial" panose="020B0604020202020204" pitchFamily="34" charset="0"/>
              </a:rPr>
            </a:br>
            <a:endParaRPr lang="zh-CN" altLang="en-US" sz="3200" b="1" dirty="0">
              <a:latin typeface="Arial" panose="020B0604020202020204" pitchFamily="34" charset="0"/>
            </a:endParaRPr>
          </a:p>
        </p:txBody>
      </p:sp>
      <p:sp>
        <p:nvSpPr>
          <p:cNvPr id="277509" name="文本框 277508"/>
          <p:cNvSpPr txBox="1"/>
          <p:nvPr/>
        </p:nvSpPr>
        <p:spPr>
          <a:xfrm>
            <a:off x="539750" y="188913"/>
            <a:ext cx="5184775" cy="1616075"/>
          </a:xfrm>
          <a:prstGeom prst="rect">
            <a:avLst/>
          </a:prstGeom>
          <a:noFill/>
          <a:ln w="9525">
            <a:noFill/>
          </a:ln>
        </p:spPr>
        <p:txBody>
          <a:bodyPr>
            <a:spAutoFit/>
          </a:bodyPr>
          <a:p>
            <a:r>
              <a:rPr lang="zh-CN" altLang="en-US" sz="4000" b="1" dirty="0">
                <a:solidFill>
                  <a:srgbClr val="FF0000"/>
                </a:solidFill>
                <a:latin typeface="Arial" panose="020B0604020202020204" pitchFamily="34" charset="0"/>
                <a:ea typeface="黑体" panose="02010609060101010101" pitchFamily="49" charset="-122"/>
              </a:rPr>
              <a:t>读史明智，返观自身</a:t>
            </a:r>
            <a:endParaRPr lang="zh-CN" altLang="en-US" sz="4000" b="1" dirty="0">
              <a:solidFill>
                <a:srgbClr val="FF0000"/>
              </a:solidFill>
              <a:latin typeface="Arial" panose="020B0604020202020204" pitchFamily="34" charset="0"/>
              <a:ea typeface="黑体" panose="02010609060101010101" pitchFamily="49" charset="-122"/>
            </a:endParaRPr>
          </a:p>
          <a:p>
            <a:pPr>
              <a:spcBef>
                <a:spcPct val="50000"/>
              </a:spcBef>
            </a:pPr>
            <a:endParaRPr lang="zh-CN" altLang="en-US" sz="4000" dirty="0">
              <a:latin typeface="Arial" panose="020B0604020202020204" pitchFamily="34" charset="0"/>
              <a:ea typeface="黑体" panose="02010609060101010101" pitchFamily="49" charset="-122"/>
            </a:endParaRPr>
          </a:p>
        </p:txBody>
      </p:sp>
      <p:sp>
        <p:nvSpPr>
          <p:cNvPr id="277510" name="文本框 277509"/>
          <p:cNvSpPr txBox="1"/>
          <p:nvPr/>
        </p:nvSpPr>
        <p:spPr>
          <a:xfrm>
            <a:off x="250825" y="3068638"/>
            <a:ext cx="8640763" cy="3262312"/>
          </a:xfrm>
          <a:prstGeom prst="rect">
            <a:avLst/>
          </a:prstGeom>
          <a:noFill/>
          <a:ln w="9525">
            <a:noFill/>
          </a:ln>
        </p:spPr>
        <p:txBody>
          <a:bodyPr>
            <a:spAutoFit/>
          </a:bodyPr>
          <a:p>
            <a:pPr>
              <a:spcBef>
                <a:spcPct val="50000"/>
              </a:spcBef>
            </a:pPr>
            <a:r>
              <a:rPr lang="zh-CN" altLang="en-US" sz="3200" b="1" dirty="0">
                <a:latin typeface="Arial" panose="020B0604020202020204" pitchFamily="34" charset="0"/>
              </a:rPr>
              <a:t>致命的弱点：</a:t>
            </a:r>
            <a:r>
              <a:rPr lang="en-US" altLang="zh-CN" sz="3200" b="1" dirty="0">
                <a:latin typeface="Arial" panose="020B0604020202020204" pitchFamily="34" charset="0"/>
              </a:rPr>
              <a:t>①</a:t>
            </a:r>
            <a:r>
              <a:rPr lang="zh-CN" altLang="en-US" sz="3200" b="1" dirty="0">
                <a:latin typeface="Arial" panose="020B0604020202020204" pitchFamily="34" charset="0"/>
              </a:rPr>
              <a:t>勇而无谋 </a:t>
            </a:r>
            <a:endParaRPr lang="zh-CN" altLang="en-US" sz="3200" b="1" dirty="0">
              <a:latin typeface="Arial" panose="020B0604020202020204" pitchFamily="34" charset="0"/>
            </a:endParaRPr>
          </a:p>
          <a:p>
            <a:pPr>
              <a:spcBef>
                <a:spcPct val="50000"/>
              </a:spcBef>
            </a:pPr>
            <a:r>
              <a:rPr lang="zh-CN" altLang="en-US" sz="3200" b="1" dirty="0">
                <a:latin typeface="Arial" panose="020B0604020202020204" pitchFamily="34" charset="0"/>
              </a:rPr>
              <a:t>                      </a:t>
            </a:r>
            <a:r>
              <a:rPr lang="en-US" altLang="zh-CN" sz="3200" b="1" dirty="0">
                <a:latin typeface="Arial" panose="020B0604020202020204" pitchFamily="34" charset="0"/>
              </a:rPr>
              <a:t>②</a:t>
            </a:r>
            <a:r>
              <a:rPr lang="zh-CN" altLang="en-US" sz="3200" b="1" dirty="0">
                <a:latin typeface="Arial" panose="020B0604020202020204" pitchFamily="34" charset="0"/>
              </a:rPr>
              <a:t>不能知人善用</a:t>
            </a:r>
            <a:endParaRPr lang="zh-CN" altLang="en-US" sz="3200" b="1" dirty="0">
              <a:latin typeface="Arial" panose="020B0604020202020204" pitchFamily="34" charset="0"/>
            </a:endParaRPr>
          </a:p>
          <a:p>
            <a:pPr>
              <a:spcBef>
                <a:spcPct val="50000"/>
              </a:spcBef>
            </a:pPr>
            <a:r>
              <a:rPr lang="zh-CN" altLang="en-US" sz="3200" b="1" dirty="0">
                <a:latin typeface="Arial" panose="020B0604020202020204" pitchFamily="34" charset="0"/>
              </a:rPr>
              <a:t>                      </a:t>
            </a:r>
            <a:r>
              <a:rPr lang="en-US" altLang="zh-CN" sz="3200" b="1" dirty="0">
                <a:latin typeface="Arial" panose="020B0604020202020204" pitchFamily="34" charset="0"/>
              </a:rPr>
              <a:t>③</a:t>
            </a:r>
            <a:r>
              <a:rPr lang="zh-CN" altLang="en-US" sz="3200" b="1" dirty="0">
                <a:latin typeface="Arial" panose="020B0604020202020204" pitchFamily="34" charset="0"/>
              </a:rPr>
              <a:t>优柔寡断</a:t>
            </a:r>
            <a:endParaRPr lang="zh-CN" altLang="en-US" sz="3200" b="1" dirty="0">
              <a:latin typeface="Arial" panose="020B0604020202020204" pitchFamily="34" charset="0"/>
            </a:endParaRPr>
          </a:p>
          <a:p>
            <a:pPr>
              <a:spcBef>
                <a:spcPct val="50000"/>
              </a:spcBef>
            </a:pPr>
            <a:r>
              <a:rPr lang="zh-CN" altLang="en-US" sz="3200" b="1" dirty="0">
                <a:latin typeface="Arial" panose="020B0604020202020204" pitchFamily="34" charset="0"/>
              </a:rPr>
              <a:t>                      </a:t>
            </a:r>
            <a:r>
              <a:rPr lang="en-US" altLang="zh-CN" sz="3200" b="1" dirty="0">
                <a:latin typeface="Arial" panose="020B0604020202020204" pitchFamily="34" charset="0"/>
              </a:rPr>
              <a:t>④</a:t>
            </a:r>
            <a:r>
              <a:rPr lang="zh-CN" altLang="en-US" sz="3200" b="1" dirty="0">
                <a:latin typeface="Arial" panose="020B0604020202020204" pitchFamily="34" charset="0"/>
              </a:rPr>
              <a:t>残暴成性 </a:t>
            </a:r>
            <a:br>
              <a:rPr lang="zh-CN" altLang="en-US" sz="3200" b="1" dirty="0">
                <a:latin typeface="Arial" panose="020B0604020202020204" pitchFamily="34" charset="0"/>
              </a:rPr>
            </a:br>
            <a:endParaRPr lang="zh-CN" altLang="en-US" sz="3200" b="1" dirty="0">
              <a:latin typeface="Arial" panose="020B0604020202020204" pitchFamily="34" charset="0"/>
            </a:endParaRPr>
          </a:p>
        </p:txBody>
      </p:sp>
      <p:sp>
        <p:nvSpPr>
          <p:cNvPr id="277511" name="文本框 277510"/>
          <p:cNvSpPr txBox="1"/>
          <p:nvPr/>
        </p:nvSpPr>
        <p:spPr>
          <a:xfrm>
            <a:off x="1187450" y="1989138"/>
            <a:ext cx="7272338" cy="1555750"/>
          </a:xfrm>
          <a:prstGeom prst="rect">
            <a:avLst/>
          </a:prstGeom>
          <a:noFill/>
          <a:ln w="9525">
            <a:noFill/>
          </a:ln>
        </p:spPr>
        <p:txBody>
          <a:bodyPr>
            <a:spAutoFit/>
          </a:bodyPr>
          <a:p>
            <a:pPr>
              <a:spcBef>
                <a:spcPct val="50000"/>
              </a:spcBef>
            </a:pPr>
            <a:r>
              <a:rPr lang="zh-CN" altLang="en-US" sz="4800" b="1" dirty="0">
                <a:solidFill>
                  <a:srgbClr val="FF0000"/>
                </a:solidFill>
                <a:latin typeface="Arial" panose="020B0604020202020204" pitchFamily="34" charset="0"/>
                <a:ea typeface="华文行楷" pitchFamily="2" charset="-122"/>
              </a:rPr>
              <a:t>性格决定命运</a:t>
            </a:r>
            <a:br>
              <a:rPr lang="zh-CN" altLang="en-US" sz="4800" b="1" dirty="0">
                <a:solidFill>
                  <a:srgbClr val="FF0000"/>
                </a:solidFill>
                <a:latin typeface="Arial" panose="020B0604020202020204" pitchFamily="34" charset="0"/>
                <a:ea typeface="华文行楷" pitchFamily="2" charset="-122"/>
              </a:rPr>
            </a:br>
            <a:endParaRPr lang="zh-CN" altLang="en-US" sz="4800" b="1" dirty="0">
              <a:solidFill>
                <a:srgbClr val="FF0000"/>
              </a:solidFill>
              <a:latin typeface="Arial" panose="020B0604020202020204" pitchFamily="34" charset="0"/>
              <a:ea typeface="华文行楷"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77511"/>
                                        </p:tgtEl>
                                        <p:attrNameLst>
                                          <p:attrName>style.visibility</p:attrName>
                                        </p:attrNameLst>
                                      </p:cBhvr>
                                      <p:to>
                                        <p:strVal val="visible"/>
                                      </p:to>
                                    </p:set>
                                    <p:anim calcmode="lin" valueType="num">
                                      <p:cBhvr additive="base">
                                        <p:cTn id="7" dur="500" fill="hold"/>
                                        <p:tgtEl>
                                          <p:spTgt spid="277511"/>
                                        </p:tgtEl>
                                        <p:attrNameLst>
                                          <p:attrName>ppt_x</p:attrName>
                                        </p:attrNameLst>
                                      </p:cBhvr>
                                      <p:tavLst>
                                        <p:tav tm="0">
                                          <p:val>
                                            <p:strVal val="#ppt_x"/>
                                          </p:val>
                                        </p:tav>
                                        <p:tav tm="100000">
                                          <p:val>
                                            <p:strVal val="#ppt_x"/>
                                          </p:val>
                                        </p:tav>
                                      </p:tavLst>
                                    </p:anim>
                                    <p:anim calcmode="lin" valueType="num">
                                      <p:cBhvr additive="base">
                                        <p:cTn id="8" dur="500" fill="hold"/>
                                        <p:tgtEl>
                                          <p:spTgt spid="27751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77510"/>
                                        </p:tgtEl>
                                        <p:attrNameLst>
                                          <p:attrName>style.visibility</p:attrName>
                                        </p:attrNameLst>
                                      </p:cBhvr>
                                      <p:to>
                                        <p:strVal val="visible"/>
                                      </p:to>
                                    </p:set>
                                    <p:anim calcmode="lin" valueType="num">
                                      <p:cBhvr additive="base">
                                        <p:cTn id="13" dur="500" fill="hold"/>
                                        <p:tgtEl>
                                          <p:spTgt spid="277510"/>
                                        </p:tgtEl>
                                        <p:attrNameLst>
                                          <p:attrName>ppt_x</p:attrName>
                                        </p:attrNameLst>
                                      </p:cBhvr>
                                      <p:tavLst>
                                        <p:tav tm="0">
                                          <p:val>
                                            <p:strVal val="#ppt_x"/>
                                          </p:val>
                                        </p:tav>
                                        <p:tav tm="100000">
                                          <p:val>
                                            <p:strVal val="#ppt_x"/>
                                          </p:val>
                                        </p:tav>
                                      </p:tavLst>
                                    </p:anim>
                                    <p:anim calcmode="lin" valueType="num">
                                      <p:cBhvr additive="base">
                                        <p:cTn id="14" dur="500" fill="hold"/>
                                        <p:tgtEl>
                                          <p:spTgt spid="2775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7510" grpId="0"/>
      <p:bldP spid="277511"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8532" name="文本框 278531"/>
          <p:cNvSpPr txBox="1"/>
          <p:nvPr/>
        </p:nvSpPr>
        <p:spPr>
          <a:xfrm>
            <a:off x="250825" y="404813"/>
            <a:ext cx="8497888" cy="2530475"/>
          </a:xfrm>
          <a:prstGeom prst="rect">
            <a:avLst/>
          </a:prstGeom>
          <a:noFill/>
          <a:ln w="9525">
            <a:noFill/>
          </a:ln>
        </p:spPr>
        <p:txBody>
          <a:bodyPr>
            <a:spAutoFit/>
          </a:bodyPr>
          <a:p>
            <a:r>
              <a:rPr lang="en-US" altLang="zh-CN" sz="4000" b="1" dirty="0">
                <a:solidFill>
                  <a:srgbClr val="3333FF"/>
                </a:solidFill>
                <a:latin typeface="Arial" panose="020B0604020202020204" pitchFamily="34" charset="0"/>
              </a:rPr>
              <a:t>2</a:t>
            </a:r>
            <a:r>
              <a:rPr lang="zh-CN" altLang="en-US" sz="4000" b="1" dirty="0">
                <a:solidFill>
                  <a:srgbClr val="3333FF"/>
                </a:solidFill>
                <a:latin typeface="Arial" panose="020B0604020202020204" pitchFamily="34" charset="0"/>
              </a:rPr>
              <a:t>、在项羽身上，我们又得到了怎样的启示，又如何在现实中升华自我呢？</a:t>
            </a:r>
            <a:r>
              <a:rPr lang="en-US" altLang="zh-CN" sz="4000" b="1" dirty="0">
                <a:solidFill>
                  <a:srgbClr val="3333FF"/>
                </a:solidFill>
                <a:latin typeface="Arial" panose="020B0604020202020204" pitchFamily="34" charset="0"/>
              </a:rPr>
              <a:t>  </a:t>
            </a:r>
            <a:br>
              <a:rPr lang="en-US" altLang="zh-CN" sz="4000" b="1" dirty="0">
                <a:solidFill>
                  <a:srgbClr val="3333FF"/>
                </a:solidFill>
                <a:latin typeface="Arial" panose="020B0604020202020204" pitchFamily="34" charset="0"/>
              </a:rPr>
            </a:br>
            <a:endParaRPr lang="en-US" altLang="zh-CN" sz="4000" dirty="0">
              <a:latin typeface="Arial" panose="020B0604020202020204" pitchFamily="34" charset="0"/>
            </a:endParaRPr>
          </a:p>
        </p:txBody>
      </p:sp>
      <p:sp>
        <p:nvSpPr>
          <p:cNvPr id="278533" name="文本框 278532"/>
          <p:cNvSpPr txBox="1"/>
          <p:nvPr/>
        </p:nvSpPr>
        <p:spPr>
          <a:xfrm>
            <a:off x="1116013" y="2565400"/>
            <a:ext cx="8569325" cy="3662363"/>
          </a:xfrm>
          <a:prstGeom prst="rect">
            <a:avLst/>
          </a:prstGeom>
          <a:noFill/>
          <a:ln w="9525">
            <a:noFill/>
          </a:ln>
        </p:spPr>
        <p:txBody>
          <a:bodyPr>
            <a:spAutoFit/>
          </a:bodyPr>
          <a:p>
            <a:r>
              <a:rPr lang="en-US" altLang="zh-CN" sz="3600" b="1">
                <a:latin typeface="Arial" panose="020B0604020202020204" pitchFamily="34" charset="0"/>
              </a:rPr>
              <a:t>•</a:t>
            </a:r>
            <a:r>
              <a:rPr lang="zh-CN" altLang="en-US" sz="3600" b="1" dirty="0">
                <a:latin typeface="Arial" panose="020B0604020202020204" pitchFamily="34" charset="0"/>
              </a:rPr>
              <a:t>自信但不能自负 </a:t>
            </a:r>
            <a:br>
              <a:rPr lang="zh-CN" altLang="en-US" sz="3600" b="1" dirty="0">
                <a:latin typeface="Arial" panose="020B0604020202020204" pitchFamily="34" charset="0"/>
              </a:rPr>
            </a:br>
            <a:r>
              <a:rPr lang="en-US" altLang="zh-CN" sz="3600" b="1">
                <a:latin typeface="Arial" panose="020B0604020202020204" pitchFamily="34" charset="0"/>
              </a:rPr>
              <a:t>•</a:t>
            </a:r>
            <a:r>
              <a:rPr lang="zh-CN" altLang="en-US" sz="3600" b="1" dirty="0">
                <a:latin typeface="Arial" panose="020B0604020202020204" pitchFamily="34" charset="0"/>
              </a:rPr>
              <a:t>真诚坦率 </a:t>
            </a:r>
            <a:endParaRPr lang="zh-CN" altLang="en-US" sz="3600" b="1" dirty="0">
              <a:latin typeface="Arial" panose="020B0604020202020204" pitchFamily="34" charset="0"/>
            </a:endParaRPr>
          </a:p>
          <a:p>
            <a:r>
              <a:rPr lang="en-US" altLang="zh-CN" sz="3600" b="1">
                <a:latin typeface="Arial" panose="020B0604020202020204" pitchFamily="34" charset="0"/>
              </a:rPr>
              <a:t>•</a:t>
            </a:r>
            <a:r>
              <a:rPr lang="zh-CN" altLang="en-US" sz="3600" b="1" dirty="0">
                <a:latin typeface="Arial" panose="020B0604020202020204" pitchFamily="34" charset="0"/>
              </a:rPr>
              <a:t>重视自身的价值和作用</a:t>
            </a:r>
            <a:br>
              <a:rPr lang="zh-CN" altLang="en-US" sz="3600" b="1" dirty="0">
                <a:latin typeface="Arial" panose="020B0604020202020204" pitchFamily="34" charset="0"/>
              </a:rPr>
            </a:br>
            <a:r>
              <a:rPr lang="en-US" altLang="zh-CN" sz="3600" b="1">
                <a:latin typeface="Arial" panose="020B0604020202020204" pitchFamily="34" charset="0"/>
              </a:rPr>
              <a:t>•</a:t>
            </a:r>
            <a:r>
              <a:rPr lang="zh-CN" altLang="en-US" sz="3600" b="1" dirty="0">
                <a:latin typeface="Arial" panose="020B0604020202020204" pitchFamily="34" charset="0"/>
              </a:rPr>
              <a:t>应该博采众长，提升自我修养 </a:t>
            </a:r>
            <a:br>
              <a:rPr lang="zh-CN" altLang="en-US" sz="3600" b="1" dirty="0">
                <a:latin typeface="Arial" panose="020B0604020202020204" pitchFamily="34" charset="0"/>
              </a:rPr>
            </a:br>
            <a:r>
              <a:rPr lang="en-US" altLang="zh-CN" sz="3600" b="1">
                <a:latin typeface="Arial" panose="020B0604020202020204" pitchFamily="34" charset="0"/>
              </a:rPr>
              <a:t>•</a:t>
            </a:r>
            <a:r>
              <a:rPr lang="zh-CN" altLang="en-US" sz="3600" b="1" dirty="0">
                <a:latin typeface="Arial" panose="020B0604020202020204" pitchFamily="34" charset="0"/>
              </a:rPr>
              <a:t>不逞个人英雄主义 </a:t>
            </a:r>
            <a:endParaRPr lang="zh-CN" altLang="en-US" sz="3600" b="1" dirty="0">
              <a:latin typeface="Arial" panose="020B0604020202020204" pitchFamily="34" charset="0"/>
            </a:endParaRPr>
          </a:p>
          <a:p>
            <a:pPr>
              <a:spcBef>
                <a:spcPct val="50000"/>
              </a:spcBef>
            </a:pPr>
            <a:endParaRPr lang="zh-CN" altLang="en-US" sz="3600" dirty="0">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78533"/>
                                        </p:tgtEl>
                                        <p:attrNameLst>
                                          <p:attrName>style.visibility</p:attrName>
                                        </p:attrNameLst>
                                      </p:cBhvr>
                                      <p:to>
                                        <p:strVal val="visible"/>
                                      </p:to>
                                    </p:set>
                                    <p:anim calcmode="lin" valueType="num">
                                      <p:cBhvr additive="base">
                                        <p:cTn id="7" dur="500" fill="hold"/>
                                        <p:tgtEl>
                                          <p:spTgt spid="278533"/>
                                        </p:tgtEl>
                                        <p:attrNameLst>
                                          <p:attrName>ppt_x</p:attrName>
                                        </p:attrNameLst>
                                      </p:cBhvr>
                                      <p:tavLst>
                                        <p:tav tm="0">
                                          <p:val>
                                            <p:strVal val="#ppt_x"/>
                                          </p:val>
                                        </p:tav>
                                        <p:tav tm="100000">
                                          <p:val>
                                            <p:strVal val="#ppt_x"/>
                                          </p:val>
                                        </p:tav>
                                      </p:tavLst>
                                    </p:anim>
                                    <p:anim calcmode="lin" valueType="num">
                                      <p:cBhvr additive="base">
                                        <p:cTn id="8" dur="500" fill="hold"/>
                                        <p:tgtEl>
                                          <p:spTgt spid="27853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8533"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9506" name="文本框 149505"/>
          <p:cNvSpPr txBox="1"/>
          <p:nvPr/>
        </p:nvSpPr>
        <p:spPr>
          <a:xfrm>
            <a:off x="0" y="515938"/>
            <a:ext cx="9169400" cy="5210175"/>
          </a:xfrm>
          <a:prstGeom prst="rect">
            <a:avLst/>
          </a:prstGeom>
          <a:noFill/>
          <a:ln w="9525">
            <a:noFill/>
          </a:ln>
        </p:spPr>
        <p:txBody>
          <a:bodyPr wrap="none" anchor="t">
            <a:spAutoFit/>
          </a:bodyPr>
          <a:p>
            <a:r>
              <a:rPr lang="en-US" altLang="zh-CN" sz="4000" b="1" dirty="0">
                <a:latin typeface="黑体" panose="02010609060101010101" pitchFamily="49" charset="-122"/>
                <a:ea typeface="黑体" panose="02010609060101010101" pitchFamily="49" charset="-122"/>
              </a:rPr>
              <a:t>   </a:t>
            </a:r>
            <a:r>
              <a:rPr lang="zh-CN" altLang="en-US" sz="4000" b="1" dirty="0">
                <a:latin typeface="黑体" panose="02010609060101010101" pitchFamily="49" charset="-122"/>
                <a:ea typeface="黑体" panose="02010609060101010101" pitchFamily="49" charset="-122"/>
              </a:rPr>
              <a:t>项羽的悲剧</a:t>
            </a:r>
            <a:r>
              <a:rPr lang="zh-CN" altLang="en-US" sz="4000" b="1" dirty="0">
                <a:solidFill>
                  <a:srgbClr val="FF0000"/>
                </a:solidFill>
                <a:latin typeface="黑体" panose="02010609060101010101" pitchFamily="49" charset="-122"/>
                <a:ea typeface="黑体" panose="02010609060101010101" pitchFamily="49" charset="-122"/>
              </a:rPr>
              <a:t>警醒</a:t>
            </a:r>
            <a:r>
              <a:rPr lang="zh-CN" altLang="en-US" sz="4000" b="1" dirty="0">
                <a:latin typeface="黑体" panose="02010609060101010101" pitchFamily="49" charset="-122"/>
                <a:ea typeface="黑体" panose="02010609060101010101" pitchFamily="49" charset="-122"/>
              </a:rPr>
              <a:t>我们：</a:t>
            </a:r>
            <a:endParaRPr lang="zh-CN" altLang="en-US" sz="4000" b="1" dirty="0">
              <a:latin typeface="黑体" panose="02010609060101010101" pitchFamily="49" charset="-122"/>
              <a:ea typeface="黑体" panose="02010609060101010101" pitchFamily="49" charset="-122"/>
            </a:endParaRPr>
          </a:p>
          <a:p>
            <a:endParaRPr lang="zh-CN" altLang="en-US" sz="4000" b="1" dirty="0">
              <a:latin typeface="黑体" panose="02010609060101010101" pitchFamily="49" charset="-122"/>
              <a:ea typeface="黑体" panose="02010609060101010101" pitchFamily="49" charset="-122"/>
            </a:endParaRPr>
          </a:p>
          <a:p>
            <a:r>
              <a:rPr lang="zh-CN" altLang="en-US" sz="3200" b="1" dirty="0">
                <a:latin typeface="方正姚体" pitchFamily="2" charset="-122"/>
                <a:ea typeface="方正姚体" pitchFamily="2" charset="-122"/>
              </a:rPr>
              <a:t>        </a:t>
            </a:r>
            <a:r>
              <a:rPr lang="zh-CN" altLang="en-US" sz="3200" b="1" dirty="0">
                <a:latin typeface="宋体" panose="02010600030101010101" pitchFamily="2" charset="-122"/>
              </a:rPr>
              <a:t>要能够在人生的转折关头，特别是带历史性的</a:t>
            </a:r>
            <a:endParaRPr lang="zh-CN" altLang="en-US" sz="3200" b="1" dirty="0">
              <a:latin typeface="宋体" panose="02010600030101010101" pitchFamily="2" charset="-122"/>
            </a:endParaRPr>
          </a:p>
          <a:p>
            <a:r>
              <a:rPr lang="zh-CN" altLang="en-US" sz="3200" b="1" dirty="0">
                <a:latin typeface="宋体" panose="02010600030101010101" pitchFamily="2" charset="-122"/>
              </a:rPr>
              <a:t>关头，头脑清醒，把握契机，多谋善断，培养理想</a:t>
            </a:r>
            <a:endParaRPr lang="zh-CN" altLang="en-US" sz="3200" b="1" dirty="0">
              <a:latin typeface="宋体" panose="02010600030101010101" pitchFamily="2" charset="-122"/>
            </a:endParaRPr>
          </a:p>
          <a:p>
            <a:r>
              <a:rPr lang="zh-CN" altLang="en-US" sz="3200" b="1" dirty="0">
                <a:latin typeface="宋体" panose="02010600030101010101" pitchFamily="2" charset="-122"/>
              </a:rPr>
              <a:t>人格和良好的心理素质具有极为重要的意义。否</a:t>
            </a:r>
            <a:endParaRPr lang="zh-CN" altLang="en-US" sz="3200" b="1" dirty="0">
              <a:latin typeface="宋体" panose="02010600030101010101" pitchFamily="2" charset="-122"/>
            </a:endParaRPr>
          </a:p>
          <a:p>
            <a:r>
              <a:rPr lang="zh-CN" altLang="en-US" sz="3200" b="1" dirty="0">
                <a:latin typeface="宋体" panose="02010600030101010101" pitchFamily="2" charset="-122"/>
              </a:rPr>
              <a:t>则，决不可能在人生转折的大舞台上演出威武雄</a:t>
            </a:r>
            <a:endParaRPr lang="zh-CN" altLang="en-US" sz="3200" b="1" dirty="0">
              <a:latin typeface="宋体" panose="02010600030101010101" pitchFamily="2" charset="-122"/>
            </a:endParaRPr>
          </a:p>
          <a:p>
            <a:r>
              <a:rPr lang="zh-CN" altLang="en-US" sz="3200" b="1" dirty="0">
                <a:latin typeface="宋体" panose="02010600030101010101" pitchFamily="2" charset="-122"/>
              </a:rPr>
              <a:t>壮的话剧来，而只能像项羽那样仰天长啸“此天之</a:t>
            </a:r>
            <a:endParaRPr lang="zh-CN" altLang="en-US" sz="3200" b="1" dirty="0">
              <a:latin typeface="宋体" panose="02010600030101010101" pitchFamily="2" charset="-122"/>
            </a:endParaRPr>
          </a:p>
          <a:p>
            <a:r>
              <a:rPr lang="zh-CN" altLang="en-US" sz="3200" b="1" dirty="0">
                <a:latin typeface="宋体" panose="02010600030101010101" pitchFamily="2" charset="-122"/>
              </a:rPr>
              <a:t>亡我，非战之罪也”。为自己。给历史留下一个个</a:t>
            </a:r>
            <a:endParaRPr lang="zh-CN" altLang="en-US" sz="3200" b="1" dirty="0">
              <a:latin typeface="宋体" panose="02010600030101010101" pitchFamily="2" charset="-122"/>
            </a:endParaRPr>
          </a:p>
          <a:p>
            <a:r>
              <a:rPr lang="zh-CN" altLang="en-US" sz="3200" b="1" dirty="0">
                <a:latin typeface="宋体" panose="02010600030101010101" pitchFamily="2" charset="-122"/>
              </a:rPr>
              <a:t>遗憾</a:t>
            </a:r>
            <a:r>
              <a:rPr lang="en-US" altLang="zh-CN" sz="3200" b="1">
                <a:latin typeface="宋体" panose="02010600030101010101" pitchFamily="2" charset="-122"/>
              </a:rPr>
              <a:t>…… </a:t>
            </a:r>
            <a:endParaRPr lang="en-US" altLang="zh-CN" sz="3200" b="1">
              <a:latin typeface="宋体" panose="02010600030101010101" pitchFamily="2" charset="-122"/>
            </a:endParaRPr>
          </a:p>
          <a:p>
            <a:endParaRPr lang="en-US" altLang="zh-CN" sz="3200" dirty="0">
              <a:latin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149506"/>
                                        </p:tgtEl>
                                        <p:attrNameLst>
                                          <p:attrName>style.visibility</p:attrName>
                                        </p:attrNameLst>
                                      </p:cBhvr>
                                      <p:to>
                                        <p:strVal val="visible"/>
                                      </p:to>
                                    </p:set>
                                    <p:anim calcmode="lin" valueType="num">
                                      <p:cBhvr>
                                        <p:cTn id="7" dur="500" fill="hold"/>
                                        <p:tgtEl>
                                          <p:spTgt spid="14950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49506"/>
                                        </p:tgtEl>
                                        <p:attrNameLst>
                                          <p:attrName>ppt_y</p:attrName>
                                        </p:attrNameLst>
                                      </p:cBhvr>
                                      <p:tavLst>
                                        <p:tav tm="0">
                                          <p:val>
                                            <p:strVal val="#ppt_y"/>
                                          </p:val>
                                        </p:tav>
                                        <p:tav tm="100000">
                                          <p:val>
                                            <p:strVal val="#ppt_y"/>
                                          </p:val>
                                        </p:tav>
                                      </p:tavLst>
                                    </p:anim>
                                    <p:anim calcmode="lin" valueType="num">
                                      <p:cBhvr>
                                        <p:cTn id="9" dur="500" fill="hold"/>
                                        <p:tgtEl>
                                          <p:spTgt spid="14950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4950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495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9506"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0530" name="文本框 150529"/>
          <p:cNvSpPr txBox="1"/>
          <p:nvPr/>
        </p:nvSpPr>
        <p:spPr>
          <a:xfrm>
            <a:off x="250825" y="444500"/>
            <a:ext cx="8642350" cy="6915150"/>
          </a:xfrm>
          <a:prstGeom prst="rect">
            <a:avLst/>
          </a:prstGeom>
          <a:noFill/>
          <a:ln w="9525">
            <a:noFill/>
          </a:ln>
        </p:spPr>
        <p:txBody>
          <a:bodyPr>
            <a:spAutoFit/>
          </a:bodyPr>
          <a:p>
            <a:r>
              <a:rPr lang="en-US" altLang="zh-CN" sz="3200" b="1" dirty="0">
                <a:latin typeface="Arial" panose="020B0604020202020204" pitchFamily="34" charset="0"/>
              </a:rPr>
              <a:t>       </a:t>
            </a:r>
            <a:r>
              <a:rPr lang="zh-CN" altLang="en-US" sz="3200" b="1" dirty="0">
                <a:latin typeface="Arial" panose="020B0604020202020204" pitchFamily="34" charset="0"/>
              </a:rPr>
              <a:t>也许项羽性格中有着一切悲剧人物所无法抗拒的命运吧</a:t>
            </a:r>
            <a:r>
              <a:rPr lang="en-US" altLang="zh-CN" sz="3200" b="1">
                <a:latin typeface="Arial" panose="020B0604020202020204" pitchFamily="34" charset="0"/>
              </a:rPr>
              <a:t>——</a:t>
            </a:r>
            <a:r>
              <a:rPr lang="zh-CN" altLang="en-US" sz="3200" b="1" dirty="0">
                <a:latin typeface="Arial" panose="020B0604020202020204" pitchFamily="34" charset="0"/>
              </a:rPr>
              <a:t>他残暴凶狠、好杀成性，他性格直率、感情用事，他刚愎自用、听信谗言，他自恃甚高、冥顽不灵。他顽固坚持自己的人格尊严，执着于自己的人生道路，保持着自己的生活方式，虽然这种性格让他遭受痛苦磨难，使他最后身心具疲，使他最终四面楚歌，以至乌江自刎。但又试想，一个叱咤风云的楚霸王，倘若不能依靠自己希望的方式生活下去，活着对他来说又有什么乐趣呢？他是宁愿牺牲生命也不愿苟活的，所以他选择了自刎，或许这也就是悲剧英雄所留给我们的无奈吧。 </a:t>
            </a:r>
            <a:endParaRPr lang="zh-CN" altLang="en-US" sz="3200" b="1" dirty="0">
              <a:latin typeface="Arial" panose="020B0604020202020204" pitchFamily="34" charset="0"/>
            </a:endParaRPr>
          </a:p>
          <a:p>
            <a:r>
              <a:rPr lang="zh-CN" altLang="en-US" sz="3200" b="1" dirty="0">
                <a:latin typeface="方正姚体" pitchFamily="2" charset="-122"/>
                <a:ea typeface="方正姚体" pitchFamily="2" charset="-122"/>
              </a:rPr>
              <a:t>        </a:t>
            </a:r>
            <a:endParaRPr lang="zh-CN" altLang="en-US" sz="3200" b="1" dirty="0">
              <a:latin typeface="方正姚体" pitchFamily="2" charset="-122"/>
              <a:ea typeface="方正姚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grpId="0" nodeType="clickEffect">
                                  <p:stCondLst>
                                    <p:cond delay="0"/>
                                  </p:stCondLst>
                                  <p:childTnLst>
                                    <p:set>
                                      <p:cBhvr>
                                        <p:cTn id="6" dur="1" fill="hold">
                                          <p:stCondLst>
                                            <p:cond delay="0"/>
                                          </p:stCondLst>
                                        </p:cTn>
                                        <p:tgtEl>
                                          <p:spTgt spid="150530"/>
                                        </p:tgtEl>
                                        <p:attrNameLst>
                                          <p:attrName>style.visibility</p:attrName>
                                        </p:attrNameLst>
                                      </p:cBhvr>
                                      <p:to>
                                        <p:strVal val="visible"/>
                                      </p:to>
                                    </p:set>
                                    <p:anim calcmode="lin" valueType="num">
                                      <p:cBhvr additive="base">
                                        <p:cTn id="7" dur="5000" fill="hold"/>
                                        <p:tgtEl>
                                          <p:spTgt spid="150530"/>
                                        </p:tgtEl>
                                        <p:attrNameLst>
                                          <p:attrName>ppt_x</p:attrName>
                                        </p:attrNameLst>
                                      </p:cBhvr>
                                      <p:tavLst>
                                        <p:tav tm="0">
                                          <p:val>
                                            <p:strVal val="#ppt_x"/>
                                          </p:val>
                                        </p:tav>
                                        <p:tav tm="100000">
                                          <p:val>
                                            <p:strVal val="#ppt_x"/>
                                          </p:val>
                                        </p:tav>
                                      </p:tavLst>
                                    </p:anim>
                                    <p:anim calcmode="lin" valueType="num">
                                      <p:cBhvr additive="base">
                                        <p:cTn id="8" dur="5000" fill="hold"/>
                                        <p:tgtEl>
                                          <p:spTgt spid="15053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0530"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2578" name="矩形 152577"/>
          <p:cNvSpPr/>
          <p:nvPr/>
        </p:nvSpPr>
        <p:spPr>
          <a:xfrm>
            <a:off x="34925" y="44450"/>
            <a:ext cx="3671888" cy="396875"/>
          </a:xfrm>
          <a:prstGeom prst="rect">
            <a:avLst/>
          </a:prstGeom>
          <a:noFill/>
          <a:ln w="9525">
            <a:noFill/>
          </a:ln>
        </p:spPr>
        <p:txBody>
          <a:bodyPr wrap="none" anchor="t">
            <a:spAutoFit/>
          </a:bodyPr>
          <a:p>
            <a:r>
              <a:rPr lang="en-US" altLang="zh-CN" sz="2000" b="1" dirty="0">
                <a:solidFill>
                  <a:srgbClr val="FF0000"/>
                </a:solidFill>
                <a:latin typeface="华文行楷" pitchFamily="2" charset="-122"/>
                <a:ea typeface="华文行楷" pitchFamily="2" charset="-122"/>
              </a:rPr>
              <a:t>《</a:t>
            </a:r>
            <a:r>
              <a:rPr lang="zh-CN" altLang="en-US" sz="2000" b="1" dirty="0">
                <a:solidFill>
                  <a:srgbClr val="FF0000"/>
                </a:solidFill>
                <a:latin typeface="华文行楷" pitchFamily="2" charset="-122"/>
                <a:ea typeface="华文行楷" pitchFamily="2" charset="-122"/>
              </a:rPr>
              <a:t>史记</a:t>
            </a:r>
            <a:r>
              <a:rPr lang="en-US" altLang="zh-CN" sz="2000" b="1" dirty="0">
                <a:solidFill>
                  <a:srgbClr val="FF0000"/>
                </a:solidFill>
                <a:latin typeface="华文行楷" pitchFamily="2" charset="-122"/>
                <a:ea typeface="华文行楷" pitchFamily="2" charset="-122"/>
              </a:rPr>
              <a:t>》</a:t>
            </a:r>
            <a:r>
              <a:rPr lang="zh-CN" altLang="en-US" sz="2000" b="1" dirty="0">
                <a:solidFill>
                  <a:srgbClr val="FF0000"/>
                </a:solidFill>
                <a:latin typeface="华文行楷" pitchFamily="2" charset="-122"/>
                <a:ea typeface="华文行楷" pitchFamily="2" charset="-122"/>
              </a:rPr>
              <a:t>选读之</a:t>
            </a:r>
            <a:r>
              <a:rPr lang="en-US" altLang="zh-CN" sz="2000" b="1" dirty="0">
                <a:solidFill>
                  <a:srgbClr val="FF0000"/>
                </a:solidFill>
                <a:latin typeface="华文行楷" pitchFamily="2" charset="-122"/>
                <a:ea typeface="华文行楷" pitchFamily="2" charset="-122"/>
              </a:rPr>
              <a:t>《</a:t>
            </a:r>
            <a:r>
              <a:rPr lang="zh-CN" altLang="en-US" sz="2000" b="1" dirty="0">
                <a:solidFill>
                  <a:srgbClr val="FF0000"/>
                </a:solidFill>
                <a:latin typeface="华文行楷" pitchFamily="2" charset="-122"/>
                <a:ea typeface="华文行楷" pitchFamily="2" charset="-122"/>
              </a:rPr>
              <a:t>项 羽 本 纪</a:t>
            </a:r>
            <a:r>
              <a:rPr lang="en-US" altLang="zh-CN" sz="2000" b="1">
                <a:solidFill>
                  <a:srgbClr val="FF0000"/>
                </a:solidFill>
                <a:latin typeface="华文行楷" pitchFamily="2" charset="-122"/>
                <a:ea typeface="华文行楷" pitchFamily="2" charset="-122"/>
              </a:rPr>
              <a:t>》</a:t>
            </a:r>
            <a:endParaRPr lang="en-US" altLang="zh-CN" sz="2000" b="1">
              <a:solidFill>
                <a:srgbClr val="FF0000"/>
              </a:solidFill>
              <a:latin typeface="华文行楷" pitchFamily="2" charset="-122"/>
              <a:ea typeface="华文行楷" pitchFamily="2" charset="-122"/>
            </a:endParaRPr>
          </a:p>
        </p:txBody>
      </p:sp>
      <p:sp>
        <p:nvSpPr>
          <p:cNvPr id="152579" name="文本框 152578"/>
          <p:cNvSpPr txBox="1"/>
          <p:nvPr/>
        </p:nvSpPr>
        <p:spPr>
          <a:xfrm>
            <a:off x="3635375" y="1484313"/>
            <a:ext cx="5111750" cy="4486275"/>
          </a:xfrm>
          <a:prstGeom prst="rect">
            <a:avLst/>
          </a:prstGeom>
          <a:noFill/>
          <a:ln w="9525">
            <a:noFill/>
          </a:ln>
        </p:spPr>
        <p:txBody>
          <a:bodyPr>
            <a:spAutoFit/>
          </a:bodyPr>
          <a:p>
            <a:r>
              <a:rPr lang="zh-CN" altLang="en-US" sz="3600" b="1" dirty="0">
                <a:solidFill>
                  <a:srgbClr val="000000"/>
                </a:solidFill>
                <a:latin typeface="隶书" pitchFamily="49" charset="-122"/>
                <a:ea typeface="隶书" pitchFamily="49" charset="-122"/>
              </a:rPr>
              <a:t>项羽才气过人，英勇非凡，但最终却落得个自刎乌江的悲惨结局，那么，到底是</a:t>
            </a:r>
            <a:r>
              <a:rPr lang="zh-CN" altLang="en-US" sz="3600" b="1" dirty="0">
                <a:solidFill>
                  <a:srgbClr val="0000FF"/>
                </a:solidFill>
                <a:latin typeface="隶书" pitchFamily="49" charset="-122"/>
                <a:ea typeface="隶书" pitchFamily="49" charset="-122"/>
              </a:rPr>
              <a:t>什么导致了他的悲剧呢？</a:t>
            </a:r>
            <a:endParaRPr lang="zh-CN" altLang="en-US" sz="3600" b="1" dirty="0">
              <a:solidFill>
                <a:srgbClr val="0000FF"/>
              </a:solidFill>
              <a:latin typeface="隶书" pitchFamily="49" charset="-122"/>
              <a:ea typeface="隶书" pitchFamily="49" charset="-122"/>
            </a:endParaRPr>
          </a:p>
          <a:p>
            <a:r>
              <a:rPr lang="zh-CN" altLang="en-US" sz="3600" b="1" dirty="0">
                <a:solidFill>
                  <a:srgbClr val="000000"/>
                </a:solidFill>
                <a:latin typeface="隶书" pitchFamily="49" charset="-122"/>
                <a:ea typeface="隶书" pitchFamily="49" charset="-122"/>
              </a:rPr>
              <a:t>（写一篇周记。可结合选文以外的有关项羽的知识）</a:t>
            </a:r>
            <a:r>
              <a:rPr lang="zh-CN" altLang="en-US" sz="3600" dirty="0">
                <a:latin typeface="宋体" panose="02010600030101010101" pitchFamily="2" charset="-122"/>
              </a:rPr>
              <a:t> </a:t>
            </a:r>
            <a:endParaRPr lang="zh-CN" altLang="en-US" sz="3600" dirty="0">
              <a:latin typeface="宋体" panose="02010600030101010101" pitchFamily="2" charset="-122"/>
            </a:endParaRPr>
          </a:p>
        </p:txBody>
      </p:sp>
      <p:sp>
        <p:nvSpPr>
          <p:cNvPr id="152580" name="文本框 152579"/>
          <p:cNvSpPr txBox="1"/>
          <p:nvPr/>
        </p:nvSpPr>
        <p:spPr>
          <a:xfrm>
            <a:off x="6227763" y="620713"/>
            <a:ext cx="2022475" cy="650875"/>
          </a:xfrm>
          <a:prstGeom prst="rect">
            <a:avLst/>
          </a:prstGeom>
          <a:noFill/>
          <a:ln w="9525" cap="flat" cmpd="sng">
            <a:solidFill>
              <a:srgbClr val="000000"/>
            </a:solidFill>
            <a:prstDash val="solid"/>
            <a:miter/>
            <a:headEnd type="none" w="med" len="med"/>
            <a:tailEnd type="none" w="med" len="med"/>
          </a:ln>
        </p:spPr>
        <p:txBody>
          <a:bodyPr wrap="none" anchor="t">
            <a:spAutoFit/>
          </a:bodyPr>
          <a:p>
            <a:r>
              <a:rPr lang="zh-CN" altLang="en-US" sz="3600" dirty="0">
                <a:solidFill>
                  <a:srgbClr val="0000FF"/>
                </a:solidFill>
                <a:latin typeface="Arial" panose="020B0604020202020204" pitchFamily="34" charset="0"/>
                <a:ea typeface="华文行楷" pitchFamily="2" charset="-122"/>
              </a:rPr>
              <a:t>思考探讨</a:t>
            </a:r>
            <a:endParaRPr lang="zh-CN" altLang="en-US" sz="3600" dirty="0">
              <a:solidFill>
                <a:srgbClr val="0000FF"/>
              </a:solidFill>
              <a:latin typeface="Arial" panose="020B0604020202020204" pitchFamily="34" charset="0"/>
              <a:ea typeface="华文行楷" pitchFamily="2" charset="-122"/>
            </a:endParaRPr>
          </a:p>
        </p:txBody>
      </p:sp>
      <p:pic>
        <p:nvPicPr>
          <p:cNvPr id="152581" name="图片 152580" descr="xin_41070328155268722821"/>
          <p:cNvPicPr>
            <a:picLocks noChangeAspect="1"/>
          </p:cNvPicPr>
          <p:nvPr/>
        </p:nvPicPr>
        <p:blipFill>
          <a:blip r:embed="rId1"/>
          <a:stretch>
            <a:fillRect/>
          </a:stretch>
        </p:blipFill>
        <p:spPr>
          <a:xfrm>
            <a:off x="0" y="549275"/>
            <a:ext cx="3348038" cy="5759450"/>
          </a:xfrm>
          <a:prstGeom prst="rect">
            <a:avLst/>
          </a:prstGeom>
          <a:noFill/>
          <a:ln w="9525">
            <a:noFill/>
          </a:ln>
        </p:spPr>
      </p:pic>
      <p:sp>
        <p:nvSpPr>
          <p:cNvPr id="152582" name="文本框 152581"/>
          <p:cNvSpPr txBox="1"/>
          <p:nvPr/>
        </p:nvSpPr>
        <p:spPr>
          <a:xfrm>
            <a:off x="4211638" y="6453188"/>
            <a:ext cx="4756150" cy="396875"/>
          </a:xfrm>
          <a:prstGeom prst="rect">
            <a:avLst/>
          </a:prstGeom>
          <a:noFill/>
          <a:ln w="9525">
            <a:noFill/>
          </a:ln>
        </p:spPr>
        <p:txBody>
          <a:bodyPr wrap="none" anchor="t">
            <a:spAutoFit/>
          </a:bodyPr>
          <a:p>
            <a:r>
              <a:rPr lang="zh-CN" altLang="en-US" sz="2000" b="1" dirty="0">
                <a:solidFill>
                  <a:srgbClr val="FF0000"/>
                </a:solidFill>
                <a:latin typeface="Arial" panose="020B0604020202020204" pitchFamily="34" charset="0"/>
                <a:ea typeface="华文行楷" pitchFamily="2" charset="-122"/>
              </a:rPr>
              <a:t>普通高中课程标准实验教科书</a:t>
            </a:r>
            <a:r>
              <a:rPr lang="en-US" altLang="zh-CN" sz="2000" b="1">
                <a:solidFill>
                  <a:srgbClr val="FF0000"/>
                </a:solidFill>
                <a:latin typeface="宋体" panose="02010600030101010101" pitchFamily="2" charset="-122"/>
                <a:ea typeface="华文行楷" pitchFamily="2" charset="-122"/>
              </a:rPr>
              <a:t>·</a:t>
            </a:r>
            <a:r>
              <a:rPr lang="zh-CN" altLang="en-US" sz="2000" b="1" dirty="0">
                <a:solidFill>
                  <a:srgbClr val="FF0000"/>
                </a:solidFill>
                <a:latin typeface="Arial" panose="020B0604020202020204" pitchFamily="34" charset="0"/>
                <a:ea typeface="华文行楷" pitchFamily="2" charset="-122"/>
              </a:rPr>
              <a:t>语文选修</a:t>
            </a:r>
            <a:endParaRPr lang="zh-CN" altLang="en-US" sz="2000" b="1" dirty="0">
              <a:solidFill>
                <a:srgbClr val="FF0000"/>
              </a:solidFill>
              <a:latin typeface="Arial" panose="020B0604020202020204" pitchFamily="34" charset="0"/>
              <a:ea typeface="华文行楷" pitchFamily="2" charset="-122"/>
            </a:endParaRPr>
          </a:p>
        </p:txBody>
      </p:sp>
      <p:pic>
        <p:nvPicPr>
          <p:cNvPr id="152583" name="258521.wma">
            <a:hlinkClick r:id="" action="ppaction://media"/>
          </p:cNvPr>
          <p:cNvPicPr>
            <a:picLocks noRot="1" noChangeAspect="1"/>
          </p:cNvPicPr>
          <p:nvPr>
            <a:audioFile r:link="rId2"/>
            <p:extLst>
              <p:ext uri="{DAA4B4D4-6D71-4841-9C94-3DE7FCFB9230}">
                <p14:media xmlns:p14="http://schemas.microsoft.com/office/powerpoint/2010/main" r:link="rId3"/>
              </p:ext>
            </p:extLst>
          </p:nvPr>
        </p:nvPicPr>
        <p:blipFill>
          <a:blip r:embed="rId4"/>
          <a:stretch>
            <a:fillRect/>
          </a:stretch>
        </p:blipFill>
        <p:spPr>
          <a:xfrm>
            <a:off x="0" y="6237288"/>
            <a:ext cx="304800" cy="30480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52580">
                                            <p:txEl>
                                              <p:charRg st="0" end="5"/>
                                            </p:txEl>
                                          </p:spTgt>
                                        </p:tgtEl>
                                        <p:attrNameLst>
                                          <p:attrName>style.visibility</p:attrName>
                                        </p:attrNameLst>
                                      </p:cBhvr>
                                      <p:to>
                                        <p:strVal val="visible"/>
                                      </p:to>
                                    </p:set>
                                    <p:anim calcmode="lin" valueType="num">
                                      <p:cBhvr additive="base">
                                        <p:cTn id="7" dur="500" fill="hold"/>
                                        <p:tgtEl>
                                          <p:spTgt spid="152580">
                                            <p:txEl>
                                              <p:charRg st="0" end="5"/>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52580">
                                            <p:txEl>
                                              <p:charRg st="0" end="5"/>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0" presetClass="entr" presetSubtype="0" fill="hold" grpId="0" nodeType="clickEffect">
                                  <p:stCondLst>
                                    <p:cond delay="0"/>
                                  </p:stCondLst>
                                  <p:childTnLst>
                                    <p:set>
                                      <p:cBhvr>
                                        <p:cTn id="12" dur="1" fill="hold">
                                          <p:stCondLst>
                                            <p:cond delay="0"/>
                                          </p:stCondLst>
                                        </p:cTn>
                                        <p:tgtEl>
                                          <p:spTgt spid="152579"/>
                                        </p:tgtEl>
                                        <p:attrNameLst>
                                          <p:attrName>style.visibility</p:attrName>
                                        </p:attrNameLst>
                                      </p:cBhvr>
                                      <p:to>
                                        <p:strVal val="visible"/>
                                      </p:to>
                                    </p:set>
                                    <p:animEffect transition="in" filter="fade">
                                      <p:cBhvr>
                                        <p:cTn id="13" dur="800" decel="100000"/>
                                        <p:tgtEl>
                                          <p:spTgt spid="152579"/>
                                        </p:tgtEl>
                                      </p:cBhvr>
                                    </p:animEffect>
                                    <p:anim calcmode="lin" valueType="num">
                                      <p:cBhvr>
                                        <p:cTn id="14" dur="800" decel="100000" fill="hold"/>
                                        <p:tgtEl>
                                          <p:spTgt spid="152579"/>
                                        </p:tgtEl>
                                        <p:attrNameLst>
                                          <p:attrName>style.rotation</p:attrName>
                                        </p:attrNameLst>
                                      </p:cBhvr>
                                      <p:tavLst>
                                        <p:tav tm="0">
                                          <p:val>
                                            <p:fltVal val="-90.000000"/>
                                          </p:val>
                                        </p:tav>
                                        <p:tav tm="100000">
                                          <p:val>
                                            <p:fltVal val="0.000000"/>
                                          </p:val>
                                        </p:tav>
                                      </p:tavLst>
                                    </p:anim>
                                    <p:anim calcmode="lin" valueType="num">
                                      <p:cBhvr>
                                        <p:cTn id="15" dur="800" decel="100000" fill="hold"/>
                                        <p:tgtEl>
                                          <p:spTgt spid="152579"/>
                                        </p:tgtEl>
                                        <p:attrNameLst>
                                          <p:attrName>ppt_x</p:attrName>
                                        </p:attrNameLst>
                                      </p:cBhvr>
                                      <p:tavLst>
                                        <p:tav tm="0">
                                          <p:val>
                                            <p:strVal val="#ppt_x+0.4"/>
                                          </p:val>
                                        </p:tav>
                                        <p:tav tm="100000">
                                          <p:val>
                                            <p:strVal val="#ppt_x-0.05"/>
                                          </p:val>
                                        </p:tav>
                                      </p:tavLst>
                                    </p:anim>
                                    <p:anim calcmode="lin" valueType="num">
                                      <p:cBhvr>
                                        <p:cTn id="16" dur="800" decel="100000" fill="hold"/>
                                        <p:tgtEl>
                                          <p:spTgt spid="152579"/>
                                        </p:tgtEl>
                                        <p:attrNameLst>
                                          <p:attrName>ppt_y</p:attrName>
                                        </p:attrNameLst>
                                      </p:cBhvr>
                                      <p:tavLst>
                                        <p:tav tm="0">
                                          <p:val>
                                            <p:strVal val="#ppt_y-0.4"/>
                                          </p:val>
                                        </p:tav>
                                        <p:tav tm="100000">
                                          <p:val>
                                            <p:strVal val="#ppt_y+0.1"/>
                                          </p:val>
                                        </p:tav>
                                      </p:tavLst>
                                    </p:anim>
                                    <p:anim calcmode="lin" valueType="num">
                                      <p:cBhvr>
                                        <p:cTn id="17" dur="200" accel="100000" fill="hold">
                                          <p:stCondLst>
                                            <p:cond delay="800"/>
                                          </p:stCondLst>
                                        </p:cTn>
                                        <p:tgtEl>
                                          <p:spTgt spid="152579"/>
                                        </p:tgtEl>
                                        <p:attrNameLst>
                                          <p:attrName>ppt_x</p:attrName>
                                        </p:attrNameLst>
                                      </p:cBhvr>
                                      <p:tavLst>
                                        <p:tav tm="0">
                                          <p:val>
                                            <p:strVal val="#ppt_x-0.05"/>
                                          </p:val>
                                        </p:tav>
                                        <p:tav tm="100000">
                                          <p:val>
                                            <p:strVal val="#ppt_x"/>
                                          </p:val>
                                        </p:tav>
                                      </p:tavLst>
                                    </p:anim>
                                    <p:anim calcmode="lin" valueType="num">
                                      <p:cBhvr>
                                        <p:cTn id="18" dur="200" accel="100000" fill="hold">
                                          <p:stCondLst>
                                            <p:cond delay="800"/>
                                          </p:stCondLst>
                                        </p:cTn>
                                        <p:tgtEl>
                                          <p:spTgt spid="152579"/>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19" restart="whenNotActive" fill="hold" evtFilter="cancelBubble" nodeType="interactiveSeq">
                <p:stCondLst>
                  <p:cond evt="onClick" delay="0">
                    <p:tgtEl>
                      <p:spTgt spid="152583"/>
                    </p:tgtEl>
                  </p:cond>
                </p:stCondLst>
                <p:endSync evt="end" delay="0">
                  <p:rtn val="all"/>
                </p:endSync>
                <p:childTnLst>
                  <p:par>
                    <p:cTn id="20" fill="hold">
                      <p:stCondLst>
                        <p:cond delay="0"/>
                      </p:stCondLst>
                      <p:childTnLst>
                        <p:par>
                          <p:cTn id="21" fill="hold">
                            <p:stCondLst>
                              <p:cond delay="0"/>
                            </p:stCondLst>
                            <p:childTnLst>
                              <p:par>
                                <p:cTn id="22" presetID="1" presetClass="mediacall" presetSubtype="0" fill="hold" nodeType="clickEffect">
                                  <p:stCondLst>
                                    <p:cond delay="0"/>
                                  </p:stCondLst>
                                  <p:childTnLst>
                                    <p:cmd type="call" cmd="playFrom(0.0)">
                                      <p:cBhvr>
                                        <p:cTn id="23" dur="397014" fill="hold"/>
                                        <p:tgtEl>
                                          <p:spTgt spid="152583"/>
                                        </p:tgtEl>
                                      </p:cBhvr>
                                    </p:cmd>
                                  </p:childTnLst>
                                </p:cTn>
                              </p:par>
                            </p:childTnLst>
                          </p:cTn>
                        </p:par>
                      </p:childTnLst>
                    </p:cTn>
                  </p:par>
                </p:childTnLst>
              </p:cTn>
              <p:nextCondLst>
                <p:cond evt="onClick" delay="0">
                  <p:tgtEl>
                    <p:spTgt spid="152583"/>
                  </p:tgtEl>
                </p:cond>
              </p:nextCondLst>
            </p:seq>
            <p:audio>
              <p:cMediaNode>
                <p:cTn id="24" fill="hold" display="0">
                  <p:stCondLst>
                    <p:cond delay="indefinite"/>
                  </p:stCondLst>
                  <p:endCondLst>
                    <p:cond evt="onNext" delay="0">
                      <p:tgtEl>
                        <p:sldTgt/>
                      </p:tgtEl>
                    </p:cond>
                    <p:cond evt="onPrev" delay="0">
                      <p:tgtEl>
                        <p:sldTgt/>
                      </p:tgtEl>
                    </p:cond>
                    <p:cond evt="onStopAudio" delay="0">
                      <p:tgtEl>
                        <p:sldTgt/>
                      </p:tgtEl>
                    </p:cond>
                  </p:endCondLst>
                </p:cTn>
                <p:tgtEl>
                  <p:spTgt spid="152583"/>
                </p:tgtEl>
              </p:cMediaNode>
            </p:audio>
          </p:childTnLst>
        </p:cTn>
      </p:par>
    </p:tnLst>
    <p:bldLst>
      <p:bldP spid="152579"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9746" name="标题 159745"/>
          <p:cNvSpPr>
            <a:spLocks noGrp="1" noRot="1"/>
          </p:cNvSpPr>
          <p:nvPr>
            <p:ph type="title"/>
          </p:nvPr>
        </p:nvSpPr>
        <p:spPr>
          <a:xfrm>
            <a:off x="0" y="228600"/>
            <a:ext cx="8458200" cy="1524000"/>
          </a:xfrm>
          <a:ln/>
        </p:spPr>
        <p:txBody>
          <a:bodyPr anchor="ctr"/>
          <a:p>
            <a:endParaRPr dirty="0"/>
          </a:p>
        </p:txBody>
      </p:sp>
      <p:sp>
        <p:nvSpPr>
          <p:cNvPr id="159747" name="文本占位符 159746"/>
          <p:cNvSpPr>
            <a:spLocks noGrp="1" noRot="1"/>
          </p:cNvSpPr>
          <p:nvPr>
            <p:ph type="body" idx="1"/>
          </p:nvPr>
        </p:nvSpPr>
        <p:spPr>
          <a:xfrm>
            <a:off x="457200" y="1219200"/>
            <a:ext cx="7772400" cy="4572000"/>
          </a:xfrm>
          <a:ln/>
        </p:spPr>
        <p:txBody>
          <a:bodyPr/>
          <a:p>
            <a:endParaRPr dirty="0"/>
          </a:p>
        </p:txBody>
      </p:sp>
      <p:sp>
        <p:nvSpPr>
          <p:cNvPr id="159748" name="矩形 159747"/>
          <p:cNvSpPr/>
          <p:nvPr/>
        </p:nvSpPr>
        <p:spPr>
          <a:xfrm>
            <a:off x="457200" y="2133600"/>
            <a:ext cx="6934200" cy="3048000"/>
          </a:xfrm>
          <a:prstGeom prst="rect">
            <a:avLst/>
          </a:prstGeom>
        </p:spPr>
        <p:txBody>
          <a:bodyPr wrap="none" fromWordArt="1">
            <a:prstTxWarp prst="textSlantUp">
              <a:avLst>
                <a:gd name="adj" fmla="val 32056"/>
              </a:avLst>
            </a:prstTxWarp>
            <a:normAutofit/>
          </a:bodyPr>
          <a:p>
            <a:pPr algn="ctr"/>
            <a:r>
              <a:rPr lang="zh-CN" altLang="en-US" sz="6000">
                <a:ln w="9525" cap="flat" cmpd="sng">
                  <a:solidFill>
                    <a:srgbClr val="CC99FF"/>
                  </a:solidFill>
                  <a:prstDash val="solid"/>
                  <a:headEnd type="none" w="med" len="med"/>
                  <a:tailEnd type="none" w="med" len="med"/>
                </a:ln>
                <a:gradFill rotWithShape="0">
                  <a:gsLst>
                    <a:gs pos="0">
                      <a:srgbClr val="6600CC"/>
                    </a:gs>
                    <a:gs pos="100000">
                      <a:srgbClr val="CC00CC"/>
                    </a:gs>
                  </a:gsLst>
                  <a:lin ang="5400000" scaled="1"/>
                  <a:tileRect/>
                </a:gradFill>
                <a:effectLst>
                  <a:outerShdw dist="53882" dir="2699999" algn="ctr" rotWithShape="0">
                    <a:srgbClr val="9999FF"/>
                  </a:outerShdw>
                </a:effectLst>
                <a:latin typeface="宋体" panose="02010600030101010101" pitchFamily="2" charset="-122"/>
                <a:ea typeface="宋体" panose="02010600030101010101" pitchFamily="2" charset="-122"/>
              </a:rPr>
              <a:t>课后习题</a:t>
            </a:r>
            <a:endParaRPr lang="zh-CN" altLang="en-US" sz="6000">
              <a:ln w="9525" cap="flat" cmpd="sng">
                <a:solidFill>
                  <a:srgbClr val="CC99FF"/>
                </a:solidFill>
                <a:prstDash val="solid"/>
                <a:headEnd type="none" w="med" len="med"/>
                <a:tailEnd type="none" w="med" len="med"/>
              </a:ln>
              <a:gradFill rotWithShape="0">
                <a:gsLst>
                  <a:gs pos="0">
                    <a:srgbClr val="6600CC"/>
                  </a:gs>
                  <a:gs pos="100000">
                    <a:srgbClr val="CC00CC"/>
                  </a:gs>
                </a:gsLst>
                <a:lin ang="5400000" scaled="1"/>
                <a:tileRect/>
              </a:gradFill>
              <a:effectLst>
                <a:outerShdw dist="53882" dir="2699999" algn="ctr" rotWithShape="0">
                  <a:srgbClr val="9999FF"/>
                </a:outerShdw>
              </a:effectLst>
              <a:latin typeface="宋体" panose="02010600030101010101" pitchFamily="2" charset="-122"/>
              <a:ea typeface="宋体" panose="02010600030101010101" pitchFamily="2" charset="-122"/>
            </a:endParaRPr>
          </a:p>
        </p:txBody>
      </p:sp>
      <p:pic>
        <p:nvPicPr>
          <p:cNvPr id="159749" name="图片 159748" descr="AG00011_"/>
          <p:cNvPicPr>
            <a:picLocks noChangeAspect="1"/>
          </p:cNvPicPr>
          <p:nvPr/>
        </p:nvPicPr>
        <p:blipFill>
          <a:blip r:embed="rId1"/>
          <a:stretch>
            <a:fillRect/>
          </a:stretch>
        </p:blipFill>
        <p:spPr>
          <a:xfrm>
            <a:off x="6324600" y="304800"/>
            <a:ext cx="2022475" cy="2286000"/>
          </a:xfrm>
          <a:prstGeom prst="rect">
            <a:avLst/>
          </a:prstGeom>
          <a:noFill/>
          <a:ln w="9525">
            <a:noFill/>
          </a:ln>
        </p:spPr>
      </p:pic>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0770" name="标题 160769"/>
          <p:cNvSpPr>
            <a:spLocks noGrp="1" noRot="1"/>
          </p:cNvSpPr>
          <p:nvPr>
            <p:ph type="title"/>
          </p:nvPr>
        </p:nvSpPr>
        <p:spPr>
          <a:ln/>
        </p:spPr>
        <p:txBody>
          <a:bodyPr anchor="ctr"/>
          <a:p>
            <a:r>
              <a:rPr lang="zh-CN" altLang="en-US" sz="6000" b="1" dirty="0">
                <a:ea typeface="华文行楷" pitchFamily="2" charset="-122"/>
              </a:rPr>
              <a:t>思考</a:t>
            </a:r>
            <a:r>
              <a:rPr lang="en-US" altLang="zh-CN" sz="6000" b="1">
                <a:latin typeface="Arial" panose="020B0604020202020204" pitchFamily="34" charset="0"/>
                <a:ea typeface="华文行楷" pitchFamily="2" charset="-122"/>
              </a:rPr>
              <a:t>—</a:t>
            </a:r>
            <a:r>
              <a:rPr lang="zh-CN" altLang="en-US" sz="4800" b="1" dirty="0">
                <a:ea typeface="华文行楷" pitchFamily="2" charset="-122"/>
              </a:rPr>
              <a:t>习题一</a:t>
            </a:r>
            <a:endParaRPr lang="zh-CN" altLang="en-US" sz="4800" b="1">
              <a:ea typeface="华文行楷" pitchFamily="2" charset="-122"/>
            </a:endParaRPr>
          </a:p>
        </p:txBody>
      </p:sp>
      <p:sp>
        <p:nvSpPr>
          <p:cNvPr id="160771" name="文本占位符 160770"/>
          <p:cNvSpPr>
            <a:spLocks noGrp="1" noRot="1"/>
          </p:cNvSpPr>
          <p:nvPr>
            <p:ph type="body" idx="1"/>
          </p:nvPr>
        </p:nvSpPr>
        <p:spPr>
          <a:xfrm>
            <a:off x="762000" y="2743200"/>
            <a:ext cx="8153400" cy="3810000"/>
          </a:xfrm>
          <a:ln/>
        </p:spPr>
        <p:txBody>
          <a:bodyPr/>
          <a:p>
            <a:pPr>
              <a:lnSpc>
                <a:spcPct val="90000"/>
              </a:lnSpc>
            </a:pPr>
            <a:r>
              <a:rPr lang="zh-CN" altLang="en-US" sz="4000" b="1" dirty="0"/>
              <a:t>参考答案如下</a:t>
            </a:r>
            <a:endParaRPr lang="zh-CN" altLang="en-US" sz="4000" b="1" dirty="0"/>
          </a:p>
          <a:p>
            <a:pPr>
              <a:lnSpc>
                <a:spcPct val="90000"/>
              </a:lnSpc>
            </a:pPr>
            <a:r>
              <a:rPr lang="zh-CN" altLang="en-US" sz="4000" b="1" dirty="0"/>
              <a:t>项羽的优点：英勇善战；推翻暴秦的贡献</a:t>
            </a:r>
            <a:endParaRPr lang="zh-CN" altLang="en-US" sz="4000" b="1" dirty="0"/>
          </a:p>
          <a:p>
            <a:pPr>
              <a:lnSpc>
                <a:spcPct val="90000"/>
              </a:lnSpc>
            </a:pPr>
            <a:r>
              <a:rPr lang="zh-CN" altLang="en-US" sz="4000" b="1" dirty="0"/>
              <a:t>项羽的缺点：战略上</a:t>
            </a:r>
            <a:r>
              <a:rPr lang="en-US" altLang="zh-CN" sz="4000" b="1">
                <a:latin typeface="Arial" panose="020B0604020202020204" pitchFamily="34" charset="0"/>
              </a:rPr>
              <a:t>——</a:t>
            </a:r>
            <a:r>
              <a:rPr lang="zh-CN" altLang="en-US" sz="4000" b="1" dirty="0"/>
              <a:t>放弃关中，陷入孤立；战术上</a:t>
            </a:r>
            <a:r>
              <a:rPr lang="en-US" altLang="zh-CN" sz="4000" b="1">
                <a:latin typeface="Arial" panose="020B0604020202020204" pitchFamily="34" charset="0"/>
              </a:rPr>
              <a:t>——</a:t>
            </a:r>
            <a:r>
              <a:rPr lang="zh-CN" altLang="en-US" sz="4000" b="1" dirty="0"/>
              <a:t>滥用武力，渐失民心。</a:t>
            </a:r>
            <a:endParaRPr lang="zh-CN" altLang="en-US" sz="4000" b="1"/>
          </a:p>
        </p:txBody>
      </p:sp>
      <p:sp>
        <p:nvSpPr>
          <p:cNvPr id="160772" name="文本框 160771"/>
          <p:cNvSpPr txBox="1"/>
          <p:nvPr/>
        </p:nvSpPr>
        <p:spPr>
          <a:xfrm>
            <a:off x="914400" y="1676400"/>
            <a:ext cx="7239000" cy="823913"/>
          </a:xfrm>
          <a:prstGeom prst="rect">
            <a:avLst/>
          </a:prstGeom>
          <a:noFill/>
          <a:ln w="9525">
            <a:noFill/>
          </a:ln>
        </p:spPr>
        <p:txBody>
          <a:bodyPr>
            <a:spAutoFit/>
          </a:bodyPr>
          <a:p>
            <a:pPr>
              <a:spcBef>
                <a:spcPct val="50000"/>
              </a:spcBef>
              <a:buClr>
                <a:schemeClr val="bg1"/>
              </a:buClr>
            </a:pPr>
            <a:r>
              <a:rPr lang="zh-CN" altLang="en-US" sz="4800" dirty="0">
                <a:solidFill>
                  <a:srgbClr val="FF0000"/>
                </a:solidFill>
                <a:latin typeface="Tahoma" panose="020B0604030504040204" pitchFamily="34" charset="0"/>
                <a:ea typeface="华文行楷" pitchFamily="2" charset="-122"/>
              </a:rPr>
              <a:t>各抒己见，可以各持一说！</a:t>
            </a:r>
            <a:endParaRPr lang="zh-CN" altLang="en-US" sz="4800">
              <a:solidFill>
                <a:srgbClr val="FF0000"/>
              </a:solidFill>
              <a:latin typeface="Tahoma" panose="020B0604030504040204" pitchFamily="34" charset="0"/>
              <a:ea typeface="华文行楷"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60770"/>
                                        </p:tgtEl>
                                        <p:attrNameLst>
                                          <p:attrName>style.visibility</p:attrName>
                                        </p:attrNameLst>
                                      </p:cBhvr>
                                      <p:to>
                                        <p:strVal val="visible"/>
                                      </p:to>
                                    </p:set>
                                    <p:anim calcmode="lin" valueType="num">
                                      <p:cBhvr additive="base">
                                        <p:cTn id="7" dur="500" fill="hold"/>
                                        <p:tgtEl>
                                          <p:spTgt spid="160770"/>
                                        </p:tgtEl>
                                        <p:attrNameLst>
                                          <p:attrName>ppt_x</p:attrName>
                                        </p:attrNameLst>
                                      </p:cBhvr>
                                      <p:tavLst>
                                        <p:tav tm="0">
                                          <p:val>
                                            <p:strVal val="0-#ppt_w/2"/>
                                          </p:val>
                                        </p:tav>
                                        <p:tav tm="100000">
                                          <p:val>
                                            <p:strVal val="#ppt_x"/>
                                          </p:val>
                                        </p:tav>
                                      </p:tavLst>
                                    </p:anim>
                                    <p:anim calcmode="lin" valueType="num">
                                      <p:cBhvr additive="base">
                                        <p:cTn id="8" dur="500" fill="hold"/>
                                        <p:tgtEl>
                                          <p:spTgt spid="16077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60772"/>
                                        </p:tgtEl>
                                        <p:attrNameLst>
                                          <p:attrName>style.visibility</p:attrName>
                                        </p:attrNameLst>
                                      </p:cBhvr>
                                      <p:to>
                                        <p:strVal val="visible"/>
                                      </p:to>
                                    </p:set>
                                    <p:anim calcmode="lin" valueType="num">
                                      <p:cBhvr additive="base">
                                        <p:cTn id="13" dur="500" fill="hold"/>
                                        <p:tgtEl>
                                          <p:spTgt spid="160772"/>
                                        </p:tgtEl>
                                        <p:attrNameLst>
                                          <p:attrName>ppt_x</p:attrName>
                                        </p:attrNameLst>
                                      </p:cBhvr>
                                      <p:tavLst>
                                        <p:tav tm="0">
                                          <p:val>
                                            <p:strVal val="0-#ppt_w/2"/>
                                          </p:val>
                                        </p:tav>
                                        <p:tav tm="100000">
                                          <p:val>
                                            <p:strVal val="#ppt_x"/>
                                          </p:val>
                                        </p:tav>
                                      </p:tavLst>
                                    </p:anim>
                                    <p:anim calcmode="lin" valueType="num">
                                      <p:cBhvr additive="base">
                                        <p:cTn id="14" dur="500" fill="hold"/>
                                        <p:tgtEl>
                                          <p:spTgt spid="160772"/>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160771">
                                            <p:txEl>
                                              <p:charRg st="0" end="7"/>
                                            </p:txEl>
                                          </p:spTgt>
                                        </p:tgtEl>
                                        <p:attrNameLst>
                                          <p:attrName>style.visibility</p:attrName>
                                        </p:attrNameLst>
                                      </p:cBhvr>
                                      <p:to>
                                        <p:strVal val="visible"/>
                                      </p:to>
                                    </p:set>
                                    <p:anim calcmode="lin" valueType="num">
                                      <p:cBhvr additive="base">
                                        <p:cTn id="19" dur="500" fill="hold"/>
                                        <p:tgtEl>
                                          <p:spTgt spid="160771">
                                            <p:txEl>
                                              <p:charRg st="0" end="7"/>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160771">
                                            <p:txEl>
                                              <p:charRg st="0" end="7"/>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160771">
                                            <p:txEl>
                                              <p:charRg st="7" end="26"/>
                                            </p:txEl>
                                          </p:spTgt>
                                        </p:tgtEl>
                                        <p:attrNameLst>
                                          <p:attrName>style.visibility</p:attrName>
                                        </p:attrNameLst>
                                      </p:cBhvr>
                                      <p:to>
                                        <p:strVal val="visible"/>
                                      </p:to>
                                    </p:set>
                                    <p:anim calcmode="lin" valueType="num">
                                      <p:cBhvr additive="base">
                                        <p:cTn id="25" dur="500" fill="hold"/>
                                        <p:tgtEl>
                                          <p:spTgt spid="160771">
                                            <p:txEl>
                                              <p:charRg st="7" end="26"/>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160771">
                                            <p:txEl>
                                              <p:charRg st="7" end="26"/>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160771">
                                            <p:txEl>
                                              <p:charRg st="26" end="63"/>
                                            </p:txEl>
                                          </p:spTgt>
                                        </p:tgtEl>
                                        <p:attrNameLst>
                                          <p:attrName>style.visibility</p:attrName>
                                        </p:attrNameLst>
                                      </p:cBhvr>
                                      <p:to>
                                        <p:strVal val="visible"/>
                                      </p:to>
                                    </p:set>
                                    <p:anim calcmode="lin" valueType="num">
                                      <p:cBhvr additive="base">
                                        <p:cTn id="31" dur="500" fill="hold"/>
                                        <p:tgtEl>
                                          <p:spTgt spid="160771">
                                            <p:txEl>
                                              <p:charRg st="26" end="63"/>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160771">
                                            <p:txEl>
                                              <p:charRg st="26" end="63"/>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0770" grpId="0"/>
      <p:bldP spid="160771" grpId="0" build="p"/>
      <p:bldP spid="16077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5650" name="标题 155649"/>
          <p:cNvSpPr>
            <a:spLocks noGrp="1" noRot="1"/>
          </p:cNvSpPr>
          <p:nvPr>
            <p:ph type="title"/>
          </p:nvPr>
        </p:nvSpPr>
        <p:spPr>
          <a:xfrm>
            <a:off x="468313" y="188913"/>
            <a:ext cx="2286000" cy="685800"/>
          </a:xfrm>
          <a:ln/>
        </p:spPr>
        <p:txBody>
          <a:bodyPr anchor="ctr"/>
          <a:p>
            <a:r>
              <a:rPr lang="zh-CN" altLang="en-US" sz="7200" b="1" dirty="0">
                <a:solidFill>
                  <a:srgbClr val="FF0000"/>
                </a:solidFill>
                <a:ea typeface="隶书" pitchFamily="49" charset="-122"/>
              </a:rPr>
              <a:t>史记</a:t>
            </a:r>
            <a:endParaRPr lang="zh-CN" altLang="en-US" sz="7200" b="1">
              <a:solidFill>
                <a:srgbClr val="FF0000"/>
              </a:solidFill>
              <a:ea typeface="隶书" pitchFamily="49" charset="-122"/>
            </a:endParaRPr>
          </a:p>
        </p:txBody>
      </p:sp>
      <p:sp>
        <p:nvSpPr>
          <p:cNvPr id="155651" name="文本占位符 155650"/>
          <p:cNvSpPr>
            <a:spLocks noGrp="1" noRot="1"/>
          </p:cNvSpPr>
          <p:nvPr>
            <p:ph type="body" idx="1"/>
          </p:nvPr>
        </p:nvSpPr>
        <p:spPr>
          <a:xfrm>
            <a:off x="0" y="914400"/>
            <a:ext cx="9144000" cy="5943600"/>
          </a:xfrm>
          <a:ln/>
        </p:spPr>
        <p:txBody>
          <a:bodyPr/>
          <a:p>
            <a:pPr>
              <a:buNone/>
            </a:pPr>
            <a:r>
              <a:rPr lang="en-US" altLang="zh-CN" sz="4000" b="1" dirty="0">
                <a:solidFill>
                  <a:srgbClr val="FF0000"/>
                </a:solidFill>
                <a:latin typeface="宋体" panose="02010600030101010101" pitchFamily="2" charset="-122"/>
              </a:rPr>
              <a:t>  </a:t>
            </a:r>
            <a:r>
              <a:rPr lang="zh-CN" altLang="en-US" sz="4000" b="1" dirty="0">
                <a:solidFill>
                  <a:srgbClr val="FF0000"/>
                </a:solidFill>
                <a:latin typeface="宋体" panose="02010600030101010101" pitchFamily="2" charset="-122"/>
              </a:rPr>
              <a:t>记载了从传说中黄帝到汉武帝三千年的历史。 二十四史中的第一部 ，中国第一部纪传体通史。</a:t>
            </a:r>
            <a:endParaRPr lang="zh-CN" altLang="en-US" sz="4000" b="1" dirty="0">
              <a:solidFill>
                <a:srgbClr val="FF0000"/>
              </a:solidFill>
              <a:latin typeface="宋体" panose="02010600030101010101" pitchFamily="2" charset="-122"/>
            </a:endParaRPr>
          </a:p>
          <a:p>
            <a:pPr>
              <a:buNone/>
            </a:pPr>
            <a:r>
              <a:rPr lang="zh-CN" altLang="en-US" sz="4000" b="1" dirty="0">
                <a:solidFill>
                  <a:srgbClr val="FF0000"/>
                </a:solidFill>
                <a:latin typeface="宋体" panose="02010600030101010101" pitchFamily="2" charset="-122"/>
              </a:rPr>
              <a:t>    </a:t>
            </a:r>
            <a:r>
              <a:rPr lang="en-US" altLang="zh-CN" sz="4000" b="1" dirty="0">
                <a:solidFill>
                  <a:srgbClr val="FF0000"/>
                </a:solidFill>
                <a:latin typeface="宋体" panose="02010600030101010101" pitchFamily="2" charset="-122"/>
              </a:rPr>
              <a:t>《</a:t>
            </a:r>
            <a:r>
              <a:rPr lang="zh-CN" altLang="en-US" sz="4000" b="1" dirty="0">
                <a:solidFill>
                  <a:srgbClr val="FF0000"/>
                </a:solidFill>
                <a:latin typeface="宋体" panose="02010600030101010101" pitchFamily="2" charset="-122"/>
              </a:rPr>
              <a:t>史记</a:t>
            </a:r>
            <a:r>
              <a:rPr lang="en-US" altLang="zh-CN" sz="4000" b="1" dirty="0">
                <a:solidFill>
                  <a:srgbClr val="FF0000"/>
                </a:solidFill>
                <a:latin typeface="宋体" panose="02010600030101010101" pitchFamily="2" charset="-122"/>
              </a:rPr>
              <a:t>》</a:t>
            </a:r>
            <a:r>
              <a:rPr lang="zh-CN" altLang="en-US" sz="4000" b="1" dirty="0">
                <a:solidFill>
                  <a:srgbClr val="FF0000"/>
                </a:solidFill>
                <a:latin typeface="宋体" panose="02010600030101010101" pitchFamily="2" charset="-122"/>
              </a:rPr>
              <a:t>不但具有很高的史学价值，而且具有很高的文学价值，被鲁迅誉为“史家之绝唱，无韵之离骚”     刘向等人都认为此书“善序事理，辩而不华，质而不理”有很高的文学价值。</a:t>
            </a:r>
            <a:endParaRPr lang="zh-CN" altLang="en-US" sz="4000" b="1">
              <a:solidFill>
                <a:srgbClr val="FF0000"/>
              </a:solidFill>
              <a:latin typeface="宋体" panose="02010600030101010101" pitchFamily="2" charset="-122"/>
            </a:endParaRPr>
          </a:p>
        </p:txBody>
      </p:sp>
      <p:pic>
        <p:nvPicPr>
          <p:cNvPr id="155652" name="已录下的声音">
            <a:hlinkClick r:id="" action="ppaction://media"/>
          </p:cNvPr>
          <p:cNvPicPr>
            <a:picLocks noRot="1" noChangeAspect="1"/>
          </p:cNvPicPr>
          <p:nvPr>
            <a:wavAudioFile r:embed="rId1" name="已录下的声音"/>
          </p:nvPr>
        </p:nvPicPr>
        <p:blipFill>
          <a:blip r:embed="rId2"/>
          <a:stretch>
            <a:fillRect/>
          </a:stretch>
        </p:blipFill>
        <p:spPr>
          <a:xfrm>
            <a:off x="8382000" y="0"/>
            <a:ext cx="304800" cy="304800"/>
          </a:xfrm>
          <a:prstGeom prst="rect">
            <a:avLst/>
          </a:prstGeom>
          <a:noFill/>
          <a:ln w="9525">
            <a:noFill/>
          </a:ln>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55652"/>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34000" fill="hold"/>
                                        <p:tgtEl>
                                          <p:spTgt spid="155652"/>
                                        </p:tgtEl>
                                      </p:cBhvr>
                                    </p:cmd>
                                  </p:childTnLst>
                                </p:cTn>
                              </p:par>
                            </p:childTnLst>
                          </p:cTn>
                        </p:par>
                      </p:childTnLst>
                    </p:cTn>
                  </p:par>
                </p:childTnLst>
              </p:cTn>
              <p:nextCondLst>
                <p:cond evt="onClick" delay="0">
                  <p:tgtEl>
                    <p:spTgt spid="155652"/>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155652"/>
                </p:tgtEl>
              </p:cMediaNode>
            </p:audio>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1794" name="标题 161793"/>
          <p:cNvSpPr>
            <a:spLocks noGrp="1" noRot="1"/>
          </p:cNvSpPr>
          <p:nvPr>
            <p:ph type="title"/>
          </p:nvPr>
        </p:nvSpPr>
        <p:spPr>
          <a:ln/>
        </p:spPr>
        <p:txBody>
          <a:bodyPr anchor="ctr"/>
          <a:p>
            <a:r>
              <a:rPr lang="zh-CN" altLang="en-US" sz="6000" b="1" dirty="0">
                <a:ea typeface="华文行楷" pitchFamily="2" charset="-122"/>
              </a:rPr>
              <a:t>探究</a:t>
            </a:r>
            <a:r>
              <a:rPr lang="en-US" altLang="zh-CN" sz="6000" b="1">
                <a:latin typeface="Arial" panose="020B0604020202020204" pitchFamily="34" charset="0"/>
                <a:ea typeface="华文行楷" pitchFamily="2" charset="-122"/>
              </a:rPr>
              <a:t>—</a:t>
            </a:r>
            <a:r>
              <a:rPr lang="zh-CN" altLang="en-US" sz="4800" b="1" dirty="0">
                <a:ea typeface="华文行楷" pitchFamily="2" charset="-122"/>
              </a:rPr>
              <a:t>习题二</a:t>
            </a:r>
            <a:endParaRPr lang="zh-CN" altLang="en-US" sz="4800" b="1">
              <a:ea typeface="华文行楷" pitchFamily="2" charset="-122"/>
            </a:endParaRPr>
          </a:p>
        </p:txBody>
      </p:sp>
      <p:sp>
        <p:nvSpPr>
          <p:cNvPr id="161795" name="文本占位符 161794"/>
          <p:cNvSpPr>
            <a:spLocks noGrp="1" noRot="1"/>
          </p:cNvSpPr>
          <p:nvPr>
            <p:ph type="body" idx="1"/>
          </p:nvPr>
        </p:nvSpPr>
        <p:spPr>
          <a:xfrm>
            <a:off x="533400" y="1600200"/>
            <a:ext cx="8610600" cy="990600"/>
          </a:xfrm>
          <a:ln/>
        </p:spPr>
        <p:txBody>
          <a:bodyPr/>
          <a:p>
            <a:r>
              <a:rPr lang="zh-CN" altLang="en-US" sz="4000" b="1" dirty="0">
                <a:solidFill>
                  <a:srgbClr val="FF0000"/>
                </a:solidFill>
                <a:ea typeface="华文行楷" pitchFamily="2" charset="-122"/>
              </a:rPr>
              <a:t>同意哪一首：仁者见仁，智者见智</a:t>
            </a:r>
            <a:endParaRPr lang="zh-CN" altLang="en-US" sz="4000" b="1">
              <a:solidFill>
                <a:srgbClr val="FF0000"/>
              </a:solidFill>
              <a:ea typeface="华文行楷" pitchFamily="2" charset="-122"/>
            </a:endParaRPr>
          </a:p>
        </p:txBody>
      </p:sp>
      <p:sp>
        <p:nvSpPr>
          <p:cNvPr id="161796" name="文本框 161795"/>
          <p:cNvSpPr txBox="1"/>
          <p:nvPr/>
        </p:nvSpPr>
        <p:spPr>
          <a:xfrm>
            <a:off x="685800" y="2209800"/>
            <a:ext cx="8153400" cy="1311275"/>
          </a:xfrm>
          <a:prstGeom prst="rect">
            <a:avLst/>
          </a:prstGeom>
          <a:noFill/>
          <a:ln w="9525">
            <a:noFill/>
          </a:ln>
        </p:spPr>
        <p:txBody>
          <a:bodyPr>
            <a:spAutoFit/>
          </a:bodyPr>
          <a:p>
            <a:pPr>
              <a:spcBef>
                <a:spcPct val="50000"/>
              </a:spcBef>
              <a:buClr>
                <a:schemeClr val="bg1"/>
              </a:buClr>
            </a:pPr>
            <a:r>
              <a:rPr lang="zh-CN" altLang="en-US" sz="3200" b="1" dirty="0">
                <a:latin typeface="Tahoma" panose="020B0604030504040204" pitchFamily="34" charset="0"/>
              </a:rPr>
              <a:t>项羽诗：悲壮、不甘，浓厚的悲剧色彩；</a:t>
            </a:r>
            <a:endParaRPr lang="zh-CN" altLang="en-US" sz="3200" b="1" dirty="0">
              <a:latin typeface="Tahoma" panose="020B0604030504040204" pitchFamily="34" charset="0"/>
            </a:endParaRPr>
          </a:p>
          <a:p>
            <a:pPr>
              <a:spcBef>
                <a:spcPct val="50000"/>
              </a:spcBef>
              <a:buClr>
                <a:schemeClr val="bg1"/>
              </a:buClr>
            </a:pPr>
            <a:endParaRPr lang="zh-CN" altLang="en-US" sz="3200" b="1">
              <a:latin typeface="Tahoma" panose="020B0604030504040204" pitchFamily="34" charset="0"/>
            </a:endParaRPr>
          </a:p>
        </p:txBody>
      </p:sp>
      <p:sp>
        <p:nvSpPr>
          <p:cNvPr id="161797" name="文本框 161796"/>
          <p:cNvSpPr txBox="1"/>
          <p:nvPr/>
        </p:nvSpPr>
        <p:spPr>
          <a:xfrm>
            <a:off x="609600" y="2895600"/>
            <a:ext cx="8153400" cy="1066800"/>
          </a:xfrm>
          <a:prstGeom prst="rect">
            <a:avLst/>
          </a:prstGeom>
          <a:noFill/>
          <a:ln w="9525">
            <a:noFill/>
          </a:ln>
        </p:spPr>
        <p:txBody>
          <a:bodyPr>
            <a:spAutoFit/>
          </a:bodyPr>
          <a:p>
            <a:pPr>
              <a:spcBef>
                <a:spcPct val="50000"/>
              </a:spcBef>
              <a:buClr>
                <a:schemeClr val="bg1"/>
              </a:buClr>
            </a:pPr>
            <a:r>
              <a:rPr lang="zh-CN" altLang="en-US" sz="3200" b="1" dirty="0">
                <a:latin typeface="Tahoma" panose="020B0604030504040204" pitchFamily="34" charset="0"/>
              </a:rPr>
              <a:t>杜牧诗：批评项羽不能忍辱负重，抒发遗憾之情；</a:t>
            </a:r>
            <a:endParaRPr lang="zh-CN" altLang="en-US" sz="3200" b="1">
              <a:latin typeface="Tahoma" panose="020B0604030504040204" pitchFamily="34" charset="0"/>
            </a:endParaRPr>
          </a:p>
        </p:txBody>
      </p:sp>
      <p:sp>
        <p:nvSpPr>
          <p:cNvPr id="161798" name="文本框 161797"/>
          <p:cNvSpPr txBox="1"/>
          <p:nvPr/>
        </p:nvSpPr>
        <p:spPr>
          <a:xfrm>
            <a:off x="609600" y="3886200"/>
            <a:ext cx="7543800" cy="1066800"/>
          </a:xfrm>
          <a:prstGeom prst="rect">
            <a:avLst/>
          </a:prstGeom>
          <a:noFill/>
          <a:ln w="9525">
            <a:noFill/>
          </a:ln>
        </p:spPr>
        <p:txBody>
          <a:bodyPr>
            <a:spAutoFit/>
          </a:bodyPr>
          <a:p>
            <a:pPr>
              <a:spcBef>
                <a:spcPct val="50000"/>
              </a:spcBef>
              <a:buClr>
                <a:schemeClr val="bg1"/>
              </a:buClr>
            </a:pPr>
            <a:r>
              <a:rPr lang="zh-CN" altLang="en-US" sz="3200" b="1" dirty="0">
                <a:latin typeface="Tahoma" panose="020B0604030504040204" pitchFamily="34" charset="0"/>
              </a:rPr>
              <a:t>王安石诗：评价项羽已失去民心，必然以失败告终；</a:t>
            </a:r>
            <a:endParaRPr lang="zh-CN" altLang="en-US" sz="3200" b="1">
              <a:latin typeface="Tahoma" panose="020B0604030504040204" pitchFamily="34" charset="0"/>
            </a:endParaRPr>
          </a:p>
        </p:txBody>
      </p:sp>
      <p:sp>
        <p:nvSpPr>
          <p:cNvPr id="161799" name="文本框 161798"/>
          <p:cNvSpPr txBox="1"/>
          <p:nvPr/>
        </p:nvSpPr>
        <p:spPr>
          <a:xfrm>
            <a:off x="685800" y="5105400"/>
            <a:ext cx="7543800" cy="579438"/>
          </a:xfrm>
          <a:prstGeom prst="rect">
            <a:avLst/>
          </a:prstGeom>
          <a:noFill/>
          <a:ln w="9525">
            <a:noFill/>
          </a:ln>
        </p:spPr>
        <p:txBody>
          <a:bodyPr>
            <a:spAutoFit/>
          </a:bodyPr>
          <a:p>
            <a:pPr>
              <a:spcBef>
                <a:spcPct val="50000"/>
              </a:spcBef>
              <a:buClr>
                <a:schemeClr val="bg1"/>
              </a:buClr>
            </a:pPr>
            <a:r>
              <a:rPr lang="zh-CN" altLang="en-US" sz="3200" b="1" dirty="0">
                <a:latin typeface="Tahoma" panose="020B0604030504040204" pitchFamily="34" charset="0"/>
              </a:rPr>
              <a:t>李清照诗：赞美项羽杀身成仁的英雄气概</a:t>
            </a:r>
            <a:endParaRPr lang="zh-CN" altLang="en-US" sz="3200" b="1">
              <a:latin typeface="Tahoma" panose="020B0604030504040204" pitchFamily="34" charset="0"/>
            </a:endParaRPr>
          </a:p>
        </p:txBody>
      </p:sp>
      <p:sp>
        <p:nvSpPr>
          <p:cNvPr id="161800" name="文本框 161799"/>
          <p:cNvSpPr txBox="1"/>
          <p:nvPr/>
        </p:nvSpPr>
        <p:spPr>
          <a:xfrm>
            <a:off x="609600" y="5791200"/>
            <a:ext cx="8305800" cy="1066800"/>
          </a:xfrm>
          <a:prstGeom prst="rect">
            <a:avLst/>
          </a:prstGeom>
          <a:noFill/>
          <a:ln w="9525">
            <a:noFill/>
          </a:ln>
        </p:spPr>
        <p:txBody>
          <a:bodyPr>
            <a:spAutoFit/>
          </a:bodyPr>
          <a:p>
            <a:pPr>
              <a:spcBef>
                <a:spcPct val="50000"/>
              </a:spcBef>
              <a:buClr>
                <a:schemeClr val="bg1"/>
              </a:buClr>
            </a:pPr>
            <a:r>
              <a:rPr lang="zh-CN" altLang="en-US" sz="3200" b="1" dirty="0">
                <a:latin typeface="Tahoma" panose="020B0604030504040204" pitchFamily="34" charset="0"/>
              </a:rPr>
              <a:t>毛泽东诗：借项羽贻误时机的典故，表达乘胜追击，一统天下的信念。</a:t>
            </a:r>
            <a:endParaRPr lang="zh-CN" altLang="en-US" sz="3200" b="1">
              <a:latin typeface="Tahoma" panose="020B060403050404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61794"/>
                                        </p:tgtEl>
                                        <p:attrNameLst>
                                          <p:attrName>style.visibility</p:attrName>
                                        </p:attrNameLst>
                                      </p:cBhvr>
                                      <p:to>
                                        <p:strVal val="visible"/>
                                      </p:to>
                                    </p:set>
                                    <p:anim calcmode="lin" valueType="num">
                                      <p:cBhvr additive="base">
                                        <p:cTn id="7" dur="500" fill="hold"/>
                                        <p:tgtEl>
                                          <p:spTgt spid="161794"/>
                                        </p:tgtEl>
                                        <p:attrNameLst>
                                          <p:attrName>ppt_x</p:attrName>
                                        </p:attrNameLst>
                                      </p:cBhvr>
                                      <p:tavLst>
                                        <p:tav tm="0">
                                          <p:val>
                                            <p:strVal val="0-#ppt_w/2"/>
                                          </p:val>
                                        </p:tav>
                                        <p:tav tm="100000">
                                          <p:val>
                                            <p:strVal val="#ppt_x"/>
                                          </p:val>
                                        </p:tav>
                                      </p:tavLst>
                                    </p:anim>
                                    <p:anim calcmode="lin" valueType="num">
                                      <p:cBhvr additive="base">
                                        <p:cTn id="8" dur="500" fill="hold"/>
                                        <p:tgtEl>
                                          <p:spTgt spid="16179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61795">
                                            <p:txEl>
                                              <p:charRg st="0" end="16"/>
                                            </p:txEl>
                                          </p:spTgt>
                                        </p:tgtEl>
                                        <p:attrNameLst>
                                          <p:attrName>style.visibility</p:attrName>
                                        </p:attrNameLst>
                                      </p:cBhvr>
                                      <p:to>
                                        <p:strVal val="visible"/>
                                      </p:to>
                                    </p:set>
                                    <p:anim calcmode="lin" valueType="num">
                                      <p:cBhvr additive="base">
                                        <p:cTn id="13" dur="500" fill="hold"/>
                                        <p:tgtEl>
                                          <p:spTgt spid="161795">
                                            <p:txEl>
                                              <p:charRg st="0" end="16"/>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161795">
                                            <p:txEl>
                                              <p:charRg st="0" end="16"/>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161796"/>
                                        </p:tgtEl>
                                        <p:attrNameLst>
                                          <p:attrName>style.visibility</p:attrName>
                                        </p:attrNameLst>
                                      </p:cBhvr>
                                      <p:to>
                                        <p:strVal val="visible"/>
                                      </p:to>
                                    </p:set>
                                    <p:anim calcmode="lin" valueType="num">
                                      <p:cBhvr additive="base">
                                        <p:cTn id="19" dur="500" fill="hold"/>
                                        <p:tgtEl>
                                          <p:spTgt spid="161796"/>
                                        </p:tgtEl>
                                        <p:attrNameLst>
                                          <p:attrName>ppt_x</p:attrName>
                                        </p:attrNameLst>
                                      </p:cBhvr>
                                      <p:tavLst>
                                        <p:tav tm="0">
                                          <p:val>
                                            <p:strVal val="0-#ppt_w/2"/>
                                          </p:val>
                                        </p:tav>
                                        <p:tav tm="100000">
                                          <p:val>
                                            <p:strVal val="#ppt_x"/>
                                          </p:val>
                                        </p:tav>
                                      </p:tavLst>
                                    </p:anim>
                                    <p:anim calcmode="lin" valueType="num">
                                      <p:cBhvr additive="base">
                                        <p:cTn id="20" dur="500" fill="hold"/>
                                        <p:tgtEl>
                                          <p:spTgt spid="161796"/>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161797"/>
                                        </p:tgtEl>
                                        <p:attrNameLst>
                                          <p:attrName>style.visibility</p:attrName>
                                        </p:attrNameLst>
                                      </p:cBhvr>
                                      <p:to>
                                        <p:strVal val="visible"/>
                                      </p:to>
                                    </p:set>
                                    <p:anim calcmode="lin" valueType="num">
                                      <p:cBhvr additive="base">
                                        <p:cTn id="25" dur="500" fill="hold"/>
                                        <p:tgtEl>
                                          <p:spTgt spid="161797"/>
                                        </p:tgtEl>
                                        <p:attrNameLst>
                                          <p:attrName>ppt_x</p:attrName>
                                        </p:attrNameLst>
                                      </p:cBhvr>
                                      <p:tavLst>
                                        <p:tav tm="0">
                                          <p:val>
                                            <p:strVal val="0-#ppt_w/2"/>
                                          </p:val>
                                        </p:tav>
                                        <p:tav tm="100000">
                                          <p:val>
                                            <p:strVal val="#ppt_x"/>
                                          </p:val>
                                        </p:tav>
                                      </p:tavLst>
                                    </p:anim>
                                    <p:anim calcmode="lin" valueType="num">
                                      <p:cBhvr additive="base">
                                        <p:cTn id="26" dur="500" fill="hold"/>
                                        <p:tgtEl>
                                          <p:spTgt spid="161797"/>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161798"/>
                                        </p:tgtEl>
                                        <p:attrNameLst>
                                          <p:attrName>style.visibility</p:attrName>
                                        </p:attrNameLst>
                                      </p:cBhvr>
                                      <p:to>
                                        <p:strVal val="visible"/>
                                      </p:to>
                                    </p:set>
                                    <p:anim calcmode="lin" valueType="num">
                                      <p:cBhvr additive="base">
                                        <p:cTn id="31" dur="500" fill="hold"/>
                                        <p:tgtEl>
                                          <p:spTgt spid="161798"/>
                                        </p:tgtEl>
                                        <p:attrNameLst>
                                          <p:attrName>ppt_x</p:attrName>
                                        </p:attrNameLst>
                                      </p:cBhvr>
                                      <p:tavLst>
                                        <p:tav tm="0">
                                          <p:val>
                                            <p:strVal val="0-#ppt_w/2"/>
                                          </p:val>
                                        </p:tav>
                                        <p:tav tm="100000">
                                          <p:val>
                                            <p:strVal val="#ppt_x"/>
                                          </p:val>
                                        </p:tav>
                                      </p:tavLst>
                                    </p:anim>
                                    <p:anim calcmode="lin" valueType="num">
                                      <p:cBhvr additive="base">
                                        <p:cTn id="32" dur="500" fill="hold"/>
                                        <p:tgtEl>
                                          <p:spTgt spid="161798"/>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161799"/>
                                        </p:tgtEl>
                                        <p:attrNameLst>
                                          <p:attrName>style.visibility</p:attrName>
                                        </p:attrNameLst>
                                      </p:cBhvr>
                                      <p:to>
                                        <p:strVal val="visible"/>
                                      </p:to>
                                    </p:set>
                                    <p:anim calcmode="lin" valueType="num">
                                      <p:cBhvr additive="base">
                                        <p:cTn id="37" dur="500" fill="hold"/>
                                        <p:tgtEl>
                                          <p:spTgt spid="161799"/>
                                        </p:tgtEl>
                                        <p:attrNameLst>
                                          <p:attrName>ppt_x</p:attrName>
                                        </p:attrNameLst>
                                      </p:cBhvr>
                                      <p:tavLst>
                                        <p:tav tm="0">
                                          <p:val>
                                            <p:strVal val="0-#ppt_w/2"/>
                                          </p:val>
                                        </p:tav>
                                        <p:tav tm="100000">
                                          <p:val>
                                            <p:strVal val="#ppt_x"/>
                                          </p:val>
                                        </p:tav>
                                      </p:tavLst>
                                    </p:anim>
                                    <p:anim calcmode="lin" valueType="num">
                                      <p:cBhvr additive="base">
                                        <p:cTn id="38" dur="500" fill="hold"/>
                                        <p:tgtEl>
                                          <p:spTgt spid="161799"/>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8" fill="hold" grpId="0" nodeType="clickEffect">
                                  <p:stCondLst>
                                    <p:cond delay="0"/>
                                  </p:stCondLst>
                                  <p:childTnLst>
                                    <p:set>
                                      <p:cBhvr>
                                        <p:cTn id="42" dur="1" fill="hold">
                                          <p:stCondLst>
                                            <p:cond delay="0"/>
                                          </p:stCondLst>
                                        </p:cTn>
                                        <p:tgtEl>
                                          <p:spTgt spid="161800"/>
                                        </p:tgtEl>
                                        <p:attrNameLst>
                                          <p:attrName>style.visibility</p:attrName>
                                        </p:attrNameLst>
                                      </p:cBhvr>
                                      <p:to>
                                        <p:strVal val="visible"/>
                                      </p:to>
                                    </p:set>
                                    <p:anim calcmode="lin" valueType="num">
                                      <p:cBhvr additive="base">
                                        <p:cTn id="43" dur="500" fill="hold"/>
                                        <p:tgtEl>
                                          <p:spTgt spid="161800"/>
                                        </p:tgtEl>
                                        <p:attrNameLst>
                                          <p:attrName>ppt_x</p:attrName>
                                        </p:attrNameLst>
                                      </p:cBhvr>
                                      <p:tavLst>
                                        <p:tav tm="0">
                                          <p:val>
                                            <p:strVal val="0-#ppt_w/2"/>
                                          </p:val>
                                        </p:tav>
                                        <p:tav tm="100000">
                                          <p:val>
                                            <p:strVal val="#ppt_x"/>
                                          </p:val>
                                        </p:tav>
                                      </p:tavLst>
                                    </p:anim>
                                    <p:anim calcmode="lin" valueType="num">
                                      <p:cBhvr additive="base">
                                        <p:cTn id="44" dur="500" fill="hold"/>
                                        <p:tgtEl>
                                          <p:spTgt spid="16180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1794" grpId="0"/>
      <p:bldP spid="161795" grpId="0" build="p"/>
      <p:bldP spid="161796" grpId="0"/>
      <p:bldP spid="161797" grpId="0"/>
      <p:bldP spid="161798" grpId="0"/>
      <p:bldP spid="161799" grpId="0"/>
      <p:bldP spid="161800"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2818" name="标题 162817"/>
          <p:cNvSpPr>
            <a:spLocks noGrp="1" noRot="1"/>
          </p:cNvSpPr>
          <p:nvPr>
            <p:ph type="title"/>
          </p:nvPr>
        </p:nvSpPr>
        <p:spPr>
          <a:ln/>
        </p:spPr>
        <p:txBody>
          <a:bodyPr anchor="ctr"/>
          <a:p>
            <a:r>
              <a:rPr lang="zh-CN" altLang="en-US" sz="6000" dirty="0">
                <a:ea typeface="华文行楷" pitchFamily="2" charset="-122"/>
              </a:rPr>
              <a:t>练习</a:t>
            </a:r>
            <a:r>
              <a:rPr lang="en-US" altLang="zh-CN" sz="6000">
                <a:latin typeface="Arial" panose="020B0604020202020204" pitchFamily="34" charset="0"/>
                <a:ea typeface="华文行楷" pitchFamily="2" charset="-122"/>
              </a:rPr>
              <a:t>—</a:t>
            </a:r>
            <a:r>
              <a:rPr lang="zh-CN" altLang="en-US" sz="4800" dirty="0">
                <a:ea typeface="华文行楷" pitchFamily="2" charset="-122"/>
              </a:rPr>
              <a:t>习题三、四</a:t>
            </a:r>
            <a:endParaRPr lang="zh-CN" altLang="en-US" sz="4800">
              <a:ea typeface="华文行楷" pitchFamily="2" charset="-122"/>
            </a:endParaRPr>
          </a:p>
        </p:txBody>
      </p:sp>
      <p:sp>
        <p:nvSpPr>
          <p:cNvPr id="162819" name="文本占位符 162818"/>
          <p:cNvSpPr>
            <a:spLocks noGrp="1" noRot="1"/>
          </p:cNvSpPr>
          <p:nvPr>
            <p:ph type="body" idx="1"/>
          </p:nvPr>
        </p:nvSpPr>
        <p:spPr>
          <a:xfrm>
            <a:off x="609600" y="2590800"/>
            <a:ext cx="8305800" cy="3200400"/>
          </a:xfrm>
          <a:ln/>
        </p:spPr>
        <p:txBody>
          <a:bodyPr/>
          <a:p>
            <a:pPr>
              <a:lnSpc>
                <a:spcPct val="90000"/>
              </a:lnSpc>
              <a:buNone/>
            </a:pPr>
            <a:endParaRPr lang="en-US" altLang="zh-CN" b="1" dirty="0"/>
          </a:p>
          <a:p>
            <a:pPr>
              <a:lnSpc>
                <a:spcPct val="90000"/>
              </a:lnSpc>
              <a:buNone/>
            </a:pPr>
            <a:r>
              <a:rPr lang="zh-CN" altLang="en-US" b="1" dirty="0"/>
              <a:t>四、</a:t>
            </a:r>
            <a:r>
              <a:rPr lang="en-US" altLang="zh-CN" b="1" dirty="0"/>
              <a:t>1 </a:t>
            </a:r>
            <a:r>
              <a:rPr lang="zh-CN" altLang="en-US" b="1" dirty="0"/>
              <a:t>即（</a:t>
            </a:r>
            <a:r>
              <a:rPr lang="en-US" altLang="zh-CN" b="1" dirty="0"/>
              <a:t>1</a:t>
            </a:r>
            <a:r>
              <a:rPr lang="zh-CN" altLang="en-US" b="1" dirty="0"/>
              <a:t>）就是，副词；（</a:t>
            </a:r>
            <a:r>
              <a:rPr lang="en-US" altLang="zh-CN" b="1" dirty="0"/>
              <a:t>2</a:t>
            </a:r>
            <a:r>
              <a:rPr lang="zh-CN" altLang="en-US" b="1" dirty="0"/>
              <a:t>）靠近，动词</a:t>
            </a:r>
            <a:endParaRPr lang="zh-CN" altLang="en-US" b="1" dirty="0"/>
          </a:p>
          <a:p>
            <a:pPr>
              <a:lnSpc>
                <a:spcPct val="90000"/>
              </a:lnSpc>
              <a:buNone/>
            </a:pPr>
            <a:r>
              <a:rPr lang="zh-CN" altLang="en-US" b="1" dirty="0"/>
              <a:t>      </a:t>
            </a:r>
            <a:r>
              <a:rPr lang="en-US" altLang="zh-CN" b="1" dirty="0"/>
              <a:t>2 </a:t>
            </a:r>
            <a:r>
              <a:rPr lang="zh-CN" altLang="en-US" b="1" dirty="0"/>
              <a:t>则（</a:t>
            </a:r>
            <a:r>
              <a:rPr lang="en-US" altLang="zh-CN" b="1" dirty="0"/>
              <a:t>1</a:t>
            </a:r>
            <a:r>
              <a:rPr lang="zh-CN" altLang="en-US" b="1" dirty="0"/>
              <a:t>）就，连词；（</a:t>
            </a:r>
            <a:r>
              <a:rPr lang="en-US" altLang="zh-CN" b="1" dirty="0"/>
              <a:t>2</a:t>
            </a:r>
            <a:r>
              <a:rPr lang="zh-CN" altLang="en-US" b="1" dirty="0"/>
              <a:t>）就，副词</a:t>
            </a:r>
            <a:endParaRPr lang="zh-CN" altLang="en-US" b="1" dirty="0"/>
          </a:p>
          <a:p>
            <a:pPr>
              <a:lnSpc>
                <a:spcPct val="90000"/>
              </a:lnSpc>
              <a:buNone/>
            </a:pPr>
            <a:r>
              <a:rPr lang="zh-CN" altLang="en-US" b="1" dirty="0"/>
              <a:t>      </a:t>
            </a:r>
            <a:r>
              <a:rPr lang="en-US" altLang="zh-CN" b="1" dirty="0"/>
              <a:t>3 </a:t>
            </a:r>
            <a:r>
              <a:rPr lang="zh-CN" altLang="en-US" b="1" dirty="0"/>
              <a:t>为（</a:t>
            </a:r>
            <a:r>
              <a:rPr lang="en-US" altLang="zh-CN" b="1" dirty="0"/>
              <a:t>1</a:t>
            </a:r>
            <a:r>
              <a:rPr lang="zh-CN" altLang="en-US" b="1" dirty="0"/>
              <a:t>）做、担任，动词；（</a:t>
            </a:r>
            <a:r>
              <a:rPr lang="en-US" altLang="zh-CN" b="1" dirty="0"/>
              <a:t>2</a:t>
            </a:r>
            <a:r>
              <a:rPr lang="zh-CN" altLang="en-US" b="1" dirty="0"/>
              <a:t>）呢，疑问词</a:t>
            </a:r>
            <a:endParaRPr lang="zh-CN" altLang="en-US" b="1" dirty="0"/>
          </a:p>
          <a:p>
            <a:pPr>
              <a:lnSpc>
                <a:spcPct val="90000"/>
              </a:lnSpc>
              <a:buNone/>
            </a:pPr>
            <a:r>
              <a:rPr lang="zh-CN" altLang="en-US" b="1" dirty="0"/>
              <a:t>      </a:t>
            </a:r>
            <a:r>
              <a:rPr lang="en-US" altLang="zh-CN" b="1" dirty="0"/>
              <a:t>4 </a:t>
            </a:r>
            <a:r>
              <a:rPr lang="zh-CN" altLang="en-US" b="1" dirty="0"/>
              <a:t>且（</a:t>
            </a:r>
            <a:r>
              <a:rPr lang="en-US" altLang="zh-CN" b="1" dirty="0"/>
              <a:t>1</a:t>
            </a:r>
            <a:r>
              <a:rPr lang="zh-CN" altLang="en-US" b="1" dirty="0"/>
              <a:t>）姑且、暂且，副词；（</a:t>
            </a:r>
            <a:r>
              <a:rPr lang="en-US" altLang="zh-CN" b="1" dirty="0"/>
              <a:t>2</a:t>
            </a:r>
            <a:r>
              <a:rPr lang="zh-CN" altLang="en-US" b="1" dirty="0"/>
              <a:t>）况且，连词 。</a:t>
            </a:r>
            <a:endParaRPr lang="zh-CN" altLang="en-US" b="1"/>
          </a:p>
        </p:txBody>
      </p:sp>
      <p:sp>
        <p:nvSpPr>
          <p:cNvPr id="162820" name="文本框 162819"/>
          <p:cNvSpPr txBox="1"/>
          <p:nvPr/>
        </p:nvSpPr>
        <p:spPr>
          <a:xfrm>
            <a:off x="685800" y="1676400"/>
            <a:ext cx="7162800" cy="1612900"/>
          </a:xfrm>
          <a:prstGeom prst="rect">
            <a:avLst/>
          </a:prstGeom>
          <a:noFill/>
          <a:ln w="9525">
            <a:noFill/>
          </a:ln>
        </p:spPr>
        <p:txBody>
          <a:bodyPr>
            <a:spAutoFit/>
          </a:bodyPr>
          <a:p>
            <a:pPr>
              <a:lnSpc>
                <a:spcPct val="90000"/>
              </a:lnSpc>
              <a:spcBef>
                <a:spcPct val="20000"/>
              </a:spcBef>
              <a:buClr>
                <a:schemeClr val="hlink"/>
              </a:buClr>
              <a:buSzPct val="110000"/>
              <a:buFont typeface="Wingdings" panose="05000000000000000000" pitchFamily="2" charset="2"/>
              <a:buNone/>
            </a:pPr>
            <a:r>
              <a:rPr lang="zh-CN" altLang="en-US" sz="3200" b="1" dirty="0">
                <a:latin typeface="Tahoma" panose="020B0604030504040204" pitchFamily="34" charset="0"/>
              </a:rPr>
              <a:t>三、</a:t>
            </a:r>
            <a:r>
              <a:rPr lang="en-US" altLang="zh-CN" sz="3200" b="1" dirty="0">
                <a:latin typeface="Tahoma" panose="020B0604030504040204" pitchFamily="34" charset="0"/>
              </a:rPr>
              <a:t>1 </a:t>
            </a:r>
            <a:r>
              <a:rPr lang="zh-CN" altLang="en-US" sz="3200" b="1" dirty="0">
                <a:latin typeface="Tahoma" panose="020B0604030504040204" pitchFamily="34" charset="0"/>
              </a:rPr>
              <a:t>文字    </a:t>
            </a:r>
            <a:r>
              <a:rPr lang="en-US" altLang="zh-CN" sz="3200" b="1" dirty="0">
                <a:latin typeface="Tahoma" panose="020B0604030504040204" pitchFamily="34" charset="0"/>
              </a:rPr>
              <a:t>2 </a:t>
            </a:r>
            <a:r>
              <a:rPr lang="zh-CN" altLang="en-US" sz="3200" b="1" dirty="0">
                <a:latin typeface="Tahoma" panose="020B0604030504040204" pitchFamily="34" charset="0"/>
              </a:rPr>
              <a:t>以</a:t>
            </a:r>
            <a:r>
              <a:rPr lang="en-US" altLang="zh-CN" sz="3200" b="1">
                <a:latin typeface="Times New Roman" panose="02020603050405020304" pitchFamily="18" charset="0"/>
              </a:rPr>
              <a:t>……</a:t>
            </a:r>
            <a:r>
              <a:rPr lang="zh-CN" altLang="en-US" sz="3200" b="1" dirty="0">
                <a:latin typeface="Tahoma" panose="020B0604030504040204" pitchFamily="34" charset="0"/>
              </a:rPr>
              <a:t>为奇  </a:t>
            </a:r>
            <a:r>
              <a:rPr lang="en-US" altLang="zh-CN" sz="3200" b="1" dirty="0">
                <a:latin typeface="Tahoma" panose="020B0604030504040204" pitchFamily="34" charset="0"/>
              </a:rPr>
              <a:t>3 </a:t>
            </a:r>
            <a:r>
              <a:rPr lang="zh-CN" altLang="en-US" sz="3200" b="1" dirty="0">
                <a:latin typeface="Tahoma" panose="020B0604030504040204" pitchFamily="34" charset="0"/>
              </a:rPr>
              <a:t>攻下</a:t>
            </a:r>
            <a:endParaRPr lang="zh-CN" altLang="en-US" sz="3200" b="1" dirty="0">
              <a:latin typeface="Tahoma" panose="020B0604030504040204" pitchFamily="34" charset="0"/>
            </a:endParaRPr>
          </a:p>
          <a:p>
            <a:pPr>
              <a:lnSpc>
                <a:spcPct val="90000"/>
              </a:lnSpc>
              <a:spcBef>
                <a:spcPct val="20000"/>
              </a:spcBef>
              <a:buClr>
                <a:schemeClr val="hlink"/>
              </a:buClr>
              <a:buSzPct val="110000"/>
              <a:buFont typeface="Wingdings" panose="05000000000000000000" pitchFamily="2" charset="2"/>
              <a:buNone/>
            </a:pPr>
            <a:r>
              <a:rPr lang="zh-CN" altLang="en-US" sz="3200" b="1" dirty="0">
                <a:latin typeface="Tahoma" panose="020B0604030504040204" pitchFamily="34" charset="0"/>
              </a:rPr>
              <a:t>         </a:t>
            </a:r>
            <a:r>
              <a:rPr lang="en-US" altLang="zh-CN" sz="3200" b="1" dirty="0">
                <a:latin typeface="Tahoma" panose="020B0604030504040204" pitchFamily="34" charset="0"/>
              </a:rPr>
              <a:t>4 </a:t>
            </a:r>
            <a:r>
              <a:rPr lang="zh-CN" altLang="en-US" sz="3200" b="1" dirty="0">
                <a:latin typeface="Tahoma" panose="020B0604030504040204" pitchFamily="34" charset="0"/>
              </a:rPr>
              <a:t>土地方圆   </a:t>
            </a:r>
            <a:r>
              <a:rPr lang="en-US" altLang="zh-CN" sz="3200" b="1" dirty="0">
                <a:latin typeface="Tahoma" panose="020B0604030504040204" pitchFamily="34" charset="0"/>
              </a:rPr>
              <a:t>5 </a:t>
            </a:r>
            <a:r>
              <a:rPr lang="zh-CN" altLang="en-US" sz="3200" b="1" dirty="0">
                <a:latin typeface="Tahoma" panose="020B0604030504040204" pitchFamily="34" charset="0"/>
              </a:rPr>
              <a:t>重金悬赏</a:t>
            </a:r>
            <a:endParaRPr lang="zh-CN" altLang="en-US" sz="3200" b="1" dirty="0">
              <a:latin typeface="Tahoma" panose="020B0604030504040204" pitchFamily="34" charset="0"/>
            </a:endParaRPr>
          </a:p>
          <a:p>
            <a:pPr>
              <a:spcBef>
                <a:spcPct val="50000"/>
              </a:spcBef>
              <a:buClr>
                <a:schemeClr val="bg1"/>
              </a:buClr>
            </a:pPr>
            <a:endParaRPr lang="zh-CN" altLang="en-US" sz="2400">
              <a:latin typeface="Tahoma" panose="020B060403050404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62818"/>
                                        </p:tgtEl>
                                        <p:attrNameLst>
                                          <p:attrName>style.visibility</p:attrName>
                                        </p:attrNameLst>
                                      </p:cBhvr>
                                      <p:to>
                                        <p:strVal val="visible"/>
                                      </p:to>
                                    </p:set>
                                    <p:anim calcmode="lin" valueType="num">
                                      <p:cBhvr additive="base">
                                        <p:cTn id="7" dur="500" fill="hold"/>
                                        <p:tgtEl>
                                          <p:spTgt spid="162818"/>
                                        </p:tgtEl>
                                        <p:attrNameLst>
                                          <p:attrName>ppt_x</p:attrName>
                                        </p:attrNameLst>
                                      </p:cBhvr>
                                      <p:tavLst>
                                        <p:tav tm="0">
                                          <p:val>
                                            <p:strVal val="0-#ppt_w/2"/>
                                          </p:val>
                                        </p:tav>
                                        <p:tav tm="100000">
                                          <p:val>
                                            <p:strVal val="#ppt_x"/>
                                          </p:val>
                                        </p:tav>
                                      </p:tavLst>
                                    </p:anim>
                                    <p:anim calcmode="lin" valueType="num">
                                      <p:cBhvr additive="base">
                                        <p:cTn id="8" dur="500" fill="hold"/>
                                        <p:tgtEl>
                                          <p:spTgt spid="162818"/>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62820"/>
                                        </p:tgtEl>
                                        <p:attrNameLst>
                                          <p:attrName>style.visibility</p:attrName>
                                        </p:attrNameLst>
                                      </p:cBhvr>
                                      <p:to>
                                        <p:strVal val="visible"/>
                                      </p:to>
                                    </p:set>
                                    <p:anim calcmode="lin" valueType="num">
                                      <p:cBhvr additive="base">
                                        <p:cTn id="13" dur="500" fill="hold"/>
                                        <p:tgtEl>
                                          <p:spTgt spid="162820"/>
                                        </p:tgtEl>
                                        <p:attrNameLst>
                                          <p:attrName>ppt_x</p:attrName>
                                        </p:attrNameLst>
                                      </p:cBhvr>
                                      <p:tavLst>
                                        <p:tav tm="0">
                                          <p:val>
                                            <p:strVal val="0-#ppt_w/2"/>
                                          </p:val>
                                        </p:tav>
                                        <p:tav tm="100000">
                                          <p:val>
                                            <p:strVal val="#ppt_x"/>
                                          </p:val>
                                        </p:tav>
                                      </p:tavLst>
                                    </p:anim>
                                    <p:anim calcmode="lin" valueType="num">
                                      <p:cBhvr additive="base">
                                        <p:cTn id="14" dur="500" fill="hold"/>
                                        <p:tgtEl>
                                          <p:spTgt spid="162820"/>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162819">
                                            <p:txEl>
                                              <p:charRg st="1" end="24"/>
                                            </p:txEl>
                                          </p:spTgt>
                                        </p:tgtEl>
                                        <p:attrNameLst>
                                          <p:attrName>style.visibility</p:attrName>
                                        </p:attrNameLst>
                                      </p:cBhvr>
                                      <p:to>
                                        <p:strVal val="visible"/>
                                      </p:to>
                                    </p:set>
                                    <p:anim calcmode="lin" valueType="num">
                                      <p:cBhvr additive="base">
                                        <p:cTn id="19" dur="500" fill="hold"/>
                                        <p:tgtEl>
                                          <p:spTgt spid="162819">
                                            <p:txEl>
                                              <p:charRg st="1" end="24"/>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162819">
                                            <p:txEl>
                                              <p:charRg st="1" end="24"/>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162819">
                                            <p:txEl>
                                              <p:charRg st="24" end="49"/>
                                            </p:txEl>
                                          </p:spTgt>
                                        </p:tgtEl>
                                        <p:attrNameLst>
                                          <p:attrName>style.visibility</p:attrName>
                                        </p:attrNameLst>
                                      </p:cBhvr>
                                      <p:to>
                                        <p:strVal val="visible"/>
                                      </p:to>
                                    </p:set>
                                    <p:anim calcmode="lin" valueType="num">
                                      <p:cBhvr additive="base">
                                        <p:cTn id="25" dur="500" fill="hold"/>
                                        <p:tgtEl>
                                          <p:spTgt spid="162819">
                                            <p:txEl>
                                              <p:charRg st="24" end="49"/>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162819">
                                            <p:txEl>
                                              <p:charRg st="24" end="49"/>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162819">
                                            <p:txEl>
                                              <p:charRg st="49" end="78"/>
                                            </p:txEl>
                                          </p:spTgt>
                                        </p:tgtEl>
                                        <p:attrNameLst>
                                          <p:attrName>style.visibility</p:attrName>
                                        </p:attrNameLst>
                                      </p:cBhvr>
                                      <p:to>
                                        <p:strVal val="visible"/>
                                      </p:to>
                                    </p:set>
                                    <p:anim calcmode="lin" valueType="num">
                                      <p:cBhvr additive="base">
                                        <p:cTn id="31" dur="500" fill="hold"/>
                                        <p:tgtEl>
                                          <p:spTgt spid="162819">
                                            <p:txEl>
                                              <p:charRg st="49" end="78"/>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162819">
                                            <p:txEl>
                                              <p:charRg st="49" end="78"/>
                                            </p:txEl>
                                          </p:spTgt>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162819">
                                            <p:txEl>
                                              <p:charRg st="78" end="110"/>
                                            </p:txEl>
                                          </p:spTgt>
                                        </p:tgtEl>
                                        <p:attrNameLst>
                                          <p:attrName>style.visibility</p:attrName>
                                        </p:attrNameLst>
                                      </p:cBhvr>
                                      <p:to>
                                        <p:strVal val="visible"/>
                                      </p:to>
                                    </p:set>
                                    <p:anim calcmode="lin" valueType="num">
                                      <p:cBhvr additive="base">
                                        <p:cTn id="37" dur="500" fill="hold"/>
                                        <p:tgtEl>
                                          <p:spTgt spid="162819">
                                            <p:txEl>
                                              <p:charRg st="78" end="110"/>
                                            </p:txEl>
                                          </p:spTgt>
                                        </p:tgtEl>
                                        <p:attrNameLst>
                                          <p:attrName>ppt_x</p:attrName>
                                        </p:attrNameLst>
                                      </p:cBhvr>
                                      <p:tavLst>
                                        <p:tav tm="0">
                                          <p:val>
                                            <p:strVal val="0-#ppt_w/2"/>
                                          </p:val>
                                        </p:tav>
                                        <p:tav tm="100000">
                                          <p:val>
                                            <p:strVal val="#ppt_x"/>
                                          </p:val>
                                        </p:tav>
                                      </p:tavLst>
                                    </p:anim>
                                    <p:anim calcmode="lin" valueType="num">
                                      <p:cBhvr additive="base">
                                        <p:cTn id="38" dur="500" fill="hold"/>
                                        <p:tgtEl>
                                          <p:spTgt spid="162819">
                                            <p:txEl>
                                              <p:charRg st="78" end="11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2818" grpId="0"/>
      <p:bldP spid="162819" grpId="0" build="p"/>
      <p:bldP spid="162820"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3298" name="标题 183297"/>
          <p:cNvSpPr>
            <a:spLocks noGrp="1" noRot="1"/>
          </p:cNvSpPr>
          <p:nvPr>
            <p:ph type="title"/>
          </p:nvPr>
        </p:nvSpPr>
        <p:spPr>
          <a:ln/>
        </p:spPr>
        <p:txBody>
          <a:bodyPr anchor="ctr"/>
          <a:p>
            <a:r>
              <a:rPr lang="en-US" altLang="zh-CN" sz="3600" b="1" dirty="0"/>
              <a:t>《</a:t>
            </a:r>
            <a:r>
              <a:rPr lang="zh-CN" altLang="en-US" sz="3600" b="1" dirty="0"/>
              <a:t>人民解放军占领南京</a:t>
            </a:r>
            <a:r>
              <a:rPr lang="en-US" altLang="zh-CN" sz="3600" b="1"/>
              <a:t>》</a:t>
            </a:r>
            <a:br>
              <a:rPr lang="en-US" altLang="zh-CN" sz="3600" b="1"/>
            </a:br>
            <a:r>
              <a:rPr lang="en-US" altLang="zh-CN" sz="3600" b="1"/>
              <a:t> </a:t>
            </a:r>
            <a:r>
              <a:rPr lang="en-US" altLang="zh-CN" sz="3600" b="1">
                <a:latin typeface="Arial" panose="020B0604020202020204" pitchFamily="34" charset="0"/>
              </a:rPr>
              <a:t>——</a:t>
            </a:r>
            <a:r>
              <a:rPr lang="en-US" altLang="zh-CN" sz="3600" b="1" dirty="0"/>
              <a:t> </a:t>
            </a:r>
            <a:r>
              <a:rPr lang="zh-CN" altLang="en-US" sz="3600" b="1" dirty="0"/>
              <a:t>毛泽东</a:t>
            </a:r>
            <a:endParaRPr lang="zh-CN" altLang="en-US" sz="3600" b="1" dirty="0"/>
          </a:p>
        </p:txBody>
      </p:sp>
      <p:sp>
        <p:nvSpPr>
          <p:cNvPr id="183299" name="文本占位符 183298"/>
          <p:cNvSpPr>
            <a:spLocks noGrp="1" noRot="1"/>
          </p:cNvSpPr>
          <p:nvPr>
            <p:ph type="body" idx="1"/>
          </p:nvPr>
        </p:nvSpPr>
        <p:spPr>
          <a:ln/>
        </p:spPr>
        <p:txBody>
          <a:bodyPr/>
          <a:p>
            <a:pPr>
              <a:buNone/>
            </a:pPr>
            <a:endParaRPr lang="en-US" altLang="zh-CN" b="1" dirty="0"/>
          </a:p>
          <a:p>
            <a:pPr>
              <a:buNone/>
            </a:pPr>
            <a:r>
              <a:rPr lang="en-US" altLang="zh-CN" b="1" dirty="0"/>
              <a:t>   </a:t>
            </a:r>
            <a:r>
              <a:rPr lang="zh-CN" altLang="en-US" b="1" dirty="0"/>
              <a:t>钟山风雨起苍黄</a:t>
            </a:r>
            <a:r>
              <a:rPr lang="en-US" altLang="zh-CN" b="1" dirty="0"/>
              <a:t>,</a:t>
            </a:r>
            <a:r>
              <a:rPr lang="zh-CN" altLang="en-US" b="1" dirty="0"/>
              <a:t>百万雄师过大江。</a:t>
            </a:r>
            <a:br>
              <a:rPr lang="zh-CN" altLang="en-US" b="1" dirty="0"/>
            </a:br>
            <a:r>
              <a:rPr lang="zh-CN" altLang="en-US" b="1" dirty="0"/>
              <a:t>虎踞龙盘今胜昔</a:t>
            </a:r>
            <a:r>
              <a:rPr lang="en-US" altLang="zh-CN" b="1" dirty="0"/>
              <a:t>,</a:t>
            </a:r>
            <a:r>
              <a:rPr lang="zh-CN" altLang="en-US" b="1" dirty="0"/>
              <a:t>天翻地覆慨而慷</a:t>
            </a:r>
            <a:r>
              <a:rPr lang="en-US" altLang="zh-CN" b="1"/>
              <a:t>.</a:t>
            </a:r>
            <a:endParaRPr lang="en-US" altLang="zh-CN" b="1"/>
          </a:p>
          <a:p>
            <a:pPr>
              <a:buNone/>
            </a:pPr>
            <a:r>
              <a:rPr lang="en-US" altLang="zh-CN" b="1" dirty="0"/>
              <a:t>   </a:t>
            </a:r>
            <a:r>
              <a:rPr lang="zh-CN" altLang="en-US" b="1" dirty="0"/>
              <a:t>宜将剩勇追穷寇</a:t>
            </a:r>
            <a:r>
              <a:rPr lang="en-US" altLang="zh-CN" b="1" dirty="0"/>
              <a:t>,</a:t>
            </a:r>
            <a:r>
              <a:rPr lang="zh-CN" altLang="en-US" b="1" dirty="0"/>
              <a:t>不可沽名学霸王。</a:t>
            </a:r>
            <a:br>
              <a:rPr lang="zh-CN" altLang="en-US" b="1" dirty="0"/>
            </a:br>
            <a:r>
              <a:rPr lang="zh-CN" altLang="en-US" b="1" dirty="0"/>
              <a:t>天若有情天亦老</a:t>
            </a:r>
            <a:r>
              <a:rPr lang="en-US" altLang="zh-CN" b="1" dirty="0"/>
              <a:t>,</a:t>
            </a:r>
            <a:r>
              <a:rPr lang="zh-CN" altLang="en-US" b="1" dirty="0"/>
              <a:t>人间正道是沧桑</a:t>
            </a:r>
            <a:r>
              <a:rPr lang="en-US" altLang="zh-CN" b="1"/>
              <a:t>.</a:t>
            </a:r>
            <a:endParaRPr lang="en-US" altLang="zh-CN" b="1"/>
          </a:p>
          <a:p>
            <a:pPr>
              <a:buNone/>
            </a:pPr>
            <a:r>
              <a:rPr lang="en-US" altLang="zh-CN" b="1"/>
              <a:t>      </a:t>
            </a:r>
            <a:endParaRPr lang="en-US" altLang="zh-CN" b="1"/>
          </a:p>
        </p:txBody>
      </p:sp>
      <p:sp>
        <p:nvSpPr>
          <p:cNvPr id="183300" name="文本框 183299"/>
          <p:cNvSpPr txBox="1"/>
          <p:nvPr/>
        </p:nvSpPr>
        <p:spPr>
          <a:xfrm>
            <a:off x="250825" y="4581525"/>
            <a:ext cx="8569325" cy="1700213"/>
          </a:xfrm>
          <a:prstGeom prst="rect">
            <a:avLst/>
          </a:prstGeom>
          <a:noFill/>
          <a:ln w="9525">
            <a:noFill/>
          </a:ln>
        </p:spPr>
        <p:txBody>
          <a:bodyPr>
            <a:spAutoFit/>
          </a:bodyPr>
          <a:p>
            <a:pPr>
              <a:lnSpc>
                <a:spcPct val="90000"/>
              </a:lnSpc>
              <a:spcBef>
                <a:spcPct val="20000"/>
              </a:spcBef>
            </a:pPr>
            <a:r>
              <a:rPr lang="zh-CN" altLang="en-US" sz="3200" b="1" dirty="0">
                <a:solidFill>
                  <a:srgbClr val="CC3300"/>
                </a:solidFill>
                <a:latin typeface="Arial" panose="020B0604020202020204" pitchFamily="34" charset="0"/>
              </a:rPr>
              <a:t>毛泽东认为项羽在处理和刘邦的关系上犯了沽名钓誉的错误</a:t>
            </a:r>
            <a:r>
              <a:rPr lang="en-US" altLang="zh-CN" sz="3200" b="1" dirty="0">
                <a:solidFill>
                  <a:srgbClr val="CC3300"/>
                </a:solidFill>
                <a:latin typeface="Arial" panose="020B0604020202020204" pitchFamily="34" charset="0"/>
              </a:rPr>
              <a:t>,</a:t>
            </a:r>
            <a:r>
              <a:rPr lang="zh-CN" altLang="en-US" sz="3200" b="1" dirty="0">
                <a:solidFill>
                  <a:srgbClr val="CC3300"/>
                </a:solidFill>
                <a:latin typeface="Arial" panose="020B0604020202020204" pitchFamily="34" charset="0"/>
              </a:rPr>
              <a:t>最终落得自刎乌江的下场。</a:t>
            </a:r>
            <a:endParaRPr lang="zh-CN" altLang="en-US" sz="3200" b="1" dirty="0">
              <a:solidFill>
                <a:srgbClr val="CC3300"/>
              </a:solidFill>
              <a:latin typeface="Arial" panose="020B0604020202020204" pitchFamily="34" charset="0"/>
            </a:endParaRPr>
          </a:p>
          <a:p>
            <a:pPr>
              <a:spcBef>
                <a:spcPct val="50000"/>
              </a:spcBef>
            </a:pPr>
            <a:endParaRPr lang="zh-CN" altLang="en-US" sz="3200" b="1" dirty="0">
              <a:solidFill>
                <a:srgbClr val="CC3300"/>
              </a:solidFill>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83300"/>
                                        </p:tgtEl>
                                        <p:attrNameLst>
                                          <p:attrName>style.visibility</p:attrName>
                                        </p:attrNameLst>
                                      </p:cBhvr>
                                      <p:to>
                                        <p:strVal val="visible"/>
                                      </p:to>
                                    </p:set>
                                    <p:animEffect transition="in" filter="blinds(horizontal)">
                                      <p:cBhvr>
                                        <p:cTn id="7" dur="500"/>
                                        <p:tgtEl>
                                          <p:spTgt spid="1833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3300"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19810" name="图片 119809" descr="cd"/>
          <p:cNvPicPr>
            <a:picLocks noChangeAspect="1"/>
          </p:cNvPicPr>
          <p:nvPr/>
        </p:nvPicPr>
        <p:blipFill>
          <a:blip r:embed="rId1"/>
          <a:stretch>
            <a:fillRect/>
          </a:stretch>
        </p:blipFill>
        <p:spPr>
          <a:xfrm>
            <a:off x="0" y="4638675"/>
            <a:ext cx="9144000" cy="2209800"/>
          </a:xfrm>
          <a:prstGeom prst="rect">
            <a:avLst/>
          </a:prstGeom>
          <a:noFill/>
          <a:ln w="9525">
            <a:noFill/>
          </a:ln>
        </p:spPr>
      </p:pic>
      <p:pic>
        <p:nvPicPr>
          <p:cNvPr id="119811" name="图片 119810" descr="FLOWER"/>
          <p:cNvPicPr>
            <a:picLocks noChangeAspect="1"/>
          </p:cNvPicPr>
          <p:nvPr/>
        </p:nvPicPr>
        <p:blipFill>
          <a:blip r:embed="rId2"/>
          <a:stretch>
            <a:fillRect/>
          </a:stretch>
        </p:blipFill>
        <p:spPr>
          <a:xfrm>
            <a:off x="7153275" y="4124325"/>
            <a:ext cx="1152525" cy="2124075"/>
          </a:xfrm>
          <a:prstGeom prst="rect">
            <a:avLst/>
          </a:prstGeom>
          <a:noFill/>
          <a:ln w="9525">
            <a:noFill/>
          </a:ln>
        </p:spPr>
      </p:pic>
      <p:sp>
        <p:nvSpPr>
          <p:cNvPr id="119812" name="文本占位符 119811"/>
          <p:cNvSpPr>
            <a:spLocks noGrp="1" noRot="1"/>
          </p:cNvSpPr>
          <p:nvPr>
            <p:ph type="body" sz="half" idx="1"/>
          </p:nvPr>
        </p:nvSpPr>
        <p:spPr>
          <a:xfrm>
            <a:off x="395288" y="260350"/>
            <a:ext cx="8424862" cy="647700"/>
          </a:xfrm>
          <a:ln/>
        </p:spPr>
        <p:txBody>
          <a:bodyPr/>
          <a:p>
            <a:pPr algn="ctr">
              <a:buNone/>
            </a:pPr>
            <a:r>
              <a:rPr lang="zh-CN" altLang="en-US" sz="3600" b="1" dirty="0">
                <a:solidFill>
                  <a:srgbClr val="3333FF"/>
                </a:solidFill>
              </a:rPr>
              <a:t>回顾课文主要情节及人物主要性格</a:t>
            </a:r>
            <a:endParaRPr lang="zh-CN" altLang="en-US" sz="3600" b="1" dirty="0">
              <a:solidFill>
                <a:srgbClr val="3333FF"/>
              </a:solidFill>
            </a:endParaRPr>
          </a:p>
        </p:txBody>
      </p:sp>
      <p:graphicFrame>
        <p:nvGraphicFramePr>
          <p:cNvPr id="119813" name="内容占位符 119812"/>
          <p:cNvGraphicFramePr/>
          <p:nvPr>
            <p:ph sz="half" idx="2"/>
          </p:nvPr>
        </p:nvGraphicFramePr>
        <p:xfrm>
          <a:off x="395288" y="1268413"/>
          <a:ext cx="8291512" cy="5329237"/>
        </p:xfrm>
        <a:graphic>
          <a:graphicData uri="http://schemas.openxmlformats.org/drawingml/2006/table">
            <a:tbl>
              <a:tblPr/>
              <a:tblGrid>
                <a:gridCol w="1008063"/>
                <a:gridCol w="3138487"/>
                <a:gridCol w="4144963"/>
              </a:tblGrid>
              <a:tr h="706438">
                <a:tc>
                  <a:txBody>
                    <a:bodyPr/>
                    <a:lstStyle>
                      <a:lvl1pPr marL="342900" lvl="0" indent="-342900" algn="l" defTabSz="914400" rtl="0" eaLnBrk="1" fontAlgn="base" latinLnBrk="0" hangingPunct="1">
                        <a:lnSpc>
                          <a:spcPct val="100000"/>
                        </a:lnSpc>
                        <a:spcBef>
                          <a:spcPct val="20000"/>
                        </a:spcBef>
                        <a:spcAft>
                          <a:spcPct val="0"/>
                        </a:spcAft>
                        <a:buClr>
                          <a:schemeClr val="hlink"/>
                        </a:buClr>
                        <a:buFont typeface="Wingdings" panose="05000000000000000000" pitchFamily="2" charset="2"/>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
                          <a:schemeClr val="tx2"/>
                        </a:buClr>
                        <a:buSzPct val="85000"/>
                        <a:buFont typeface="Wingdings" panose="05000000000000000000" pitchFamily="2" charset="2"/>
                        <a:buChar char="Ø"/>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hlink"/>
                        </a:buClr>
                        <a:buSzPct val="95000"/>
                        <a:buFont typeface="Wingdings" panose="05000000000000000000" pitchFamily="2" charset="2"/>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
                          <a:schemeClr val="tx2"/>
                        </a:buClr>
                        <a:buSzPct val="90000"/>
                        <a:buFont typeface="Wingdings" panose="05000000000000000000" pitchFamily="2" charset="2"/>
                        <a:buChar char="Ø"/>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hlink"/>
                        </a:buClr>
                        <a:buFont typeface="Wingdings 2" pitchFamily="18" charset="2"/>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dist">
                        <a:buNone/>
                      </a:pPr>
                      <a:r>
                        <a:rPr lang="zh-CN" altLang="en-US" b="1" dirty="0"/>
                        <a:t>章节</a:t>
                      </a:r>
                      <a:endParaRPr lang="zh-CN" altLang="en-US" b="1" dirty="0"/>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
                          <a:schemeClr val="hlink"/>
                        </a:buClr>
                        <a:buFont typeface="Wingdings" panose="05000000000000000000" pitchFamily="2" charset="2"/>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
                          <a:schemeClr val="tx2"/>
                        </a:buClr>
                        <a:buSzPct val="85000"/>
                        <a:buFont typeface="Wingdings" panose="05000000000000000000" pitchFamily="2" charset="2"/>
                        <a:buChar char="Ø"/>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hlink"/>
                        </a:buClr>
                        <a:buSzPct val="95000"/>
                        <a:buFont typeface="Wingdings" panose="05000000000000000000" pitchFamily="2" charset="2"/>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
                          <a:schemeClr val="tx2"/>
                        </a:buClr>
                        <a:buSzPct val="90000"/>
                        <a:buFont typeface="Wingdings" panose="05000000000000000000" pitchFamily="2" charset="2"/>
                        <a:buChar char="Ø"/>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hlink"/>
                        </a:buClr>
                        <a:buFont typeface="Wingdings 2" pitchFamily="18" charset="2"/>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dist">
                        <a:buNone/>
                      </a:pPr>
                      <a:r>
                        <a:rPr lang="zh-CN" altLang="en-US" b="1" dirty="0"/>
                        <a:t>主要事件</a:t>
                      </a:r>
                      <a:endParaRPr lang="zh-CN" altLang="en-US" b="1" dirty="0"/>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
                          <a:schemeClr val="hlink"/>
                        </a:buClr>
                        <a:buFont typeface="Wingdings" panose="05000000000000000000" pitchFamily="2" charset="2"/>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
                          <a:schemeClr val="tx2"/>
                        </a:buClr>
                        <a:buSzPct val="85000"/>
                        <a:buFont typeface="Wingdings" panose="05000000000000000000" pitchFamily="2" charset="2"/>
                        <a:buChar char="Ø"/>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hlink"/>
                        </a:buClr>
                        <a:buSzPct val="95000"/>
                        <a:buFont typeface="Wingdings" panose="05000000000000000000" pitchFamily="2" charset="2"/>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
                          <a:schemeClr val="tx2"/>
                        </a:buClr>
                        <a:buSzPct val="90000"/>
                        <a:buFont typeface="Wingdings" panose="05000000000000000000" pitchFamily="2" charset="2"/>
                        <a:buChar char="Ø"/>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hlink"/>
                        </a:buClr>
                        <a:buFont typeface="Wingdings 2" pitchFamily="18" charset="2"/>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dist">
                        <a:buNone/>
                      </a:pPr>
                      <a:r>
                        <a:rPr lang="zh-CN" altLang="en-US" b="1" dirty="0"/>
                        <a:t>主要性格</a:t>
                      </a:r>
                      <a:endParaRPr lang="zh-CN" altLang="en-US" b="1" dirty="0"/>
                    </a:p>
                  </a:txBody>
                  <a:tcP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1541462">
                <a:tc>
                  <a:txBody>
                    <a:bodyPr/>
                    <a:lstStyle>
                      <a:lvl1pPr marL="342900" lvl="0" indent="-342900" algn="l" defTabSz="914400" rtl="0" eaLnBrk="1" fontAlgn="base" latinLnBrk="0" hangingPunct="1">
                        <a:lnSpc>
                          <a:spcPct val="100000"/>
                        </a:lnSpc>
                        <a:spcBef>
                          <a:spcPct val="20000"/>
                        </a:spcBef>
                        <a:spcAft>
                          <a:spcPct val="0"/>
                        </a:spcAft>
                        <a:buClr>
                          <a:schemeClr val="hlink"/>
                        </a:buClr>
                        <a:buFont typeface="Wingdings" panose="05000000000000000000" pitchFamily="2" charset="2"/>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
                          <a:schemeClr val="tx2"/>
                        </a:buClr>
                        <a:buSzPct val="85000"/>
                        <a:buFont typeface="Wingdings" panose="05000000000000000000" pitchFamily="2" charset="2"/>
                        <a:buChar char="Ø"/>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hlink"/>
                        </a:buClr>
                        <a:buSzPct val="95000"/>
                        <a:buFont typeface="Wingdings" panose="05000000000000000000" pitchFamily="2" charset="2"/>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
                          <a:schemeClr val="tx2"/>
                        </a:buClr>
                        <a:buSzPct val="90000"/>
                        <a:buFont typeface="Wingdings" panose="05000000000000000000" pitchFamily="2" charset="2"/>
                        <a:buChar char="Ø"/>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hlink"/>
                        </a:buClr>
                        <a:buFont typeface="Wingdings 2" pitchFamily="18" charset="2"/>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buNone/>
                      </a:pPr>
                      <a:r>
                        <a:rPr lang="zh-CN" altLang="en-US" b="1" dirty="0"/>
                        <a:t>少怀</a:t>
                      </a:r>
                      <a:endParaRPr lang="zh-CN" altLang="en-US" b="1" dirty="0"/>
                    </a:p>
                    <a:p>
                      <a:pPr marL="0" lvl="0" indent="0">
                        <a:buNone/>
                      </a:pPr>
                      <a:r>
                        <a:rPr lang="zh-CN" altLang="en-US" b="1" dirty="0"/>
                        <a:t>壮志</a:t>
                      </a:r>
                      <a:endParaRPr lang="zh-CN" altLang="en-US" b="1" dirty="0"/>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
                          <a:schemeClr val="hlink"/>
                        </a:buClr>
                        <a:buFont typeface="Wingdings" panose="05000000000000000000" pitchFamily="2" charset="2"/>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
                          <a:schemeClr val="tx2"/>
                        </a:buClr>
                        <a:buSzPct val="85000"/>
                        <a:buFont typeface="Wingdings" panose="05000000000000000000" pitchFamily="2" charset="2"/>
                        <a:buChar char="Ø"/>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hlink"/>
                        </a:buClr>
                        <a:buSzPct val="95000"/>
                        <a:buFont typeface="Wingdings" panose="05000000000000000000" pitchFamily="2" charset="2"/>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
                          <a:schemeClr val="tx2"/>
                        </a:buClr>
                        <a:buSzPct val="90000"/>
                        <a:buFont typeface="Wingdings" panose="05000000000000000000" pitchFamily="2" charset="2"/>
                        <a:buChar char="Ø"/>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hlink"/>
                        </a:buClr>
                        <a:buFont typeface="Wingdings 2" pitchFamily="18" charset="2"/>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buNone/>
                      </a:pPr>
                      <a:endParaRPr lang="zh-CN" altLang="en-US" b="1" dirty="0"/>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
                          <a:schemeClr val="hlink"/>
                        </a:buClr>
                        <a:buFont typeface="Wingdings" panose="05000000000000000000" pitchFamily="2" charset="2"/>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
                          <a:schemeClr val="tx2"/>
                        </a:buClr>
                        <a:buSzPct val="85000"/>
                        <a:buFont typeface="Wingdings" panose="05000000000000000000" pitchFamily="2" charset="2"/>
                        <a:buChar char="Ø"/>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hlink"/>
                        </a:buClr>
                        <a:buSzPct val="95000"/>
                        <a:buFont typeface="Wingdings" panose="05000000000000000000" pitchFamily="2" charset="2"/>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
                          <a:schemeClr val="tx2"/>
                        </a:buClr>
                        <a:buSzPct val="90000"/>
                        <a:buFont typeface="Wingdings" panose="05000000000000000000" pitchFamily="2" charset="2"/>
                        <a:buChar char="Ø"/>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hlink"/>
                        </a:buClr>
                        <a:buFont typeface="Wingdings 2" pitchFamily="18" charset="2"/>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buNone/>
                      </a:pPr>
                      <a:endParaRPr lang="zh-CN" altLang="en-US" b="1" dirty="0"/>
                    </a:p>
                  </a:txBody>
                  <a:tcP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1541463">
                <a:tc>
                  <a:txBody>
                    <a:bodyPr/>
                    <a:lstStyle>
                      <a:lvl1pPr marL="342900" lvl="0" indent="-342900" algn="l" defTabSz="914400" rtl="0" eaLnBrk="1" fontAlgn="base" latinLnBrk="0" hangingPunct="1">
                        <a:lnSpc>
                          <a:spcPct val="100000"/>
                        </a:lnSpc>
                        <a:spcBef>
                          <a:spcPct val="20000"/>
                        </a:spcBef>
                        <a:spcAft>
                          <a:spcPct val="0"/>
                        </a:spcAft>
                        <a:buClr>
                          <a:schemeClr val="hlink"/>
                        </a:buClr>
                        <a:buFont typeface="Wingdings" panose="05000000000000000000" pitchFamily="2" charset="2"/>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
                          <a:schemeClr val="tx2"/>
                        </a:buClr>
                        <a:buSzPct val="85000"/>
                        <a:buFont typeface="Wingdings" panose="05000000000000000000" pitchFamily="2" charset="2"/>
                        <a:buChar char="Ø"/>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hlink"/>
                        </a:buClr>
                        <a:buSzPct val="95000"/>
                        <a:buFont typeface="Wingdings" panose="05000000000000000000" pitchFamily="2" charset="2"/>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
                          <a:schemeClr val="tx2"/>
                        </a:buClr>
                        <a:buSzPct val="90000"/>
                        <a:buFont typeface="Wingdings" panose="05000000000000000000" pitchFamily="2" charset="2"/>
                        <a:buChar char="Ø"/>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hlink"/>
                        </a:buClr>
                        <a:buFont typeface="Wingdings 2" pitchFamily="18" charset="2"/>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buNone/>
                      </a:pPr>
                      <a:r>
                        <a:rPr lang="zh-CN" altLang="en-US" b="1" dirty="0"/>
                        <a:t>叱咤</a:t>
                      </a:r>
                      <a:endParaRPr lang="zh-CN" altLang="en-US" b="1" dirty="0"/>
                    </a:p>
                    <a:p>
                      <a:pPr marL="0" lvl="0" indent="0">
                        <a:buNone/>
                      </a:pPr>
                      <a:r>
                        <a:rPr lang="zh-CN" altLang="en-US" b="1" dirty="0"/>
                        <a:t>风云</a:t>
                      </a:r>
                      <a:endParaRPr lang="zh-CN" altLang="en-US" b="1" dirty="0"/>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
                          <a:schemeClr val="hlink"/>
                        </a:buClr>
                        <a:buFont typeface="Wingdings" panose="05000000000000000000" pitchFamily="2" charset="2"/>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
                          <a:schemeClr val="tx2"/>
                        </a:buClr>
                        <a:buSzPct val="85000"/>
                        <a:buFont typeface="Wingdings" panose="05000000000000000000" pitchFamily="2" charset="2"/>
                        <a:buChar char="Ø"/>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hlink"/>
                        </a:buClr>
                        <a:buSzPct val="95000"/>
                        <a:buFont typeface="Wingdings" panose="05000000000000000000" pitchFamily="2" charset="2"/>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
                          <a:schemeClr val="tx2"/>
                        </a:buClr>
                        <a:buSzPct val="90000"/>
                        <a:buFont typeface="Wingdings" panose="05000000000000000000" pitchFamily="2" charset="2"/>
                        <a:buChar char="Ø"/>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hlink"/>
                        </a:buClr>
                        <a:buFont typeface="Wingdings 2" pitchFamily="18" charset="2"/>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buNone/>
                      </a:pPr>
                      <a:endParaRPr lang="zh-CN" altLang="en-US" b="1" dirty="0"/>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
                          <a:schemeClr val="hlink"/>
                        </a:buClr>
                        <a:buFont typeface="Wingdings" panose="05000000000000000000" pitchFamily="2" charset="2"/>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
                          <a:schemeClr val="tx2"/>
                        </a:buClr>
                        <a:buSzPct val="85000"/>
                        <a:buFont typeface="Wingdings" panose="05000000000000000000" pitchFamily="2" charset="2"/>
                        <a:buChar char="Ø"/>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hlink"/>
                        </a:buClr>
                        <a:buSzPct val="95000"/>
                        <a:buFont typeface="Wingdings" panose="05000000000000000000" pitchFamily="2" charset="2"/>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
                          <a:schemeClr val="tx2"/>
                        </a:buClr>
                        <a:buSzPct val="90000"/>
                        <a:buFont typeface="Wingdings" panose="05000000000000000000" pitchFamily="2" charset="2"/>
                        <a:buChar char="Ø"/>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hlink"/>
                        </a:buClr>
                        <a:buFont typeface="Wingdings 2" pitchFamily="18" charset="2"/>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buNone/>
                      </a:pPr>
                      <a:endParaRPr lang="zh-CN" altLang="en-US" b="1" dirty="0"/>
                    </a:p>
                  </a:txBody>
                  <a:tcP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1539875">
                <a:tc>
                  <a:txBody>
                    <a:bodyPr/>
                    <a:lstStyle>
                      <a:lvl1pPr marL="342900" lvl="0" indent="-342900" algn="l" defTabSz="914400" rtl="0" eaLnBrk="1" fontAlgn="base" latinLnBrk="0" hangingPunct="1">
                        <a:lnSpc>
                          <a:spcPct val="100000"/>
                        </a:lnSpc>
                        <a:spcBef>
                          <a:spcPct val="20000"/>
                        </a:spcBef>
                        <a:spcAft>
                          <a:spcPct val="0"/>
                        </a:spcAft>
                        <a:buClr>
                          <a:schemeClr val="hlink"/>
                        </a:buClr>
                        <a:buFont typeface="Wingdings" panose="05000000000000000000" pitchFamily="2" charset="2"/>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
                          <a:schemeClr val="tx2"/>
                        </a:buClr>
                        <a:buSzPct val="85000"/>
                        <a:buFont typeface="Wingdings" panose="05000000000000000000" pitchFamily="2" charset="2"/>
                        <a:buChar char="Ø"/>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hlink"/>
                        </a:buClr>
                        <a:buSzPct val="95000"/>
                        <a:buFont typeface="Wingdings" panose="05000000000000000000" pitchFamily="2" charset="2"/>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
                          <a:schemeClr val="tx2"/>
                        </a:buClr>
                        <a:buSzPct val="90000"/>
                        <a:buFont typeface="Wingdings" panose="05000000000000000000" pitchFamily="2" charset="2"/>
                        <a:buChar char="Ø"/>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hlink"/>
                        </a:buClr>
                        <a:buFont typeface="Wingdings 2" pitchFamily="18" charset="2"/>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buNone/>
                      </a:pPr>
                      <a:r>
                        <a:rPr lang="zh-CN" altLang="en-US" b="1" dirty="0"/>
                        <a:t>垓下</a:t>
                      </a:r>
                      <a:endParaRPr lang="zh-CN" altLang="en-US" b="1" dirty="0"/>
                    </a:p>
                    <a:p>
                      <a:pPr marL="0" lvl="0" indent="0">
                        <a:buNone/>
                      </a:pPr>
                      <a:r>
                        <a:rPr lang="zh-CN" altLang="en-US" b="1" dirty="0"/>
                        <a:t>悲歌</a:t>
                      </a:r>
                      <a:endParaRPr lang="zh-CN" altLang="en-US" b="1" dirty="0"/>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
                          <a:schemeClr val="hlink"/>
                        </a:buClr>
                        <a:buFont typeface="Wingdings" panose="05000000000000000000" pitchFamily="2" charset="2"/>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
                          <a:schemeClr val="tx2"/>
                        </a:buClr>
                        <a:buSzPct val="85000"/>
                        <a:buFont typeface="Wingdings" panose="05000000000000000000" pitchFamily="2" charset="2"/>
                        <a:buChar char="Ø"/>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hlink"/>
                        </a:buClr>
                        <a:buSzPct val="95000"/>
                        <a:buFont typeface="Wingdings" panose="05000000000000000000" pitchFamily="2" charset="2"/>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
                          <a:schemeClr val="tx2"/>
                        </a:buClr>
                        <a:buSzPct val="90000"/>
                        <a:buFont typeface="Wingdings" panose="05000000000000000000" pitchFamily="2" charset="2"/>
                        <a:buChar char="Ø"/>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hlink"/>
                        </a:buClr>
                        <a:buFont typeface="Wingdings 2" pitchFamily="18" charset="2"/>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buNone/>
                      </a:pPr>
                      <a:endParaRPr lang="zh-CN" altLang="en-US" b="1" dirty="0"/>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
                          <a:schemeClr val="hlink"/>
                        </a:buClr>
                        <a:buFont typeface="Wingdings" panose="05000000000000000000" pitchFamily="2" charset="2"/>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
                          <a:schemeClr val="tx2"/>
                        </a:buClr>
                        <a:buSzPct val="85000"/>
                        <a:buFont typeface="Wingdings" panose="05000000000000000000" pitchFamily="2" charset="2"/>
                        <a:buChar char="Ø"/>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hlink"/>
                        </a:buClr>
                        <a:buSzPct val="95000"/>
                        <a:buFont typeface="Wingdings" panose="05000000000000000000" pitchFamily="2" charset="2"/>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
                          <a:schemeClr val="tx2"/>
                        </a:buClr>
                        <a:buSzPct val="90000"/>
                        <a:buFont typeface="Wingdings" panose="05000000000000000000" pitchFamily="2" charset="2"/>
                        <a:buChar char="Ø"/>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hlink"/>
                        </a:buClr>
                        <a:buFont typeface="Wingdings 2" pitchFamily="18" charset="2"/>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buNone/>
                      </a:pPr>
                      <a:endParaRPr lang="zh-CN" altLang="en-US" b="1" dirty="0"/>
                    </a:p>
                  </a:txBody>
                  <a:tcP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r>
            </a:tbl>
          </a:graphicData>
        </a:graphic>
      </p:graphicFrame>
      <p:sp>
        <p:nvSpPr>
          <p:cNvPr id="119835" name="文本框 119834"/>
          <p:cNvSpPr txBox="1"/>
          <p:nvPr/>
        </p:nvSpPr>
        <p:spPr>
          <a:xfrm>
            <a:off x="1476375" y="1916113"/>
            <a:ext cx="3167063" cy="519112"/>
          </a:xfrm>
          <a:prstGeom prst="rect">
            <a:avLst/>
          </a:prstGeom>
          <a:noFill/>
          <a:ln w="9525">
            <a:noFill/>
          </a:ln>
        </p:spPr>
        <p:txBody>
          <a:bodyPr>
            <a:spAutoFit/>
          </a:bodyPr>
          <a:p>
            <a:r>
              <a:rPr lang="en-US" altLang="zh-CN" sz="2800" b="1" dirty="0">
                <a:latin typeface="Arial" panose="020B0604020202020204" pitchFamily="34" charset="0"/>
              </a:rPr>
              <a:t> </a:t>
            </a:r>
            <a:r>
              <a:rPr lang="zh-CN" altLang="en-US" sz="2800" b="1" dirty="0">
                <a:latin typeface="Arial" panose="020B0604020202020204" pitchFamily="34" charset="0"/>
              </a:rPr>
              <a:t>好兵法，不竟学</a:t>
            </a:r>
            <a:endParaRPr lang="zh-CN" altLang="en-US" sz="2800" b="1" dirty="0">
              <a:latin typeface="Arial" panose="020B0604020202020204" pitchFamily="34" charset="0"/>
            </a:endParaRPr>
          </a:p>
        </p:txBody>
      </p:sp>
      <p:sp>
        <p:nvSpPr>
          <p:cNvPr id="119836" name="文本框 119835"/>
          <p:cNvSpPr txBox="1"/>
          <p:nvPr/>
        </p:nvSpPr>
        <p:spPr>
          <a:xfrm>
            <a:off x="1547813" y="2349500"/>
            <a:ext cx="3024187" cy="519113"/>
          </a:xfrm>
          <a:prstGeom prst="rect">
            <a:avLst/>
          </a:prstGeom>
          <a:noFill/>
          <a:ln w="9525">
            <a:noFill/>
          </a:ln>
        </p:spPr>
        <p:txBody>
          <a:bodyPr>
            <a:spAutoFit/>
          </a:bodyPr>
          <a:p>
            <a:r>
              <a:rPr lang="zh-CN" altLang="en-US" sz="2800" b="1" dirty="0">
                <a:latin typeface="Arial" panose="020B0604020202020204" pitchFamily="34" charset="0"/>
              </a:rPr>
              <a:t>观始皇，出豪言</a:t>
            </a:r>
            <a:endParaRPr lang="zh-CN" altLang="en-US" sz="2800" b="1" dirty="0">
              <a:latin typeface="Arial" panose="020B0604020202020204" pitchFamily="34" charset="0"/>
            </a:endParaRPr>
          </a:p>
        </p:txBody>
      </p:sp>
      <p:sp>
        <p:nvSpPr>
          <p:cNvPr id="119837" name="文本框 119836"/>
          <p:cNvSpPr txBox="1"/>
          <p:nvPr/>
        </p:nvSpPr>
        <p:spPr>
          <a:xfrm>
            <a:off x="1547813" y="2852738"/>
            <a:ext cx="3024187" cy="519112"/>
          </a:xfrm>
          <a:prstGeom prst="rect">
            <a:avLst/>
          </a:prstGeom>
          <a:noFill/>
          <a:ln w="9525">
            <a:noFill/>
          </a:ln>
        </p:spPr>
        <p:txBody>
          <a:bodyPr>
            <a:spAutoFit/>
          </a:bodyPr>
          <a:p>
            <a:r>
              <a:rPr lang="zh-CN" altLang="en-US" sz="2800" b="1" dirty="0">
                <a:latin typeface="Arial" panose="020B0604020202020204" pitchFamily="34" charset="0"/>
              </a:rPr>
              <a:t>杀郡守，举大事</a:t>
            </a:r>
            <a:endParaRPr lang="zh-CN" altLang="en-US" sz="2800" b="1" dirty="0">
              <a:latin typeface="Arial" panose="020B0604020202020204" pitchFamily="34" charset="0"/>
            </a:endParaRPr>
          </a:p>
        </p:txBody>
      </p:sp>
      <p:sp>
        <p:nvSpPr>
          <p:cNvPr id="119838" name="文本框 119837"/>
          <p:cNvSpPr txBox="1"/>
          <p:nvPr/>
        </p:nvSpPr>
        <p:spPr>
          <a:xfrm>
            <a:off x="4500563" y="1989138"/>
            <a:ext cx="4321175" cy="1373187"/>
          </a:xfrm>
          <a:prstGeom prst="rect">
            <a:avLst/>
          </a:prstGeom>
          <a:noFill/>
          <a:ln w="9525">
            <a:noFill/>
          </a:ln>
        </p:spPr>
        <p:txBody>
          <a:bodyPr>
            <a:spAutoFit/>
          </a:bodyPr>
          <a:p>
            <a:r>
              <a:rPr lang="zh-CN" altLang="en-US" sz="2800" b="1" dirty="0">
                <a:latin typeface="Arial" panose="020B0604020202020204" pitchFamily="34" charset="0"/>
              </a:rPr>
              <a:t>少怀大志，力勇过人，有叛逆精神。不肯竟学，则显出其粗疏的一面</a:t>
            </a:r>
            <a:endParaRPr lang="zh-CN" altLang="en-US" sz="2800" b="1" dirty="0">
              <a:latin typeface="Arial" panose="020B0604020202020204" pitchFamily="34" charset="0"/>
            </a:endParaRPr>
          </a:p>
        </p:txBody>
      </p:sp>
      <p:sp>
        <p:nvSpPr>
          <p:cNvPr id="119839" name="文本框 119838"/>
          <p:cNvSpPr txBox="1"/>
          <p:nvPr/>
        </p:nvSpPr>
        <p:spPr>
          <a:xfrm>
            <a:off x="1403350" y="3573463"/>
            <a:ext cx="3240088" cy="519112"/>
          </a:xfrm>
          <a:prstGeom prst="rect">
            <a:avLst/>
          </a:prstGeom>
          <a:noFill/>
          <a:ln w="9525">
            <a:noFill/>
          </a:ln>
        </p:spPr>
        <p:txBody>
          <a:bodyPr>
            <a:spAutoFit/>
          </a:bodyPr>
          <a:p>
            <a:r>
              <a:rPr lang="zh-CN" altLang="en-US" sz="2800" b="1" dirty="0">
                <a:latin typeface="Arial" panose="020B0604020202020204" pitchFamily="34" charset="0"/>
              </a:rPr>
              <a:t>吓退楼烦逼退汉王</a:t>
            </a:r>
            <a:endParaRPr lang="zh-CN" altLang="en-US" sz="2800" b="1" dirty="0">
              <a:latin typeface="Arial" panose="020B0604020202020204" pitchFamily="34" charset="0"/>
            </a:endParaRPr>
          </a:p>
        </p:txBody>
      </p:sp>
      <p:sp>
        <p:nvSpPr>
          <p:cNvPr id="119840" name="文本框 119839"/>
          <p:cNvSpPr txBox="1"/>
          <p:nvPr/>
        </p:nvSpPr>
        <p:spPr>
          <a:xfrm>
            <a:off x="1403350" y="4005263"/>
            <a:ext cx="3240088" cy="519112"/>
          </a:xfrm>
          <a:prstGeom prst="rect">
            <a:avLst/>
          </a:prstGeom>
          <a:noFill/>
          <a:ln w="9525">
            <a:noFill/>
          </a:ln>
        </p:spPr>
        <p:txBody>
          <a:bodyPr>
            <a:spAutoFit/>
          </a:bodyPr>
          <a:p>
            <a:r>
              <a:rPr lang="zh-CN" altLang="en-US" sz="2800" b="1" dirty="0">
                <a:latin typeface="Arial" panose="020B0604020202020204" pitchFamily="34" charset="0"/>
              </a:rPr>
              <a:t>击陈留外黄下雎阳</a:t>
            </a:r>
            <a:endParaRPr lang="zh-CN" altLang="en-US" sz="2800" b="1" dirty="0">
              <a:latin typeface="Arial" panose="020B0604020202020204" pitchFamily="34" charset="0"/>
            </a:endParaRPr>
          </a:p>
        </p:txBody>
      </p:sp>
      <p:sp>
        <p:nvSpPr>
          <p:cNvPr id="119841" name="文本框 119840"/>
          <p:cNvSpPr txBox="1"/>
          <p:nvPr/>
        </p:nvSpPr>
        <p:spPr>
          <a:xfrm>
            <a:off x="1403350" y="4437063"/>
            <a:ext cx="3240088" cy="519112"/>
          </a:xfrm>
          <a:prstGeom prst="rect">
            <a:avLst/>
          </a:prstGeom>
          <a:noFill/>
          <a:ln w="9525">
            <a:noFill/>
          </a:ln>
        </p:spPr>
        <p:txBody>
          <a:bodyPr>
            <a:spAutoFit/>
          </a:bodyPr>
          <a:p>
            <a:r>
              <a:rPr lang="zh-CN" altLang="en-US" sz="2800" b="1" dirty="0">
                <a:latin typeface="Arial" panose="020B0604020202020204" pitchFamily="34" charset="0"/>
              </a:rPr>
              <a:t>汉军败楚项王退汉</a:t>
            </a:r>
            <a:endParaRPr lang="zh-CN" altLang="en-US" sz="2800" b="1" dirty="0">
              <a:latin typeface="Arial" panose="020B0604020202020204" pitchFamily="34" charset="0"/>
            </a:endParaRPr>
          </a:p>
        </p:txBody>
      </p:sp>
      <p:sp>
        <p:nvSpPr>
          <p:cNvPr id="119842" name="文本框 119841"/>
          <p:cNvSpPr txBox="1"/>
          <p:nvPr/>
        </p:nvSpPr>
        <p:spPr>
          <a:xfrm>
            <a:off x="4572000" y="3573463"/>
            <a:ext cx="4176713" cy="946150"/>
          </a:xfrm>
          <a:prstGeom prst="rect">
            <a:avLst/>
          </a:prstGeom>
          <a:noFill/>
          <a:ln w="9525">
            <a:noFill/>
          </a:ln>
        </p:spPr>
        <p:txBody>
          <a:bodyPr>
            <a:spAutoFit/>
          </a:bodyPr>
          <a:p>
            <a:r>
              <a:rPr lang="zh-CN" altLang="en-US" sz="2800" b="1" dirty="0">
                <a:latin typeface="Arial" panose="020B0604020202020204" pitchFamily="34" charset="0"/>
              </a:rPr>
              <a:t>英勇非凡，霸气十足。但不沉稳，易怒，莽撞。 </a:t>
            </a:r>
            <a:endParaRPr lang="zh-CN" altLang="en-US" sz="2800" b="1" dirty="0">
              <a:latin typeface="Arial" panose="020B0604020202020204" pitchFamily="34" charset="0"/>
            </a:endParaRPr>
          </a:p>
        </p:txBody>
      </p:sp>
      <p:sp>
        <p:nvSpPr>
          <p:cNvPr id="119843" name="文本框 119842"/>
          <p:cNvSpPr txBox="1"/>
          <p:nvPr/>
        </p:nvSpPr>
        <p:spPr>
          <a:xfrm>
            <a:off x="1403350" y="5084763"/>
            <a:ext cx="3240088" cy="519112"/>
          </a:xfrm>
          <a:prstGeom prst="rect">
            <a:avLst/>
          </a:prstGeom>
          <a:noFill/>
          <a:ln w="9525">
            <a:noFill/>
          </a:ln>
        </p:spPr>
        <p:txBody>
          <a:bodyPr>
            <a:spAutoFit/>
          </a:bodyPr>
          <a:p>
            <a:r>
              <a:rPr lang="zh-CN" altLang="en-US" sz="2800" b="1" dirty="0">
                <a:latin typeface="Arial" panose="020B0604020202020204" pitchFamily="34" charset="0"/>
              </a:rPr>
              <a:t>歌别虞姬苦战垓下 </a:t>
            </a:r>
            <a:endParaRPr lang="zh-CN" altLang="en-US" sz="2800" b="1" dirty="0">
              <a:latin typeface="Arial" panose="020B0604020202020204" pitchFamily="34" charset="0"/>
            </a:endParaRPr>
          </a:p>
        </p:txBody>
      </p:sp>
      <p:sp>
        <p:nvSpPr>
          <p:cNvPr id="119844" name="文本框 119843"/>
          <p:cNvSpPr txBox="1"/>
          <p:nvPr/>
        </p:nvSpPr>
        <p:spPr>
          <a:xfrm>
            <a:off x="1403350" y="5589588"/>
            <a:ext cx="3240088" cy="519112"/>
          </a:xfrm>
          <a:prstGeom prst="rect">
            <a:avLst/>
          </a:prstGeom>
          <a:noFill/>
          <a:ln w="9525">
            <a:noFill/>
          </a:ln>
        </p:spPr>
        <p:txBody>
          <a:bodyPr>
            <a:spAutoFit/>
          </a:bodyPr>
          <a:p>
            <a:r>
              <a:rPr lang="zh-CN" altLang="en-US" sz="2800" b="1" dirty="0">
                <a:latin typeface="Arial" panose="020B0604020202020204" pitchFamily="34" charset="0"/>
              </a:rPr>
              <a:t>义不东渡自刎乌江</a:t>
            </a:r>
            <a:endParaRPr lang="zh-CN" altLang="en-US" sz="2800" b="1" dirty="0">
              <a:latin typeface="Arial" panose="020B0604020202020204" pitchFamily="34" charset="0"/>
            </a:endParaRPr>
          </a:p>
        </p:txBody>
      </p:sp>
      <p:sp>
        <p:nvSpPr>
          <p:cNvPr id="119845" name="文本框 119844"/>
          <p:cNvSpPr txBox="1"/>
          <p:nvPr/>
        </p:nvSpPr>
        <p:spPr>
          <a:xfrm>
            <a:off x="4572000" y="5157788"/>
            <a:ext cx="4176713" cy="1373187"/>
          </a:xfrm>
          <a:prstGeom prst="rect">
            <a:avLst/>
          </a:prstGeom>
          <a:noFill/>
          <a:ln w="9525">
            <a:noFill/>
          </a:ln>
        </p:spPr>
        <p:txBody>
          <a:bodyPr>
            <a:spAutoFit/>
          </a:bodyPr>
          <a:p>
            <a:r>
              <a:rPr lang="zh-CN" altLang="en-US" sz="2800" b="1" dirty="0">
                <a:latin typeface="Arial" panose="020B0604020202020204" pitchFamily="34" charset="0"/>
              </a:rPr>
              <a:t>性情中人，豪气冲天。但在谋略方面欠缺，看不清战争的实质。</a:t>
            </a:r>
            <a:endParaRPr lang="zh-CN" altLang="en-US" sz="2800" b="1" dirty="0">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19835"/>
                                        </p:tgtEl>
                                        <p:attrNameLst>
                                          <p:attrName>style.visibility</p:attrName>
                                        </p:attrNameLst>
                                      </p:cBhvr>
                                      <p:to>
                                        <p:strVal val="visible"/>
                                      </p:to>
                                    </p:set>
                                    <p:anim calcmode="discrete" valueType="clr">
                                      <p:cBhvr override="childStyle">
                                        <p:cTn id="7" dur="80"/>
                                        <p:tgtEl>
                                          <p:spTgt spid="119835"/>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19835"/>
                                        </p:tgtEl>
                                        <p:attrNameLst>
                                          <p:attrName>fillcolor</p:attrName>
                                        </p:attrNameLst>
                                      </p:cBhvr>
                                      <p:tavLst>
                                        <p:tav tm="0">
                                          <p:val>
                                            <p:clrVal>
                                              <a:schemeClr val="accent2"/>
                                            </p:clrVal>
                                          </p:val>
                                        </p:tav>
                                        <p:tav tm="50000">
                                          <p:val>
                                            <p:clrVal>
                                              <a:schemeClr val="hlink"/>
                                            </p:clrVal>
                                          </p:val>
                                        </p:tav>
                                      </p:tavLst>
                                    </p:anim>
                                    <p:set>
                                      <p:cBhvr>
                                        <p:cTn id="9" dur="80"/>
                                        <p:tgtEl>
                                          <p:spTgt spid="119835"/>
                                        </p:tgtEl>
                                        <p:attrNameLst>
                                          <p:attrName>fill.type</p:attrName>
                                        </p:attrNameLst>
                                      </p:cBhvr>
                                      <p:to>
                                        <p:strVal val="solid"/>
                                      </p:to>
                                    </p:set>
                                  </p:childTnLst>
                                </p:cTn>
                              </p:par>
                              <p:par>
                                <p:cTn id="10" presetID="27" presetClass="entr" presetSubtype="0" fill="hold" grpId="0" nodeType="withEffect">
                                  <p:stCondLst>
                                    <p:cond delay="0"/>
                                  </p:stCondLst>
                                  <p:iterate type="lt">
                                    <p:tmPct val="50000"/>
                                  </p:iterate>
                                  <p:childTnLst>
                                    <p:set>
                                      <p:cBhvr>
                                        <p:cTn id="11" dur="1" fill="hold">
                                          <p:stCondLst>
                                            <p:cond delay="0"/>
                                          </p:stCondLst>
                                        </p:cTn>
                                        <p:tgtEl>
                                          <p:spTgt spid="119836"/>
                                        </p:tgtEl>
                                        <p:attrNameLst>
                                          <p:attrName>style.visibility</p:attrName>
                                        </p:attrNameLst>
                                      </p:cBhvr>
                                      <p:to>
                                        <p:strVal val="visible"/>
                                      </p:to>
                                    </p:set>
                                    <p:anim calcmode="discrete" valueType="clr">
                                      <p:cBhvr override="childStyle">
                                        <p:cTn id="12" dur="80"/>
                                        <p:tgtEl>
                                          <p:spTgt spid="119836"/>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119836"/>
                                        </p:tgtEl>
                                        <p:attrNameLst>
                                          <p:attrName>fillcolor</p:attrName>
                                        </p:attrNameLst>
                                      </p:cBhvr>
                                      <p:tavLst>
                                        <p:tav tm="0">
                                          <p:val>
                                            <p:clrVal>
                                              <a:schemeClr val="accent2"/>
                                            </p:clrVal>
                                          </p:val>
                                        </p:tav>
                                        <p:tav tm="50000">
                                          <p:val>
                                            <p:clrVal>
                                              <a:schemeClr val="hlink"/>
                                            </p:clrVal>
                                          </p:val>
                                        </p:tav>
                                      </p:tavLst>
                                    </p:anim>
                                    <p:set>
                                      <p:cBhvr>
                                        <p:cTn id="14" dur="80"/>
                                        <p:tgtEl>
                                          <p:spTgt spid="119836"/>
                                        </p:tgtEl>
                                        <p:attrNameLst>
                                          <p:attrName>fill.type</p:attrName>
                                        </p:attrNameLst>
                                      </p:cBhvr>
                                      <p:to>
                                        <p:strVal val="solid"/>
                                      </p:to>
                                    </p:set>
                                  </p:childTnLst>
                                </p:cTn>
                              </p:par>
                              <p:par>
                                <p:cTn id="15" presetID="27" presetClass="entr" presetSubtype="0" fill="hold" grpId="0" nodeType="withEffect">
                                  <p:stCondLst>
                                    <p:cond delay="0"/>
                                  </p:stCondLst>
                                  <p:iterate type="lt">
                                    <p:tmPct val="50000"/>
                                  </p:iterate>
                                  <p:childTnLst>
                                    <p:set>
                                      <p:cBhvr>
                                        <p:cTn id="16" dur="1" fill="hold">
                                          <p:stCondLst>
                                            <p:cond delay="0"/>
                                          </p:stCondLst>
                                        </p:cTn>
                                        <p:tgtEl>
                                          <p:spTgt spid="119837"/>
                                        </p:tgtEl>
                                        <p:attrNameLst>
                                          <p:attrName>style.visibility</p:attrName>
                                        </p:attrNameLst>
                                      </p:cBhvr>
                                      <p:to>
                                        <p:strVal val="visible"/>
                                      </p:to>
                                    </p:set>
                                    <p:anim calcmode="discrete" valueType="clr">
                                      <p:cBhvr override="childStyle">
                                        <p:cTn id="17" dur="80"/>
                                        <p:tgtEl>
                                          <p:spTgt spid="119837"/>
                                        </p:tgtEl>
                                        <p:attrNameLst>
                                          <p:attrName>style.color</p:attrName>
                                        </p:attrNameLst>
                                      </p:cBhvr>
                                      <p:tavLst>
                                        <p:tav tm="0">
                                          <p:val>
                                            <p:clrVal>
                                              <a:schemeClr val="accent2"/>
                                            </p:clrVal>
                                          </p:val>
                                        </p:tav>
                                        <p:tav tm="50000">
                                          <p:val>
                                            <p:clrVal>
                                              <a:schemeClr val="hlink"/>
                                            </p:clrVal>
                                          </p:val>
                                        </p:tav>
                                      </p:tavLst>
                                    </p:anim>
                                    <p:anim calcmode="discrete" valueType="clr">
                                      <p:cBhvr>
                                        <p:cTn id="18" dur="80"/>
                                        <p:tgtEl>
                                          <p:spTgt spid="119837"/>
                                        </p:tgtEl>
                                        <p:attrNameLst>
                                          <p:attrName>fillcolor</p:attrName>
                                        </p:attrNameLst>
                                      </p:cBhvr>
                                      <p:tavLst>
                                        <p:tav tm="0">
                                          <p:val>
                                            <p:clrVal>
                                              <a:schemeClr val="accent2"/>
                                            </p:clrVal>
                                          </p:val>
                                        </p:tav>
                                        <p:tav tm="50000">
                                          <p:val>
                                            <p:clrVal>
                                              <a:schemeClr val="hlink"/>
                                            </p:clrVal>
                                          </p:val>
                                        </p:tav>
                                      </p:tavLst>
                                    </p:anim>
                                    <p:set>
                                      <p:cBhvr>
                                        <p:cTn id="19" dur="80"/>
                                        <p:tgtEl>
                                          <p:spTgt spid="119837"/>
                                        </p:tgtEl>
                                        <p:attrNameLst>
                                          <p:attrName>fill.type</p:attrName>
                                        </p:attrNameLst>
                                      </p:cBhvr>
                                      <p:to>
                                        <p:strVal val="solid"/>
                                      </p:to>
                                    </p:set>
                                  </p:childTnLst>
                                </p:cTn>
                              </p:par>
                            </p:childTnLst>
                          </p:cTn>
                        </p:par>
                      </p:childTnLst>
                    </p:cTn>
                  </p:par>
                  <p:par>
                    <p:cTn id="20" fill="hold">
                      <p:stCondLst>
                        <p:cond delay="indefinite"/>
                      </p:stCondLst>
                      <p:childTnLst>
                        <p:par>
                          <p:cTn id="21" fill="hold">
                            <p:stCondLst>
                              <p:cond delay="0"/>
                            </p:stCondLst>
                            <p:childTnLst>
                              <p:par>
                                <p:cTn id="22" presetID="27" presetClass="entr" presetSubtype="0" fill="hold" grpId="0" nodeType="clickEffect">
                                  <p:stCondLst>
                                    <p:cond delay="0"/>
                                  </p:stCondLst>
                                  <p:iterate type="lt">
                                    <p:tmPct val="50000"/>
                                  </p:iterate>
                                  <p:childTnLst>
                                    <p:set>
                                      <p:cBhvr>
                                        <p:cTn id="23" dur="1" fill="hold">
                                          <p:stCondLst>
                                            <p:cond delay="0"/>
                                          </p:stCondLst>
                                        </p:cTn>
                                        <p:tgtEl>
                                          <p:spTgt spid="119838"/>
                                        </p:tgtEl>
                                        <p:attrNameLst>
                                          <p:attrName>style.visibility</p:attrName>
                                        </p:attrNameLst>
                                      </p:cBhvr>
                                      <p:to>
                                        <p:strVal val="visible"/>
                                      </p:to>
                                    </p:set>
                                    <p:anim calcmode="discrete" valueType="clr">
                                      <p:cBhvr override="childStyle">
                                        <p:cTn id="24" dur="80"/>
                                        <p:tgtEl>
                                          <p:spTgt spid="119838"/>
                                        </p:tgtEl>
                                        <p:attrNameLst>
                                          <p:attrName>style.color</p:attrName>
                                        </p:attrNameLst>
                                      </p:cBhvr>
                                      <p:tavLst>
                                        <p:tav tm="0">
                                          <p:val>
                                            <p:clrVal>
                                              <a:schemeClr val="accent2"/>
                                            </p:clrVal>
                                          </p:val>
                                        </p:tav>
                                        <p:tav tm="50000">
                                          <p:val>
                                            <p:clrVal>
                                              <a:schemeClr val="hlink"/>
                                            </p:clrVal>
                                          </p:val>
                                        </p:tav>
                                      </p:tavLst>
                                    </p:anim>
                                    <p:anim calcmode="discrete" valueType="clr">
                                      <p:cBhvr>
                                        <p:cTn id="25" dur="80"/>
                                        <p:tgtEl>
                                          <p:spTgt spid="119838"/>
                                        </p:tgtEl>
                                        <p:attrNameLst>
                                          <p:attrName>fillcolor</p:attrName>
                                        </p:attrNameLst>
                                      </p:cBhvr>
                                      <p:tavLst>
                                        <p:tav tm="0">
                                          <p:val>
                                            <p:clrVal>
                                              <a:schemeClr val="accent2"/>
                                            </p:clrVal>
                                          </p:val>
                                        </p:tav>
                                        <p:tav tm="50000">
                                          <p:val>
                                            <p:clrVal>
                                              <a:schemeClr val="hlink"/>
                                            </p:clrVal>
                                          </p:val>
                                        </p:tav>
                                      </p:tavLst>
                                    </p:anim>
                                    <p:set>
                                      <p:cBhvr>
                                        <p:cTn id="26" dur="80"/>
                                        <p:tgtEl>
                                          <p:spTgt spid="119838"/>
                                        </p:tgtEl>
                                        <p:attrNameLst>
                                          <p:attrName>fill.type</p:attrName>
                                        </p:attrNameLst>
                                      </p:cBhvr>
                                      <p:to>
                                        <p:strVal val="solid"/>
                                      </p:to>
                                    </p:set>
                                  </p:childTnLst>
                                </p:cTn>
                              </p:par>
                            </p:childTnLst>
                          </p:cTn>
                        </p:par>
                      </p:childTnLst>
                    </p:cTn>
                  </p:par>
                  <p:par>
                    <p:cTn id="27" fill="hold">
                      <p:stCondLst>
                        <p:cond delay="indefinite"/>
                      </p:stCondLst>
                      <p:childTnLst>
                        <p:par>
                          <p:cTn id="28" fill="hold">
                            <p:stCondLst>
                              <p:cond delay="0"/>
                            </p:stCondLst>
                            <p:childTnLst>
                              <p:par>
                                <p:cTn id="29" presetID="27" presetClass="entr" presetSubtype="0" fill="hold" grpId="0" nodeType="clickEffect">
                                  <p:stCondLst>
                                    <p:cond delay="0"/>
                                  </p:stCondLst>
                                  <p:iterate type="lt">
                                    <p:tmPct val="50000"/>
                                  </p:iterate>
                                  <p:childTnLst>
                                    <p:set>
                                      <p:cBhvr>
                                        <p:cTn id="30" dur="1" fill="hold">
                                          <p:stCondLst>
                                            <p:cond delay="0"/>
                                          </p:stCondLst>
                                        </p:cTn>
                                        <p:tgtEl>
                                          <p:spTgt spid="119839"/>
                                        </p:tgtEl>
                                        <p:attrNameLst>
                                          <p:attrName>style.visibility</p:attrName>
                                        </p:attrNameLst>
                                      </p:cBhvr>
                                      <p:to>
                                        <p:strVal val="visible"/>
                                      </p:to>
                                    </p:set>
                                    <p:anim calcmode="discrete" valueType="clr">
                                      <p:cBhvr override="childStyle">
                                        <p:cTn id="31" dur="80"/>
                                        <p:tgtEl>
                                          <p:spTgt spid="119839"/>
                                        </p:tgtEl>
                                        <p:attrNameLst>
                                          <p:attrName>style.color</p:attrName>
                                        </p:attrNameLst>
                                      </p:cBhvr>
                                      <p:tavLst>
                                        <p:tav tm="0">
                                          <p:val>
                                            <p:clrVal>
                                              <a:schemeClr val="accent2"/>
                                            </p:clrVal>
                                          </p:val>
                                        </p:tav>
                                        <p:tav tm="50000">
                                          <p:val>
                                            <p:clrVal>
                                              <a:schemeClr val="hlink"/>
                                            </p:clrVal>
                                          </p:val>
                                        </p:tav>
                                      </p:tavLst>
                                    </p:anim>
                                    <p:anim calcmode="discrete" valueType="clr">
                                      <p:cBhvr>
                                        <p:cTn id="32" dur="80"/>
                                        <p:tgtEl>
                                          <p:spTgt spid="119839"/>
                                        </p:tgtEl>
                                        <p:attrNameLst>
                                          <p:attrName>fillcolor</p:attrName>
                                        </p:attrNameLst>
                                      </p:cBhvr>
                                      <p:tavLst>
                                        <p:tav tm="0">
                                          <p:val>
                                            <p:clrVal>
                                              <a:schemeClr val="accent2"/>
                                            </p:clrVal>
                                          </p:val>
                                        </p:tav>
                                        <p:tav tm="50000">
                                          <p:val>
                                            <p:clrVal>
                                              <a:schemeClr val="hlink"/>
                                            </p:clrVal>
                                          </p:val>
                                        </p:tav>
                                      </p:tavLst>
                                    </p:anim>
                                    <p:set>
                                      <p:cBhvr>
                                        <p:cTn id="33" dur="80"/>
                                        <p:tgtEl>
                                          <p:spTgt spid="119839"/>
                                        </p:tgtEl>
                                        <p:attrNameLst>
                                          <p:attrName>fill.type</p:attrName>
                                        </p:attrNameLst>
                                      </p:cBhvr>
                                      <p:to>
                                        <p:strVal val="solid"/>
                                      </p:to>
                                    </p:set>
                                  </p:childTnLst>
                                </p:cTn>
                              </p:par>
                              <p:par>
                                <p:cTn id="34" presetID="27" presetClass="entr" presetSubtype="0" fill="hold" grpId="0" nodeType="withEffect">
                                  <p:stCondLst>
                                    <p:cond delay="0"/>
                                  </p:stCondLst>
                                  <p:iterate type="lt">
                                    <p:tmPct val="50000"/>
                                  </p:iterate>
                                  <p:childTnLst>
                                    <p:set>
                                      <p:cBhvr>
                                        <p:cTn id="35" dur="1" fill="hold">
                                          <p:stCondLst>
                                            <p:cond delay="0"/>
                                          </p:stCondLst>
                                        </p:cTn>
                                        <p:tgtEl>
                                          <p:spTgt spid="119840"/>
                                        </p:tgtEl>
                                        <p:attrNameLst>
                                          <p:attrName>style.visibility</p:attrName>
                                        </p:attrNameLst>
                                      </p:cBhvr>
                                      <p:to>
                                        <p:strVal val="visible"/>
                                      </p:to>
                                    </p:set>
                                    <p:anim calcmode="discrete" valueType="clr">
                                      <p:cBhvr override="childStyle">
                                        <p:cTn id="36" dur="80"/>
                                        <p:tgtEl>
                                          <p:spTgt spid="119840"/>
                                        </p:tgtEl>
                                        <p:attrNameLst>
                                          <p:attrName>style.color</p:attrName>
                                        </p:attrNameLst>
                                      </p:cBhvr>
                                      <p:tavLst>
                                        <p:tav tm="0">
                                          <p:val>
                                            <p:clrVal>
                                              <a:schemeClr val="accent2"/>
                                            </p:clrVal>
                                          </p:val>
                                        </p:tav>
                                        <p:tav tm="50000">
                                          <p:val>
                                            <p:clrVal>
                                              <a:schemeClr val="hlink"/>
                                            </p:clrVal>
                                          </p:val>
                                        </p:tav>
                                      </p:tavLst>
                                    </p:anim>
                                    <p:anim calcmode="discrete" valueType="clr">
                                      <p:cBhvr>
                                        <p:cTn id="37" dur="80"/>
                                        <p:tgtEl>
                                          <p:spTgt spid="119840"/>
                                        </p:tgtEl>
                                        <p:attrNameLst>
                                          <p:attrName>fillcolor</p:attrName>
                                        </p:attrNameLst>
                                      </p:cBhvr>
                                      <p:tavLst>
                                        <p:tav tm="0">
                                          <p:val>
                                            <p:clrVal>
                                              <a:schemeClr val="accent2"/>
                                            </p:clrVal>
                                          </p:val>
                                        </p:tav>
                                        <p:tav tm="50000">
                                          <p:val>
                                            <p:clrVal>
                                              <a:schemeClr val="hlink"/>
                                            </p:clrVal>
                                          </p:val>
                                        </p:tav>
                                      </p:tavLst>
                                    </p:anim>
                                    <p:set>
                                      <p:cBhvr>
                                        <p:cTn id="38" dur="80"/>
                                        <p:tgtEl>
                                          <p:spTgt spid="119840"/>
                                        </p:tgtEl>
                                        <p:attrNameLst>
                                          <p:attrName>fill.type</p:attrName>
                                        </p:attrNameLst>
                                      </p:cBhvr>
                                      <p:to>
                                        <p:strVal val="solid"/>
                                      </p:to>
                                    </p:set>
                                  </p:childTnLst>
                                </p:cTn>
                              </p:par>
                              <p:par>
                                <p:cTn id="39" presetID="27" presetClass="entr" presetSubtype="0" fill="hold" grpId="0" nodeType="withEffect">
                                  <p:stCondLst>
                                    <p:cond delay="0"/>
                                  </p:stCondLst>
                                  <p:iterate type="lt">
                                    <p:tmPct val="50000"/>
                                  </p:iterate>
                                  <p:childTnLst>
                                    <p:set>
                                      <p:cBhvr>
                                        <p:cTn id="40" dur="1" fill="hold">
                                          <p:stCondLst>
                                            <p:cond delay="0"/>
                                          </p:stCondLst>
                                        </p:cTn>
                                        <p:tgtEl>
                                          <p:spTgt spid="119841"/>
                                        </p:tgtEl>
                                        <p:attrNameLst>
                                          <p:attrName>style.visibility</p:attrName>
                                        </p:attrNameLst>
                                      </p:cBhvr>
                                      <p:to>
                                        <p:strVal val="visible"/>
                                      </p:to>
                                    </p:set>
                                    <p:anim calcmode="discrete" valueType="clr">
                                      <p:cBhvr override="childStyle">
                                        <p:cTn id="41" dur="80"/>
                                        <p:tgtEl>
                                          <p:spTgt spid="119841"/>
                                        </p:tgtEl>
                                        <p:attrNameLst>
                                          <p:attrName>style.color</p:attrName>
                                        </p:attrNameLst>
                                      </p:cBhvr>
                                      <p:tavLst>
                                        <p:tav tm="0">
                                          <p:val>
                                            <p:clrVal>
                                              <a:schemeClr val="accent2"/>
                                            </p:clrVal>
                                          </p:val>
                                        </p:tav>
                                        <p:tav tm="50000">
                                          <p:val>
                                            <p:clrVal>
                                              <a:schemeClr val="hlink"/>
                                            </p:clrVal>
                                          </p:val>
                                        </p:tav>
                                      </p:tavLst>
                                    </p:anim>
                                    <p:anim calcmode="discrete" valueType="clr">
                                      <p:cBhvr>
                                        <p:cTn id="42" dur="80"/>
                                        <p:tgtEl>
                                          <p:spTgt spid="119841"/>
                                        </p:tgtEl>
                                        <p:attrNameLst>
                                          <p:attrName>fillcolor</p:attrName>
                                        </p:attrNameLst>
                                      </p:cBhvr>
                                      <p:tavLst>
                                        <p:tav tm="0">
                                          <p:val>
                                            <p:clrVal>
                                              <a:schemeClr val="accent2"/>
                                            </p:clrVal>
                                          </p:val>
                                        </p:tav>
                                        <p:tav tm="50000">
                                          <p:val>
                                            <p:clrVal>
                                              <a:schemeClr val="hlink"/>
                                            </p:clrVal>
                                          </p:val>
                                        </p:tav>
                                      </p:tavLst>
                                    </p:anim>
                                    <p:set>
                                      <p:cBhvr>
                                        <p:cTn id="43" dur="80"/>
                                        <p:tgtEl>
                                          <p:spTgt spid="119841"/>
                                        </p:tgtEl>
                                        <p:attrNameLst>
                                          <p:attrName>fill.type</p:attrName>
                                        </p:attrNameLst>
                                      </p:cBhvr>
                                      <p:to>
                                        <p:strVal val="solid"/>
                                      </p:to>
                                    </p:set>
                                  </p:childTnLst>
                                </p:cTn>
                              </p:par>
                            </p:childTnLst>
                          </p:cTn>
                        </p:par>
                      </p:childTnLst>
                    </p:cTn>
                  </p:par>
                  <p:par>
                    <p:cTn id="44" fill="hold">
                      <p:stCondLst>
                        <p:cond delay="indefinite"/>
                      </p:stCondLst>
                      <p:childTnLst>
                        <p:par>
                          <p:cTn id="45" fill="hold">
                            <p:stCondLst>
                              <p:cond delay="0"/>
                            </p:stCondLst>
                            <p:childTnLst>
                              <p:par>
                                <p:cTn id="46" presetID="27" presetClass="entr" presetSubtype="0" fill="hold" grpId="0" nodeType="clickEffect">
                                  <p:stCondLst>
                                    <p:cond delay="0"/>
                                  </p:stCondLst>
                                  <p:iterate type="lt">
                                    <p:tmPct val="50000"/>
                                  </p:iterate>
                                  <p:childTnLst>
                                    <p:set>
                                      <p:cBhvr>
                                        <p:cTn id="47" dur="1" fill="hold">
                                          <p:stCondLst>
                                            <p:cond delay="0"/>
                                          </p:stCondLst>
                                        </p:cTn>
                                        <p:tgtEl>
                                          <p:spTgt spid="119842"/>
                                        </p:tgtEl>
                                        <p:attrNameLst>
                                          <p:attrName>style.visibility</p:attrName>
                                        </p:attrNameLst>
                                      </p:cBhvr>
                                      <p:to>
                                        <p:strVal val="visible"/>
                                      </p:to>
                                    </p:set>
                                    <p:anim calcmode="discrete" valueType="clr">
                                      <p:cBhvr override="childStyle">
                                        <p:cTn id="48" dur="80"/>
                                        <p:tgtEl>
                                          <p:spTgt spid="119842"/>
                                        </p:tgtEl>
                                        <p:attrNameLst>
                                          <p:attrName>style.color</p:attrName>
                                        </p:attrNameLst>
                                      </p:cBhvr>
                                      <p:tavLst>
                                        <p:tav tm="0">
                                          <p:val>
                                            <p:clrVal>
                                              <a:schemeClr val="accent2"/>
                                            </p:clrVal>
                                          </p:val>
                                        </p:tav>
                                        <p:tav tm="50000">
                                          <p:val>
                                            <p:clrVal>
                                              <a:schemeClr val="hlink"/>
                                            </p:clrVal>
                                          </p:val>
                                        </p:tav>
                                      </p:tavLst>
                                    </p:anim>
                                    <p:anim calcmode="discrete" valueType="clr">
                                      <p:cBhvr>
                                        <p:cTn id="49" dur="80"/>
                                        <p:tgtEl>
                                          <p:spTgt spid="119842"/>
                                        </p:tgtEl>
                                        <p:attrNameLst>
                                          <p:attrName>fillcolor</p:attrName>
                                        </p:attrNameLst>
                                      </p:cBhvr>
                                      <p:tavLst>
                                        <p:tav tm="0">
                                          <p:val>
                                            <p:clrVal>
                                              <a:schemeClr val="accent2"/>
                                            </p:clrVal>
                                          </p:val>
                                        </p:tav>
                                        <p:tav tm="50000">
                                          <p:val>
                                            <p:clrVal>
                                              <a:schemeClr val="hlink"/>
                                            </p:clrVal>
                                          </p:val>
                                        </p:tav>
                                      </p:tavLst>
                                    </p:anim>
                                    <p:set>
                                      <p:cBhvr>
                                        <p:cTn id="50" dur="80"/>
                                        <p:tgtEl>
                                          <p:spTgt spid="119842"/>
                                        </p:tgtEl>
                                        <p:attrNameLst>
                                          <p:attrName>fill.type</p:attrName>
                                        </p:attrNameLst>
                                      </p:cBhvr>
                                      <p:to>
                                        <p:strVal val="solid"/>
                                      </p:to>
                                    </p:set>
                                  </p:childTnLst>
                                </p:cTn>
                              </p:par>
                            </p:childTnLst>
                          </p:cTn>
                        </p:par>
                      </p:childTnLst>
                    </p:cTn>
                  </p:par>
                  <p:par>
                    <p:cTn id="51" fill="hold">
                      <p:stCondLst>
                        <p:cond delay="indefinite"/>
                      </p:stCondLst>
                      <p:childTnLst>
                        <p:par>
                          <p:cTn id="52" fill="hold">
                            <p:stCondLst>
                              <p:cond delay="0"/>
                            </p:stCondLst>
                            <p:childTnLst>
                              <p:par>
                                <p:cTn id="53" presetID="27" presetClass="entr" presetSubtype="0" fill="hold" grpId="0" nodeType="clickEffect">
                                  <p:stCondLst>
                                    <p:cond delay="0"/>
                                  </p:stCondLst>
                                  <p:iterate type="lt">
                                    <p:tmPct val="50000"/>
                                  </p:iterate>
                                  <p:childTnLst>
                                    <p:set>
                                      <p:cBhvr>
                                        <p:cTn id="54" dur="1" fill="hold">
                                          <p:stCondLst>
                                            <p:cond delay="0"/>
                                          </p:stCondLst>
                                        </p:cTn>
                                        <p:tgtEl>
                                          <p:spTgt spid="119843"/>
                                        </p:tgtEl>
                                        <p:attrNameLst>
                                          <p:attrName>style.visibility</p:attrName>
                                        </p:attrNameLst>
                                      </p:cBhvr>
                                      <p:to>
                                        <p:strVal val="visible"/>
                                      </p:to>
                                    </p:set>
                                    <p:anim calcmode="discrete" valueType="clr">
                                      <p:cBhvr override="childStyle">
                                        <p:cTn id="55" dur="80"/>
                                        <p:tgtEl>
                                          <p:spTgt spid="119843"/>
                                        </p:tgtEl>
                                        <p:attrNameLst>
                                          <p:attrName>style.color</p:attrName>
                                        </p:attrNameLst>
                                      </p:cBhvr>
                                      <p:tavLst>
                                        <p:tav tm="0">
                                          <p:val>
                                            <p:clrVal>
                                              <a:schemeClr val="accent2"/>
                                            </p:clrVal>
                                          </p:val>
                                        </p:tav>
                                        <p:tav tm="50000">
                                          <p:val>
                                            <p:clrVal>
                                              <a:schemeClr val="hlink"/>
                                            </p:clrVal>
                                          </p:val>
                                        </p:tav>
                                      </p:tavLst>
                                    </p:anim>
                                    <p:anim calcmode="discrete" valueType="clr">
                                      <p:cBhvr>
                                        <p:cTn id="56" dur="80"/>
                                        <p:tgtEl>
                                          <p:spTgt spid="119843"/>
                                        </p:tgtEl>
                                        <p:attrNameLst>
                                          <p:attrName>fillcolor</p:attrName>
                                        </p:attrNameLst>
                                      </p:cBhvr>
                                      <p:tavLst>
                                        <p:tav tm="0">
                                          <p:val>
                                            <p:clrVal>
                                              <a:schemeClr val="accent2"/>
                                            </p:clrVal>
                                          </p:val>
                                        </p:tav>
                                        <p:tav tm="50000">
                                          <p:val>
                                            <p:clrVal>
                                              <a:schemeClr val="hlink"/>
                                            </p:clrVal>
                                          </p:val>
                                        </p:tav>
                                      </p:tavLst>
                                    </p:anim>
                                    <p:set>
                                      <p:cBhvr>
                                        <p:cTn id="57" dur="80"/>
                                        <p:tgtEl>
                                          <p:spTgt spid="119843"/>
                                        </p:tgtEl>
                                        <p:attrNameLst>
                                          <p:attrName>fill.type</p:attrName>
                                        </p:attrNameLst>
                                      </p:cBhvr>
                                      <p:to>
                                        <p:strVal val="solid"/>
                                      </p:to>
                                    </p:set>
                                  </p:childTnLst>
                                </p:cTn>
                              </p:par>
                              <p:par>
                                <p:cTn id="58" presetID="27" presetClass="entr" presetSubtype="0" fill="hold" grpId="0" nodeType="withEffect">
                                  <p:stCondLst>
                                    <p:cond delay="0"/>
                                  </p:stCondLst>
                                  <p:iterate type="lt">
                                    <p:tmPct val="50000"/>
                                  </p:iterate>
                                  <p:childTnLst>
                                    <p:set>
                                      <p:cBhvr>
                                        <p:cTn id="59" dur="1" fill="hold">
                                          <p:stCondLst>
                                            <p:cond delay="0"/>
                                          </p:stCondLst>
                                        </p:cTn>
                                        <p:tgtEl>
                                          <p:spTgt spid="119844"/>
                                        </p:tgtEl>
                                        <p:attrNameLst>
                                          <p:attrName>style.visibility</p:attrName>
                                        </p:attrNameLst>
                                      </p:cBhvr>
                                      <p:to>
                                        <p:strVal val="visible"/>
                                      </p:to>
                                    </p:set>
                                    <p:anim calcmode="discrete" valueType="clr">
                                      <p:cBhvr override="childStyle">
                                        <p:cTn id="60" dur="80"/>
                                        <p:tgtEl>
                                          <p:spTgt spid="119844"/>
                                        </p:tgtEl>
                                        <p:attrNameLst>
                                          <p:attrName>style.color</p:attrName>
                                        </p:attrNameLst>
                                      </p:cBhvr>
                                      <p:tavLst>
                                        <p:tav tm="0">
                                          <p:val>
                                            <p:clrVal>
                                              <a:schemeClr val="accent2"/>
                                            </p:clrVal>
                                          </p:val>
                                        </p:tav>
                                        <p:tav tm="50000">
                                          <p:val>
                                            <p:clrVal>
                                              <a:schemeClr val="hlink"/>
                                            </p:clrVal>
                                          </p:val>
                                        </p:tav>
                                      </p:tavLst>
                                    </p:anim>
                                    <p:anim calcmode="discrete" valueType="clr">
                                      <p:cBhvr>
                                        <p:cTn id="61" dur="80"/>
                                        <p:tgtEl>
                                          <p:spTgt spid="119844"/>
                                        </p:tgtEl>
                                        <p:attrNameLst>
                                          <p:attrName>fillcolor</p:attrName>
                                        </p:attrNameLst>
                                      </p:cBhvr>
                                      <p:tavLst>
                                        <p:tav tm="0">
                                          <p:val>
                                            <p:clrVal>
                                              <a:schemeClr val="accent2"/>
                                            </p:clrVal>
                                          </p:val>
                                        </p:tav>
                                        <p:tav tm="50000">
                                          <p:val>
                                            <p:clrVal>
                                              <a:schemeClr val="hlink"/>
                                            </p:clrVal>
                                          </p:val>
                                        </p:tav>
                                      </p:tavLst>
                                    </p:anim>
                                    <p:set>
                                      <p:cBhvr>
                                        <p:cTn id="62" dur="80"/>
                                        <p:tgtEl>
                                          <p:spTgt spid="119844"/>
                                        </p:tgtEl>
                                        <p:attrNameLst>
                                          <p:attrName>fill.type</p:attrName>
                                        </p:attrNameLst>
                                      </p:cBhvr>
                                      <p:to>
                                        <p:strVal val="solid"/>
                                      </p:to>
                                    </p:set>
                                  </p:childTnLst>
                                </p:cTn>
                              </p:par>
                            </p:childTnLst>
                          </p:cTn>
                        </p:par>
                      </p:childTnLst>
                    </p:cTn>
                  </p:par>
                  <p:par>
                    <p:cTn id="63" fill="hold">
                      <p:stCondLst>
                        <p:cond delay="indefinite"/>
                      </p:stCondLst>
                      <p:childTnLst>
                        <p:par>
                          <p:cTn id="64" fill="hold">
                            <p:stCondLst>
                              <p:cond delay="0"/>
                            </p:stCondLst>
                            <p:childTnLst>
                              <p:par>
                                <p:cTn id="65" presetID="27" presetClass="entr" presetSubtype="0" fill="hold" grpId="0" nodeType="clickEffect">
                                  <p:stCondLst>
                                    <p:cond delay="0"/>
                                  </p:stCondLst>
                                  <p:iterate type="lt">
                                    <p:tmPct val="50000"/>
                                  </p:iterate>
                                  <p:childTnLst>
                                    <p:set>
                                      <p:cBhvr>
                                        <p:cTn id="66" dur="1" fill="hold">
                                          <p:stCondLst>
                                            <p:cond delay="0"/>
                                          </p:stCondLst>
                                        </p:cTn>
                                        <p:tgtEl>
                                          <p:spTgt spid="119845"/>
                                        </p:tgtEl>
                                        <p:attrNameLst>
                                          <p:attrName>style.visibility</p:attrName>
                                        </p:attrNameLst>
                                      </p:cBhvr>
                                      <p:to>
                                        <p:strVal val="visible"/>
                                      </p:to>
                                    </p:set>
                                    <p:anim calcmode="discrete" valueType="clr">
                                      <p:cBhvr override="childStyle">
                                        <p:cTn id="67" dur="80"/>
                                        <p:tgtEl>
                                          <p:spTgt spid="119845"/>
                                        </p:tgtEl>
                                        <p:attrNameLst>
                                          <p:attrName>style.color</p:attrName>
                                        </p:attrNameLst>
                                      </p:cBhvr>
                                      <p:tavLst>
                                        <p:tav tm="0">
                                          <p:val>
                                            <p:clrVal>
                                              <a:schemeClr val="accent2"/>
                                            </p:clrVal>
                                          </p:val>
                                        </p:tav>
                                        <p:tav tm="50000">
                                          <p:val>
                                            <p:clrVal>
                                              <a:schemeClr val="hlink"/>
                                            </p:clrVal>
                                          </p:val>
                                        </p:tav>
                                      </p:tavLst>
                                    </p:anim>
                                    <p:anim calcmode="discrete" valueType="clr">
                                      <p:cBhvr>
                                        <p:cTn id="68" dur="80"/>
                                        <p:tgtEl>
                                          <p:spTgt spid="119845"/>
                                        </p:tgtEl>
                                        <p:attrNameLst>
                                          <p:attrName>fillcolor</p:attrName>
                                        </p:attrNameLst>
                                      </p:cBhvr>
                                      <p:tavLst>
                                        <p:tav tm="0">
                                          <p:val>
                                            <p:clrVal>
                                              <a:schemeClr val="accent2"/>
                                            </p:clrVal>
                                          </p:val>
                                        </p:tav>
                                        <p:tav tm="50000">
                                          <p:val>
                                            <p:clrVal>
                                              <a:schemeClr val="hlink"/>
                                            </p:clrVal>
                                          </p:val>
                                        </p:tav>
                                      </p:tavLst>
                                    </p:anim>
                                    <p:set>
                                      <p:cBhvr>
                                        <p:cTn id="69" dur="80"/>
                                        <p:tgtEl>
                                          <p:spTgt spid="119845"/>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9835" grpId="0"/>
      <p:bldP spid="119836" grpId="0"/>
      <p:bldP spid="119837" grpId="0"/>
      <p:bldP spid="119838" grpId="0"/>
      <p:bldP spid="119839" grpId="0"/>
      <p:bldP spid="119840" grpId="0"/>
      <p:bldP spid="119841" grpId="0"/>
      <p:bldP spid="119842" grpId="0"/>
      <p:bldP spid="119843" grpId="0"/>
      <p:bldP spid="119844" grpId="0"/>
      <p:bldP spid="119845"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48834" name="文本框 248833"/>
          <p:cNvSpPr txBox="1"/>
          <p:nvPr/>
        </p:nvSpPr>
        <p:spPr>
          <a:xfrm>
            <a:off x="304800" y="1219200"/>
            <a:ext cx="8382000" cy="3295650"/>
          </a:xfrm>
          <a:prstGeom prst="rect">
            <a:avLst/>
          </a:prstGeom>
          <a:noFill/>
          <a:ln w="9525">
            <a:noFill/>
          </a:ln>
        </p:spPr>
        <p:txBody>
          <a:bodyPr>
            <a:spAutoFit/>
          </a:bodyPr>
          <a:p>
            <a:pPr>
              <a:spcBef>
                <a:spcPct val="50000"/>
              </a:spcBef>
              <a:buClr>
                <a:schemeClr val="bg1"/>
              </a:buClr>
            </a:pPr>
            <a:r>
              <a:rPr lang="en-US" altLang="zh-CN" sz="2800" b="1" dirty="0">
                <a:latin typeface="Times New Roman" panose="02020603050405020304" pitchFamily="18" charset="0"/>
              </a:rPr>
              <a:t> </a:t>
            </a:r>
            <a:r>
              <a:rPr lang="zh-CN" altLang="en-US" sz="2800" b="1" dirty="0">
                <a:latin typeface="Times New Roman" panose="02020603050405020304" pitchFamily="18" charset="0"/>
              </a:rPr>
              <a:t>（一）  秦始皇帝游会稽，渡浙江，梁与籍俱观。籍曰：</a:t>
            </a:r>
            <a:r>
              <a:rPr lang="zh-CN" altLang="en-US" sz="2800" b="1" dirty="0">
                <a:latin typeface="宋体" panose="02010600030101010101" pitchFamily="2" charset="-122"/>
              </a:rPr>
              <a:t>“</a:t>
            </a:r>
            <a:r>
              <a:rPr lang="zh-CN" altLang="en-US" sz="2800" b="1" dirty="0">
                <a:latin typeface="Times New Roman" panose="02020603050405020304" pitchFamily="18" charset="0"/>
              </a:rPr>
              <a:t>彼可取而代也。</a:t>
            </a:r>
            <a:r>
              <a:rPr lang="zh-CN" altLang="en-US" sz="2800" b="1" dirty="0">
                <a:latin typeface="宋体" panose="02010600030101010101" pitchFamily="2" charset="-122"/>
              </a:rPr>
              <a:t>”</a:t>
            </a:r>
            <a:r>
              <a:rPr lang="zh-CN" altLang="en-US" sz="2800" b="1" dirty="0">
                <a:latin typeface="Times New Roman" panose="02020603050405020304" pitchFamily="18" charset="0"/>
              </a:rPr>
              <a:t> （</a:t>
            </a:r>
            <a:r>
              <a:rPr lang="en-US" altLang="zh-CN" sz="2800" b="1" dirty="0">
                <a:latin typeface="Times New Roman" panose="02020603050405020304" pitchFamily="18" charset="0"/>
              </a:rPr>
              <a:t>《</a:t>
            </a:r>
            <a:r>
              <a:rPr lang="zh-CN" altLang="en-US" sz="2800" b="1" dirty="0">
                <a:latin typeface="Times New Roman" panose="02020603050405020304" pitchFamily="18" charset="0"/>
              </a:rPr>
              <a:t>项羽本纪</a:t>
            </a:r>
            <a:r>
              <a:rPr lang="en-US" altLang="zh-CN" sz="2800" b="1" dirty="0">
                <a:latin typeface="Times New Roman" panose="02020603050405020304" pitchFamily="18" charset="0"/>
              </a:rPr>
              <a:t>》</a:t>
            </a:r>
            <a:r>
              <a:rPr lang="zh-CN" altLang="en-US" sz="2800" b="1" dirty="0">
                <a:latin typeface="Times New Roman" panose="02020603050405020304" pitchFamily="18" charset="0"/>
              </a:rPr>
              <a:t>）</a:t>
            </a:r>
            <a:endParaRPr lang="zh-CN" altLang="en-US" sz="2800" b="1" dirty="0">
              <a:latin typeface="Times New Roman" panose="02020603050405020304" pitchFamily="18" charset="0"/>
            </a:endParaRPr>
          </a:p>
          <a:p>
            <a:pPr>
              <a:spcBef>
                <a:spcPct val="50000"/>
              </a:spcBef>
              <a:buClr>
                <a:schemeClr val="bg1"/>
              </a:buClr>
            </a:pPr>
            <a:r>
              <a:rPr lang="zh-CN" altLang="en-US" sz="2800" b="1" dirty="0">
                <a:solidFill>
                  <a:srgbClr val="000066"/>
                </a:solidFill>
                <a:latin typeface="宋体" panose="02010600030101010101" pitchFamily="2" charset="-122"/>
              </a:rPr>
              <a:t>    楚汉双方在广武对峙时，项羽捉住刘邦的父亲拿到阵前当人质，希望藉此来威肋刘邦投降。项羽对刘邦说：</a:t>
            </a:r>
            <a:r>
              <a:rPr lang="zh-CN" altLang="en-US" sz="2800" b="1" dirty="0">
                <a:latin typeface="宋体" panose="02010600030101010101" pitchFamily="2" charset="-122"/>
              </a:rPr>
              <a:t>“今不急下，吾烹太公。”</a:t>
            </a:r>
            <a:r>
              <a:rPr lang="zh-CN" altLang="en-US" sz="2800" b="1" dirty="0">
                <a:latin typeface="Times New Roman" panose="02020603050405020304" pitchFamily="18" charset="0"/>
              </a:rPr>
              <a:t>汉王曰：</a:t>
            </a:r>
            <a:r>
              <a:rPr lang="zh-CN" altLang="en-US" sz="2800" b="1" dirty="0">
                <a:latin typeface="宋体" panose="02010600030101010101" pitchFamily="2" charset="-122"/>
              </a:rPr>
              <a:t>“</a:t>
            </a:r>
            <a:r>
              <a:rPr lang="zh-CN" altLang="en-US" sz="2800" b="1" dirty="0">
                <a:latin typeface="Times New Roman" panose="02020603050405020304" pitchFamily="18" charset="0"/>
              </a:rPr>
              <a:t>吾与项羽俱北面受命怀王，曰</a:t>
            </a:r>
            <a:r>
              <a:rPr lang="zh-CN" altLang="en-US" sz="2800" b="1" dirty="0">
                <a:latin typeface="宋体" panose="02010600030101010101" pitchFamily="2" charset="-122"/>
              </a:rPr>
              <a:t>‘</a:t>
            </a:r>
            <a:r>
              <a:rPr lang="zh-CN" altLang="en-US" sz="2800" b="1" dirty="0">
                <a:latin typeface="Times New Roman" panose="02020603050405020304" pitchFamily="18" charset="0"/>
              </a:rPr>
              <a:t>约为兄弟</a:t>
            </a:r>
            <a:r>
              <a:rPr lang="zh-CN" altLang="en-US" sz="2800" b="1" dirty="0">
                <a:latin typeface="宋体" panose="02010600030101010101" pitchFamily="2" charset="-122"/>
              </a:rPr>
              <a:t>’</a:t>
            </a:r>
            <a:r>
              <a:rPr lang="zh-CN" altLang="en-US" sz="2800" b="1" dirty="0">
                <a:latin typeface="Times New Roman" panose="02020603050405020304" pitchFamily="18" charset="0"/>
              </a:rPr>
              <a:t>，吾翁即若翁。必欲烹而翁，则幸分我一杯羹。</a:t>
            </a:r>
            <a:r>
              <a:rPr lang="zh-CN" altLang="en-US" sz="2800" b="1" dirty="0">
                <a:latin typeface="宋体" panose="02010600030101010101" pitchFamily="2" charset="-122"/>
              </a:rPr>
              <a:t>”</a:t>
            </a:r>
            <a:r>
              <a:rPr lang="zh-CN" altLang="en-US" sz="2800" b="1" dirty="0">
                <a:latin typeface="Times New Roman" panose="02020603050405020304" pitchFamily="18" charset="0"/>
              </a:rPr>
              <a:t> （</a:t>
            </a:r>
            <a:r>
              <a:rPr lang="en-US" altLang="zh-CN" sz="2800" b="1" dirty="0">
                <a:latin typeface="Times New Roman" panose="02020603050405020304" pitchFamily="18" charset="0"/>
              </a:rPr>
              <a:t>《</a:t>
            </a:r>
            <a:r>
              <a:rPr lang="zh-CN" altLang="en-US" sz="2800" b="1" dirty="0">
                <a:latin typeface="Times New Roman" panose="02020603050405020304" pitchFamily="18" charset="0"/>
              </a:rPr>
              <a:t>项羽本纪</a:t>
            </a:r>
            <a:r>
              <a:rPr lang="en-US" altLang="zh-CN" sz="2800" b="1" dirty="0">
                <a:latin typeface="Times New Roman" panose="02020603050405020304" pitchFamily="18" charset="0"/>
              </a:rPr>
              <a:t>》</a:t>
            </a:r>
            <a:r>
              <a:rPr lang="zh-CN" altLang="en-US" sz="2800" b="1" dirty="0">
                <a:latin typeface="Times New Roman" panose="02020603050405020304" pitchFamily="18" charset="0"/>
              </a:rPr>
              <a:t>）</a:t>
            </a:r>
            <a:endParaRPr lang="zh-CN" altLang="en-US" sz="2800" b="1" dirty="0">
              <a:latin typeface="Times New Roman" panose="02020603050405020304" pitchFamily="18" charset="0"/>
            </a:endParaRPr>
          </a:p>
        </p:txBody>
      </p:sp>
      <p:sp>
        <p:nvSpPr>
          <p:cNvPr id="248835" name="文本框 248834"/>
          <p:cNvSpPr txBox="1"/>
          <p:nvPr/>
        </p:nvSpPr>
        <p:spPr>
          <a:xfrm>
            <a:off x="1676400" y="5638800"/>
            <a:ext cx="6783388" cy="519113"/>
          </a:xfrm>
          <a:prstGeom prst="rect">
            <a:avLst/>
          </a:prstGeom>
          <a:noFill/>
          <a:ln w="9525">
            <a:noFill/>
          </a:ln>
        </p:spPr>
        <p:txBody>
          <a:bodyPr>
            <a:spAutoFit/>
          </a:bodyPr>
          <a:p>
            <a:pPr>
              <a:spcBef>
                <a:spcPct val="50000"/>
              </a:spcBef>
              <a:buClr>
                <a:schemeClr val="bg1"/>
              </a:buClr>
            </a:pPr>
            <a:r>
              <a:rPr lang="zh-CN" altLang="en-US" sz="2800" b="1" dirty="0">
                <a:latin typeface="Times New Roman" panose="02020603050405020304" pitchFamily="18" charset="0"/>
                <a:ea typeface="仿宋_GB2312" pitchFamily="49" charset="-122"/>
              </a:rPr>
              <a:t>项羽：</a:t>
            </a:r>
            <a:r>
              <a:rPr lang="zh-CN" altLang="en-US" sz="2800" b="1" dirty="0">
                <a:solidFill>
                  <a:srgbClr val="CC0000"/>
                </a:solidFill>
                <a:latin typeface="Times New Roman" panose="02020603050405020304" pitchFamily="18" charset="0"/>
                <a:ea typeface="仿宋_GB2312" pitchFamily="49" charset="-122"/>
              </a:rPr>
              <a:t>直率粗犷，胸无城府，优柔寡断；</a:t>
            </a:r>
            <a:endParaRPr lang="zh-CN" altLang="en-US" sz="2800" b="1" dirty="0">
              <a:solidFill>
                <a:srgbClr val="CC0000"/>
              </a:solidFill>
              <a:latin typeface="Times New Roman" panose="02020603050405020304" pitchFamily="18" charset="0"/>
              <a:ea typeface="仿宋_GB2312" pitchFamily="49" charset="-122"/>
            </a:endParaRPr>
          </a:p>
        </p:txBody>
      </p:sp>
      <p:sp>
        <p:nvSpPr>
          <p:cNvPr id="248836" name="文本框 248835"/>
          <p:cNvSpPr txBox="1"/>
          <p:nvPr/>
        </p:nvSpPr>
        <p:spPr>
          <a:xfrm>
            <a:off x="395288" y="404813"/>
            <a:ext cx="8280400" cy="1465262"/>
          </a:xfrm>
          <a:prstGeom prst="rect">
            <a:avLst/>
          </a:prstGeom>
          <a:noFill/>
          <a:ln w="9525">
            <a:noFill/>
          </a:ln>
        </p:spPr>
        <p:txBody>
          <a:bodyPr>
            <a:spAutoFit/>
          </a:bodyPr>
          <a:p>
            <a:r>
              <a:rPr lang="zh-CN" altLang="en-US" sz="3600" b="1" dirty="0">
                <a:solidFill>
                  <a:srgbClr val="3333FF"/>
                </a:solidFill>
                <a:latin typeface="Arial" panose="020B0604020202020204" pitchFamily="34" charset="0"/>
              </a:rPr>
              <a:t>走进视野广角镜，让项羽的形象更具体</a:t>
            </a:r>
            <a:endParaRPr lang="zh-CN" altLang="en-US" sz="3600" b="1" dirty="0">
              <a:solidFill>
                <a:srgbClr val="3333FF"/>
              </a:solidFill>
              <a:latin typeface="Arial" panose="020B0604020202020204" pitchFamily="34" charset="0"/>
            </a:endParaRPr>
          </a:p>
          <a:p>
            <a:pPr>
              <a:spcBef>
                <a:spcPct val="50000"/>
              </a:spcBef>
            </a:pPr>
            <a:endParaRPr lang="zh-CN" altLang="en-US" sz="3600" b="1" dirty="0">
              <a:solidFill>
                <a:srgbClr val="3333FF"/>
              </a:solidFill>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5" fill="hold" grpId="0" nodeType="clickEffect">
                                  <p:stCondLst>
                                    <p:cond delay="0"/>
                                  </p:stCondLst>
                                  <p:childTnLst>
                                    <p:set>
                                      <p:cBhvr>
                                        <p:cTn id="6" dur="1" fill="hold">
                                          <p:stCondLst>
                                            <p:cond delay="0"/>
                                          </p:stCondLst>
                                        </p:cTn>
                                        <p:tgtEl>
                                          <p:spTgt spid="248834"/>
                                        </p:tgtEl>
                                        <p:attrNameLst>
                                          <p:attrName>style.visibility</p:attrName>
                                        </p:attrNameLst>
                                      </p:cBhvr>
                                      <p:to>
                                        <p:strVal val="visible"/>
                                      </p:to>
                                    </p:set>
                                    <p:animEffect transition="in" filter="blinds(vertical)">
                                      <p:cBhvr>
                                        <p:cTn id="7" dur="500"/>
                                        <p:tgtEl>
                                          <p:spTgt spid="248834"/>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248835"/>
                                        </p:tgtEl>
                                        <p:attrNameLst>
                                          <p:attrName>style.visibility</p:attrName>
                                        </p:attrNameLst>
                                      </p:cBhvr>
                                      <p:to>
                                        <p:strVal val="visible"/>
                                      </p:to>
                                    </p:set>
                                    <p:animEffect transition="in" filter="checkerboard(across)">
                                      <p:cBhvr>
                                        <p:cTn id="12" dur="500"/>
                                        <p:tgtEl>
                                          <p:spTgt spid="2488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8834" grpId="0"/>
      <p:bldP spid="248835"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49858" name="文本框 249857"/>
          <p:cNvSpPr txBox="1"/>
          <p:nvPr/>
        </p:nvSpPr>
        <p:spPr>
          <a:xfrm>
            <a:off x="762000" y="609600"/>
            <a:ext cx="7772400" cy="4722813"/>
          </a:xfrm>
          <a:prstGeom prst="rect">
            <a:avLst/>
          </a:prstGeom>
          <a:noFill/>
          <a:ln w="9525">
            <a:noFill/>
          </a:ln>
        </p:spPr>
        <p:txBody>
          <a:bodyPr>
            <a:spAutoFit/>
          </a:bodyPr>
          <a:p>
            <a:pPr algn="just">
              <a:spcBef>
                <a:spcPct val="50000"/>
              </a:spcBef>
              <a:buClr>
                <a:schemeClr val="bg1"/>
              </a:buClr>
            </a:pPr>
            <a:r>
              <a:rPr lang="en-US" altLang="zh-CN" sz="3200" dirty="0">
                <a:latin typeface="Times New Roman" panose="02020603050405020304" pitchFamily="18" charset="0"/>
              </a:rPr>
              <a:t>    </a:t>
            </a:r>
            <a:r>
              <a:rPr lang="zh-CN" altLang="en-US" sz="3200" b="1" dirty="0">
                <a:latin typeface="宋体" panose="02010600030101010101" pitchFamily="2" charset="-122"/>
              </a:rPr>
              <a:t>（二）居数日，项羽引兵西屠咸阳，杀秦降王子婴，烧秦宫室，火三月不灭，收其货宝妇女而东。人或说项王曰：“关中阻山河四塞，地肥饶，可都以霸。”项王见秦宫室皆以烧残破，又心怀思欲东归，曰：“富贵不归故乡，如衣绣夜行，谁知之者！”说者曰：“人言楚人沐猴而冠耳，果然。”项王闻之，烹说者。 </a:t>
            </a:r>
            <a:endParaRPr lang="zh-CN" altLang="en-US" sz="3200" b="1" dirty="0">
              <a:latin typeface="宋体" panose="02010600030101010101" pitchFamily="2" charset="-122"/>
            </a:endParaRPr>
          </a:p>
          <a:p>
            <a:pPr>
              <a:spcBef>
                <a:spcPct val="50000"/>
              </a:spcBef>
              <a:buClr>
                <a:schemeClr val="bg1"/>
              </a:buClr>
            </a:pPr>
            <a:endParaRPr lang="zh-CN" altLang="en-US" sz="3200" b="1">
              <a:latin typeface="宋体" panose="02010600030101010101" pitchFamily="2" charset="-122"/>
            </a:endParaRPr>
          </a:p>
        </p:txBody>
      </p:sp>
      <p:sp>
        <p:nvSpPr>
          <p:cNvPr id="249859" name="文本框 249858"/>
          <p:cNvSpPr txBox="1"/>
          <p:nvPr/>
        </p:nvSpPr>
        <p:spPr>
          <a:xfrm>
            <a:off x="323850" y="5237163"/>
            <a:ext cx="8134350" cy="579437"/>
          </a:xfrm>
          <a:prstGeom prst="rect">
            <a:avLst/>
          </a:prstGeom>
          <a:noFill/>
          <a:ln w="9525">
            <a:noFill/>
          </a:ln>
        </p:spPr>
        <p:txBody>
          <a:bodyPr>
            <a:spAutoFit/>
          </a:bodyPr>
          <a:p>
            <a:pPr>
              <a:buClr>
                <a:schemeClr val="bg1"/>
              </a:buClr>
            </a:pPr>
            <a:r>
              <a:rPr lang="zh-CN" altLang="en-US" sz="3200" b="1" dirty="0">
                <a:latin typeface="Times New Roman" panose="02020603050405020304" pitchFamily="18" charset="0"/>
                <a:ea typeface="仿宋_GB2312" pitchFamily="49" charset="-122"/>
              </a:rPr>
              <a:t>项羽：</a:t>
            </a:r>
            <a:r>
              <a:rPr lang="zh-CN" altLang="en-US" sz="3200" b="1" dirty="0">
                <a:solidFill>
                  <a:srgbClr val="CC0000"/>
                </a:solidFill>
                <a:latin typeface="Times New Roman" panose="02020603050405020304" pitchFamily="18" charset="0"/>
                <a:ea typeface="仿宋_GB2312" pitchFamily="49" charset="-122"/>
              </a:rPr>
              <a:t>残暴、贪婪、骄傲自满、心胸狭窄等</a:t>
            </a:r>
            <a:endParaRPr lang="zh-CN" altLang="en-US" sz="3200" b="1">
              <a:latin typeface="Times New Roman" panose="02020603050405020304" pitchFamily="18" charset="0"/>
              <a:ea typeface="仿宋_GB2312"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49858"/>
                                        </p:tgtEl>
                                        <p:attrNameLst>
                                          <p:attrName>style.visibility</p:attrName>
                                        </p:attrNameLst>
                                      </p:cBhvr>
                                      <p:to>
                                        <p:strVal val="visible"/>
                                      </p:to>
                                    </p:set>
                                    <p:animEffect transition="in" filter="blinds(horizontal)">
                                      <p:cBhvr>
                                        <p:cTn id="7" dur="500"/>
                                        <p:tgtEl>
                                          <p:spTgt spid="249858"/>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249859"/>
                                        </p:tgtEl>
                                        <p:attrNameLst>
                                          <p:attrName>style.visibility</p:attrName>
                                        </p:attrNameLst>
                                      </p:cBhvr>
                                      <p:to>
                                        <p:strVal val="visible"/>
                                      </p:to>
                                    </p:set>
                                    <p:animEffect transition="in" filter="barn(inVertical)">
                                      <p:cBhvr>
                                        <p:cTn id="12" dur="500"/>
                                        <p:tgtEl>
                                          <p:spTgt spid="2498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9858" grpId="0"/>
      <p:bldP spid="249859"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50882" name="文本框 250881"/>
          <p:cNvSpPr txBox="1"/>
          <p:nvPr/>
        </p:nvSpPr>
        <p:spPr>
          <a:xfrm>
            <a:off x="250825" y="609600"/>
            <a:ext cx="8893175" cy="4235450"/>
          </a:xfrm>
          <a:prstGeom prst="rect">
            <a:avLst/>
          </a:prstGeom>
          <a:noFill/>
          <a:ln w="9525">
            <a:noFill/>
          </a:ln>
        </p:spPr>
        <p:txBody>
          <a:bodyPr>
            <a:spAutoFit/>
          </a:bodyPr>
          <a:p>
            <a:pPr>
              <a:spcBef>
                <a:spcPct val="50000"/>
              </a:spcBef>
              <a:buClr>
                <a:schemeClr val="bg1"/>
              </a:buClr>
            </a:pPr>
            <a:r>
              <a:rPr lang="en-US" altLang="zh-CN" sz="3200" b="1" dirty="0">
                <a:latin typeface="Times New Roman" panose="02020603050405020304" pitchFamily="18" charset="0"/>
              </a:rPr>
              <a:t> </a:t>
            </a:r>
            <a:r>
              <a:rPr lang="zh-CN" altLang="en-US" sz="3200" b="1" dirty="0">
                <a:latin typeface="Times New Roman" panose="02020603050405020304" pitchFamily="18" charset="0"/>
              </a:rPr>
              <a:t>（三）外黄不下。数日，已降，项王怒，悉令男子年十五已上诣城东，欲坑之</a:t>
            </a:r>
            <a:r>
              <a:rPr lang="en-US" altLang="zh-CN" sz="3200" b="1">
                <a:latin typeface="Times New Roman" panose="02020603050405020304" pitchFamily="18" charset="0"/>
              </a:rPr>
              <a:t>……</a:t>
            </a:r>
            <a:r>
              <a:rPr lang="zh-CN" altLang="en-US" sz="3200" b="1" dirty="0">
                <a:solidFill>
                  <a:srgbClr val="000000"/>
                </a:solidFill>
                <a:latin typeface="Arial" panose="020B0604020202020204" pitchFamily="34" charset="0"/>
              </a:rPr>
              <a:t>项羽召黥布、蒲将军计曰：“秦吏卒尚众，其心不服，至关中不听，事必危，</a:t>
            </a:r>
            <a:r>
              <a:rPr lang="zh-CN" altLang="en-US" sz="3200" b="1" dirty="0">
                <a:solidFill>
                  <a:srgbClr val="FF0000"/>
                </a:solidFill>
                <a:latin typeface="Arial" panose="020B0604020202020204" pitchFamily="34" charset="0"/>
              </a:rPr>
              <a:t>不如击杀之</a:t>
            </a:r>
            <a:r>
              <a:rPr lang="zh-CN" altLang="en-US" sz="3200" b="1" dirty="0">
                <a:solidFill>
                  <a:srgbClr val="000000"/>
                </a:solidFill>
                <a:latin typeface="Arial" panose="020B0604020202020204" pitchFamily="34" charset="0"/>
              </a:rPr>
              <a:t>，而独与章邯、长史欣、都尉翳入秦。”</a:t>
            </a:r>
            <a:r>
              <a:rPr lang="zh-CN" altLang="en-US" sz="3200" b="1" dirty="0">
                <a:solidFill>
                  <a:srgbClr val="FF0000"/>
                </a:solidFill>
                <a:latin typeface="Arial" panose="020B0604020202020204" pitchFamily="34" charset="0"/>
              </a:rPr>
              <a:t>于是楚军夜击</a:t>
            </a:r>
            <a:r>
              <a:rPr lang="en-US" altLang="zh-CN" sz="3200" b="1" dirty="0">
                <a:solidFill>
                  <a:srgbClr val="FF0000"/>
                </a:solidFill>
                <a:latin typeface="Arial" panose="020B0604020202020204" pitchFamily="34" charset="0"/>
              </a:rPr>
              <a:t>,</a:t>
            </a:r>
            <a:r>
              <a:rPr lang="zh-CN" altLang="en-US" sz="3200" b="1" dirty="0">
                <a:solidFill>
                  <a:srgbClr val="FF0000"/>
                </a:solidFill>
                <a:latin typeface="Arial" panose="020B0604020202020204" pitchFamily="34" charset="0"/>
              </a:rPr>
              <a:t>坑秦卒二十余万人新安城南</a:t>
            </a:r>
            <a:r>
              <a:rPr lang="zh-CN" altLang="en-US" sz="3200" b="1" dirty="0">
                <a:solidFill>
                  <a:srgbClr val="000000"/>
                </a:solidFill>
                <a:latin typeface="Arial" panose="020B0604020202020204" pitchFamily="34" charset="0"/>
              </a:rPr>
              <a:t>。</a:t>
            </a:r>
            <a:r>
              <a:rPr lang="zh-CN" altLang="en-US" sz="3200" b="1" dirty="0">
                <a:latin typeface="Arial" panose="020B0604020202020204" pitchFamily="34" charset="0"/>
              </a:rPr>
              <a:t>（</a:t>
            </a:r>
            <a:r>
              <a:rPr lang="en-US" altLang="zh-CN" sz="3200" b="1" dirty="0">
                <a:latin typeface="Arial" panose="020B0604020202020204" pitchFamily="34" charset="0"/>
              </a:rPr>
              <a:t>《</a:t>
            </a:r>
            <a:r>
              <a:rPr lang="zh-CN" altLang="en-US" sz="3200" b="1" dirty="0">
                <a:latin typeface="Arial" panose="020B0604020202020204" pitchFamily="34" charset="0"/>
              </a:rPr>
              <a:t>项羽本纪</a:t>
            </a:r>
            <a:r>
              <a:rPr lang="en-US" altLang="zh-CN" sz="3200" b="1" dirty="0">
                <a:latin typeface="Arial" panose="020B0604020202020204" pitchFamily="34" charset="0"/>
              </a:rPr>
              <a:t>》</a:t>
            </a:r>
            <a:r>
              <a:rPr lang="zh-CN" altLang="en-US" sz="3200" b="1" dirty="0">
                <a:latin typeface="Arial" panose="020B0604020202020204" pitchFamily="34" charset="0"/>
              </a:rPr>
              <a:t>）</a:t>
            </a:r>
            <a:endParaRPr lang="zh-CN" altLang="en-US" sz="3200" b="1" dirty="0">
              <a:solidFill>
                <a:srgbClr val="000000"/>
              </a:solidFill>
              <a:latin typeface="Arial" panose="020B0604020202020204" pitchFamily="34" charset="0"/>
            </a:endParaRPr>
          </a:p>
          <a:p>
            <a:pPr>
              <a:spcBef>
                <a:spcPct val="50000"/>
              </a:spcBef>
              <a:buClr>
                <a:schemeClr val="bg1"/>
              </a:buClr>
            </a:pPr>
            <a:r>
              <a:rPr lang="zh-CN" altLang="en-US" sz="3200" b="1" dirty="0">
                <a:latin typeface="Arial" panose="020B0604020202020204" pitchFamily="34" charset="0"/>
              </a:rPr>
              <a:t>项羽遂西，屠杀咸阳秦宫室，所过无不残破。秦人大失望，然恐，不敢不服耳。</a:t>
            </a:r>
            <a:r>
              <a:rPr lang="en-US" altLang="zh-CN" sz="3200" b="1" dirty="0">
                <a:latin typeface="Arial" panose="020B0604020202020204" pitchFamily="34" charset="0"/>
              </a:rPr>
              <a:t>(《</a:t>
            </a:r>
            <a:r>
              <a:rPr lang="zh-CN" altLang="en-US" sz="3200" b="1" dirty="0">
                <a:latin typeface="Arial" panose="020B0604020202020204" pitchFamily="34" charset="0"/>
              </a:rPr>
              <a:t>高祖本纪</a:t>
            </a:r>
            <a:r>
              <a:rPr lang="en-US" altLang="zh-CN" sz="3200" b="1">
                <a:latin typeface="Arial" panose="020B0604020202020204" pitchFamily="34" charset="0"/>
              </a:rPr>
              <a:t>》)</a:t>
            </a:r>
            <a:endParaRPr lang="en-US" altLang="zh-CN" sz="3200" b="1">
              <a:latin typeface="Arial" panose="020B0604020202020204" pitchFamily="34" charset="0"/>
            </a:endParaRPr>
          </a:p>
        </p:txBody>
      </p:sp>
      <p:sp>
        <p:nvSpPr>
          <p:cNvPr id="250883" name="文本框 250882"/>
          <p:cNvSpPr txBox="1"/>
          <p:nvPr/>
        </p:nvSpPr>
        <p:spPr>
          <a:xfrm>
            <a:off x="1116013" y="5661025"/>
            <a:ext cx="6553200" cy="519113"/>
          </a:xfrm>
          <a:prstGeom prst="rect">
            <a:avLst/>
          </a:prstGeom>
          <a:noFill/>
          <a:ln w="9525">
            <a:noFill/>
          </a:ln>
        </p:spPr>
        <p:txBody>
          <a:bodyPr>
            <a:spAutoFit/>
          </a:bodyPr>
          <a:p>
            <a:pPr>
              <a:spcBef>
                <a:spcPct val="50000"/>
              </a:spcBef>
              <a:buClr>
                <a:schemeClr val="bg1"/>
              </a:buClr>
            </a:pPr>
            <a:r>
              <a:rPr lang="zh-CN" altLang="en-US" sz="2800" b="1" dirty="0">
                <a:latin typeface="Times New Roman" panose="02020603050405020304" pitchFamily="18" charset="0"/>
                <a:ea typeface="仿宋_GB2312" pitchFamily="49" charset="-122"/>
              </a:rPr>
              <a:t>反映了项羽性格中</a:t>
            </a:r>
            <a:r>
              <a:rPr lang="zh-CN" altLang="en-US" sz="2800" b="1" dirty="0">
                <a:solidFill>
                  <a:srgbClr val="CC0000"/>
                </a:solidFill>
                <a:latin typeface="Times New Roman" panose="02020603050405020304" pitchFamily="18" charset="0"/>
                <a:ea typeface="仿宋_GB2312" pitchFamily="49" charset="-122"/>
              </a:rPr>
              <a:t>凶狠残暴</a:t>
            </a:r>
            <a:r>
              <a:rPr lang="zh-CN" altLang="en-US" sz="2800" b="1" dirty="0">
                <a:latin typeface="Times New Roman" panose="02020603050405020304" pitchFamily="18" charset="0"/>
                <a:ea typeface="仿宋_GB2312" pitchFamily="49" charset="-122"/>
              </a:rPr>
              <a:t>的一面</a:t>
            </a:r>
            <a:endParaRPr lang="zh-CN" altLang="en-US" sz="2800" b="1">
              <a:latin typeface="Times New Roman" panose="02020603050405020304" pitchFamily="18" charset="0"/>
              <a:ea typeface="仿宋_GB2312"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50882"/>
                                        </p:tgtEl>
                                        <p:attrNameLst>
                                          <p:attrName>style.visibility</p:attrName>
                                        </p:attrNameLst>
                                      </p:cBhvr>
                                      <p:to>
                                        <p:strVal val="visible"/>
                                      </p:to>
                                    </p:set>
                                    <p:animEffect transition="in" filter="blinds(horizontal)">
                                      <p:cBhvr>
                                        <p:cTn id="7" dur="500"/>
                                        <p:tgtEl>
                                          <p:spTgt spid="25088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50883"/>
                                        </p:tgtEl>
                                        <p:attrNameLst>
                                          <p:attrName>style.visibility</p:attrName>
                                        </p:attrNameLst>
                                      </p:cBhvr>
                                      <p:to>
                                        <p:strVal val="visible"/>
                                      </p:to>
                                    </p:set>
                                    <p:animEffect transition="in" filter="blinds(horizontal)">
                                      <p:cBhvr>
                                        <p:cTn id="12" dur="500"/>
                                        <p:tgtEl>
                                          <p:spTgt spid="2508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0882" grpId="0"/>
      <p:bldP spid="250883"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47812" name="文本框 247811"/>
          <p:cNvSpPr txBox="1"/>
          <p:nvPr/>
        </p:nvSpPr>
        <p:spPr>
          <a:xfrm>
            <a:off x="0" y="0"/>
            <a:ext cx="9144000" cy="7566025"/>
          </a:xfrm>
          <a:prstGeom prst="rect">
            <a:avLst/>
          </a:prstGeom>
          <a:noFill/>
          <a:ln w="9525">
            <a:noFill/>
          </a:ln>
        </p:spPr>
        <p:txBody>
          <a:bodyPr>
            <a:spAutoFit/>
          </a:bodyPr>
          <a:p>
            <a:pPr algn="ctr"/>
            <a:r>
              <a:rPr lang="zh-CN" altLang="en-US" sz="2800" b="1" dirty="0">
                <a:solidFill>
                  <a:srgbClr val="3333FF"/>
                </a:solidFill>
                <a:latin typeface="Arial" panose="020B0604020202020204" pitchFamily="34" charset="0"/>
              </a:rPr>
              <a:t>项羽人物形象</a:t>
            </a:r>
            <a:r>
              <a:rPr lang="en-US" altLang="zh-CN" sz="2800" b="1">
                <a:solidFill>
                  <a:srgbClr val="3333FF"/>
                </a:solidFill>
                <a:latin typeface="Arial" panose="020B0604020202020204" pitchFamily="34" charset="0"/>
              </a:rPr>
              <a:t>——</a:t>
            </a:r>
            <a:r>
              <a:rPr lang="zh-CN" altLang="en-US" sz="2800" b="1" dirty="0">
                <a:solidFill>
                  <a:srgbClr val="3333FF"/>
                </a:solidFill>
                <a:latin typeface="Arial" panose="020B0604020202020204" pitchFamily="34" charset="0"/>
              </a:rPr>
              <a:t>人物形象面面观</a:t>
            </a:r>
            <a:endParaRPr lang="zh-CN" altLang="en-US" sz="2800" b="1" dirty="0">
              <a:solidFill>
                <a:srgbClr val="3333FF"/>
              </a:solidFill>
              <a:latin typeface="Arial" panose="020B0604020202020204" pitchFamily="34" charset="0"/>
            </a:endParaRPr>
          </a:p>
          <a:p>
            <a:r>
              <a:rPr lang="en-US" altLang="zh-CN" sz="2800" b="1">
                <a:latin typeface="Arial" panose="020B0604020202020204" pitchFamily="34" charset="0"/>
              </a:rPr>
              <a:t>•</a:t>
            </a:r>
            <a:r>
              <a:rPr lang="zh-CN" altLang="en-US" sz="2800" b="1" dirty="0">
                <a:solidFill>
                  <a:srgbClr val="FF0000"/>
                </a:solidFill>
                <a:latin typeface="Arial" panose="020B0604020202020204" pitchFamily="34" charset="0"/>
              </a:rPr>
              <a:t>胸怀大志</a:t>
            </a:r>
            <a:r>
              <a:rPr lang="zh-CN" altLang="en-US" sz="2800" b="1" dirty="0">
                <a:latin typeface="Arial" panose="020B0604020202020204" pitchFamily="34" charset="0"/>
              </a:rPr>
              <a:t>（始皇巡游）、</a:t>
            </a:r>
            <a:r>
              <a:rPr lang="zh-CN" altLang="en-US" sz="2800" b="1" dirty="0">
                <a:solidFill>
                  <a:srgbClr val="FF0000"/>
                </a:solidFill>
                <a:latin typeface="Arial" panose="020B0604020202020204" pitchFamily="34" charset="0"/>
              </a:rPr>
              <a:t>勇猛善战</a:t>
            </a:r>
            <a:r>
              <a:rPr lang="zh-CN" altLang="en-US" sz="2800" b="1" dirty="0">
                <a:latin typeface="Arial" panose="020B0604020202020204" pitchFamily="34" charset="0"/>
              </a:rPr>
              <a:t>（巨鹿之战）、</a:t>
            </a:r>
            <a:r>
              <a:rPr lang="zh-CN" altLang="en-US" sz="2800" b="1" dirty="0">
                <a:solidFill>
                  <a:srgbClr val="FF0000"/>
                </a:solidFill>
                <a:latin typeface="Arial" panose="020B0604020202020204" pitchFamily="34" charset="0"/>
              </a:rPr>
              <a:t>儿女情长</a:t>
            </a:r>
            <a:r>
              <a:rPr lang="zh-CN" altLang="en-US" sz="2800" b="1" dirty="0">
                <a:latin typeface="Arial" panose="020B0604020202020204" pitchFamily="34" charset="0"/>
              </a:rPr>
              <a:t>（项王别姬）、</a:t>
            </a:r>
            <a:r>
              <a:rPr lang="zh-CN" altLang="en-US" sz="2800" b="1" dirty="0">
                <a:solidFill>
                  <a:srgbClr val="FF0000"/>
                </a:solidFill>
                <a:latin typeface="Arial" panose="020B0604020202020204" pitchFamily="34" charset="0"/>
              </a:rPr>
              <a:t>仁爱恻隐</a:t>
            </a:r>
            <a:r>
              <a:rPr lang="zh-CN" altLang="en-US" sz="2800" b="1" dirty="0">
                <a:latin typeface="Arial" panose="020B0604020202020204" pitchFamily="34" charset="0"/>
              </a:rPr>
              <a:t>（思民苦）、</a:t>
            </a:r>
            <a:r>
              <a:rPr lang="zh-CN" altLang="en-US" sz="2800" b="1" dirty="0">
                <a:solidFill>
                  <a:srgbClr val="FF0000"/>
                </a:solidFill>
                <a:latin typeface="Arial" panose="020B0604020202020204" pitchFamily="34" charset="0"/>
              </a:rPr>
              <a:t>义重如山</a:t>
            </a:r>
            <a:r>
              <a:rPr lang="zh-CN" altLang="en-US" sz="2800" b="1" dirty="0">
                <a:latin typeface="Arial" panose="020B0604020202020204" pitchFamily="34" charset="0"/>
              </a:rPr>
              <a:t>（与部下同甘苦，财共享）、</a:t>
            </a:r>
            <a:r>
              <a:rPr lang="zh-CN" altLang="en-US" sz="2800" b="1" dirty="0">
                <a:solidFill>
                  <a:srgbClr val="FF0000"/>
                </a:solidFill>
                <a:latin typeface="Arial" panose="020B0604020202020204" pitchFamily="34" charset="0"/>
              </a:rPr>
              <a:t>果毅决断</a:t>
            </a:r>
            <a:r>
              <a:rPr lang="zh-CN" altLang="en-US" sz="2800" b="1" dirty="0">
                <a:latin typeface="Arial" panose="020B0604020202020204" pitchFamily="34" charset="0"/>
              </a:rPr>
              <a:t>（杀宋义自立）</a:t>
            </a:r>
            <a:endParaRPr lang="zh-CN" altLang="en-US" sz="2800" b="1" dirty="0">
              <a:latin typeface="Arial" panose="020B0604020202020204" pitchFamily="34" charset="0"/>
            </a:endParaRPr>
          </a:p>
          <a:p>
            <a:r>
              <a:rPr lang="en-US" altLang="zh-CN" sz="2800" b="1">
                <a:latin typeface="Arial" panose="020B0604020202020204" pitchFamily="34" charset="0"/>
              </a:rPr>
              <a:t>•</a:t>
            </a:r>
            <a:r>
              <a:rPr lang="zh-CN" altLang="en-US" sz="2800" b="1" dirty="0">
                <a:solidFill>
                  <a:srgbClr val="FF0000"/>
                </a:solidFill>
                <a:latin typeface="Arial" panose="020B0604020202020204" pitchFamily="34" charset="0"/>
              </a:rPr>
              <a:t>残暴凶狠，好杀成性</a:t>
            </a:r>
            <a:r>
              <a:rPr lang="zh-CN" altLang="en-US" sz="2800" b="1" dirty="0">
                <a:latin typeface="Arial" panose="020B0604020202020204" pitchFamily="34" charset="0"/>
              </a:rPr>
              <a:t>（坑杀降卒，屠咸阳，杀子婴，烧秦宫，杀义帝）</a:t>
            </a:r>
            <a:endParaRPr lang="zh-CN" altLang="en-US" sz="2800" b="1" dirty="0">
              <a:latin typeface="Arial" panose="020B0604020202020204" pitchFamily="34" charset="0"/>
            </a:endParaRPr>
          </a:p>
          <a:p>
            <a:r>
              <a:rPr lang="en-US" altLang="zh-CN" sz="2800" b="1">
                <a:latin typeface="Arial" panose="020B0604020202020204" pitchFamily="34" charset="0"/>
              </a:rPr>
              <a:t>•</a:t>
            </a:r>
            <a:r>
              <a:rPr lang="zh-CN" altLang="en-US" sz="2800" b="1" dirty="0">
                <a:solidFill>
                  <a:srgbClr val="FF0000"/>
                </a:solidFill>
                <a:latin typeface="Arial" panose="020B0604020202020204" pitchFamily="34" charset="0"/>
              </a:rPr>
              <a:t>刚愎自用，听信谗言</a:t>
            </a:r>
            <a:r>
              <a:rPr lang="zh-CN" altLang="en-US" sz="2800" b="1" dirty="0">
                <a:latin typeface="Arial" panose="020B0604020202020204" pitchFamily="34" charset="0"/>
              </a:rPr>
              <a:t>（虽关心士卒，却抑制谋臣，猜忌贤能）</a:t>
            </a:r>
            <a:endParaRPr lang="zh-CN" altLang="en-US" sz="2800" b="1" dirty="0">
              <a:latin typeface="Arial" panose="020B0604020202020204" pitchFamily="34" charset="0"/>
            </a:endParaRPr>
          </a:p>
          <a:p>
            <a:r>
              <a:rPr lang="en-US" altLang="zh-CN" sz="2800" b="1">
                <a:latin typeface="Arial" panose="020B0604020202020204" pitchFamily="34" charset="0"/>
              </a:rPr>
              <a:t>•</a:t>
            </a:r>
            <a:r>
              <a:rPr lang="zh-CN" altLang="en-US" sz="2800" b="1" dirty="0">
                <a:solidFill>
                  <a:srgbClr val="FF0000"/>
                </a:solidFill>
                <a:latin typeface="Arial" panose="020B0604020202020204" pitchFamily="34" charset="0"/>
              </a:rPr>
              <a:t>目光短浅</a:t>
            </a:r>
            <a:r>
              <a:rPr lang="zh-CN" altLang="en-US" sz="2800" b="1" dirty="0">
                <a:latin typeface="Arial" panose="020B0604020202020204" pitchFamily="34" charset="0"/>
              </a:rPr>
              <a:t>（西楚霸王）、</a:t>
            </a:r>
            <a:r>
              <a:rPr lang="zh-CN" altLang="en-US" sz="2800" b="1" dirty="0">
                <a:solidFill>
                  <a:srgbClr val="FF0000"/>
                </a:solidFill>
                <a:latin typeface="Arial" panose="020B0604020202020204" pitchFamily="34" charset="0"/>
              </a:rPr>
              <a:t>吝啬小气</a:t>
            </a:r>
            <a:r>
              <a:rPr lang="zh-CN" altLang="en-US" sz="2800" b="1" dirty="0">
                <a:latin typeface="Arial" panose="020B0604020202020204" pitchFamily="34" charset="0"/>
              </a:rPr>
              <a:t>（官印迟迟不分给功臣）、</a:t>
            </a:r>
            <a:r>
              <a:rPr lang="zh-CN" altLang="en-US" sz="2800" b="1" dirty="0">
                <a:solidFill>
                  <a:srgbClr val="FF0000"/>
                </a:solidFill>
                <a:latin typeface="Arial" panose="020B0604020202020204" pitchFamily="34" charset="0"/>
              </a:rPr>
              <a:t>优柔寡断</a:t>
            </a:r>
            <a:r>
              <a:rPr lang="zh-CN" altLang="en-US" sz="2800" b="1" dirty="0">
                <a:latin typeface="Arial" panose="020B0604020202020204" pitchFamily="34" charset="0"/>
              </a:rPr>
              <a:t>（鸿门宴）、</a:t>
            </a:r>
            <a:r>
              <a:rPr lang="zh-CN" altLang="en-US" sz="2800" b="1" dirty="0">
                <a:solidFill>
                  <a:srgbClr val="FF0000"/>
                </a:solidFill>
                <a:latin typeface="Arial" panose="020B0604020202020204" pitchFamily="34" charset="0"/>
              </a:rPr>
              <a:t>迷信武力、妇人之仁、沽名钓誉</a:t>
            </a:r>
            <a:endParaRPr lang="zh-CN" altLang="en-US" sz="2800" b="1" dirty="0">
              <a:solidFill>
                <a:srgbClr val="FF0000"/>
              </a:solidFill>
              <a:latin typeface="Arial" panose="020B0604020202020204" pitchFamily="34" charset="0"/>
            </a:endParaRPr>
          </a:p>
          <a:p>
            <a:r>
              <a:rPr lang="zh-CN" altLang="en-US" sz="2800" b="1" dirty="0">
                <a:latin typeface="Arial" panose="020B0604020202020204" pitchFamily="34" charset="0"/>
              </a:rPr>
              <a:t>        透过一幕幕细节，就会清楚的发现，项羽性格中存在着多面性，它们矛盾而和谐地统一在一起，成就了项羽的霸业，也导致了他最后的失败。这些因素的有机结合，使得项羽这一人物形象具有更丰富的内涵和深厚的底蕴，显得真实自然。</a:t>
            </a:r>
            <a:endParaRPr lang="zh-CN" altLang="en-US" sz="2800" b="1" dirty="0">
              <a:latin typeface="Arial" panose="020B0604020202020204" pitchFamily="34" charset="0"/>
            </a:endParaRPr>
          </a:p>
          <a:p>
            <a:pPr>
              <a:spcBef>
                <a:spcPct val="50000"/>
              </a:spcBef>
            </a:pPr>
            <a:endParaRPr lang="zh-CN" altLang="en-US" sz="2800" b="1" dirty="0">
              <a:latin typeface="Arial" panose="020B0604020202020204" pitchFamily="34" charset="0"/>
            </a:endParaRP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58052" name="文本框 258051"/>
          <p:cNvSpPr txBox="1"/>
          <p:nvPr/>
        </p:nvSpPr>
        <p:spPr>
          <a:xfrm>
            <a:off x="395288" y="393700"/>
            <a:ext cx="8497887" cy="6062663"/>
          </a:xfrm>
          <a:prstGeom prst="rect">
            <a:avLst/>
          </a:prstGeom>
          <a:noFill/>
          <a:ln w="9525">
            <a:noFill/>
          </a:ln>
        </p:spPr>
        <p:txBody>
          <a:bodyPr>
            <a:spAutoFit/>
          </a:bodyPr>
          <a:p>
            <a:pPr lvl="2"/>
            <a:r>
              <a:rPr lang="zh-CN" altLang="en-US" sz="4000" b="1" dirty="0">
                <a:solidFill>
                  <a:srgbClr val="FF0000"/>
                </a:solidFill>
                <a:latin typeface="Arial" panose="020B0604020202020204" pitchFamily="34" charset="0"/>
              </a:rPr>
              <a:t>小结：</a:t>
            </a:r>
            <a:endParaRPr lang="zh-CN" altLang="en-US" sz="4000" b="1" dirty="0">
              <a:solidFill>
                <a:srgbClr val="FF0000"/>
              </a:solidFill>
              <a:latin typeface="Arial" panose="020B0604020202020204" pitchFamily="34" charset="0"/>
            </a:endParaRPr>
          </a:p>
          <a:p>
            <a:r>
              <a:rPr lang="zh-CN" altLang="en-US" sz="3200" b="1" dirty="0">
                <a:latin typeface="Arial" panose="020B0604020202020204" pitchFamily="34" charset="0"/>
              </a:rPr>
              <a:t>       人是立体的，多种性格矛盾而统一地集合在同一个人的身上。而这复杂的性格就流露在人的一言一行中。传记的写作要求作者首先要深入传主的生活，通过各种渠道去了解、走进传主的精神世界，在动笔前必须对传主有全面深刻的认识。司马迁穷尽其一生的精力来写作</a:t>
            </a:r>
            <a:r>
              <a:rPr lang="en-US" altLang="zh-CN" sz="3200" b="1" dirty="0">
                <a:latin typeface="Arial" panose="020B0604020202020204" pitchFamily="34" charset="0"/>
              </a:rPr>
              <a:t>《</a:t>
            </a:r>
            <a:r>
              <a:rPr lang="zh-CN" altLang="en-US" sz="3200" b="1" dirty="0">
                <a:latin typeface="Arial" panose="020B0604020202020204" pitchFamily="34" charset="0"/>
              </a:rPr>
              <a:t>史记</a:t>
            </a:r>
            <a:r>
              <a:rPr lang="en-US" altLang="zh-CN" sz="3200" b="1" dirty="0">
                <a:latin typeface="Arial" panose="020B0604020202020204" pitchFamily="34" charset="0"/>
              </a:rPr>
              <a:t>》</a:t>
            </a:r>
            <a:r>
              <a:rPr lang="zh-CN" altLang="en-US" sz="3200" b="1" dirty="0">
                <a:latin typeface="Arial" panose="020B0604020202020204" pitchFamily="34" charset="0"/>
              </a:rPr>
              <a:t>，在资料的准备上做足了工夫。只有这样，在动笔写作时，才能恰当地将传主真实而全面地呈现出来。虽时隔千年，但西楚霸王项羽这个失败的英雄通过司马迁的文字仍鲜活地站立在我们面前。</a:t>
            </a:r>
            <a:endParaRPr lang="zh-CN" altLang="en-US" sz="3200" b="1" dirty="0">
              <a:latin typeface="Arial" panose="020B0604020202020204" pitchFamily="34" charset="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6674" name="文本占位符 156673"/>
          <p:cNvSpPr>
            <a:spLocks noGrp="1" noRot="1"/>
          </p:cNvSpPr>
          <p:nvPr>
            <p:ph type="body" idx="1"/>
          </p:nvPr>
        </p:nvSpPr>
        <p:spPr>
          <a:xfrm>
            <a:off x="0" y="1371600"/>
            <a:ext cx="9144000" cy="5943600"/>
          </a:xfrm>
          <a:ln/>
        </p:spPr>
        <p:txBody>
          <a:bodyPr/>
          <a:p>
            <a:pPr>
              <a:spcBef>
                <a:spcPct val="50000"/>
              </a:spcBef>
              <a:buNone/>
            </a:pPr>
            <a:r>
              <a:rPr lang="zh-CN" altLang="en-US" sz="4000" b="1" dirty="0">
                <a:solidFill>
                  <a:srgbClr val="0000FF"/>
                </a:solidFill>
                <a:ea typeface="华文行楷" pitchFamily="2" charset="-122"/>
              </a:rPr>
              <a:t>本纪（</a:t>
            </a:r>
            <a:r>
              <a:rPr lang="en-US" altLang="zh-CN" sz="4000" b="1" dirty="0">
                <a:solidFill>
                  <a:srgbClr val="0000FF"/>
                </a:solidFill>
                <a:ea typeface="华文行楷" pitchFamily="2" charset="-122"/>
                <a:sym typeface="Wingdings" panose="05000000000000000000" pitchFamily="2" charset="2"/>
              </a:rPr>
              <a:t>12</a:t>
            </a:r>
            <a:r>
              <a:rPr lang="zh-CN" altLang="en-US" sz="4000" b="1" dirty="0">
                <a:solidFill>
                  <a:srgbClr val="0000FF"/>
                </a:solidFill>
                <a:ea typeface="华文行楷" pitchFamily="2" charset="-122"/>
                <a:sym typeface="Wingdings" panose="05000000000000000000" pitchFamily="2" charset="2"/>
              </a:rPr>
              <a:t>）</a:t>
            </a:r>
            <a:r>
              <a:rPr lang="zh-CN" altLang="en-US" sz="4000" b="1" dirty="0">
                <a:solidFill>
                  <a:srgbClr val="0000FF"/>
                </a:solidFill>
                <a:ea typeface="华文行楷" pitchFamily="2" charset="-122"/>
              </a:rPr>
              <a:t>叙述历代帝王的历史</a:t>
            </a:r>
            <a:endParaRPr lang="zh-CN" altLang="en-US" sz="4000" b="1" dirty="0">
              <a:solidFill>
                <a:srgbClr val="0000FF"/>
              </a:solidFill>
              <a:ea typeface="华文行楷" pitchFamily="2" charset="-122"/>
            </a:endParaRPr>
          </a:p>
          <a:p>
            <a:pPr>
              <a:spcBef>
                <a:spcPct val="50000"/>
              </a:spcBef>
              <a:buNone/>
            </a:pPr>
            <a:r>
              <a:rPr lang="zh-CN" altLang="en-US" sz="4000" b="1" dirty="0">
                <a:solidFill>
                  <a:srgbClr val="0000FF"/>
                </a:solidFill>
                <a:ea typeface="华文行楷" pitchFamily="2" charset="-122"/>
              </a:rPr>
              <a:t>世家（</a:t>
            </a:r>
            <a:r>
              <a:rPr lang="en-US" altLang="zh-CN" sz="4000" b="1" dirty="0">
                <a:solidFill>
                  <a:srgbClr val="0000FF"/>
                </a:solidFill>
                <a:ea typeface="华文行楷" pitchFamily="2" charset="-122"/>
              </a:rPr>
              <a:t>30</a:t>
            </a:r>
            <a:r>
              <a:rPr lang="zh-CN" altLang="en-US" sz="4000" b="1" dirty="0">
                <a:solidFill>
                  <a:srgbClr val="0000FF"/>
                </a:solidFill>
                <a:ea typeface="华文行楷" pitchFamily="2" charset="-122"/>
              </a:rPr>
              <a:t>）叙述贵族王侯的历史</a:t>
            </a:r>
            <a:endParaRPr lang="zh-CN" altLang="en-US" sz="4000" b="1" dirty="0">
              <a:solidFill>
                <a:srgbClr val="0000FF"/>
              </a:solidFill>
              <a:ea typeface="华文行楷" pitchFamily="2" charset="-122"/>
            </a:endParaRPr>
          </a:p>
          <a:p>
            <a:pPr>
              <a:spcBef>
                <a:spcPct val="50000"/>
              </a:spcBef>
              <a:buNone/>
            </a:pPr>
            <a:r>
              <a:rPr lang="zh-CN" altLang="en-US" sz="4000" b="1" dirty="0">
                <a:solidFill>
                  <a:srgbClr val="0000FF"/>
                </a:solidFill>
                <a:ea typeface="华文行楷" pitchFamily="2" charset="-122"/>
              </a:rPr>
              <a:t>列传（</a:t>
            </a:r>
            <a:r>
              <a:rPr lang="en-US" altLang="zh-CN" sz="4000" b="1" dirty="0">
                <a:solidFill>
                  <a:srgbClr val="0000FF"/>
                </a:solidFill>
                <a:ea typeface="华文行楷" pitchFamily="2" charset="-122"/>
              </a:rPr>
              <a:t>70</a:t>
            </a:r>
            <a:r>
              <a:rPr lang="zh-CN" altLang="en-US" sz="4000" b="1" dirty="0">
                <a:solidFill>
                  <a:srgbClr val="0000FF"/>
                </a:solidFill>
                <a:ea typeface="华文行楷" pitchFamily="2" charset="-122"/>
              </a:rPr>
              <a:t>）历代诸侯之外名官名人的事迹</a:t>
            </a:r>
            <a:endParaRPr lang="zh-CN" altLang="en-US" sz="4000" b="1" dirty="0">
              <a:solidFill>
                <a:srgbClr val="0000FF"/>
              </a:solidFill>
              <a:ea typeface="华文行楷" pitchFamily="2" charset="-122"/>
            </a:endParaRPr>
          </a:p>
          <a:p>
            <a:pPr>
              <a:spcBef>
                <a:spcPct val="50000"/>
              </a:spcBef>
              <a:buNone/>
            </a:pPr>
            <a:r>
              <a:rPr lang="zh-CN" altLang="en-US" sz="4000" b="1" dirty="0">
                <a:solidFill>
                  <a:srgbClr val="0000FF"/>
                </a:solidFill>
                <a:ea typeface="华文行楷" pitchFamily="2" charset="-122"/>
              </a:rPr>
              <a:t> 表（</a:t>
            </a:r>
            <a:r>
              <a:rPr lang="en-US" altLang="zh-CN" sz="4000" b="1" dirty="0">
                <a:solidFill>
                  <a:srgbClr val="0000FF"/>
                </a:solidFill>
                <a:ea typeface="华文行楷" pitchFamily="2" charset="-122"/>
              </a:rPr>
              <a:t>10</a:t>
            </a:r>
            <a:r>
              <a:rPr lang="zh-CN" altLang="en-US" sz="4000" b="1" dirty="0">
                <a:solidFill>
                  <a:srgbClr val="0000FF"/>
                </a:solidFill>
                <a:ea typeface="华文行楷" pitchFamily="2" charset="-122"/>
              </a:rPr>
              <a:t>）各个历史时期的简单大事记</a:t>
            </a:r>
            <a:endParaRPr lang="zh-CN" altLang="en-US" sz="4000" b="1" dirty="0">
              <a:solidFill>
                <a:srgbClr val="0000FF"/>
              </a:solidFill>
              <a:ea typeface="华文行楷" pitchFamily="2" charset="-122"/>
            </a:endParaRPr>
          </a:p>
          <a:p>
            <a:pPr>
              <a:spcBef>
                <a:spcPct val="50000"/>
              </a:spcBef>
              <a:buNone/>
            </a:pPr>
            <a:r>
              <a:rPr lang="zh-CN" altLang="en-US" sz="4000" b="1" dirty="0">
                <a:solidFill>
                  <a:srgbClr val="0000FF"/>
                </a:solidFill>
                <a:ea typeface="华文行楷" pitchFamily="2" charset="-122"/>
              </a:rPr>
              <a:t> 书（</a:t>
            </a:r>
            <a:r>
              <a:rPr lang="en-US" altLang="zh-CN" sz="4000" b="1" dirty="0">
                <a:solidFill>
                  <a:srgbClr val="0000FF"/>
                </a:solidFill>
                <a:ea typeface="华文行楷" pitchFamily="2" charset="-122"/>
              </a:rPr>
              <a:t>8</a:t>
            </a:r>
            <a:r>
              <a:rPr lang="zh-CN" altLang="en-US" sz="4000" b="1" dirty="0">
                <a:solidFill>
                  <a:srgbClr val="0000FF"/>
                </a:solidFill>
                <a:ea typeface="华文行楷" pitchFamily="2" charset="-122"/>
              </a:rPr>
              <a:t>） 记载典章制度，天文地理</a:t>
            </a:r>
            <a:endParaRPr lang="zh-CN" altLang="en-US" sz="4000" b="1" dirty="0">
              <a:solidFill>
                <a:srgbClr val="0000FF"/>
              </a:solidFill>
              <a:ea typeface="华文行楷" pitchFamily="2" charset="-122"/>
            </a:endParaRPr>
          </a:p>
          <a:p>
            <a:endParaRPr lang="zh-CN" altLang="en-US" sz="5400">
              <a:ea typeface="华文行楷" pitchFamily="2" charset="-122"/>
            </a:endParaRPr>
          </a:p>
        </p:txBody>
      </p:sp>
      <p:sp>
        <p:nvSpPr>
          <p:cNvPr id="156675" name="文本框 156674"/>
          <p:cNvSpPr txBox="1"/>
          <p:nvPr/>
        </p:nvSpPr>
        <p:spPr>
          <a:xfrm>
            <a:off x="228600" y="304800"/>
            <a:ext cx="7848600" cy="914400"/>
          </a:xfrm>
          <a:prstGeom prst="rect">
            <a:avLst/>
          </a:prstGeom>
          <a:noFill/>
          <a:ln w="9525">
            <a:noFill/>
          </a:ln>
        </p:spPr>
        <p:txBody>
          <a:bodyPr>
            <a:spAutoFit/>
          </a:bodyPr>
          <a:p>
            <a:pPr>
              <a:spcBef>
                <a:spcPct val="50000"/>
              </a:spcBef>
              <a:buClr>
                <a:schemeClr val="bg1"/>
              </a:buClr>
            </a:pPr>
            <a:r>
              <a:rPr lang="en-US" altLang="zh-CN" sz="5400" b="1" dirty="0">
                <a:solidFill>
                  <a:srgbClr val="0000FF"/>
                </a:solidFill>
                <a:latin typeface="Tahoma" panose="020B0604030504040204" pitchFamily="34" charset="0"/>
                <a:ea typeface="华文行楷" pitchFamily="2" charset="-122"/>
              </a:rPr>
              <a:t>《</a:t>
            </a:r>
            <a:r>
              <a:rPr lang="zh-CN" altLang="en-US" sz="5400" b="1" dirty="0">
                <a:solidFill>
                  <a:srgbClr val="0000FF"/>
                </a:solidFill>
                <a:latin typeface="Tahoma" panose="020B0604030504040204" pitchFamily="34" charset="0"/>
                <a:ea typeface="华文行楷" pitchFamily="2" charset="-122"/>
              </a:rPr>
              <a:t>史记</a:t>
            </a:r>
            <a:r>
              <a:rPr lang="en-US" altLang="zh-CN" sz="5400" b="1" dirty="0">
                <a:solidFill>
                  <a:srgbClr val="0000FF"/>
                </a:solidFill>
                <a:latin typeface="Tahoma" panose="020B0604030504040204" pitchFamily="34" charset="0"/>
                <a:ea typeface="华文行楷" pitchFamily="2" charset="-122"/>
              </a:rPr>
              <a:t>》</a:t>
            </a:r>
            <a:r>
              <a:rPr lang="zh-CN" altLang="en-US" sz="5400" b="1" dirty="0">
                <a:solidFill>
                  <a:srgbClr val="0000FF"/>
                </a:solidFill>
                <a:latin typeface="Tahoma" panose="020B0604030504040204" pitchFamily="34" charset="0"/>
                <a:ea typeface="华文行楷" pitchFamily="2" charset="-122"/>
              </a:rPr>
              <a:t>由五部分组成：</a:t>
            </a:r>
            <a:endParaRPr lang="zh-CN" altLang="en-US" sz="5400" b="1">
              <a:solidFill>
                <a:srgbClr val="0000FF"/>
              </a:solidFill>
              <a:latin typeface="Tahoma" panose="020B0604030504040204" pitchFamily="34" charset="0"/>
              <a:ea typeface="华文行楷"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56675"/>
                                        </p:tgtEl>
                                        <p:attrNameLst>
                                          <p:attrName>style.visibility</p:attrName>
                                        </p:attrNameLst>
                                      </p:cBhvr>
                                      <p:to>
                                        <p:strVal val="visible"/>
                                      </p:to>
                                    </p:set>
                                    <p:anim calcmode="lin" valueType="num">
                                      <p:cBhvr additive="base">
                                        <p:cTn id="7" dur="500" fill="hold"/>
                                        <p:tgtEl>
                                          <p:spTgt spid="156675"/>
                                        </p:tgtEl>
                                        <p:attrNameLst>
                                          <p:attrName>ppt_x</p:attrName>
                                        </p:attrNameLst>
                                      </p:cBhvr>
                                      <p:tavLst>
                                        <p:tav tm="0">
                                          <p:val>
                                            <p:strVal val="0-#ppt_w/2"/>
                                          </p:val>
                                        </p:tav>
                                        <p:tav tm="100000">
                                          <p:val>
                                            <p:strVal val="#ppt_x"/>
                                          </p:val>
                                        </p:tav>
                                      </p:tavLst>
                                    </p:anim>
                                    <p:anim calcmode="lin" valueType="num">
                                      <p:cBhvr additive="base">
                                        <p:cTn id="8" dur="500" fill="hold"/>
                                        <p:tgtEl>
                                          <p:spTgt spid="15667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56674">
                                            <p:txEl>
                                              <p:charRg st="0" end="16"/>
                                            </p:txEl>
                                          </p:spTgt>
                                        </p:tgtEl>
                                        <p:attrNameLst>
                                          <p:attrName>style.visibility</p:attrName>
                                        </p:attrNameLst>
                                      </p:cBhvr>
                                      <p:to>
                                        <p:strVal val="visible"/>
                                      </p:to>
                                    </p:set>
                                    <p:anim calcmode="lin" valueType="num">
                                      <p:cBhvr additive="base">
                                        <p:cTn id="13" dur="500" fill="hold"/>
                                        <p:tgtEl>
                                          <p:spTgt spid="156674">
                                            <p:txEl>
                                              <p:charRg st="0" end="16"/>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156674">
                                            <p:txEl>
                                              <p:charRg st="0" end="16"/>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156674">
                                            <p:txEl>
                                              <p:charRg st="16" end="32"/>
                                            </p:txEl>
                                          </p:spTgt>
                                        </p:tgtEl>
                                        <p:attrNameLst>
                                          <p:attrName>style.visibility</p:attrName>
                                        </p:attrNameLst>
                                      </p:cBhvr>
                                      <p:to>
                                        <p:strVal val="visible"/>
                                      </p:to>
                                    </p:set>
                                    <p:anim calcmode="lin" valueType="num">
                                      <p:cBhvr additive="base">
                                        <p:cTn id="19" dur="500" fill="hold"/>
                                        <p:tgtEl>
                                          <p:spTgt spid="156674">
                                            <p:txEl>
                                              <p:charRg st="16" end="3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156674">
                                            <p:txEl>
                                              <p:charRg st="16" end="32"/>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156674">
                                            <p:txEl>
                                              <p:charRg st="32" end="52"/>
                                            </p:txEl>
                                          </p:spTgt>
                                        </p:tgtEl>
                                        <p:attrNameLst>
                                          <p:attrName>style.visibility</p:attrName>
                                        </p:attrNameLst>
                                      </p:cBhvr>
                                      <p:to>
                                        <p:strVal val="visible"/>
                                      </p:to>
                                    </p:set>
                                    <p:anim calcmode="lin" valueType="num">
                                      <p:cBhvr additive="base">
                                        <p:cTn id="25" dur="500" fill="hold"/>
                                        <p:tgtEl>
                                          <p:spTgt spid="156674">
                                            <p:txEl>
                                              <p:charRg st="32" end="52"/>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156674">
                                            <p:txEl>
                                              <p:charRg st="32" end="52"/>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156674">
                                            <p:txEl>
                                              <p:charRg st="52" end="71"/>
                                            </p:txEl>
                                          </p:spTgt>
                                        </p:tgtEl>
                                        <p:attrNameLst>
                                          <p:attrName>style.visibility</p:attrName>
                                        </p:attrNameLst>
                                      </p:cBhvr>
                                      <p:to>
                                        <p:strVal val="visible"/>
                                      </p:to>
                                    </p:set>
                                    <p:anim calcmode="lin" valueType="num">
                                      <p:cBhvr additive="base">
                                        <p:cTn id="31" dur="500" fill="hold"/>
                                        <p:tgtEl>
                                          <p:spTgt spid="156674">
                                            <p:txEl>
                                              <p:charRg st="52" end="71"/>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156674">
                                            <p:txEl>
                                              <p:charRg st="52" end="71"/>
                                            </p:txEl>
                                          </p:spTgt>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156674">
                                            <p:txEl>
                                              <p:charRg st="71" end="89"/>
                                            </p:txEl>
                                          </p:spTgt>
                                        </p:tgtEl>
                                        <p:attrNameLst>
                                          <p:attrName>style.visibility</p:attrName>
                                        </p:attrNameLst>
                                      </p:cBhvr>
                                      <p:to>
                                        <p:strVal val="visible"/>
                                      </p:to>
                                    </p:set>
                                    <p:anim calcmode="lin" valueType="num">
                                      <p:cBhvr additive="base">
                                        <p:cTn id="37" dur="500" fill="hold"/>
                                        <p:tgtEl>
                                          <p:spTgt spid="156674">
                                            <p:txEl>
                                              <p:charRg st="71" end="89"/>
                                            </p:txEl>
                                          </p:spTgt>
                                        </p:tgtEl>
                                        <p:attrNameLst>
                                          <p:attrName>ppt_x</p:attrName>
                                        </p:attrNameLst>
                                      </p:cBhvr>
                                      <p:tavLst>
                                        <p:tav tm="0">
                                          <p:val>
                                            <p:strVal val="0-#ppt_w/2"/>
                                          </p:val>
                                        </p:tav>
                                        <p:tav tm="100000">
                                          <p:val>
                                            <p:strVal val="#ppt_x"/>
                                          </p:val>
                                        </p:tav>
                                      </p:tavLst>
                                    </p:anim>
                                    <p:anim calcmode="lin" valueType="num">
                                      <p:cBhvr additive="base">
                                        <p:cTn id="38" dur="500" fill="hold"/>
                                        <p:tgtEl>
                                          <p:spTgt spid="156674">
                                            <p:txEl>
                                              <p:charRg st="71" end="89"/>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6674" grpId="0" build="p"/>
      <p:bldP spid="15667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7396" name="文本框 187395"/>
          <p:cNvSpPr txBox="1"/>
          <p:nvPr/>
        </p:nvSpPr>
        <p:spPr>
          <a:xfrm>
            <a:off x="250825" y="620713"/>
            <a:ext cx="8642350" cy="5330825"/>
          </a:xfrm>
          <a:prstGeom prst="rect">
            <a:avLst/>
          </a:prstGeom>
          <a:noFill/>
          <a:ln w="9525">
            <a:noFill/>
          </a:ln>
        </p:spPr>
        <p:txBody>
          <a:bodyPr>
            <a:spAutoFit/>
          </a:bodyPr>
          <a:p>
            <a:endParaRPr lang="en-US" altLang="zh-CN" sz="4400" b="1" dirty="0">
              <a:latin typeface="Arial" panose="020B0604020202020204" pitchFamily="34" charset="0"/>
              <a:ea typeface="华文新魏" pitchFamily="2" charset="-122"/>
            </a:endParaRPr>
          </a:p>
          <a:p>
            <a:endParaRPr lang="en-US" altLang="zh-CN" sz="4400" b="1" dirty="0">
              <a:latin typeface="Arial" panose="020B0604020202020204" pitchFamily="34" charset="0"/>
              <a:ea typeface="华文新魏" pitchFamily="2" charset="-122"/>
            </a:endParaRPr>
          </a:p>
          <a:p>
            <a:r>
              <a:rPr lang="en-US" altLang="zh-CN" sz="3200" b="1" dirty="0">
                <a:latin typeface="Arial" panose="020B0604020202020204" pitchFamily="34" charset="0"/>
              </a:rPr>
              <a:t>       </a:t>
            </a:r>
            <a:r>
              <a:rPr lang="zh-CN" altLang="en-US" sz="3200" b="1" dirty="0">
                <a:latin typeface="Arial" panose="020B0604020202020204" pitchFamily="34" charset="0"/>
              </a:rPr>
              <a:t>司马迁</a:t>
            </a:r>
            <a:r>
              <a:rPr lang="en-US" altLang="zh-CN" sz="3200" b="1" dirty="0">
                <a:latin typeface="Arial" panose="020B0604020202020204" pitchFamily="34" charset="0"/>
              </a:rPr>
              <a:t>《</a:t>
            </a:r>
            <a:r>
              <a:rPr lang="zh-CN" altLang="en-US" sz="3200" b="1" dirty="0">
                <a:latin typeface="Arial" panose="020B0604020202020204" pitchFamily="34" charset="0"/>
              </a:rPr>
              <a:t>史记</a:t>
            </a:r>
            <a:r>
              <a:rPr lang="en-US" altLang="zh-CN" sz="3200" b="1" dirty="0">
                <a:latin typeface="Arial" panose="020B0604020202020204" pitchFamily="34" charset="0"/>
              </a:rPr>
              <a:t>》</a:t>
            </a:r>
            <a:r>
              <a:rPr lang="zh-CN" altLang="en-US" sz="3200" b="1" dirty="0">
                <a:latin typeface="Arial" panose="020B0604020202020204" pitchFamily="34" charset="0"/>
              </a:rPr>
              <a:t>中的</a:t>
            </a:r>
            <a:r>
              <a:rPr lang="en-US" altLang="zh-CN" sz="3200" b="1" dirty="0">
                <a:latin typeface="Arial" panose="020B0604020202020204" pitchFamily="34" charset="0"/>
              </a:rPr>
              <a:t>《</a:t>
            </a:r>
            <a:r>
              <a:rPr lang="zh-CN" altLang="en-US" sz="3200" b="1" dirty="0">
                <a:latin typeface="Arial" panose="020B0604020202020204" pitchFamily="34" charset="0"/>
              </a:rPr>
              <a:t>项羽本纪</a:t>
            </a:r>
            <a:r>
              <a:rPr lang="en-US" altLang="zh-CN" sz="3200" b="1" dirty="0">
                <a:latin typeface="Arial" panose="020B0604020202020204" pitchFamily="34" charset="0"/>
              </a:rPr>
              <a:t>》</a:t>
            </a:r>
            <a:r>
              <a:rPr lang="zh-CN" altLang="en-US" sz="3200" b="1" dirty="0">
                <a:latin typeface="Arial" panose="020B0604020202020204" pitchFamily="34" charset="0"/>
              </a:rPr>
              <a:t>，是</a:t>
            </a:r>
            <a:r>
              <a:rPr lang="en-US" altLang="zh-CN" sz="3200" b="1" dirty="0">
                <a:latin typeface="Arial" panose="020B0604020202020204" pitchFamily="34" charset="0"/>
              </a:rPr>
              <a:t>《</a:t>
            </a:r>
            <a:r>
              <a:rPr lang="zh-CN" altLang="en-US" sz="3200" b="1" dirty="0">
                <a:latin typeface="Arial" panose="020B0604020202020204" pitchFamily="34" charset="0"/>
              </a:rPr>
              <a:t>史记</a:t>
            </a:r>
            <a:r>
              <a:rPr lang="en-US" altLang="zh-CN" sz="3200" b="1" dirty="0">
                <a:latin typeface="Arial" panose="020B0604020202020204" pitchFamily="34" charset="0"/>
              </a:rPr>
              <a:t>》</a:t>
            </a:r>
            <a:r>
              <a:rPr lang="zh-CN" altLang="en-US" sz="3200" b="1" dirty="0">
                <a:latin typeface="Arial" panose="020B0604020202020204" pitchFamily="34" charset="0"/>
              </a:rPr>
              <a:t>人物传记中写得最富文学色彩的篇章之一。</a:t>
            </a:r>
            <a:r>
              <a:rPr lang="zh-CN" altLang="en-US" sz="3200" b="1" dirty="0">
                <a:solidFill>
                  <a:srgbClr val="3333FF"/>
                </a:solidFill>
                <a:latin typeface="Arial" panose="020B0604020202020204" pitchFamily="34" charset="0"/>
              </a:rPr>
              <a:t>全文依次描述了起义反秦、巨鹿之战、坑杀秦卒、鸿门宴、杀义帝、封诸侯、楚汉纷争、垓下之围和乌江自刎等一系列重要场景，</a:t>
            </a:r>
            <a:r>
              <a:rPr lang="zh-CN" altLang="en-US" sz="3200" b="1" dirty="0">
                <a:latin typeface="Arial" panose="020B0604020202020204" pitchFamily="34" charset="0"/>
              </a:rPr>
              <a:t>记录了项羽一生的主要业迹，情节生动，形象鲜明；本文所节选的，是</a:t>
            </a:r>
            <a:r>
              <a:rPr lang="en-US" altLang="zh-CN" sz="3200" b="1" dirty="0">
                <a:latin typeface="Arial" panose="020B0604020202020204" pitchFamily="34" charset="0"/>
              </a:rPr>
              <a:t>《</a:t>
            </a:r>
            <a:r>
              <a:rPr lang="zh-CN" altLang="en-US" sz="3200" b="1" dirty="0">
                <a:latin typeface="Arial" panose="020B0604020202020204" pitchFamily="34" charset="0"/>
              </a:rPr>
              <a:t>项羽本纪</a:t>
            </a:r>
            <a:r>
              <a:rPr lang="en-US" altLang="zh-CN" sz="3200" b="1" dirty="0">
                <a:latin typeface="Arial" panose="020B0604020202020204" pitchFamily="34" charset="0"/>
              </a:rPr>
              <a:t>》</a:t>
            </a:r>
            <a:r>
              <a:rPr lang="zh-CN" altLang="en-US" sz="3200" b="1" dirty="0">
                <a:latin typeface="Arial" panose="020B0604020202020204" pitchFamily="34" charset="0"/>
              </a:rPr>
              <a:t>的几个章节：“</a:t>
            </a:r>
            <a:r>
              <a:rPr lang="zh-CN" altLang="en-US" sz="3200" b="1" dirty="0">
                <a:solidFill>
                  <a:srgbClr val="3333FF"/>
                </a:solidFill>
                <a:latin typeface="Arial" panose="020B0604020202020204" pitchFamily="34" charset="0"/>
              </a:rPr>
              <a:t>少怀壮志”、“叱咤风云”、“垓下悲歌”。</a:t>
            </a:r>
            <a:endParaRPr lang="zh-CN" altLang="en-US" sz="3200" b="1" dirty="0">
              <a:solidFill>
                <a:srgbClr val="3333FF"/>
              </a:solidFill>
              <a:latin typeface="Arial" panose="020B0604020202020204" pitchFamily="34" charset="0"/>
            </a:endParaRPr>
          </a:p>
        </p:txBody>
      </p:sp>
      <p:sp>
        <p:nvSpPr>
          <p:cNvPr id="187397" name="文本框 187396"/>
          <p:cNvSpPr txBox="1"/>
          <p:nvPr/>
        </p:nvSpPr>
        <p:spPr>
          <a:xfrm>
            <a:off x="468313" y="609600"/>
            <a:ext cx="3887787" cy="823913"/>
          </a:xfrm>
          <a:prstGeom prst="rect">
            <a:avLst/>
          </a:prstGeom>
          <a:noFill/>
          <a:ln w="9525">
            <a:noFill/>
          </a:ln>
        </p:spPr>
        <p:txBody>
          <a:bodyPr>
            <a:spAutoFit/>
          </a:bodyPr>
          <a:p>
            <a:pPr>
              <a:spcBef>
                <a:spcPct val="50000"/>
              </a:spcBef>
            </a:pPr>
            <a:r>
              <a:rPr lang="en-US" altLang="zh-CN" sz="4800" b="1" dirty="0">
                <a:solidFill>
                  <a:srgbClr val="3333FF"/>
                </a:solidFill>
                <a:latin typeface="Arial" panose="020B0604020202020204" pitchFamily="34" charset="0"/>
                <a:ea typeface="方正姚体" pitchFamily="2" charset="-122"/>
              </a:rPr>
              <a:t>《</a:t>
            </a:r>
            <a:r>
              <a:rPr lang="zh-CN" altLang="en-US" sz="4800" b="1" dirty="0">
                <a:solidFill>
                  <a:srgbClr val="3333FF"/>
                </a:solidFill>
                <a:latin typeface="Arial" panose="020B0604020202020204" pitchFamily="34" charset="0"/>
                <a:ea typeface="方正姚体" pitchFamily="2" charset="-122"/>
              </a:rPr>
              <a:t>项羽本纪</a:t>
            </a:r>
            <a:r>
              <a:rPr lang="en-US" altLang="zh-CN" sz="4800" b="1">
                <a:solidFill>
                  <a:srgbClr val="3333FF"/>
                </a:solidFill>
                <a:latin typeface="Arial" panose="020B0604020202020204" pitchFamily="34" charset="0"/>
                <a:ea typeface="方正姚体" pitchFamily="2" charset="-122"/>
              </a:rPr>
              <a:t>》</a:t>
            </a:r>
            <a:endParaRPr lang="en-US" altLang="zh-CN" sz="4800" b="1">
              <a:solidFill>
                <a:srgbClr val="3333FF"/>
              </a:solidFill>
              <a:latin typeface="Arial" panose="020B0604020202020204" pitchFamily="34" charset="0"/>
              <a:ea typeface="方正姚体" pitchFamily="2" charset="-122"/>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57698" name="图片 157697" descr="l1"/>
          <p:cNvPicPr>
            <a:picLocks noChangeAspect="1"/>
          </p:cNvPicPr>
          <p:nvPr/>
        </p:nvPicPr>
        <p:blipFill>
          <a:blip r:embed="rId1"/>
          <a:stretch>
            <a:fillRect/>
          </a:stretch>
        </p:blipFill>
        <p:spPr>
          <a:xfrm>
            <a:off x="0" y="1066800"/>
            <a:ext cx="8686800" cy="5791200"/>
          </a:xfrm>
          <a:prstGeom prst="rect">
            <a:avLst/>
          </a:prstGeom>
          <a:noFill/>
          <a:ln w="9525">
            <a:noFill/>
          </a:ln>
        </p:spPr>
      </p:pic>
      <p:sp>
        <p:nvSpPr>
          <p:cNvPr id="157699" name="文本框 157698"/>
          <p:cNvSpPr txBox="1"/>
          <p:nvPr/>
        </p:nvSpPr>
        <p:spPr>
          <a:xfrm>
            <a:off x="0" y="304800"/>
            <a:ext cx="7162800" cy="701675"/>
          </a:xfrm>
          <a:prstGeom prst="rect">
            <a:avLst/>
          </a:prstGeom>
          <a:noFill/>
          <a:ln w="9525">
            <a:noFill/>
          </a:ln>
        </p:spPr>
        <p:txBody>
          <a:bodyPr>
            <a:spAutoFit/>
          </a:bodyPr>
          <a:p>
            <a:pPr>
              <a:spcBef>
                <a:spcPct val="50000"/>
              </a:spcBef>
              <a:buClr>
                <a:schemeClr val="bg1"/>
              </a:buClr>
            </a:pPr>
            <a:r>
              <a:rPr lang="zh-CN" altLang="en-US" sz="4000" b="1" dirty="0">
                <a:latin typeface="Tahoma" panose="020B0604030504040204" pitchFamily="34" charset="0"/>
                <a:ea typeface="华文行楷" pitchFamily="2" charset="-122"/>
              </a:rPr>
              <a:t>楚汉战争：关键战役线路图</a:t>
            </a:r>
            <a:endParaRPr lang="zh-CN" altLang="en-US" sz="4000" b="1">
              <a:latin typeface="Tahoma" panose="020B0604030504040204" pitchFamily="34" charset="0"/>
              <a:ea typeface="华文行楷" pitchFamily="2" charset="-122"/>
            </a:endParaRPr>
          </a:p>
        </p:txBody>
      </p:sp>
    </p:spTree>
  </p:cSld>
  <p:clrMapOvr>
    <a:masterClrMapping/>
  </p:clrMapOvr>
</p:sld>
</file>

<file path=ppt/theme/theme1.xml><?xml version="1.0" encoding="utf-8"?>
<a:theme xmlns:a="http://schemas.openxmlformats.org/drawingml/2006/main" name="CDESIGNN">
  <a:themeElements>
    <a:clrScheme name="">
      <a:dk1>
        <a:srgbClr val="000000"/>
      </a:dk1>
      <a:lt1>
        <a:srgbClr val="FFFFFF"/>
      </a:lt1>
      <a:dk2>
        <a:srgbClr val="E40000"/>
      </a:dk2>
      <a:lt2>
        <a:srgbClr val="DDDDDD"/>
      </a:lt2>
      <a:accent1>
        <a:srgbClr val="E1F4FF"/>
      </a:accent1>
      <a:accent2>
        <a:srgbClr val="FFE2C5"/>
      </a:accent2>
      <a:accent3>
        <a:srgbClr val="FFFFFF"/>
      </a:accent3>
      <a:accent4>
        <a:srgbClr val="000000"/>
      </a:accent4>
      <a:accent5>
        <a:srgbClr val="EDF8FF"/>
      </a:accent5>
      <a:accent6>
        <a:srgbClr val="E5CAB0"/>
      </a:accent6>
      <a:hlink>
        <a:srgbClr val="0066CC"/>
      </a:hlink>
      <a:folHlink>
        <a:srgbClr val="9F9FBF"/>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E40000"/>
        </a:dk2>
        <a:lt2>
          <a:srgbClr val="DDDDDD"/>
        </a:lt2>
        <a:accent1>
          <a:srgbClr val="E1F4FF"/>
        </a:accent1>
        <a:accent2>
          <a:srgbClr val="FFE2C5"/>
        </a:accent2>
        <a:accent3>
          <a:srgbClr val="FFFFFF"/>
        </a:accent3>
        <a:accent4>
          <a:srgbClr val="000000"/>
        </a:accent4>
        <a:accent5>
          <a:srgbClr val="EDF8FF"/>
        </a:accent5>
        <a:accent6>
          <a:srgbClr val="E5CAB0"/>
        </a:accent6>
        <a:hlink>
          <a:srgbClr val="0066CC"/>
        </a:hlink>
        <a:folHlink>
          <a:srgbClr val="9F9FBF"/>
        </a:folHlink>
      </a:clrScheme>
      <a:clrMap bg1="lt1" tx1="dk1" bg2="lt2" tx2="dk2" accent1="accent1" accent2="accent2" accent3="accent3" accent4="accent4" accent5="accent5" accent6="accent6" hlink="hlink" folHlink="folHlink"/>
    </a:extraClrScheme>
    <a:extraClrScheme>
      <a:clrScheme name="">
        <a:dk1>
          <a:srgbClr val="59582D"/>
        </a:dk1>
        <a:lt1>
          <a:srgbClr val="EAEAEA"/>
        </a:lt1>
        <a:dk2>
          <a:srgbClr val="666699"/>
        </a:dk2>
        <a:lt2>
          <a:srgbClr val="D9D9D9"/>
        </a:lt2>
        <a:accent1>
          <a:srgbClr val="CCECFF"/>
        </a:accent1>
        <a:accent2>
          <a:srgbClr val="B2D2C7"/>
        </a:accent2>
        <a:accent3>
          <a:srgbClr val="F2F2F2"/>
        </a:accent3>
        <a:accent4>
          <a:srgbClr val="4B4B25"/>
        </a:accent4>
        <a:accent5>
          <a:srgbClr val="E2F4FF"/>
        </a:accent5>
        <a:accent6>
          <a:srgbClr val="9FBCB2"/>
        </a:accent6>
        <a:hlink>
          <a:srgbClr val="993366"/>
        </a:hlink>
        <a:folHlink>
          <a:srgbClr val="92B9E0"/>
        </a:folHlink>
      </a:clrScheme>
      <a:clrMap bg1="lt1" tx1="dk1" bg2="lt2" tx2="dk2" accent1="accent1" accent2="accent2" accent3="accent3" accent4="accent4" accent5="accent5" accent6="accent6" hlink="hlink" folHlink="folHlink"/>
    </a:extraClrScheme>
    <a:extraClrScheme>
      <a:clrScheme name="">
        <a:dk1>
          <a:srgbClr val="000099"/>
        </a:dk1>
        <a:lt1>
          <a:srgbClr val="FFFFCC"/>
        </a:lt1>
        <a:dk2>
          <a:srgbClr val="004000"/>
        </a:dk2>
        <a:lt2>
          <a:srgbClr val="FFD9B3"/>
        </a:lt2>
        <a:accent1>
          <a:srgbClr val="FFD9D9"/>
        </a:accent1>
        <a:accent2>
          <a:srgbClr val="DDDDDD"/>
        </a:accent2>
        <a:accent3>
          <a:srgbClr val="FFFFE2"/>
        </a:accent3>
        <a:accent4>
          <a:srgbClr val="000083"/>
        </a:accent4>
        <a:accent5>
          <a:srgbClr val="FFE9E9"/>
        </a:accent5>
        <a:accent6>
          <a:srgbClr val="C6C6C6"/>
        </a:accent6>
        <a:hlink>
          <a:srgbClr val="FF0000"/>
        </a:hlink>
        <a:folHlink>
          <a:srgbClr val="FFAB57"/>
        </a:folHlink>
      </a:clrScheme>
      <a:clrMap bg1="lt1" tx1="dk1" bg2="lt2" tx2="dk2" accent1="accent1" accent2="accent2" accent3="accent3" accent4="accent4" accent5="accent5" accent6="accent6" hlink="hlink" folHlink="folHlink"/>
    </a:extraClrScheme>
    <a:extraClrScheme>
      <a:clrScheme name="">
        <a:dk1>
          <a:srgbClr val="000000"/>
        </a:dk1>
        <a:lt1>
          <a:srgbClr val="DCE8E2"/>
        </a:lt1>
        <a:dk2>
          <a:srgbClr val="0033CC"/>
        </a:dk2>
        <a:lt2>
          <a:srgbClr val="C4C4D8"/>
        </a:lt2>
        <a:accent1>
          <a:srgbClr val="FFFFFF"/>
        </a:accent1>
        <a:accent2>
          <a:srgbClr val="A9CFB1"/>
        </a:accent2>
        <a:accent3>
          <a:srgbClr val="EAF1EE"/>
        </a:accent3>
        <a:accent4>
          <a:srgbClr val="000000"/>
        </a:accent4>
        <a:accent5>
          <a:srgbClr val="FFFFFF"/>
        </a:accent5>
        <a:accent6>
          <a:srgbClr val="97B99E"/>
        </a:accent6>
        <a:hlink>
          <a:srgbClr val="CC3300"/>
        </a:hlink>
        <a:folHlink>
          <a:srgbClr val="666699"/>
        </a:folHlink>
      </a:clrScheme>
      <a:clrMap bg1="lt1" tx1="dk1" bg2="lt2" tx2="dk2" accent1="accent1" accent2="accent2" accent3="accent3" accent4="accent4" accent5="accent5" accent6="accent6" hlink="hlink" folHlink="folHlink"/>
    </a:extraClrScheme>
    <a:extraClrScheme>
      <a:clrScheme name="">
        <a:dk1>
          <a:srgbClr val="606090"/>
        </a:dk1>
        <a:lt1>
          <a:srgbClr val="E5FFFF"/>
        </a:lt1>
        <a:dk2>
          <a:srgbClr val="0000CC"/>
        </a:dk2>
        <a:lt2>
          <a:srgbClr val="91DAFF"/>
        </a:lt2>
        <a:accent1>
          <a:srgbClr val="EAEAEA"/>
        </a:accent1>
        <a:accent2>
          <a:srgbClr val="FFE2C5"/>
        </a:accent2>
        <a:accent3>
          <a:srgbClr val="EFFFFF"/>
        </a:accent3>
        <a:accent4>
          <a:srgbClr val="52527B"/>
        </a:accent4>
        <a:accent5>
          <a:srgbClr val="F2F2F2"/>
        </a:accent5>
        <a:accent6>
          <a:srgbClr val="E5CAB0"/>
        </a:accent6>
        <a:hlink>
          <a:srgbClr val="000000"/>
        </a:hlink>
        <a:folHlink>
          <a:srgbClr val="3DB77A"/>
        </a:folHlink>
      </a:clrScheme>
      <a:clrMap bg1="lt1" tx1="dk1" bg2="lt2" tx2="dk2" accent1="accent1" accent2="accent2" accent3="accent3" accent4="accent4" accent5="accent5" accent6="accent6" hlink="hlink" folHlink="folHlink"/>
    </a:extraClrScheme>
    <a:extraClrScheme>
      <a:clrScheme name="">
        <a:dk1>
          <a:srgbClr val="CC0066"/>
        </a:dk1>
        <a:lt1>
          <a:srgbClr val="FFDDBB"/>
        </a:lt1>
        <a:dk2>
          <a:srgbClr val="000000"/>
        </a:dk2>
        <a:lt2>
          <a:srgbClr val="C0C0C0"/>
        </a:lt2>
        <a:accent1>
          <a:srgbClr val="FFFFCC"/>
        </a:accent1>
        <a:accent2>
          <a:srgbClr val="FFFFFF"/>
        </a:accent2>
        <a:accent3>
          <a:srgbClr val="FFEBD9"/>
        </a:accent3>
        <a:accent4>
          <a:srgbClr val="AF0057"/>
        </a:accent4>
        <a:accent5>
          <a:srgbClr val="FFFFE2"/>
        </a:accent5>
        <a:accent6>
          <a:srgbClr val="E5E5E5"/>
        </a:accent6>
        <a:hlink>
          <a:srgbClr val="0066CC"/>
        </a:hlink>
        <a:folHlink>
          <a:srgbClr val="8EB37D"/>
        </a:folHlink>
      </a:clrScheme>
      <a:clrMap bg1="lt1" tx1="dk1" bg2="lt2" tx2="dk2" accent1="accent1" accent2="accent2" accent3="accent3" accent4="accent4" accent5="accent5" accent6="accent6" hlink="hlink" folHlink="folHlink"/>
    </a:extraClrScheme>
    <a:extraClrScheme>
      <a:clrScheme name="">
        <a:dk1>
          <a:srgbClr val="FFFF99"/>
        </a:dk1>
        <a:lt1>
          <a:srgbClr val="800000"/>
        </a:lt1>
        <a:dk2>
          <a:srgbClr val="FFFFFF"/>
        </a:dk2>
        <a:lt2>
          <a:srgbClr val="B60000"/>
        </a:lt2>
        <a:accent1>
          <a:srgbClr val="9888A4"/>
        </a:accent1>
        <a:accent2>
          <a:srgbClr val="A9335D"/>
        </a:accent2>
        <a:accent3>
          <a:srgbClr val="C1AAAA"/>
        </a:accent3>
        <a:accent4>
          <a:srgbClr val="DCDC83"/>
        </a:accent4>
        <a:accent5>
          <a:srgbClr val="CAC4CF"/>
        </a:accent5>
        <a:accent6>
          <a:srgbClr val="972D53"/>
        </a:accent6>
        <a:hlink>
          <a:srgbClr val="CCECFF"/>
        </a:hlink>
        <a:folHlink>
          <a:srgbClr val="FF6600"/>
        </a:folHlink>
      </a:clrScheme>
      <a:clrMap bg1="lt1" tx1="dk1" bg2="lt2" tx2="dk2" accent1="accent1" accent2="accent2" accent3="accent3" accent4="accent4" accent5="accent5" accent6="accent6" hlink="hlink" folHlink="folHlink"/>
    </a:extraClrScheme>
    <a:extraClrScheme>
      <a:clrScheme name="">
        <a:dk1>
          <a:srgbClr val="FFFFFF"/>
        </a:dk1>
        <a:lt1>
          <a:srgbClr val="1C1C1C"/>
        </a:lt1>
        <a:dk2>
          <a:srgbClr val="FFFF66"/>
        </a:dk2>
        <a:lt2>
          <a:srgbClr val="808080"/>
        </a:lt2>
        <a:accent1>
          <a:srgbClr val="9898BA"/>
        </a:accent1>
        <a:accent2>
          <a:srgbClr val="777777"/>
        </a:accent2>
        <a:accent3>
          <a:srgbClr val="AAAAAA"/>
        </a:accent3>
        <a:accent4>
          <a:srgbClr val="DCDCDC"/>
        </a:accent4>
        <a:accent5>
          <a:srgbClr val="CACAD9"/>
        </a:accent5>
        <a:accent6>
          <a:srgbClr val="6A6A6A"/>
        </a:accent6>
        <a:hlink>
          <a:srgbClr val="CCFF99"/>
        </a:hlink>
        <a:folHlink>
          <a:srgbClr val="E436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默认设计模板">
  <a:themeElements>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诗情画意">
  <a:themeElements>
    <a:clrScheme name="">
      <a:dk1>
        <a:srgbClr val="007A77"/>
      </a:dk1>
      <a:lt1>
        <a:srgbClr val="FFFFFF"/>
      </a:lt1>
      <a:dk2>
        <a:srgbClr val="003399"/>
      </a:dk2>
      <a:lt2>
        <a:srgbClr val="C0C0C0"/>
      </a:lt2>
      <a:accent1>
        <a:srgbClr val="EBF7FF"/>
      </a:accent1>
      <a:accent2>
        <a:srgbClr val="3366FF"/>
      </a:accent2>
      <a:accent3>
        <a:srgbClr val="FFFFFF"/>
      </a:accent3>
      <a:accent4>
        <a:srgbClr val="006866"/>
      </a:accent4>
      <a:accent5>
        <a:srgbClr val="F3FAFF"/>
      </a:accent5>
      <a:accent6>
        <a:srgbClr val="2D5BE5"/>
      </a:accent6>
      <a:hlink>
        <a:srgbClr val="DC5900"/>
      </a:hlink>
      <a:folHlink>
        <a:srgbClr val="7979A5"/>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7A77"/>
        </a:dk1>
        <a:lt1>
          <a:srgbClr val="FFFFFF"/>
        </a:lt1>
        <a:dk2>
          <a:srgbClr val="003399"/>
        </a:dk2>
        <a:lt2>
          <a:srgbClr val="C0C0C0"/>
        </a:lt2>
        <a:accent1>
          <a:srgbClr val="EBF7FF"/>
        </a:accent1>
        <a:accent2>
          <a:srgbClr val="3366FF"/>
        </a:accent2>
        <a:accent3>
          <a:srgbClr val="FFFFFF"/>
        </a:accent3>
        <a:accent4>
          <a:srgbClr val="006866"/>
        </a:accent4>
        <a:accent5>
          <a:srgbClr val="F3FAFF"/>
        </a:accent5>
        <a:accent6>
          <a:srgbClr val="2D5BE5"/>
        </a:accent6>
        <a:hlink>
          <a:srgbClr val="DC5900"/>
        </a:hlink>
        <a:folHlink>
          <a:srgbClr val="7979A5"/>
        </a:folHlink>
      </a:clrScheme>
      <a:clrMap bg1="lt1" tx1="dk1" bg2="lt2" tx2="dk2" accent1="accent1" accent2="accent2" accent3="accent3" accent4="accent4" accent5="accent5" accent6="accent6" hlink="hlink" folHlink="folHlink"/>
    </a:extraClrScheme>
    <a:extraClrScheme>
      <a:clrScheme name="">
        <a:dk1>
          <a:srgbClr val="005FBE"/>
        </a:dk1>
        <a:lt1>
          <a:srgbClr val="FFFFDD"/>
        </a:lt1>
        <a:dk2>
          <a:srgbClr val="2C5884"/>
        </a:dk2>
        <a:lt2>
          <a:srgbClr val="C0C0C0"/>
        </a:lt2>
        <a:accent1>
          <a:srgbClr val="E9F7FF"/>
        </a:accent1>
        <a:accent2>
          <a:srgbClr val="F89400"/>
        </a:accent2>
        <a:accent3>
          <a:srgbClr val="FFFFEB"/>
        </a:accent3>
        <a:accent4>
          <a:srgbClr val="0051A3"/>
        </a:accent4>
        <a:accent5>
          <a:srgbClr val="F2FAFF"/>
        </a:accent5>
        <a:accent6>
          <a:srgbClr val="DE8400"/>
        </a:accent6>
        <a:hlink>
          <a:srgbClr val="B20048"/>
        </a:hlink>
        <a:folHlink>
          <a:srgbClr val="008080"/>
        </a:folHlink>
      </a:clrScheme>
      <a:clrMap bg1="lt1" tx1="dk1" bg2="lt2" tx2="dk2" accent1="accent1" accent2="accent2" accent3="accent3" accent4="accent4" accent5="accent5" accent6="accent6" hlink="hlink" folHlink="folHlink"/>
    </a:extraClrScheme>
    <a:extraClrScheme>
      <a:clrScheme name="">
        <a:dk1>
          <a:srgbClr val="5D5D8B"/>
        </a:dk1>
        <a:lt1>
          <a:srgbClr val="DAEADE"/>
        </a:lt1>
        <a:dk2>
          <a:srgbClr val="A25269"/>
        </a:dk2>
        <a:lt2>
          <a:srgbClr val="C0C0C0"/>
        </a:lt2>
        <a:accent1>
          <a:srgbClr val="FFFFDD"/>
        </a:accent1>
        <a:accent2>
          <a:srgbClr val="3399FF"/>
        </a:accent2>
        <a:accent3>
          <a:srgbClr val="E9F2EB"/>
        </a:accent3>
        <a:accent4>
          <a:srgbClr val="4F4F77"/>
        </a:accent4>
        <a:accent5>
          <a:srgbClr val="FFFFEB"/>
        </a:accent5>
        <a:accent6>
          <a:srgbClr val="2D89E5"/>
        </a:accent6>
        <a:hlink>
          <a:srgbClr val="336699"/>
        </a:hlink>
        <a:folHlink>
          <a:srgbClr val="F08F00"/>
        </a:folHlink>
      </a:clrScheme>
      <a:clrMap bg1="lt1" tx1="dk1" bg2="lt2" tx2="dk2" accent1="accent1" accent2="accent2" accent3="accent3" accent4="accent4" accent5="accent5" accent6="accent6" hlink="hlink" folHlink="folHlink"/>
    </a:extraClrScheme>
    <a:extraClrScheme>
      <a:clrScheme name="">
        <a:dk1>
          <a:srgbClr val="006666"/>
        </a:dk1>
        <a:lt1>
          <a:srgbClr val="CCECFF"/>
        </a:lt1>
        <a:dk2>
          <a:srgbClr val="336699"/>
        </a:dk2>
        <a:lt2>
          <a:srgbClr val="C0C0C0"/>
        </a:lt2>
        <a:accent1>
          <a:srgbClr val="FFFFCC"/>
        </a:accent1>
        <a:accent2>
          <a:srgbClr val="FF6600"/>
        </a:accent2>
        <a:accent3>
          <a:srgbClr val="E2F4FF"/>
        </a:accent3>
        <a:accent4>
          <a:srgbClr val="005757"/>
        </a:accent4>
        <a:accent5>
          <a:srgbClr val="FFFFE2"/>
        </a:accent5>
        <a:accent6>
          <a:srgbClr val="E55B00"/>
        </a:accent6>
        <a:hlink>
          <a:srgbClr val="0066FF"/>
        </a:hlink>
        <a:folHlink>
          <a:srgbClr val="BE547F"/>
        </a:folHlink>
      </a:clrScheme>
      <a:clrMap bg1="lt1" tx1="dk1" bg2="lt2" tx2="dk2" accent1="accent1" accent2="accent2" accent3="accent3" accent4="accent4" accent5="accent5" accent6="accent6" hlink="hlink" folHlink="folHlink"/>
    </a:extraClrScheme>
    <a:extraClrScheme>
      <a:clrScheme name="">
        <a:dk1>
          <a:srgbClr val="0033CC"/>
        </a:dk1>
        <a:lt1>
          <a:srgbClr val="FFE9E9"/>
        </a:lt1>
        <a:dk2>
          <a:srgbClr val="000000"/>
        </a:dk2>
        <a:lt2>
          <a:srgbClr val="C0C0C0"/>
        </a:lt2>
        <a:accent1>
          <a:srgbClr val="D5E5DB"/>
        </a:accent1>
        <a:accent2>
          <a:srgbClr val="3366FF"/>
        </a:accent2>
        <a:accent3>
          <a:srgbClr val="FFF2F2"/>
        </a:accent3>
        <a:accent4>
          <a:srgbClr val="002AAF"/>
        </a:accent4>
        <a:accent5>
          <a:srgbClr val="E6EFEA"/>
        </a:accent5>
        <a:accent6>
          <a:srgbClr val="2D5BE5"/>
        </a:accent6>
        <a:hlink>
          <a:srgbClr val="FF9900"/>
        </a:hlink>
        <a:folHlink>
          <a:srgbClr val="008080"/>
        </a:folHlink>
      </a:clrScheme>
      <a:clrMap bg1="lt1" tx1="dk1" bg2="lt2" tx2="dk2" accent1="accent1" accent2="accent2" accent3="accent3" accent4="accent4" accent5="accent5" accent6="accent6" hlink="hlink" folHlink="folHlink"/>
    </a:extraClrScheme>
    <a:extraClrScheme>
      <a:clrScheme name="">
        <a:dk1>
          <a:srgbClr val="336699"/>
        </a:dk1>
        <a:lt1>
          <a:srgbClr val="F4E9E0"/>
        </a:lt1>
        <a:dk2>
          <a:srgbClr val="DC5900"/>
        </a:dk2>
        <a:lt2>
          <a:srgbClr val="C0C0C0"/>
        </a:lt2>
        <a:accent1>
          <a:srgbClr val="E4E4E4"/>
        </a:accent1>
        <a:accent2>
          <a:srgbClr val="3399FF"/>
        </a:accent2>
        <a:accent3>
          <a:srgbClr val="F8F2ED"/>
        </a:accent3>
        <a:accent4>
          <a:srgbClr val="2A5783"/>
        </a:accent4>
        <a:accent5>
          <a:srgbClr val="EFEFEF"/>
        </a:accent5>
        <a:accent6>
          <a:srgbClr val="2D89E5"/>
        </a:accent6>
        <a:hlink>
          <a:srgbClr val="CC0066"/>
        </a:hlink>
        <a:folHlink>
          <a:srgbClr val="008080"/>
        </a:folHlink>
      </a:clrScheme>
      <a:clrMap bg1="lt1" tx1="dk1" bg2="lt2" tx2="dk2" accent1="accent1" accent2="accent2" accent3="accent3" accent4="accent4" accent5="accent5" accent6="accent6" hlink="hlink" folHlink="folHlink"/>
    </a:extraClrScheme>
    <a:extraClrScheme>
      <a:clrScheme name="">
        <a:dk1>
          <a:srgbClr val="CC3300"/>
        </a:dk1>
        <a:lt1>
          <a:srgbClr val="E5E5FF"/>
        </a:lt1>
        <a:dk2>
          <a:srgbClr val="565680"/>
        </a:dk2>
        <a:lt2>
          <a:srgbClr val="C0C0C0"/>
        </a:lt2>
        <a:accent1>
          <a:srgbClr val="E6E4EC"/>
        </a:accent1>
        <a:accent2>
          <a:srgbClr val="0066CC"/>
        </a:accent2>
        <a:accent3>
          <a:srgbClr val="EFEFFF"/>
        </a:accent3>
        <a:accent4>
          <a:srgbClr val="AF2A00"/>
        </a:accent4>
        <a:accent5>
          <a:srgbClr val="F0EFF4"/>
        </a:accent5>
        <a:accent6>
          <a:srgbClr val="005BB7"/>
        </a:accent6>
        <a:hlink>
          <a:srgbClr val="008080"/>
        </a:hlink>
        <a:folHlink>
          <a:srgbClr val="7B7BA7"/>
        </a:folHlink>
      </a:clrScheme>
      <a:clrMap bg1="lt1" tx1="dk1" bg2="lt2" tx2="dk2" accent1="accent1" accent2="accent2" accent3="accent3" accent4="accent4" accent5="accent5" accent6="accent6" hlink="hlink" folHlink="folHlink"/>
    </a:extraClrScheme>
    <a:extraClrScheme>
      <a:clrScheme name="">
        <a:dk1>
          <a:srgbClr val="000099"/>
        </a:dk1>
        <a:lt1>
          <a:srgbClr val="FFE2C5"/>
        </a:lt1>
        <a:dk2>
          <a:srgbClr val="007D7A"/>
        </a:dk2>
        <a:lt2>
          <a:srgbClr val="C0C0C0"/>
        </a:lt2>
        <a:accent1>
          <a:srgbClr val="EAEAEA"/>
        </a:accent1>
        <a:accent2>
          <a:srgbClr val="B26EB4"/>
        </a:accent2>
        <a:accent3>
          <a:srgbClr val="FFEEDE"/>
        </a:accent3>
        <a:accent4>
          <a:srgbClr val="000083"/>
        </a:accent4>
        <a:accent5>
          <a:srgbClr val="F2F2F2"/>
        </a:accent5>
        <a:accent6>
          <a:srgbClr val="9F62A1"/>
        </a:accent6>
        <a:hlink>
          <a:srgbClr val="CC3300"/>
        </a:hlink>
        <a:folHlink>
          <a:srgbClr val="0088E4"/>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吉祥如意">
  <a:themeElements>
    <a:clrScheme name="">
      <a:dk1>
        <a:srgbClr val="000000"/>
      </a:dk1>
      <a:lt1>
        <a:srgbClr val="FFFFFF"/>
      </a:lt1>
      <a:dk2>
        <a:srgbClr val="E40000"/>
      </a:dk2>
      <a:lt2>
        <a:srgbClr val="DDDDDD"/>
      </a:lt2>
      <a:accent1>
        <a:srgbClr val="E1F4FF"/>
      </a:accent1>
      <a:accent2>
        <a:srgbClr val="FFE2C5"/>
      </a:accent2>
      <a:accent3>
        <a:srgbClr val="FFFFFF"/>
      </a:accent3>
      <a:accent4>
        <a:srgbClr val="000000"/>
      </a:accent4>
      <a:accent5>
        <a:srgbClr val="EDF8FF"/>
      </a:accent5>
      <a:accent6>
        <a:srgbClr val="E5CAB0"/>
      </a:accent6>
      <a:hlink>
        <a:srgbClr val="0066CC"/>
      </a:hlink>
      <a:folHlink>
        <a:srgbClr val="9F9FBF"/>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E40000"/>
        </a:dk2>
        <a:lt2>
          <a:srgbClr val="DDDDDD"/>
        </a:lt2>
        <a:accent1>
          <a:srgbClr val="E1F4FF"/>
        </a:accent1>
        <a:accent2>
          <a:srgbClr val="FFE2C5"/>
        </a:accent2>
        <a:accent3>
          <a:srgbClr val="FFFFFF"/>
        </a:accent3>
        <a:accent4>
          <a:srgbClr val="000000"/>
        </a:accent4>
        <a:accent5>
          <a:srgbClr val="EDF8FF"/>
        </a:accent5>
        <a:accent6>
          <a:srgbClr val="E5CAB0"/>
        </a:accent6>
        <a:hlink>
          <a:srgbClr val="0066CC"/>
        </a:hlink>
        <a:folHlink>
          <a:srgbClr val="9F9FBF"/>
        </a:folHlink>
      </a:clrScheme>
      <a:clrMap bg1="lt1" tx1="dk1" bg2="lt2" tx2="dk2" accent1="accent1" accent2="accent2" accent3="accent3" accent4="accent4" accent5="accent5" accent6="accent6" hlink="hlink" folHlink="folHlink"/>
    </a:extraClrScheme>
    <a:extraClrScheme>
      <a:clrScheme name="">
        <a:dk1>
          <a:srgbClr val="59582D"/>
        </a:dk1>
        <a:lt1>
          <a:srgbClr val="EAEAEA"/>
        </a:lt1>
        <a:dk2>
          <a:srgbClr val="666699"/>
        </a:dk2>
        <a:lt2>
          <a:srgbClr val="D9D9D9"/>
        </a:lt2>
        <a:accent1>
          <a:srgbClr val="CCECFF"/>
        </a:accent1>
        <a:accent2>
          <a:srgbClr val="B2D2C7"/>
        </a:accent2>
        <a:accent3>
          <a:srgbClr val="F2F2F2"/>
        </a:accent3>
        <a:accent4>
          <a:srgbClr val="4B4B25"/>
        </a:accent4>
        <a:accent5>
          <a:srgbClr val="E2F4FF"/>
        </a:accent5>
        <a:accent6>
          <a:srgbClr val="9FBCB2"/>
        </a:accent6>
        <a:hlink>
          <a:srgbClr val="993366"/>
        </a:hlink>
        <a:folHlink>
          <a:srgbClr val="92B9E0"/>
        </a:folHlink>
      </a:clrScheme>
      <a:clrMap bg1="lt1" tx1="dk1" bg2="lt2" tx2="dk2" accent1="accent1" accent2="accent2" accent3="accent3" accent4="accent4" accent5="accent5" accent6="accent6" hlink="hlink" folHlink="folHlink"/>
    </a:extraClrScheme>
    <a:extraClrScheme>
      <a:clrScheme name="">
        <a:dk1>
          <a:srgbClr val="000099"/>
        </a:dk1>
        <a:lt1>
          <a:srgbClr val="FFFFCC"/>
        </a:lt1>
        <a:dk2>
          <a:srgbClr val="004000"/>
        </a:dk2>
        <a:lt2>
          <a:srgbClr val="FFD9B3"/>
        </a:lt2>
        <a:accent1>
          <a:srgbClr val="FFD9D9"/>
        </a:accent1>
        <a:accent2>
          <a:srgbClr val="DDDDDD"/>
        </a:accent2>
        <a:accent3>
          <a:srgbClr val="FFFFE2"/>
        </a:accent3>
        <a:accent4>
          <a:srgbClr val="000083"/>
        </a:accent4>
        <a:accent5>
          <a:srgbClr val="FFE9E9"/>
        </a:accent5>
        <a:accent6>
          <a:srgbClr val="C6C6C6"/>
        </a:accent6>
        <a:hlink>
          <a:srgbClr val="FF0000"/>
        </a:hlink>
        <a:folHlink>
          <a:srgbClr val="FFAB57"/>
        </a:folHlink>
      </a:clrScheme>
      <a:clrMap bg1="lt1" tx1="dk1" bg2="lt2" tx2="dk2" accent1="accent1" accent2="accent2" accent3="accent3" accent4="accent4" accent5="accent5" accent6="accent6" hlink="hlink" folHlink="folHlink"/>
    </a:extraClrScheme>
    <a:extraClrScheme>
      <a:clrScheme name="">
        <a:dk1>
          <a:srgbClr val="000000"/>
        </a:dk1>
        <a:lt1>
          <a:srgbClr val="DCE8E2"/>
        </a:lt1>
        <a:dk2>
          <a:srgbClr val="0033CC"/>
        </a:dk2>
        <a:lt2>
          <a:srgbClr val="C4C4D8"/>
        </a:lt2>
        <a:accent1>
          <a:srgbClr val="FFFFFF"/>
        </a:accent1>
        <a:accent2>
          <a:srgbClr val="A9CFB1"/>
        </a:accent2>
        <a:accent3>
          <a:srgbClr val="EAF1EE"/>
        </a:accent3>
        <a:accent4>
          <a:srgbClr val="000000"/>
        </a:accent4>
        <a:accent5>
          <a:srgbClr val="FFFFFF"/>
        </a:accent5>
        <a:accent6>
          <a:srgbClr val="97B99E"/>
        </a:accent6>
        <a:hlink>
          <a:srgbClr val="CC3300"/>
        </a:hlink>
        <a:folHlink>
          <a:srgbClr val="666699"/>
        </a:folHlink>
      </a:clrScheme>
      <a:clrMap bg1="lt1" tx1="dk1" bg2="lt2" tx2="dk2" accent1="accent1" accent2="accent2" accent3="accent3" accent4="accent4" accent5="accent5" accent6="accent6" hlink="hlink" folHlink="folHlink"/>
    </a:extraClrScheme>
    <a:extraClrScheme>
      <a:clrScheme name="">
        <a:dk1>
          <a:srgbClr val="606090"/>
        </a:dk1>
        <a:lt1>
          <a:srgbClr val="E5FFFF"/>
        </a:lt1>
        <a:dk2>
          <a:srgbClr val="0000CC"/>
        </a:dk2>
        <a:lt2>
          <a:srgbClr val="91DAFF"/>
        </a:lt2>
        <a:accent1>
          <a:srgbClr val="EAEAEA"/>
        </a:accent1>
        <a:accent2>
          <a:srgbClr val="FFE2C5"/>
        </a:accent2>
        <a:accent3>
          <a:srgbClr val="EFFFFF"/>
        </a:accent3>
        <a:accent4>
          <a:srgbClr val="52527B"/>
        </a:accent4>
        <a:accent5>
          <a:srgbClr val="F2F2F2"/>
        </a:accent5>
        <a:accent6>
          <a:srgbClr val="E5CAB0"/>
        </a:accent6>
        <a:hlink>
          <a:srgbClr val="000000"/>
        </a:hlink>
        <a:folHlink>
          <a:srgbClr val="3DB77A"/>
        </a:folHlink>
      </a:clrScheme>
      <a:clrMap bg1="lt1" tx1="dk1" bg2="lt2" tx2="dk2" accent1="accent1" accent2="accent2" accent3="accent3" accent4="accent4" accent5="accent5" accent6="accent6" hlink="hlink" folHlink="folHlink"/>
    </a:extraClrScheme>
    <a:extraClrScheme>
      <a:clrScheme name="">
        <a:dk1>
          <a:srgbClr val="CC0066"/>
        </a:dk1>
        <a:lt1>
          <a:srgbClr val="FFDDBB"/>
        </a:lt1>
        <a:dk2>
          <a:srgbClr val="000000"/>
        </a:dk2>
        <a:lt2>
          <a:srgbClr val="C0C0C0"/>
        </a:lt2>
        <a:accent1>
          <a:srgbClr val="FFFFCC"/>
        </a:accent1>
        <a:accent2>
          <a:srgbClr val="FFFFFF"/>
        </a:accent2>
        <a:accent3>
          <a:srgbClr val="FFEBD9"/>
        </a:accent3>
        <a:accent4>
          <a:srgbClr val="AF0057"/>
        </a:accent4>
        <a:accent5>
          <a:srgbClr val="FFFFE2"/>
        </a:accent5>
        <a:accent6>
          <a:srgbClr val="E5E5E5"/>
        </a:accent6>
        <a:hlink>
          <a:srgbClr val="0066CC"/>
        </a:hlink>
        <a:folHlink>
          <a:srgbClr val="8EB37D"/>
        </a:folHlink>
      </a:clrScheme>
      <a:clrMap bg1="lt1" tx1="dk1" bg2="lt2" tx2="dk2" accent1="accent1" accent2="accent2" accent3="accent3" accent4="accent4" accent5="accent5" accent6="accent6" hlink="hlink" folHlink="folHlink"/>
    </a:extraClrScheme>
    <a:extraClrScheme>
      <a:clrScheme name="">
        <a:dk1>
          <a:srgbClr val="FFFF99"/>
        </a:dk1>
        <a:lt1>
          <a:srgbClr val="800000"/>
        </a:lt1>
        <a:dk2>
          <a:srgbClr val="FFFFFF"/>
        </a:dk2>
        <a:lt2>
          <a:srgbClr val="B60000"/>
        </a:lt2>
        <a:accent1>
          <a:srgbClr val="9888A4"/>
        </a:accent1>
        <a:accent2>
          <a:srgbClr val="A9335D"/>
        </a:accent2>
        <a:accent3>
          <a:srgbClr val="C1AAAA"/>
        </a:accent3>
        <a:accent4>
          <a:srgbClr val="DCDC83"/>
        </a:accent4>
        <a:accent5>
          <a:srgbClr val="CAC4CF"/>
        </a:accent5>
        <a:accent6>
          <a:srgbClr val="972D53"/>
        </a:accent6>
        <a:hlink>
          <a:srgbClr val="CCECFF"/>
        </a:hlink>
        <a:folHlink>
          <a:srgbClr val="FF6600"/>
        </a:folHlink>
      </a:clrScheme>
      <a:clrMap bg1="lt1" tx1="dk1" bg2="lt2" tx2="dk2" accent1="accent1" accent2="accent2" accent3="accent3" accent4="accent4" accent5="accent5" accent6="accent6" hlink="hlink" folHlink="folHlink"/>
    </a:extraClrScheme>
    <a:extraClrScheme>
      <a:clrScheme name="">
        <a:dk1>
          <a:srgbClr val="FFFFFF"/>
        </a:dk1>
        <a:lt1>
          <a:srgbClr val="1C1C1C"/>
        </a:lt1>
        <a:dk2>
          <a:srgbClr val="FFFF66"/>
        </a:dk2>
        <a:lt2>
          <a:srgbClr val="808080"/>
        </a:lt2>
        <a:accent1>
          <a:srgbClr val="9898BA"/>
        </a:accent1>
        <a:accent2>
          <a:srgbClr val="777777"/>
        </a:accent2>
        <a:accent3>
          <a:srgbClr val="AAAAAA"/>
        </a:accent3>
        <a:accent4>
          <a:srgbClr val="DCDCDC"/>
        </a:accent4>
        <a:accent5>
          <a:srgbClr val="CACAD9"/>
        </a:accent5>
        <a:accent6>
          <a:srgbClr val="6A6A6A"/>
        </a:accent6>
        <a:hlink>
          <a:srgbClr val="CCFF99"/>
        </a:hlink>
        <a:folHlink>
          <a:srgbClr val="E436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Cambria-Calibri">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9779</Words>
  <Application>WPS 演示</Application>
  <PresentationFormat>在屏幕上显示</PresentationFormat>
  <Paragraphs>870</Paragraphs>
  <Slides>68</Slides>
  <Notes>2</Notes>
  <HiddenSlides>0</HiddenSlides>
  <MMClips>3</MMClips>
  <ScaleCrop>false</ScaleCrop>
  <HeadingPairs>
    <vt:vector size="6" baseType="variant">
      <vt:variant>
        <vt:lpstr>已用的字体</vt:lpstr>
      </vt:variant>
      <vt:variant>
        <vt:i4>22</vt:i4>
      </vt:variant>
      <vt:variant>
        <vt:lpstr>主题</vt:lpstr>
      </vt:variant>
      <vt:variant>
        <vt:i4>4</vt:i4>
      </vt:variant>
      <vt:variant>
        <vt:lpstr>幻灯片标题</vt:lpstr>
      </vt:variant>
      <vt:variant>
        <vt:i4>68</vt:i4>
      </vt:variant>
    </vt:vector>
  </HeadingPairs>
  <TitlesOfParts>
    <vt:vector size="94" baseType="lpstr">
      <vt:lpstr>Arial</vt:lpstr>
      <vt:lpstr>宋体</vt:lpstr>
      <vt:lpstr>Wingdings</vt:lpstr>
      <vt:lpstr>Wingdings 2</vt:lpstr>
      <vt:lpstr>Times New Roman</vt:lpstr>
      <vt:lpstr>华文行楷</vt:lpstr>
      <vt:lpstr>隶书</vt:lpstr>
      <vt:lpstr>Tahoma</vt:lpstr>
      <vt:lpstr>华文新魏</vt:lpstr>
      <vt:lpstr>Dotum</vt:lpstr>
      <vt:lpstr>方正姚体</vt:lpstr>
      <vt:lpstr>华文中宋</vt:lpstr>
      <vt:lpstr>黑体</vt:lpstr>
      <vt:lpstr>楷体_GB2312</vt:lpstr>
      <vt:lpstr>仿宋_GB2312</vt:lpstr>
      <vt:lpstr>微软雅黑</vt:lpstr>
      <vt:lpstr>隶书</vt:lpstr>
      <vt:lpstr>新宋体</vt:lpstr>
      <vt:lpstr>仿宋</vt:lpstr>
      <vt:lpstr>华文行楷</vt:lpstr>
      <vt:lpstr>Arial Unicode MS</vt:lpstr>
      <vt:lpstr>Wingdings</vt:lpstr>
      <vt:lpstr>CDESIGNN</vt:lpstr>
      <vt:lpstr>1_默认设计模板</vt:lpstr>
      <vt:lpstr>诗情画意</vt:lpstr>
      <vt:lpstr>吉祥如意</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Chinese ORG</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teacher</dc:creator>
  <cp:lastModifiedBy>冷面孔</cp:lastModifiedBy>
  <cp:revision>69</cp:revision>
  <dcterms:created xsi:type="dcterms:W3CDTF">2006-10-08T07:35:24Z</dcterms:created>
  <dcterms:modified xsi:type="dcterms:W3CDTF">2018-12-05T01:28:18Z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2052-10.1.0.7669</vt:lpwstr>
  </property>
</Properties>
</file>