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487" r:id="rId3"/>
    <p:sldId id="256" r:id="rId4"/>
    <p:sldId id="486" r:id="rId5"/>
    <p:sldId id="488" r:id="rId6"/>
    <p:sldId id="264" r:id="rId7"/>
    <p:sldId id="260" r:id="rId8"/>
    <p:sldId id="259" r:id="rId9"/>
    <p:sldId id="258" r:id="rId10"/>
    <p:sldId id="489" r:id="rId11"/>
    <p:sldId id="361" r:id="rId12"/>
    <p:sldId id="480" r:id="rId13"/>
    <p:sldId id="481" r:id="rId14"/>
    <p:sldId id="482" r:id="rId15"/>
    <p:sldId id="483" r:id="rId16"/>
    <p:sldId id="464" r:id="rId17"/>
    <p:sldId id="257" r:id="rId18"/>
    <p:sldId id="490" r:id="rId19"/>
    <p:sldId id="282" r:id="rId20"/>
    <p:sldId id="465" r:id="rId21"/>
    <p:sldId id="437" r:id="rId22"/>
    <p:sldId id="491" r:id="rId23"/>
    <p:sldId id="466" r:id="rId24"/>
    <p:sldId id="283" r:id="rId25"/>
    <p:sldId id="492" r:id="rId26"/>
    <p:sldId id="493" r:id="rId27"/>
    <p:sldId id="494" r:id="rId28"/>
    <p:sldId id="495" r:id="rId29"/>
    <p:sldId id="470" r:id="rId30"/>
    <p:sldId id="286" r:id="rId31"/>
    <p:sldId id="475" r:id="rId32"/>
    <p:sldId id="476" r:id="rId33"/>
    <p:sldId id="447" r:id="rId34"/>
    <p:sldId id="478" r:id="rId35"/>
    <p:sldId id="267" r:id="rId36"/>
    <p:sldId id="477" r:id="rId37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4660"/>
  </p:normalViewPr>
  <p:slideViewPr>
    <p:cSldViewPr snapToGrid="0">
      <p:cViewPr varScale="1">
        <p:scale>
          <a:sx n="80" d="100"/>
          <a:sy n="80" d="100"/>
        </p:scale>
        <p:origin x="736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460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BC897-794A-4067-8D26-344E3C1E41AF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0C4CA-3FFF-4C5B-BDCE-A3C7B61755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5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hyperlink" Target="https://www.bilibili.com/video/BV1U44y1m7KZ/?spm_id_from=333.999.0.0" TargetMode="External" /><Relationship Id="rId7" Type="http://schemas.openxmlformats.org/officeDocument/2006/relationships/tags" Target="../tags/tag9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hlinkClick r:id="rId6"/>
              </a:rPr>
              <a:t>“落差产生惊喜，反差透露爱意” | 《诗经·静女》课堂实录_哔哩哔哩_bilibili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hlinkClick r:id="rId6"/>
              </a:rPr>
              <a:t>“落差产生惊喜，反差透露爱意” | 《诗经·静女》课堂实录_哔哩哔哩_bilibili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/>
        <p:txBody>
          <a:bodyPr/>
          <a:lstStyle/>
          <a:p>
            <a:fld id="{5A00C4CA-3FFF-4C5B-BDCE-A3C7B61755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88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sz="1200" b="1">
                <a:solidFill>
                  <a:srgbClr val="FF3300"/>
                </a:solidFill>
              </a:rPr>
              <a:t>由描写其他事物来使人产生相似或相关联想，再引起主题。如：关关雎鸠，在河之洲。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A00C4CA-3FFF-4C5B-BDCE-A3C7B61755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7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1.png" /><Relationship Id="rId3" Type="http://schemas.openxmlformats.org/officeDocument/2006/relationships/tags" Target="../tags/tag78.xml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image" Target="../media/image1.png" /><Relationship Id="rId8" Type="http://schemas.openxmlformats.org/officeDocument/2006/relationships/tags" Target="../tags/tag13.xml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tags" Target="../tags/tag26.xml" /><Relationship Id="rId11" Type="http://schemas.openxmlformats.org/officeDocument/2006/relationships/tags" Target="../tags/tag27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jpeg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image" Target="../media/image3.png" /><Relationship Id="rId6" Type="http://schemas.openxmlformats.org/officeDocument/2006/relationships/tags" Target="../tags/tag23.xml" /><Relationship Id="rId7" Type="http://schemas.openxmlformats.org/officeDocument/2006/relationships/image" Target="../media/image4.png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/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/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9A8983-5E25-3C1E-E946-63570539A2AD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9186E-6E9A-46B2-B6D4-DFC2F6DF0A71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89AC86-C670-83BF-259C-C9F35E8137E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0BCF09-9D0A-18D9-3967-9B48983E5F4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FC3E552-D225-40C7-9C3B-12F5E101BE8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15577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4C0556-B938-BDFB-8C67-694B2672B96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21E7-7FD3-47CC-8CBD-A7BE967A8843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094698-3FF8-CFB2-B14F-F9F4A051D23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505776-8148-9976-3FC4-585A9B882C5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06875E9-8251-442D-91FF-AC483AA2F2E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45306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日期占位符 3">
            <a:extLst>
              <a:ext uri="{FF2B5EF4-FFF2-40B4-BE49-F238E27FC236}">
                <a16:creationId xmlns:a16="http://schemas.microsoft.com/office/drawing/2014/main" id="{A8D95EBA-FC3C-749C-3DEC-3A927E93BEBF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28F34-6487-4BF9-8C3C-222F5333364C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C94CC933-806F-D100-E29C-314F3A214877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6DC5628-0024-62A6-7479-D327A11350C1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14B234-F772-4BAB-888D-F1BE8CACC0D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1274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98800" y="3560400"/>
            <a:ext cx="9799200" cy="471600"/>
          </a:xfrm>
        </p:spPr>
        <p:txBody>
          <a:bodyPr/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DDFEFF0-2A1B-D0C7-7B6D-8725D23FC22A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E38C7-FE9C-481E-B697-8054C0029A2C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E0CADB6-FBEE-572A-87D9-3737AB27CADF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7721A3E-20EB-35C2-D5D1-29A81E0ADF47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D746D63-E08A-4057-9CC5-DF7F970CC94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5787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025" y="-33655"/>
            <a:ext cx="12343765" cy="697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7528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285846-4BDF-3E71-9AAB-1E2132A9FB5D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16755-E2D4-451C-AC46-7086DBBEBBC9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7BB1F-4795-423F-A7F0-DC4323B248E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4770D6-EC4A-D907-0877-2E72D0E58F9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EF70A46-5129-459A-BADE-CB1268296266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95BB7D5-8768-1A8C-E759-4E2D188EF00D}"/>
              </a:ext>
            </a:extLst>
          </p:cNvPr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025" y="-33655"/>
            <a:ext cx="12343765" cy="697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7562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/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/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4C0C2E-1584-E6A9-F016-316C9505541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F9F40-686D-46BC-A031-23427C255E82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06446B-6E4A-0736-6C48-9A0EDA90C02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9642FE-C04E-4412-3804-8CCAFCABF53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2AA0D7-B0BA-409D-9215-0309EF6D6C1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135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6">
            <a:extLst>
              <a:ext uri="{FF2B5EF4-FFF2-40B4-BE49-F238E27FC236}">
                <a16:creationId xmlns:a16="http://schemas.microsoft.com/office/drawing/2014/main" id="{826C9C13-DC71-F06A-57D7-169DAABBBD8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501775"/>
            <a:ext cx="12192000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0009109-C443-D986-29F2-86F589B76FAF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H="1">
            <a:off x="2103438" y="460375"/>
            <a:ext cx="0" cy="4587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8">
            <a:extLst>
              <a:ext uri="{FF2B5EF4-FFF2-40B4-BE49-F238E27FC236}">
                <a16:creationId xmlns:a16="http://schemas.microsoft.com/office/drawing/2014/main" id="{41901257-7C53-A912-7F59-75008DEDBCB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53063" y="222250"/>
            <a:ext cx="1285875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2">
            <a:extLst>
              <a:ext uri="{FF2B5EF4-FFF2-40B4-BE49-F238E27FC236}">
                <a16:creationId xmlns:a16="http://schemas.microsoft.com/office/drawing/2014/main" id="{8D8883B4-8A9C-02EC-5618-3D9CE59E3C6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639050" y="3262313"/>
            <a:ext cx="24923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日期占位符 3">
            <a:extLst>
              <a:ext uri="{FF2B5EF4-FFF2-40B4-BE49-F238E27FC236}">
                <a16:creationId xmlns:a16="http://schemas.microsoft.com/office/drawing/2014/main" id="{C37FD5F1-74A8-41B8-316B-D0BE3B13906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EB0ED-272F-43F0-8B08-6FCB70585497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id="{425C5267-FB5E-32C5-A2D7-9D1266E1079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id="{8279B674-2833-DA0D-2BC0-D1FB1A8ED14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07FADFD-163F-46FC-B09F-3837687CC98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197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A705145B-7DCB-A8C4-97BD-6C441357BDC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A658-7A87-4D3A-BB4D-550A860C3142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7D24DD93-1D61-E885-26B1-59E7E3F8F81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DC5FAC34-5731-5F3C-76B8-4BDF79E761F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192AA0F-7CFB-4A62-8A79-7751025DC70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7879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/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anchor="t" anchorCtr="0"/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2664A55E-9E45-B360-D1EE-57ADDA6F7AA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798B7-1A10-4718-B4F6-098465196A64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2F289A1B-8583-D293-1EAC-A7C9F7C32C9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69C9E25F-B63D-5CE9-DB3E-75486FF939F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8B66194-DE41-41E2-A550-5C53A42702B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5347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55EA4AD9-A0FD-BB9A-70E7-0542F84402B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5C653-B151-4945-9E7C-F5BD17D9C056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19662ECF-79E1-CF6E-7BA5-8443138D1E7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C5C50-34E5-C7DB-7D2F-27F17A38DEB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EEE55B6-F856-4E43-BAE6-193422E2A47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2900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6A78BF2-D44A-2822-2F89-860246DB369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176C-AF51-4FD6-94D1-638AC13596EE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528265A2-587D-6223-A086-1AF434C3F5E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81CDDE96-E2DA-CF62-457F-7F786E5AA25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219A6D-1220-4EC6-8052-442194803F8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72902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3">
            <a:extLst>
              <a:ext uri="{FF2B5EF4-FFF2-40B4-BE49-F238E27FC236}">
                <a16:creationId xmlns:a16="http://schemas.microsoft.com/office/drawing/2014/main" id="{9C3B1C0A-ACFC-0D40-3901-FB5AEE663BC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6FB1C-1D90-4046-9C69-AD845823562F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4B0FD9-A0A8-3D8B-5F30-9F0AF815BDF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B3A7D8-E10E-59B3-9ABD-AE3E69B7730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21E161-43B6-4CFA-945A-353828A706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624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79.xml" /><Relationship Id="rId15" Type="http://schemas.openxmlformats.org/officeDocument/2006/relationships/tags" Target="../tags/tag80.xml" /><Relationship Id="rId16" Type="http://schemas.openxmlformats.org/officeDocument/2006/relationships/tags" Target="../tags/tag81.xml" /><Relationship Id="rId17" Type="http://schemas.openxmlformats.org/officeDocument/2006/relationships/tags" Target="../tags/tag82.xml" /><Relationship Id="rId18" Type="http://schemas.openxmlformats.org/officeDocument/2006/relationships/tags" Target="../tags/tag83.xml" /><Relationship Id="rId19" Type="http://schemas.openxmlformats.org/officeDocument/2006/relationships/tags" Target="../tags/tag84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5.png" /><Relationship Id="rId22" Type="http://schemas.openxmlformats.org/officeDocument/2006/relationships/tags" Target="../tags/tag85.xml" /><Relationship Id="rId23" Type="http://schemas.openxmlformats.org/officeDocument/2006/relationships/tags" Target="../tags/tag86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C96407E-423E-82F3-361F-AFB5E5663C67}"/>
              </a:ext>
            </a:extLst>
          </p:cNvPr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A6BF7F-BFF0-1A71-1FCC-72E2CE0AA688}"/>
              </a:ext>
            </a:extLst>
          </p:cNvPr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42D8BA-34B6-ADEC-D61C-18E0BE726834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ct val="0"/>
              </a:spcBef>
              <a:spcAft>
                <a:spcPct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F3BD72F-B185-44C4-83B1-AA5AF450198C}" type="datetimeFigureOut">
              <a:rPr lang="zh-CN" altLang="en-US"/>
              <a:pPr>
                <a:defRPr/>
              </a:pPr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D35B42-8643-EC4A-75E4-6DAE1E85D522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ct val="0"/>
              </a:spcBef>
              <a:spcAft>
                <a:spcPct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9DA2C5-47B4-890E-0B4C-652011B762BC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10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fld id="{0CD91351-5F7F-4DB4-A7F6-7D1C37B94AF1}" type="slidenum">
              <a:rPr lang="zh-CN" altLang="en-US"/>
              <a:t>0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3.xml" /><Relationship Id="rId11" Type="http://schemas.openxmlformats.org/officeDocument/2006/relationships/tags" Target="../tags/tag104.xml" /><Relationship Id="rId12" Type="http://schemas.openxmlformats.org/officeDocument/2006/relationships/image" Target="../media/image8.png" /><Relationship Id="rId13" Type="http://schemas.openxmlformats.org/officeDocument/2006/relationships/tags" Target="../tags/tag10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8.xml" /><Relationship Id="rId4" Type="http://schemas.openxmlformats.org/officeDocument/2006/relationships/image" Target="../media/image6.png" /><Relationship Id="rId5" Type="http://schemas.microsoft.com/office/2007/relationships/hdphoto" Target="../media/image7.wdp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image" Target="../media/image27.png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image" Target="../media/image28.png" /><Relationship Id="rId6" Type="http://schemas.openxmlformats.org/officeDocument/2006/relationships/tags" Target="../tags/tag2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image" Target="../media/image29.png" /><Relationship Id="rId6" Type="http://schemas.microsoft.com/office/2007/relationships/hdphoto" Target="../media/image30.wdp" /><Relationship Id="rId7" Type="http://schemas.openxmlformats.org/officeDocument/2006/relationships/tags" Target="../tags/tag2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image" Target="../media/image31.png" /><Relationship Id="rId6" Type="http://schemas.microsoft.com/office/2007/relationships/hdphoto" Target="../media/image32.wdp" /><Relationship Id="rId7" Type="http://schemas.openxmlformats.org/officeDocument/2006/relationships/tags" Target="../tags/tag234.xml" /><Relationship Id="rId8" Type="http://schemas.openxmlformats.org/officeDocument/2006/relationships/tags" Target="../tags/tag2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image" Target="../media/image33.png" /><Relationship Id="rId6" Type="http://schemas.microsoft.com/office/2007/relationships/hdphoto" Target="../media/image34.wdp" /><Relationship Id="rId7" Type="http://schemas.openxmlformats.org/officeDocument/2006/relationships/tags" Target="../tags/tag23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tags" Target="../tags/tag255.xml" /><Relationship Id="rId18" Type="http://schemas.openxmlformats.org/officeDocument/2006/relationships/tags" Target="../tags/tag256.xml" /><Relationship Id="rId19" Type="http://schemas.openxmlformats.org/officeDocument/2006/relationships/tags" Target="../tags/tag257.xml" /><Relationship Id="rId2" Type="http://schemas.openxmlformats.org/officeDocument/2006/relationships/tags" Target="../tags/tag240.xml" /><Relationship Id="rId20" Type="http://schemas.openxmlformats.org/officeDocument/2006/relationships/tags" Target="../tags/tag258.xml" /><Relationship Id="rId21" Type="http://schemas.openxmlformats.org/officeDocument/2006/relationships/image" Target="../media/image35.png" /><Relationship Id="rId22" Type="http://schemas.microsoft.com/office/2007/relationships/hdphoto" Target="../media/image36.wdp" /><Relationship Id="rId23" Type="http://schemas.openxmlformats.org/officeDocument/2006/relationships/tags" Target="../tags/tag259.xml" /><Relationship Id="rId24" Type="http://schemas.openxmlformats.org/officeDocument/2006/relationships/tags" Target="../tags/tag260.xml" /><Relationship Id="rId25" Type="http://schemas.openxmlformats.org/officeDocument/2006/relationships/tags" Target="../tags/tag261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69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image" Target="../media/image37.png" /><Relationship Id="rId9" Type="http://schemas.openxmlformats.org/officeDocument/2006/relationships/tags" Target="../tags/tag26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77.xml" /><Relationship Id="rId11" Type="http://schemas.openxmlformats.org/officeDocument/2006/relationships/image" Target="../media/image39.png" /><Relationship Id="rId12" Type="http://schemas.openxmlformats.org/officeDocument/2006/relationships/tags" Target="../tags/tag278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image" Target="../media/image38.png" /><Relationship Id="rId9" Type="http://schemas.openxmlformats.org/officeDocument/2006/relationships/tags" Target="../tags/tag2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86.xml" /><Relationship Id="rId11" Type="http://schemas.openxmlformats.org/officeDocument/2006/relationships/tags" Target="../tags/tag287.xml" /><Relationship Id="rId12" Type="http://schemas.openxmlformats.org/officeDocument/2006/relationships/tags" Target="../tags/tag288.xml" /><Relationship Id="rId13" Type="http://schemas.openxmlformats.org/officeDocument/2006/relationships/tags" Target="../tags/tag289.xml" /><Relationship Id="rId14" Type="http://schemas.openxmlformats.org/officeDocument/2006/relationships/tags" Target="../tags/tag290.xml" /><Relationship Id="rId15" Type="http://schemas.openxmlformats.org/officeDocument/2006/relationships/tags" Target="../tags/tag291.xml" /><Relationship Id="rId16" Type="http://schemas.openxmlformats.org/officeDocument/2006/relationships/tags" Target="../tags/tag292.xml" /><Relationship Id="rId17" Type="http://schemas.openxmlformats.org/officeDocument/2006/relationships/tags" Target="../tags/tag293.xml" /><Relationship Id="rId18" Type="http://schemas.openxmlformats.org/officeDocument/2006/relationships/tags" Target="../tags/tag294.xml" /><Relationship Id="rId19" Type="http://schemas.openxmlformats.org/officeDocument/2006/relationships/tags" Target="../tags/tag295.xml" /><Relationship Id="rId2" Type="http://schemas.openxmlformats.org/officeDocument/2006/relationships/tags" Target="../tags/tag279.xml" /><Relationship Id="rId20" Type="http://schemas.openxmlformats.org/officeDocument/2006/relationships/tags" Target="../tags/tag296.xml" /><Relationship Id="rId3" Type="http://schemas.openxmlformats.org/officeDocument/2006/relationships/tags" Target="../tags/tag280.xml" /><Relationship Id="rId4" Type="http://schemas.openxmlformats.org/officeDocument/2006/relationships/image" Target="../media/image38.png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tags" Target="../tags/tag284.xml" /><Relationship Id="rId9" Type="http://schemas.openxmlformats.org/officeDocument/2006/relationships/tags" Target="../tags/tag28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4.xml" /><Relationship Id="rId11" Type="http://schemas.openxmlformats.org/officeDocument/2006/relationships/tags" Target="../tags/tag305.xml" /><Relationship Id="rId12" Type="http://schemas.openxmlformats.org/officeDocument/2006/relationships/tags" Target="../tags/tag306.xml" /><Relationship Id="rId13" Type="http://schemas.openxmlformats.org/officeDocument/2006/relationships/tags" Target="../tags/tag307.xml" /><Relationship Id="rId14" Type="http://schemas.openxmlformats.org/officeDocument/2006/relationships/tags" Target="../tags/tag308.xml" /><Relationship Id="rId15" Type="http://schemas.openxmlformats.org/officeDocument/2006/relationships/tags" Target="../tags/tag309.xml" /><Relationship Id="rId16" Type="http://schemas.openxmlformats.org/officeDocument/2006/relationships/tags" Target="../tags/tag310.xml" /><Relationship Id="rId17" Type="http://schemas.openxmlformats.org/officeDocument/2006/relationships/tags" Target="../tags/tag311.xml" /><Relationship Id="rId18" Type="http://schemas.openxmlformats.org/officeDocument/2006/relationships/tags" Target="../tags/tag312.xml" /><Relationship Id="rId19" Type="http://schemas.openxmlformats.org/officeDocument/2006/relationships/tags" Target="../tags/tag313.xml" /><Relationship Id="rId2" Type="http://schemas.openxmlformats.org/officeDocument/2006/relationships/tags" Target="../tags/tag297.xml" /><Relationship Id="rId20" Type="http://schemas.openxmlformats.org/officeDocument/2006/relationships/tags" Target="../tags/tag314.xml" /><Relationship Id="rId21" Type="http://schemas.openxmlformats.org/officeDocument/2006/relationships/tags" Target="../tags/tag315.xml" /><Relationship Id="rId22" Type="http://schemas.openxmlformats.org/officeDocument/2006/relationships/tags" Target="../tags/tag316.xml" /><Relationship Id="rId23" Type="http://schemas.openxmlformats.org/officeDocument/2006/relationships/tags" Target="../tags/tag317.xml" /><Relationship Id="rId24" Type="http://schemas.openxmlformats.org/officeDocument/2006/relationships/tags" Target="../tags/tag318.xml" /><Relationship Id="rId25" Type="http://schemas.openxmlformats.org/officeDocument/2006/relationships/tags" Target="../tags/tag319.xml" /><Relationship Id="rId26" Type="http://schemas.openxmlformats.org/officeDocument/2006/relationships/tags" Target="../tags/tag320.xml" /><Relationship Id="rId27" Type="http://schemas.openxmlformats.org/officeDocument/2006/relationships/tags" Target="../tags/tag321.xml" /><Relationship Id="rId28" Type="http://schemas.openxmlformats.org/officeDocument/2006/relationships/tags" Target="../tags/tag322.xml" /><Relationship Id="rId29" Type="http://schemas.openxmlformats.org/officeDocument/2006/relationships/tags" Target="../tags/tag323.xml" /><Relationship Id="rId3" Type="http://schemas.openxmlformats.org/officeDocument/2006/relationships/image" Target="../media/image40.png" /><Relationship Id="rId30" Type="http://schemas.openxmlformats.org/officeDocument/2006/relationships/tags" Target="../tags/tag324.xml" /><Relationship Id="rId31" Type="http://schemas.openxmlformats.org/officeDocument/2006/relationships/tags" Target="../tags/tag325.xml" /><Relationship Id="rId32" Type="http://schemas.openxmlformats.org/officeDocument/2006/relationships/tags" Target="../tags/tag326.xml" /><Relationship Id="rId33" Type="http://schemas.openxmlformats.org/officeDocument/2006/relationships/tags" Target="../tags/tag327.xml" /><Relationship Id="rId34" Type="http://schemas.openxmlformats.org/officeDocument/2006/relationships/tags" Target="../tags/tag328.xml" /><Relationship Id="rId35" Type="http://schemas.openxmlformats.org/officeDocument/2006/relationships/tags" Target="../tags/tag329.xml" /><Relationship Id="rId36" Type="http://schemas.openxmlformats.org/officeDocument/2006/relationships/tags" Target="../tags/tag330.xml" /><Relationship Id="rId37" Type="http://schemas.openxmlformats.org/officeDocument/2006/relationships/tags" Target="../tags/tag331.xml" /><Relationship Id="rId38" Type="http://schemas.openxmlformats.org/officeDocument/2006/relationships/tags" Target="../tags/tag332.xml" /><Relationship Id="rId39" Type="http://schemas.openxmlformats.org/officeDocument/2006/relationships/tags" Target="../tags/tag333.xml" /><Relationship Id="rId4" Type="http://schemas.openxmlformats.org/officeDocument/2006/relationships/tags" Target="../tags/tag298.xml" /><Relationship Id="rId40" Type="http://schemas.openxmlformats.org/officeDocument/2006/relationships/tags" Target="../tags/tag334.xml" /><Relationship Id="rId41" Type="http://schemas.openxmlformats.org/officeDocument/2006/relationships/tags" Target="../tags/tag335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11.xml" /><Relationship Id="rId2" Type="http://schemas.openxmlformats.org/officeDocument/2006/relationships/tags" Target="../tags/tag106.xml" /><Relationship Id="rId3" Type="http://schemas.openxmlformats.org/officeDocument/2006/relationships/image" Target="../media/image9.png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image" Target="../media/image10.png" /><Relationship Id="rId9" Type="http://schemas.microsoft.com/office/2007/relationships/hdphoto" Target="../media/image11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4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52.xml" /><Relationship Id="rId11" Type="http://schemas.openxmlformats.org/officeDocument/2006/relationships/image" Target="../media/image41.png" /><Relationship Id="rId12" Type="http://schemas.microsoft.com/office/2007/relationships/hdphoto" Target="../media/image42.wdp" /><Relationship Id="rId13" Type="http://schemas.openxmlformats.org/officeDocument/2006/relationships/tags" Target="../tags/tag353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image" Target="../media/image38.png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microsoft.com/office/2007/relationships/hdphoto" Target="../media/image44.wdp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image" Target="../media/image38.png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image" Target="../media/image4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65.xml" /><Relationship Id="rId3" Type="http://schemas.openxmlformats.org/officeDocument/2006/relationships/image" Target="../media/image45.png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image" Target="../media/image46.png" /><Relationship Id="rId8" Type="http://schemas.openxmlformats.org/officeDocument/2006/relationships/tags" Target="../tags/tag37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85.xml" /><Relationship Id="rId11" Type="http://schemas.openxmlformats.org/officeDocument/2006/relationships/image" Target="../media/image47.png" /><Relationship Id="rId12" Type="http://schemas.microsoft.com/office/2007/relationships/hdphoto" Target="../media/image48.wdp" /><Relationship Id="rId13" Type="http://schemas.openxmlformats.org/officeDocument/2006/relationships/tags" Target="../tags/tag386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tags" Target="../tags/tag383.xml" /><Relationship Id="rId8" Type="http://schemas.openxmlformats.org/officeDocument/2006/relationships/image" Target="../media/image38.png" /><Relationship Id="rId9" Type="http://schemas.openxmlformats.org/officeDocument/2006/relationships/tags" Target="../tags/tag3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93.xml" /><Relationship Id="rId11" Type="http://schemas.openxmlformats.org/officeDocument/2006/relationships/tags" Target="../tags/tag394.xml" /><Relationship Id="rId12" Type="http://schemas.openxmlformats.org/officeDocument/2006/relationships/tags" Target="../tags/tag395.xml" /><Relationship Id="rId13" Type="http://schemas.openxmlformats.org/officeDocument/2006/relationships/tags" Target="../tags/tag396.xml" /><Relationship Id="rId14" Type="http://schemas.openxmlformats.org/officeDocument/2006/relationships/tags" Target="../tags/tag397.xml" /><Relationship Id="rId15" Type="http://schemas.openxmlformats.org/officeDocument/2006/relationships/tags" Target="../tags/tag398.xml" /><Relationship Id="rId16" Type="http://schemas.openxmlformats.org/officeDocument/2006/relationships/tags" Target="../tags/tag399.xml" /><Relationship Id="rId17" Type="http://schemas.openxmlformats.org/officeDocument/2006/relationships/image" Target="../media/image51.png" /><Relationship Id="rId18" Type="http://schemas.openxmlformats.org/officeDocument/2006/relationships/tags" Target="../tags/tag400.xml" /><Relationship Id="rId2" Type="http://schemas.openxmlformats.org/officeDocument/2006/relationships/tags" Target="../tags/tag387.xml" /><Relationship Id="rId3" Type="http://schemas.openxmlformats.org/officeDocument/2006/relationships/image" Target="../media/image49.jpeg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image" Target="../media/image50.jpeg" /><Relationship Id="rId9" Type="http://schemas.openxmlformats.org/officeDocument/2006/relationships/tags" Target="../tags/tag39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01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13.xml" /><Relationship Id="rId11" Type="http://schemas.openxmlformats.org/officeDocument/2006/relationships/tags" Target="../tags/tag414.xml" /><Relationship Id="rId12" Type="http://schemas.openxmlformats.org/officeDocument/2006/relationships/image" Target="../media/image52.png" /><Relationship Id="rId13" Type="http://schemas.microsoft.com/office/2007/relationships/hdphoto" Target="../media/image53.wdp" /><Relationship Id="rId14" Type="http://schemas.openxmlformats.org/officeDocument/2006/relationships/tags" Target="../tags/tag415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image" Target="../media/image38.png" /><Relationship Id="rId9" Type="http://schemas.openxmlformats.org/officeDocument/2006/relationships/tags" Target="../tags/tag4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image" Target="../media/image12.png" /><Relationship Id="rId6" Type="http://schemas.openxmlformats.org/officeDocument/2006/relationships/tags" Target="../tags/tag11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image" Target="../media/image54.png" /><Relationship Id="rId6" Type="http://schemas.microsoft.com/office/2007/relationships/hdphoto" Target="../media/image55.wdp" /><Relationship Id="rId7" Type="http://schemas.openxmlformats.org/officeDocument/2006/relationships/tags" Target="../tags/tag42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0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Relationship Id="rId9" Type="http://schemas.openxmlformats.org/officeDocument/2006/relationships/image" Target="../media/image56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39.xml" /><Relationship Id="rId11" Type="http://schemas.openxmlformats.org/officeDocument/2006/relationships/tags" Target="../tags/tag440.xml" /><Relationship Id="rId12" Type="http://schemas.openxmlformats.org/officeDocument/2006/relationships/tags" Target="../tags/tag441.xml" /><Relationship Id="rId13" Type="http://schemas.openxmlformats.org/officeDocument/2006/relationships/tags" Target="../tags/tag442.xml" /><Relationship Id="rId14" Type="http://schemas.openxmlformats.org/officeDocument/2006/relationships/tags" Target="../tags/tag443.xml" /><Relationship Id="rId15" Type="http://schemas.openxmlformats.org/officeDocument/2006/relationships/tags" Target="../tags/tag444.xml" /><Relationship Id="rId16" Type="http://schemas.openxmlformats.org/officeDocument/2006/relationships/tags" Target="../tags/tag445.xml" /><Relationship Id="rId17" Type="http://schemas.openxmlformats.org/officeDocument/2006/relationships/tags" Target="../tags/tag446.xml" /><Relationship Id="rId18" Type="http://schemas.openxmlformats.org/officeDocument/2006/relationships/tags" Target="../tags/tag447.xml" /><Relationship Id="rId19" Type="http://schemas.openxmlformats.org/officeDocument/2006/relationships/tags" Target="../tags/tag448.xml" /><Relationship Id="rId2" Type="http://schemas.openxmlformats.org/officeDocument/2006/relationships/tags" Target="../tags/tag431.xml" /><Relationship Id="rId20" Type="http://schemas.openxmlformats.org/officeDocument/2006/relationships/tags" Target="../tags/tag449.xml" /><Relationship Id="rId21" Type="http://schemas.openxmlformats.org/officeDocument/2006/relationships/tags" Target="../tags/tag450.xml" /><Relationship Id="rId22" Type="http://schemas.openxmlformats.org/officeDocument/2006/relationships/tags" Target="../tags/tag451.xml" /><Relationship Id="rId23" Type="http://schemas.openxmlformats.org/officeDocument/2006/relationships/tags" Target="../tags/tag452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Relationship Id="rId6" Type="http://schemas.openxmlformats.org/officeDocument/2006/relationships/tags" Target="../tags/tag435.xml" /><Relationship Id="rId7" Type="http://schemas.openxmlformats.org/officeDocument/2006/relationships/tags" Target="../tags/tag436.xml" /><Relationship Id="rId8" Type="http://schemas.openxmlformats.org/officeDocument/2006/relationships/tags" Target="../tags/tag437.xml" /><Relationship Id="rId9" Type="http://schemas.openxmlformats.org/officeDocument/2006/relationships/tags" Target="../tags/tag43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53.xml" /><Relationship Id="rId3" Type="http://schemas.openxmlformats.org/officeDocument/2006/relationships/image" Target="../media/image9.png" /><Relationship Id="rId4" Type="http://schemas.openxmlformats.org/officeDocument/2006/relationships/tags" Target="../tags/tag454.xml" /><Relationship Id="rId5" Type="http://schemas.openxmlformats.org/officeDocument/2006/relationships/tags" Target="../tags/tag45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image" Target="../media/image57.png" /><Relationship Id="rId6" Type="http://schemas.microsoft.com/office/2007/relationships/hdphoto" Target="../media/image58.wdp" /><Relationship Id="rId7" Type="http://schemas.openxmlformats.org/officeDocument/2006/relationships/tags" Target="../tags/tag45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image" Target="../media/image13.png" /><Relationship Id="rId6" Type="http://schemas.openxmlformats.org/officeDocument/2006/relationships/tags" Target="../tags/tag1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image" Target="../media/image14.png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image" Target="../media/image1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4.xml" /><Relationship Id="rId11" Type="http://schemas.openxmlformats.org/officeDocument/2006/relationships/image" Target="../media/image18.png" /><Relationship Id="rId12" Type="http://schemas.openxmlformats.org/officeDocument/2006/relationships/tags" Target="../tags/tag135.xml" /><Relationship Id="rId13" Type="http://schemas.openxmlformats.org/officeDocument/2006/relationships/tags" Target="../tags/tag136.xml" /><Relationship Id="rId14" Type="http://schemas.openxmlformats.org/officeDocument/2006/relationships/tags" Target="../tags/tag137.xml" /><Relationship Id="rId15" Type="http://schemas.openxmlformats.org/officeDocument/2006/relationships/tags" Target="../tags/tag138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image" Target="../media/image16.emf" /><Relationship Id="rId8" Type="http://schemas.openxmlformats.org/officeDocument/2006/relationships/tags" Target="../tags/tag133.xml" /><Relationship Id="rId9" Type="http://schemas.openxmlformats.org/officeDocument/2006/relationships/image" Target="../media/image17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5.xml" /><Relationship Id="rId11" Type="http://schemas.openxmlformats.org/officeDocument/2006/relationships/image" Target="../media/image21.emf" /><Relationship Id="rId12" Type="http://schemas.openxmlformats.org/officeDocument/2006/relationships/tags" Target="../tags/tag146.xml" /><Relationship Id="rId13" Type="http://schemas.openxmlformats.org/officeDocument/2006/relationships/image" Target="../media/image22.png" /><Relationship Id="rId14" Type="http://schemas.openxmlformats.org/officeDocument/2006/relationships/tags" Target="../tags/tag147.xml" /><Relationship Id="rId15" Type="http://schemas.openxmlformats.org/officeDocument/2006/relationships/image" Target="../media/image23.jpeg" /><Relationship Id="rId16" Type="http://schemas.openxmlformats.org/officeDocument/2006/relationships/tags" Target="../tags/tag148.xml" /><Relationship Id="rId17" Type="http://schemas.openxmlformats.org/officeDocument/2006/relationships/tags" Target="../tags/tag149.xml" /><Relationship Id="rId18" Type="http://schemas.openxmlformats.org/officeDocument/2006/relationships/tags" Target="../tags/tag150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image" Target="../media/image19.emf" /><Relationship Id="rId8" Type="http://schemas.openxmlformats.org/officeDocument/2006/relationships/tags" Target="../tags/tag144.xml" /><Relationship Id="rId9" Type="http://schemas.openxmlformats.org/officeDocument/2006/relationships/image" Target="../media/image20.e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7.xml" /><Relationship Id="rId11" Type="http://schemas.openxmlformats.org/officeDocument/2006/relationships/image" Target="../media/image26.png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16" Type="http://schemas.openxmlformats.org/officeDocument/2006/relationships/tags" Target="../tags/tag162.xml" /><Relationship Id="rId17" Type="http://schemas.openxmlformats.org/officeDocument/2006/relationships/tags" Target="../tags/tag163.xml" /><Relationship Id="rId18" Type="http://schemas.openxmlformats.org/officeDocument/2006/relationships/tags" Target="../tags/tag164.xml" /><Relationship Id="rId19" Type="http://schemas.openxmlformats.org/officeDocument/2006/relationships/tags" Target="../tags/tag165.xml" /><Relationship Id="rId2" Type="http://schemas.openxmlformats.org/officeDocument/2006/relationships/tags" Target="../tags/tag151.xml" /><Relationship Id="rId20" Type="http://schemas.openxmlformats.org/officeDocument/2006/relationships/tags" Target="../tags/tag166.xml" /><Relationship Id="rId21" Type="http://schemas.openxmlformats.org/officeDocument/2006/relationships/tags" Target="../tags/tag167.xml" /><Relationship Id="rId22" Type="http://schemas.openxmlformats.org/officeDocument/2006/relationships/tags" Target="../tags/tag168.xml" /><Relationship Id="rId23" Type="http://schemas.openxmlformats.org/officeDocument/2006/relationships/tags" Target="../tags/tag169.xml" /><Relationship Id="rId24" Type="http://schemas.openxmlformats.org/officeDocument/2006/relationships/tags" Target="../tags/tag170.xml" /><Relationship Id="rId25" Type="http://schemas.openxmlformats.org/officeDocument/2006/relationships/tags" Target="../tags/tag171.xml" /><Relationship Id="rId26" Type="http://schemas.openxmlformats.org/officeDocument/2006/relationships/tags" Target="../tags/tag172.xml" /><Relationship Id="rId27" Type="http://schemas.openxmlformats.org/officeDocument/2006/relationships/tags" Target="../tags/tag173.xml" /><Relationship Id="rId28" Type="http://schemas.openxmlformats.org/officeDocument/2006/relationships/tags" Target="../tags/tag174.xml" /><Relationship Id="rId29" Type="http://schemas.openxmlformats.org/officeDocument/2006/relationships/tags" Target="../tags/tag175.xml" /><Relationship Id="rId3" Type="http://schemas.openxmlformats.org/officeDocument/2006/relationships/tags" Target="../tags/tag152.xml" /><Relationship Id="rId30" Type="http://schemas.openxmlformats.org/officeDocument/2006/relationships/tags" Target="../tags/tag176.xml" /><Relationship Id="rId31" Type="http://schemas.openxmlformats.org/officeDocument/2006/relationships/tags" Target="../tags/tag177.xml" /><Relationship Id="rId32" Type="http://schemas.openxmlformats.org/officeDocument/2006/relationships/tags" Target="../tags/tag178.xml" /><Relationship Id="rId33" Type="http://schemas.openxmlformats.org/officeDocument/2006/relationships/tags" Target="../tags/tag179.xml" /><Relationship Id="rId34" Type="http://schemas.openxmlformats.org/officeDocument/2006/relationships/tags" Target="../tags/tag180.xml" /><Relationship Id="rId35" Type="http://schemas.openxmlformats.org/officeDocument/2006/relationships/tags" Target="../tags/tag181.xml" /><Relationship Id="rId36" Type="http://schemas.openxmlformats.org/officeDocument/2006/relationships/tags" Target="../tags/tag182.xml" /><Relationship Id="rId37" Type="http://schemas.openxmlformats.org/officeDocument/2006/relationships/tags" Target="../tags/tag183.xml" /><Relationship Id="rId38" Type="http://schemas.openxmlformats.org/officeDocument/2006/relationships/tags" Target="../tags/tag184.xml" /><Relationship Id="rId39" Type="http://schemas.openxmlformats.org/officeDocument/2006/relationships/tags" Target="../tags/tag185.xml" /><Relationship Id="rId4" Type="http://schemas.openxmlformats.org/officeDocument/2006/relationships/tags" Target="../tags/tag153.xml" /><Relationship Id="rId40" Type="http://schemas.openxmlformats.org/officeDocument/2006/relationships/tags" Target="../tags/tag186.xml" /><Relationship Id="rId41" Type="http://schemas.openxmlformats.org/officeDocument/2006/relationships/tags" Target="../tags/tag187.xml" /><Relationship Id="rId42" Type="http://schemas.openxmlformats.org/officeDocument/2006/relationships/tags" Target="../tags/tag188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image" Target="../media/image24.emf" /><Relationship Id="rId8" Type="http://schemas.openxmlformats.org/officeDocument/2006/relationships/tags" Target="../tags/tag156.xml" /><Relationship Id="rId9" Type="http://schemas.openxmlformats.org/officeDocument/2006/relationships/image" Target="../media/image25.e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9.xml" /><Relationship Id="rId11" Type="http://schemas.openxmlformats.org/officeDocument/2006/relationships/image" Target="../media/image17.emf" /><Relationship Id="rId12" Type="http://schemas.openxmlformats.org/officeDocument/2006/relationships/tags" Target="../tags/tag200.xml" /><Relationship Id="rId13" Type="http://schemas.openxmlformats.org/officeDocument/2006/relationships/image" Target="../media/image18.png" /><Relationship Id="rId14" Type="http://schemas.openxmlformats.org/officeDocument/2006/relationships/tags" Target="../tags/tag201.xml" /><Relationship Id="rId15" Type="http://schemas.openxmlformats.org/officeDocument/2006/relationships/tags" Target="../tags/tag202.xml" /><Relationship Id="rId16" Type="http://schemas.openxmlformats.org/officeDocument/2006/relationships/tags" Target="../tags/tag203.xml" /><Relationship Id="rId17" Type="http://schemas.openxmlformats.org/officeDocument/2006/relationships/tags" Target="../tags/tag204.xml" /><Relationship Id="rId18" Type="http://schemas.openxmlformats.org/officeDocument/2006/relationships/tags" Target="../tags/tag205.xml" /><Relationship Id="rId19" Type="http://schemas.openxmlformats.org/officeDocument/2006/relationships/tags" Target="../tags/tag206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07.xml" /><Relationship Id="rId21" Type="http://schemas.openxmlformats.org/officeDocument/2006/relationships/tags" Target="../tags/tag208.xml" /><Relationship Id="rId22" Type="http://schemas.openxmlformats.org/officeDocument/2006/relationships/tags" Target="../tags/tag209.xml" /><Relationship Id="rId23" Type="http://schemas.openxmlformats.org/officeDocument/2006/relationships/tags" Target="../tags/tag210.xml" /><Relationship Id="rId24" Type="http://schemas.openxmlformats.org/officeDocument/2006/relationships/tags" Target="../tags/tag211.xml" /><Relationship Id="rId25" Type="http://schemas.openxmlformats.org/officeDocument/2006/relationships/tags" Target="../tags/tag212.xml" /><Relationship Id="rId26" Type="http://schemas.openxmlformats.org/officeDocument/2006/relationships/tags" Target="../tags/tag213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image" Target="../media/image16.em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C1B1C018-9509-9254-0514-5655063516C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b="96541" l="7750" r="96572" t="4680">
                        <a14:foregroundMark x1="25782" x2="28316" y1="8240" y2="24924"/>
                        <a14:foregroundMark x1="28316" x2="24888" y1="24924" y2="29298"/>
                        <a14:foregroundMark x1="21610" x2="26080" y1="4883" y2="4883"/>
                        <a14:foregroundMark x1="19374" x2="16393" y1="27569" y2="31231"/>
                        <a14:foregroundMark x1="8048" x2="7750" y1="40692" y2="50458"/>
                        <a14:foregroundMark x1="22802" x2="21162" y1="86063" y2="94710"/>
                        <a14:foregroundMark x1="21162" x2="42474" y1="94710" y2="96134"/>
                        <a14:foregroundMark x1="42474" x2="34128" y1="96134" y2="89522"/>
                        <a14:foregroundMark x1="34128" x2="31148" y1="89522" y2="88301"/>
                        <a14:foregroundMark x1="80477" x2="82563" y1="81384" y2="84639"/>
                        <a14:foregroundMark x1="94784" x2="95473" y1="82808" y2="83857"/>
                        <a14:foregroundMark x1="76947" x2="78390" y1="68322" y2="67548"/>
                        <a14:foregroundMark x1="56185" x2="58349" y1="79451" y2="78291"/>
                        <a14:foregroundMark x1="80385" x2="81520" y1="72086" y2="74669"/>
                        <a14:foregroundMark x1="80269" x2="80380" y1="71821" y2="72075"/>
                        <a14:foregroundMark x1="78390" x2="79469" y1="67548" y2="70001"/>
                        <a14:foregroundMark x1="81520" x2="84203" y1="74669" y2="75280"/>
                        <a14:foregroundMark x1="85395" x2="83607" y1="68667" y2="76297"/>
                        <a14:foregroundMark x1="83607" x2="86587" y1="76297" y2="75585"/>
                        <a14:foregroundMark x1="79732" x2="91803" y1="82197" y2="83520"/>
                        <a14:foregroundMark x1="94364" x2="94635" y1="87209" y2="88301"/>
                        <a14:foregroundMark x1="93145" x2="93303" y1="82299" y2="82937"/>
                        <a14:foregroundMark x1="45306" x2="59016" y1="89522" y2="96541"/>
                        <a14:foregroundMark x1="76602" x2="57973" y1="66633" y2="77823"/>
                        <a14:backgroundMark x1="76602" x2="66915" y1="72431" y2="76399"/>
                        <a14:backgroundMark x1="66915" x2="78539" y1="76399" y2="74364"/>
                        <a14:backgroundMark x1="78539" x2="79434" y1="74364" y2="72431"/>
                        <a14:backgroundMark x1="59151" x2="58867" y1="78506" y2="78637"/>
                        <a14:backgroundMark x1="78689" x2="73783" y1="69481" y2="71747"/>
                        <a14:backgroundMark x1="90760" x2="94784" y1="84334" y2="86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8924" y="-183970"/>
            <a:ext cx="4932458" cy="7225940"/>
          </a:xfrm>
          <a:prstGeom prst="rect">
            <a:avLst/>
          </a:prstGeom>
        </p:spPr>
      </p:pic>
      <p:sp>
        <p:nvSpPr>
          <p:cNvPr id="2" name="标题 1" title="">
            <a:extLst>
              <a:ext uri="{FF2B5EF4-FFF2-40B4-BE49-F238E27FC236}">
                <a16:creationId xmlns:a16="http://schemas.microsoft.com/office/drawing/2014/main" id="{3047B40B-91FF-97B4-B46D-36BE57E12686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75662" y="144282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视觉坊免费素材shijuef.com(龚帆免费体)" panose="03000600000000000000" pitchFamily="66" charset="-122"/>
                <a:ea typeface="视觉坊免费素材shijuef.com(龚帆免费体)" panose="03000600000000000000" pitchFamily="66" charset="-122"/>
              </a:rPr>
              <a:t>你会怎么表达自己很喜欢一个人？</a:t>
            </a:r>
          </a:p>
        </p:txBody>
      </p:sp>
      <p:sp>
        <p:nvSpPr>
          <p:cNvPr id="3" name="内容占位符 2" title="">
            <a:extLst>
              <a:ext uri="{FF2B5EF4-FFF2-40B4-BE49-F238E27FC236}">
                <a16:creationId xmlns:a16="http://schemas.microsoft.com/office/drawing/2014/main" id="{976DB2F9-6C3E-F19F-DD45-43DDE42F0A0A}"/>
              </a:ext>
            </a:extLst>
          </p:cNvPr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214685" y="1212103"/>
            <a:ext cx="11124376" cy="5403381"/>
          </a:xfrm>
        </p:spPr>
        <p:txBody>
          <a:bodyPr>
            <a:normAutofit/>
          </a:bodyPr>
          <a:lstStyle/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我喜欢的样子，你都有。（直接表达版）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你知道我的缺点是什么吗？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 我喜欢你，胜于昨日，略匮明朝。（有文化版）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枯木逢春，你来，我也逢春。（中国式浪漫版）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弱水三千只取一瓢饮，沧海万顷唯系一江湖。（诗词版）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陪我到可可西里看一看海  （隐晦版）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accent3">
                    <a:lumMod val="50000"/>
                  </a:schemeClr>
                </a:solidFill>
              </a:rPr>
              <a:t>你如蒲公英盛开</a:t>
            </a:r>
            <a:endParaRPr lang="en-US" altLang="zh-CN" sz="2000" b="1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2000" b="1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zh-CN" altLang="en-US" sz="2000" b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912A23AB-627E-B3B9-94A7-4E9467F287F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37220" y="1749691"/>
            <a:ext cx="3441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spc="150" noProof="1">
                <a:solidFill>
                  <a:schemeClr val="accent4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  <a:t>我缺点你（土味情话版）</a:t>
            </a:r>
            <a:br>
              <a:rPr lang="en-US" altLang="zh-CN" sz="2000" b="1" spc="150" noProof="1">
                <a:solidFill>
                  <a:schemeClr val="accent4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</a:br>
            <a:endParaRPr lang="zh-CN" altLang="en-US" sz="2000" b="1" spc="150" noProof="1">
              <a:solidFill>
                <a:schemeClr val="accent4">
                  <a:lumMod val="50000"/>
                </a:schemeClr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B3FB999B-062F-7E04-2EC1-62B131669A4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200152" y="3850183"/>
            <a:ext cx="66472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000" b="1" spc="150">
                <a:solidFill>
                  <a:schemeClr val="accent4">
                    <a:lumMod val="50000"/>
                  </a:schemeClr>
                </a:solidFill>
                <a:ea typeface="微软雅黑" panose="020b0503020204020204" pitchFamily="34" charset="-122"/>
              </a:rPr>
              <a:t>---</a:t>
            </a:r>
            <a:r>
              <a:rPr lang="zh-CN" altLang="en-US" sz="2000" b="1" spc="150">
                <a:solidFill>
                  <a:schemeClr val="accent4">
                    <a:lumMod val="50000"/>
                  </a:schemeClr>
                </a:solidFill>
                <a:ea typeface="微软雅黑" panose="020b0503020204020204" pitchFamily="34" charset="-122"/>
              </a:rPr>
              <a:t>不要未来，只要你来。</a:t>
            </a:r>
            <a:endParaRPr lang="en-US" altLang="zh-CN" sz="2000" b="1" spc="150">
              <a:solidFill>
                <a:schemeClr val="accent4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6CD1A2DE-1051-59C4-7349-AD30BD31588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721962" y="4612514"/>
            <a:ext cx="43440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400" b="1" spc="150">
                <a:solidFill>
                  <a:schemeClr val="accent4">
                    <a:lumMod val="50000"/>
                  </a:schemeClr>
                </a:solidFill>
                <a:ea typeface="微软雅黑" panose="020b0503020204020204" pitchFamily="34" charset="-122"/>
              </a:rPr>
              <a:t>原句：我偷偷的碰了你一下，却不料你如蒲公英般散开，此后到处都是你的模样。</a:t>
            </a:r>
            <a:endParaRPr lang="en-US" altLang="zh-CN" sz="2400" b="1" spc="150">
              <a:solidFill>
                <a:schemeClr val="accent4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1709400" y="118110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7327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19" name="直接连接符 18" title=""/>
          <p:cNvCxnSpPr/>
          <p:nvPr>
            <p:custDataLst>
              <p:tags r:id="rId3"/>
            </p:custDataLst>
          </p:nvPr>
        </p:nvCxnSpPr>
        <p:spPr>
          <a:xfrm flipH="1">
            <a:off x="295275" y="-23813"/>
            <a:ext cx="2382838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 title=""/>
          <p:cNvCxnSpPr/>
          <p:nvPr>
            <p:custDataLst>
              <p:tags r:id="rId4"/>
            </p:custDataLst>
          </p:nvPr>
        </p:nvCxnSpPr>
        <p:spPr>
          <a:xfrm flipH="1">
            <a:off x="295275" y="-23813"/>
            <a:ext cx="2382838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7" name="Picture 2" title="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2100" y="212725"/>
            <a:ext cx="50974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矩形 12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57263" y="400050"/>
            <a:ext cx="2619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佳名有源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TextBox 9" title="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6725" y="1562100"/>
            <a:ext cx="48734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梁思成（建筑学家）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邵洵美（新月派诗人）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齐邦媛（台湾作家）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萧淑慎（香港演员）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风清扬（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笑傲江湖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人物）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严子衿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许静姝    （学生）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叶蓁蓁</a:t>
            </a:r>
          </a:p>
        </p:txBody>
      </p:sp>
      <p:sp>
        <p:nvSpPr>
          <p:cNvPr id="12" name="右大括号 11" title=""/>
          <p:cNvSpPr/>
          <p:nvPr>
            <p:custDataLst>
              <p:tags r:id="rId9"/>
            </p:custDataLst>
          </p:nvPr>
        </p:nvSpPr>
        <p:spPr>
          <a:xfrm>
            <a:off x="1911350" y="4283890"/>
            <a:ext cx="355600" cy="1119187"/>
          </a:xfrm>
          <a:prstGeom prst="rightBrac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10188" y="1579563"/>
            <a:ext cx="685796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商颂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“汤孙奏假，绥我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思成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邶风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“自牧归荑，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洵美</a:t>
            </a:r>
            <a:r>
              <a:rPr lang="zh-CN" altLang="en-US" sz="2800" b="1">
                <a:latin typeface="宋体" panose="02010600030101010101" pitchFamily="2" charset="-122"/>
              </a:rPr>
              <a:t>且异”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鄘风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“展如之人兮，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邦</a:t>
            </a:r>
            <a:r>
              <a:rPr lang="zh-CN" altLang="en-US" sz="2800" b="1">
                <a:latin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媛</a:t>
            </a:r>
            <a:r>
              <a:rPr lang="zh-CN" altLang="en-US" sz="2800" b="1">
                <a:latin typeface="宋体" panose="02010600030101010101" pitchFamily="2" charset="-122"/>
              </a:rPr>
              <a:t>也”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邶风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“终温且惠，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淑慎</a:t>
            </a:r>
            <a:r>
              <a:rPr lang="zh-CN" altLang="en-US" sz="2800" b="1">
                <a:latin typeface="宋体" panose="02010600030101010101" pitchFamily="2" charset="-122"/>
              </a:rPr>
              <a:t>其身”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郑风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“有美一人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清扬</a:t>
            </a:r>
            <a:r>
              <a:rPr lang="zh-CN" altLang="en-US" sz="2800" b="1">
                <a:latin typeface="宋体" panose="02010600030101010101" pitchFamily="2" charset="-122"/>
              </a:rPr>
              <a:t>婉兮”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郑风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“青青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子衿</a:t>
            </a:r>
            <a:r>
              <a:rPr lang="zh-CN" altLang="en-US" sz="2800" b="1">
                <a:latin typeface="宋体" panose="02010600030101010101" pitchFamily="2" charset="-122"/>
              </a:rPr>
              <a:t>，悠悠我心”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邶风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静</a:t>
            </a:r>
            <a:r>
              <a:rPr lang="zh-CN" altLang="en-US" sz="2800" b="1">
                <a:latin typeface="宋体" panose="02010600030101010101" pitchFamily="2" charset="-122"/>
              </a:rPr>
              <a:t>女其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姝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俟我于城隅”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诗经</a:t>
            </a:r>
            <a:r>
              <a:rPr lang="en-US" altLang="zh-CN" sz="2800" b="1">
                <a:latin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</a:rPr>
              <a:t>桃夭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“桃之夭夭，其叶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蓁蓁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4" name="云形标注 13" title=""/>
          <p:cNvSpPr/>
          <p:nvPr>
            <p:custDataLst>
              <p:tags r:id="rId11"/>
            </p:custDataLst>
          </p:nvPr>
        </p:nvSpPr>
        <p:spPr>
          <a:xfrm>
            <a:off x="6511925" y="66675"/>
            <a:ext cx="5454650" cy="1345030"/>
          </a:xfrm>
          <a:prstGeom prst="cloudCallout">
            <a:avLst>
              <a:gd name="adj1" fmla="val -93049"/>
              <a:gd name="adj2" fmla="val 68131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chemeClr val="tx1"/>
              </a:solidFill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</a:rPr>
              <a:t>这些好听的名字</a:t>
            </a:r>
            <a:endParaRPr lang="en-US" altLang="zh-CN" sz="3200" b="1">
              <a:solidFill>
                <a:schemeClr val="tx1"/>
              </a:solidFill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</a:rPr>
              <a:t>源自何处？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8" name="标题 1" title="">
            <a:extLst>
              <a:ext uri="{FF2B5EF4-FFF2-40B4-BE49-F238E27FC236}">
                <a16:creationId xmlns:a16="http://schemas.microsoft.com/office/drawing/2014/main" id="{468481D4-FBD3-1801-0307-7615C6ED3754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0" y="0"/>
            <a:ext cx="10972800" cy="1143000"/>
          </a:xfrm>
          <a:ln cap="flat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>
              <a:defRPr/>
            </a:pPr>
            <a:r>
              <a:rPr b="1"/>
              <a:t>取自</a:t>
            </a:r>
            <a:r>
              <a:rPr lang="en-US" altLang="zh-CN" b="1"/>
              <a:t>《</a:t>
            </a:r>
            <a:r>
              <a:rPr b="1"/>
              <a:t>诗经</a:t>
            </a:r>
            <a:r>
              <a:rPr lang="en-US" altLang="zh-CN" b="1"/>
              <a:t>》</a:t>
            </a:r>
            <a:r>
              <a:rPr b="1"/>
              <a:t>的名字</a:t>
            </a:r>
          </a:p>
        </p:txBody>
      </p:sp>
      <p:sp>
        <p:nvSpPr>
          <p:cNvPr id="4099" name="内容占位符 2" title="">
            <a:extLst>
              <a:ext uri="{FF2B5EF4-FFF2-40B4-BE49-F238E27FC236}">
                <a16:creationId xmlns:a16="http://schemas.microsoft.com/office/drawing/2014/main" id="{33093B39-6390-9E73-D05F-E36E29A3B657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33112" y="1516516"/>
            <a:ext cx="6242271" cy="5357813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b="1">
                <a:solidFill>
                  <a:srgbClr val="FF0000"/>
                </a:solidFill>
              </a:rPr>
              <a:t>琼瑶</a:t>
            </a:r>
            <a:r>
              <a:rPr lang="en-US" altLang="zh-CN" b="1"/>
              <a:t>(</a:t>
            </a:r>
            <a:r>
              <a:rPr b="1"/>
              <a:t>著名的作家</a:t>
            </a:r>
            <a:r>
              <a:rPr lang="en-US" altLang="zh-CN" b="1"/>
              <a:t>)</a:t>
            </a:r>
          </a:p>
          <a:p>
            <a:pPr eaLnBrk="1" hangingPunct="1">
              <a:defRPr/>
            </a:pPr>
            <a:r>
              <a:rPr b="1"/>
              <a:t>源自</a:t>
            </a:r>
            <a:r>
              <a:rPr lang="en-US" altLang="zh-CN" b="1"/>
              <a:t>《</a:t>
            </a:r>
            <a:r>
              <a:rPr b="1"/>
              <a:t>诗经</a:t>
            </a:r>
            <a:r>
              <a:rPr lang="en-US" altLang="zh-CN" b="1"/>
              <a:t>·</a:t>
            </a:r>
            <a:r>
              <a:rPr b="1"/>
              <a:t>卫风</a:t>
            </a:r>
            <a:r>
              <a:rPr lang="en-US" altLang="zh-CN" b="1"/>
              <a:t>·</a:t>
            </a:r>
            <a:r>
              <a:rPr b="1"/>
              <a:t>木瓜</a:t>
            </a:r>
            <a:r>
              <a:rPr lang="en-US" altLang="zh-CN" b="1"/>
              <a:t>》</a:t>
            </a:r>
            <a:r>
              <a:rPr b="1"/>
              <a:t>：“</a:t>
            </a:r>
            <a:r>
              <a:rPr b="1">
                <a:solidFill>
                  <a:srgbClr val="FF0000"/>
                </a:solidFill>
              </a:rPr>
              <a:t>投我以木桃，报之以琼瑶。</a:t>
            </a:r>
            <a:r>
              <a:rPr b="1"/>
              <a:t>”</a:t>
            </a:r>
          </a:p>
          <a:p>
            <a:pPr eaLnBrk="1" hangingPunct="1">
              <a:defRPr/>
            </a:pPr>
            <a:r>
              <a:rPr b="1"/>
              <a:t>释义：你送给我木桃，我回赠你琼瑶。</a:t>
            </a:r>
            <a:endParaRPr lang="en-US" altLang="zh-CN" b="1"/>
          </a:p>
          <a:p>
            <a:pPr eaLnBrk="1" hangingPunct="1">
              <a:defRPr/>
            </a:pPr>
            <a:r>
              <a:rPr b="1"/>
              <a:t>琼瑶，即</a:t>
            </a:r>
            <a:r>
              <a:rPr b="1">
                <a:solidFill>
                  <a:srgbClr val="0000CC"/>
                </a:solidFill>
              </a:rPr>
              <a:t>美玉</a:t>
            </a:r>
            <a:r>
              <a:rPr b="1"/>
              <a:t>的意思。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2F322A1C-C746-F048-16F0-914C611A86A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95" y="826148"/>
            <a:ext cx="4397755" cy="603185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标题 1" title="">
            <a:extLst>
              <a:ext uri="{FF2B5EF4-FFF2-40B4-BE49-F238E27FC236}">
                <a16:creationId xmlns:a16="http://schemas.microsoft.com/office/drawing/2014/main" id="{0630D07D-0AAD-7C08-6BD0-F2380486D701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0" y="0"/>
            <a:ext cx="10972800" cy="1143000"/>
          </a:xfrm>
          <a:ln cap="flat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>
              <a:defRPr/>
            </a:pPr>
            <a:r>
              <a:rPr sz="3200" b="1"/>
              <a:t>取自</a:t>
            </a:r>
            <a:r>
              <a:rPr lang="en-US" altLang="zh-CN" sz="3200" b="1"/>
              <a:t>《</a:t>
            </a:r>
            <a:r>
              <a:rPr sz="3200" b="1"/>
              <a:t>诗经</a:t>
            </a:r>
            <a:r>
              <a:rPr lang="en-US" altLang="zh-CN" sz="3200" b="1"/>
              <a:t>》</a:t>
            </a:r>
            <a:r>
              <a:rPr sz="3200" b="1"/>
              <a:t>的名字</a:t>
            </a:r>
          </a:p>
        </p:txBody>
      </p:sp>
      <p:sp>
        <p:nvSpPr>
          <p:cNvPr id="5123" name="内容占位符 2" title="">
            <a:extLst>
              <a:ext uri="{FF2B5EF4-FFF2-40B4-BE49-F238E27FC236}">
                <a16:creationId xmlns:a16="http://schemas.microsoft.com/office/drawing/2014/main" id="{5519139B-58A2-2B73-9519-2F62E2C7B2C9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611757" y="1539728"/>
            <a:ext cx="7867153" cy="4738660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sz="3600" b="1">
                <a:solidFill>
                  <a:srgbClr val="FF0000"/>
                </a:solidFill>
              </a:rPr>
              <a:t>屠呦呦</a:t>
            </a:r>
            <a:r>
              <a:rPr lang="en-US" altLang="zh-CN" sz="2800" b="1"/>
              <a:t>(</a:t>
            </a:r>
            <a:r>
              <a:rPr sz="2800" b="1"/>
              <a:t>中国首位诺贝尔医学奖获得者</a:t>
            </a:r>
            <a:r>
              <a:rPr lang="en-US" altLang="zh-CN" sz="2800" b="1"/>
              <a:t>)</a:t>
            </a:r>
          </a:p>
          <a:p>
            <a:pPr eaLnBrk="1" hangingPunct="1">
              <a:defRPr/>
            </a:pPr>
            <a:r>
              <a:rPr b="1"/>
              <a:t>出自</a:t>
            </a:r>
            <a:r>
              <a:rPr lang="en-US" altLang="zh-CN" b="1"/>
              <a:t>《</a:t>
            </a:r>
            <a:r>
              <a:rPr b="1"/>
              <a:t>诗经</a:t>
            </a:r>
            <a:r>
              <a:rPr lang="en-US" altLang="zh-CN" b="1"/>
              <a:t>·</a:t>
            </a:r>
            <a:r>
              <a:rPr b="1"/>
              <a:t>小雅</a:t>
            </a:r>
            <a:r>
              <a:rPr lang="en-US" altLang="zh-CN" b="1"/>
              <a:t>·</a:t>
            </a:r>
            <a:r>
              <a:rPr b="1"/>
              <a:t>鹿鸣</a:t>
            </a:r>
            <a:r>
              <a:rPr lang="en-US" altLang="zh-CN" b="1"/>
              <a:t>》</a:t>
            </a:r>
            <a:r>
              <a:rPr b="1"/>
              <a:t>：“</a:t>
            </a:r>
            <a:r>
              <a:rPr b="1">
                <a:solidFill>
                  <a:srgbClr val="FF0000"/>
                </a:solidFill>
              </a:rPr>
              <a:t>呦呦鹿鸣，食野之蒿</a:t>
            </a:r>
            <a:r>
              <a:rPr b="1"/>
              <a:t>”。</a:t>
            </a:r>
          </a:p>
          <a:p>
            <a:pPr eaLnBrk="1" hangingPunct="1">
              <a:defRPr/>
            </a:pPr>
            <a:r>
              <a:rPr b="1"/>
              <a:t>释义：</a:t>
            </a:r>
            <a:r>
              <a:rPr b="1">
                <a:solidFill>
                  <a:srgbClr val="0000CC"/>
                </a:solidFill>
              </a:rPr>
              <a:t>鹿见到蒿草，便发出“呦呦”的鸣声，呼朋引伴来食。</a:t>
            </a:r>
            <a:endParaRPr lang="en-US" b="1">
              <a:solidFill>
                <a:srgbClr val="0000CC"/>
              </a:solidFill>
            </a:endParaRPr>
          </a:p>
          <a:p>
            <a:pPr eaLnBrk="1" hangingPunct="1">
              <a:defRPr/>
            </a:pPr>
            <a:r>
              <a:rPr b="1"/>
              <a:t>而屠呦呦获得诺贝尔奖就是因为发现了青蒿素，同样的“蒿”字，或许冥冥中自有天意。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AA73EC99-2318-FB10-8BC9-ABE14D1023F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8995" l="3002" r="95103" t="4523">
                        <a14:foregroundMark x1="34755" x2="19589" y1="5905" y2="16080"/>
                        <a14:foregroundMark x1="19589" x2="14218" y1="16080" y2="22864"/>
                        <a14:foregroundMark x1="14218" x2="9005" y1="22864" y2="37312"/>
                        <a14:foregroundMark x1="9005" x2="15798" y1="37312" y2="51884"/>
                        <a14:foregroundMark x1="11216" x2="12164" y1="49874" y2="53015"/>
                        <a14:foregroundMark x1="10742" x2="10585" y1="44598" y2="48995"/>
                        <a14:foregroundMark x1="13270" x2="15640" y1="53894" y2="58668"/>
                        <a14:foregroundMark x1="19115" x2="30806" y1="8920" y2="4397"/>
                        <a14:foregroundMark x1="30806" x2="40442" y1="4397" y2="9548"/>
                        <a14:foregroundMark x1="40442" x2="53712" y1="9548" y2="10678"/>
                        <a14:foregroundMark x1="53712" x2="67457" y1="10678" y2="40201"/>
                        <a14:foregroundMark x1="67457" x2="57662" y1="40201" y2="51759"/>
                        <a14:foregroundMark x1="57662" x2="55924" y1="51759" y2="60176"/>
                        <a14:foregroundMark x1="55924" x2="56398" y1="60176" y2="60427"/>
                        <a14:foregroundMark x1="25908" x2="39021" y1="6658" y2="6030"/>
                        <a14:foregroundMark x1="39021" x2="40758" y1="6030" y2="6407"/>
                        <a14:foregroundMark x1="79147" x2="13744" y1="96357" y2="81407"/>
                        <a14:foregroundMark x1="13744" x2="6477" y1="81407" y2="69347"/>
                        <a14:foregroundMark x1="6477" x2="5687" y1="69347" y2="66080"/>
                        <a14:foregroundMark x1="16114" x2="92733" y1="96985" y2="96231"/>
                        <a14:foregroundMark x1="92733" x2="95103" y1="96231" y2="82789"/>
                        <a14:foregroundMark x1="95103" x2="88468" y1="82789" y2="69347"/>
                        <a14:foregroundMark x1="96682" x2="82938" y1="87688" y2="97864"/>
                        <a14:foregroundMark x1="82938" x2="17694" y1="97864" y2="97236"/>
                        <a14:foregroundMark x1="17694" x2="17694" y1="97236" y2="97236"/>
                        <a14:foregroundMark x1="5055" x2="15166" y1="97864" y2="97111"/>
                        <a14:foregroundMark x1="3002" x2="3476" y1="95101" y2="98995"/>
                        <a14:foregroundMark x1="33649" x2="37283" y1="4523" y2="4899"/>
                        <a14:foregroundMark x1="65561" x2="70616" y1="21734" y2="29774"/>
                        <a14:foregroundMark x1="70616" x2="70616" y1="29774" y2="29774"/>
                        <a14:foregroundMark x1="46761" x2="55134" y1="10302" y2="95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64703"/>
            <a:ext cx="4841902" cy="60887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标题 1" title="">
            <a:extLst>
              <a:ext uri="{FF2B5EF4-FFF2-40B4-BE49-F238E27FC236}">
                <a16:creationId xmlns:a16="http://schemas.microsoft.com/office/drawing/2014/main" id="{CAC13FEC-5139-4889-CD7F-09638463C0AE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0" y="0"/>
            <a:ext cx="10972800" cy="1143000"/>
          </a:xfrm>
          <a:ln cap="flat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>
              <a:defRPr/>
            </a:pPr>
            <a:r>
              <a:rPr sz="3200" b="1"/>
              <a:t>取自</a:t>
            </a:r>
            <a:r>
              <a:rPr lang="en-US" altLang="zh-CN" sz="3200" b="1"/>
              <a:t>《</a:t>
            </a:r>
            <a:r>
              <a:rPr sz="3200" b="1"/>
              <a:t>诗经</a:t>
            </a:r>
            <a:r>
              <a:rPr lang="en-US" altLang="zh-CN" sz="3200" b="1"/>
              <a:t>》</a:t>
            </a:r>
            <a:r>
              <a:rPr sz="3200" b="1"/>
              <a:t>的名字</a:t>
            </a:r>
          </a:p>
        </p:txBody>
      </p:sp>
      <p:sp>
        <p:nvSpPr>
          <p:cNvPr id="6147" name="内容占位符 2" title="">
            <a:extLst>
              <a:ext uri="{FF2B5EF4-FFF2-40B4-BE49-F238E27FC236}">
                <a16:creationId xmlns:a16="http://schemas.microsoft.com/office/drawing/2014/main" id="{6A79F809-6442-1EE6-D408-8FAD92BFF603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65261" y="2049449"/>
            <a:ext cx="6767057" cy="4525963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b="1">
                <a:solidFill>
                  <a:srgbClr val="0000CC"/>
                </a:solidFill>
              </a:rPr>
              <a:t>诸葛亮</a:t>
            </a:r>
            <a:r>
              <a:rPr b="1"/>
              <a:t>，字</a:t>
            </a:r>
            <a:r>
              <a:rPr b="1">
                <a:solidFill>
                  <a:srgbClr val="0000CC"/>
                </a:solidFill>
              </a:rPr>
              <a:t>孔明</a:t>
            </a:r>
            <a:endParaRPr lang="en-US" altLang="zh-CN" b="1">
              <a:solidFill>
                <a:srgbClr val="0000CC"/>
              </a:solidFill>
            </a:endParaRPr>
          </a:p>
          <a:p>
            <a:pPr eaLnBrk="1" hangingPunct="1">
              <a:defRPr/>
            </a:pPr>
            <a:r>
              <a:rPr b="1"/>
              <a:t>源自</a:t>
            </a:r>
            <a:r>
              <a:rPr lang="en-US" altLang="zh-CN" b="1"/>
              <a:t>《</a:t>
            </a:r>
            <a:r>
              <a:rPr b="1"/>
              <a:t>小雅</a:t>
            </a:r>
            <a:r>
              <a:rPr lang="en-US" altLang="zh-CN" b="1"/>
              <a:t>·</a:t>
            </a:r>
            <a:r>
              <a:rPr b="1"/>
              <a:t>信南山</a:t>
            </a:r>
            <a:r>
              <a:rPr lang="en-US" altLang="zh-CN" b="1"/>
              <a:t>》</a:t>
            </a:r>
            <a:r>
              <a:rPr b="1"/>
              <a:t>：“</a:t>
            </a:r>
            <a:r>
              <a:rPr b="1">
                <a:solidFill>
                  <a:srgbClr val="FF0000"/>
                </a:solidFill>
              </a:rPr>
              <a:t>祀事孔明</a:t>
            </a:r>
            <a:r>
              <a:rPr b="1"/>
              <a:t>”。孔明，即完备周详之意。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375142BF-975B-FCDE-B0F7-B3010A0CB1A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8485" l="3936" r="98390" t="8081">
                        <a14:foregroundMark x1="57603" x2="61002" y1="9975" y2="11869"/>
                        <a14:foregroundMark x1="36852" x2="4472" y1="25000" y2="15783"/>
                        <a14:foregroundMark x1="56351" x2="58855" y1="9975" y2="16035"/>
                        <a14:foregroundMark x1="61181" x2="66011" y1="8586" y2="14773"/>
                        <a14:foregroundMark x1="66011" x2="66011" y1="14773" y2="15278"/>
                        <a14:foregroundMark x1="51342" x2="86583" y1="91414" y2="93561"/>
                        <a14:foregroundMark x1="86583" x2="58140" y1="93561" y2="91540"/>
                        <a14:foregroundMark x1="58140" x2="54919" y1="91540" y2="91667"/>
                        <a14:foregroundMark x1="96422" x2="91268" y1="91793" y2="96292"/>
                        <a14:foregroundMark x1="79250" x2="74419" y1="98330" y2="98611"/>
                        <a14:foregroundMark x1="96064" x2="98390" y1="91414" y2="97096"/>
                        <a14:foregroundMark x1="46869" x2="47048" y1="91919" y2="94949"/>
                        <a14:foregroundMark x1="44007" x2="45975" y1="89646" y2="93056"/>
                        <a14:foregroundMark x1="55993" x2="53309" y1="9596" y2="16414"/>
                        <a14:foregroundMark x1="53309" x2="57782" y1="16414" y2="18687"/>
                        <a14:foregroundMark x1="55814" x2="51163" y1="8081" y2="11490"/>
                        <a14:backgroundMark x1="78354" x2="88193" y1="99369" y2="98864"/>
                        <a14:backgroundMark x1="88193" x2="95528" y1="98864" y2="9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3161" y="0"/>
            <a:ext cx="4840432" cy="6858000"/>
          </a:xfrm>
          <a:prstGeom prst="rect">
            <a:avLst/>
          </a:prstGeom>
        </p:spPr>
      </p:pic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5F1C441C-37E0-064F-4584-167AA52F0BD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794435" y="127221"/>
            <a:ext cx="397565" cy="6730779"/>
          </a:xfrm>
          <a:prstGeom prst="rect">
            <a:avLst/>
          </a:prstGeom>
          <a:solidFill>
            <a:srgbClr val="F6ECE7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标题 1" title="">
            <a:extLst>
              <a:ext uri="{FF2B5EF4-FFF2-40B4-BE49-F238E27FC236}">
                <a16:creationId xmlns:a16="http://schemas.microsoft.com/office/drawing/2014/main" id="{5DDE830D-3A1B-2254-60EA-7503A2BC126A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0" y="0"/>
            <a:ext cx="10972800" cy="1143000"/>
          </a:xfrm>
          <a:ln cap="flat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eaLnBrk="1" hangingPunct="1">
              <a:defRPr/>
            </a:pPr>
            <a:r>
              <a:rPr sz="3200" b="1"/>
              <a:t>取自</a:t>
            </a:r>
            <a:r>
              <a:rPr lang="en-US" altLang="zh-CN" sz="3200" b="1"/>
              <a:t>《</a:t>
            </a:r>
            <a:r>
              <a:rPr sz="3200" b="1"/>
              <a:t>诗经</a:t>
            </a:r>
            <a:r>
              <a:rPr lang="en-US" altLang="zh-CN" sz="3200" b="1"/>
              <a:t>》</a:t>
            </a:r>
            <a:r>
              <a:rPr sz="3200" b="1"/>
              <a:t>的名字</a:t>
            </a:r>
          </a:p>
        </p:txBody>
      </p:sp>
      <p:sp>
        <p:nvSpPr>
          <p:cNvPr id="7171" name="内容占位符 2" title="">
            <a:extLst>
              <a:ext uri="{FF2B5EF4-FFF2-40B4-BE49-F238E27FC236}">
                <a16:creationId xmlns:a16="http://schemas.microsoft.com/office/drawing/2014/main" id="{9385728C-0C5F-924A-CD27-6981F8938807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81380" y="1632258"/>
            <a:ext cx="5891420" cy="4525963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b="1">
                <a:solidFill>
                  <a:srgbClr val="FF0000"/>
                </a:solidFill>
              </a:rPr>
              <a:t>林徽因</a:t>
            </a:r>
            <a:r>
              <a:rPr b="1"/>
              <a:t>（著名建筑师、诗人、作家，民国时期的才女）</a:t>
            </a:r>
            <a:endParaRPr lang="en-US" altLang="zh-CN" b="1"/>
          </a:p>
          <a:p>
            <a:pPr eaLnBrk="1" hangingPunct="1">
              <a:defRPr/>
            </a:pPr>
            <a:r>
              <a:rPr b="1"/>
              <a:t>出自</a:t>
            </a:r>
            <a:r>
              <a:rPr lang="en-US" altLang="zh-CN" b="1"/>
              <a:t>《</a:t>
            </a:r>
            <a:r>
              <a:rPr b="1"/>
              <a:t>诗经</a:t>
            </a:r>
            <a:r>
              <a:rPr lang="en-US" altLang="zh-CN" b="1"/>
              <a:t>·</a:t>
            </a:r>
            <a:r>
              <a:rPr b="1"/>
              <a:t>大雅</a:t>
            </a:r>
            <a:r>
              <a:rPr lang="en-US" altLang="zh-CN" b="1"/>
              <a:t>·</a:t>
            </a:r>
            <a:r>
              <a:rPr b="1"/>
              <a:t>思齐</a:t>
            </a:r>
            <a:r>
              <a:rPr lang="en-US" altLang="zh-CN" b="1"/>
              <a:t>》</a:t>
            </a:r>
            <a:r>
              <a:rPr b="1"/>
              <a:t>：“</a:t>
            </a:r>
            <a:r>
              <a:rPr b="1">
                <a:solidFill>
                  <a:srgbClr val="FF0000"/>
                </a:solidFill>
              </a:rPr>
              <a:t>大姒嗣徽音，则百斯男</a:t>
            </a:r>
            <a:r>
              <a:rPr b="1"/>
              <a:t>。”</a:t>
            </a:r>
            <a:endParaRPr lang="en-US" altLang="zh-CN" b="1"/>
          </a:p>
          <a:p>
            <a:pPr eaLnBrk="1" hangingPunct="1">
              <a:defRPr/>
            </a:pPr>
            <a:r>
              <a:rPr b="1"/>
              <a:t>释义：大姒继承太任、太姜的美德，必能多生儿子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9CBFE53E-91DE-ED69-DED4-2193313F11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8551" l="8494" r="95513" t="4969">
                        <a14:foregroundMark x1="32532" x2="18429" y1="10455" y2="61077"/>
                        <a14:foregroundMark x1="32853" x2="17788" y1="8799" y2="22153"/>
                        <a14:foregroundMark x1="17788" x2="8494" y1="22153" y2="41925"/>
                        <a14:foregroundMark x1="8494" x2="11538" y1="41925" y2="61387"/>
                        <a14:foregroundMark x1="11538" x2="12500" y1="61387" y2="62629"/>
                        <a14:foregroundMark x1="35737" x2="55288" y1="8178" y2="7660"/>
                        <a14:foregroundMark x1="55288" x2="66667" y1="7660" y2="13768"/>
                        <a14:foregroundMark x1="66667" x2="81571" y1="13768" y2="39648"/>
                        <a14:foregroundMark x1="81571" x2="82051" y1="39648" y2="70807"/>
                        <a14:foregroundMark x1="82051" x2="72115" y1="70807" y2="82091"/>
                        <a14:foregroundMark x1="72115" x2="49519" y1="82091" y2="92547"/>
                        <a14:foregroundMark x1="49519" x2="44071" y1="92547" y2="93996"/>
                        <a14:foregroundMark x1="74359" x2="73878" y1="55383" y2="69979"/>
                        <a14:foregroundMark x1="46795" x2="52404" y1="98033" y2="98654"/>
                        <a14:foregroundMark x1="42949" x2="56250" y1="4762" y2="6418"/>
                        <a14:foregroundMark x1="56250" x2="68590" y1="6418" y2="12319"/>
                        <a14:foregroundMark x1="68590" x2="83814" y1="12319" y2="34058"/>
                        <a14:foregroundMark x1="83814" x2="89263" y1="34058" y2="62733"/>
                        <a14:foregroundMark x1="89263" x2="86378" y1="62733" y2="76605"/>
                        <a14:foregroundMark x1="33654" x2="25962" y1="47205" y2="61905"/>
                        <a14:foregroundMark x1="95673" x2="95673" y1="49379" y2="60559"/>
                        <a14:foregroundMark x1="93269" x2="80929" y1="40269" y2="14596"/>
                        <a14:foregroundMark x1="80929" x2="58333" y1="14596" y2="5072"/>
                        <a14:foregroundMark x1="58333" x2="58333" y1="5072" y2="4969"/>
                        <a14:backgroundMark x1="95513" x2="96154" y1="61180" y2="54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68" y="748766"/>
            <a:ext cx="4065010" cy="62929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Text Box 3" title="">
            <a:extLst>
              <a:ext uri="{FF2B5EF4-FFF2-40B4-BE49-F238E27FC236}">
                <a16:creationId xmlns:a16="http://schemas.microsoft.com/office/drawing/2014/main" id="{A581CA27-2706-9122-6310-BA148901794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85852" y="1603075"/>
            <a:ext cx="10082213" cy="42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姝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俟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我于城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踟蹰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娈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我彤管。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彤管有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炜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说怿女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归荑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洵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美且异</a:t>
            </a: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之为美，美人之贻。</a:t>
            </a:r>
          </a:p>
        </p:txBody>
      </p:sp>
      <p:sp>
        <p:nvSpPr>
          <p:cNvPr id="33796" name="Text Box 4" title="">
            <a:extLst>
              <a:ext uri="{FF2B5EF4-FFF2-40B4-BE49-F238E27FC236}">
                <a16:creationId xmlns:a16="http://schemas.microsoft.com/office/drawing/2014/main" id="{CF8CCEF6-3ABC-366B-8159-F6324AD122C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75113" y="99101"/>
            <a:ext cx="729615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邶风</a:t>
            </a: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﹒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静女</a:t>
            </a:r>
          </a:p>
        </p:txBody>
      </p:sp>
      <p:sp>
        <p:nvSpPr>
          <p:cNvPr id="12292" name="Text Box 5" title="">
            <a:extLst>
              <a:ext uri="{FF2B5EF4-FFF2-40B4-BE49-F238E27FC236}">
                <a16:creationId xmlns:a16="http://schemas.microsoft.com/office/drawing/2014/main" id="{951C08CF-FADA-198A-0752-672968B4C67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51795" y="1272137"/>
            <a:ext cx="1536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shū</a:t>
            </a:r>
            <a:endParaRPr lang="en-US" altLang="zh-CN" sz="2400" b="1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3" name="Text Box 6" title="">
            <a:extLst>
              <a:ext uri="{FF2B5EF4-FFF2-40B4-BE49-F238E27FC236}">
                <a16:creationId xmlns:a16="http://schemas.microsoft.com/office/drawing/2014/main" id="{16C35153-4F32-C214-5014-73C33CEBB6B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26508" y="1264408"/>
            <a:ext cx="38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sì</a:t>
            </a:r>
          </a:p>
        </p:txBody>
      </p:sp>
      <p:sp>
        <p:nvSpPr>
          <p:cNvPr id="12294" name="Text Box 7" title="">
            <a:extLst>
              <a:ext uri="{FF2B5EF4-FFF2-40B4-BE49-F238E27FC236}">
                <a16:creationId xmlns:a16="http://schemas.microsoft.com/office/drawing/2014/main" id="{7C5F5750-5A0B-23C7-1A45-6DFB69078F92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69558" y="1299333"/>
            <a:ext cx="496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yú</a:t>
            </a:r>
          </a:p>
        </p:txBody>
      </p:sp>
      <p:sp>
        <p:nvSpPr>
          <p:cNvPr id="12295" name="Text Box 8" title="">
            <a:extLst>
              <a:ext uri="{FF2B5EF4-FFF2-40B4-BE49-F238E27FC236}">
                <a16:creationId xmlns:a16="http://schemas.microsoft.com/office/drawing/2014/main" id="{8DEC8F28-5088-DF5D-E2FF-A333DAE7C7BB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89883" y="2102608"/>
            <a:ext cx="717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xiàn</a:t>
            </a:r>
          </a:p>
        </p:txBody>
      </p:sp>
      <p:sp>
        <p:nvSpPr>
          <p:cNvPr id="12296" name="Text Box 9" title="">
            <a:extLst>
              <a:ext uri="{FF2B5EF4-FFF2-40B4-BE49-F238E27FC236}">
                <a16:creationId xmlns:a16="http://schemas.microsoft.com/office/drawing/2014/main" id="{3AF0AF4C-78F1-E1CD-717D-AA2AD2D549ED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172633" y="2081970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chí chú</a:t>
            </a:r>
          </a:p>
        </p:txBody>
      </p:sp>
      <p:sp>
        <p:nvSpPr>
          <p:cNvPr id="12297" name="Text Box 10" title="">
            <a:extLst>
              <a:ext uri="{FF2B5EF4-FFF2-40B4-BE49-F238E27FC236}">
                <a16:creationId xmlns:a16="http://schemas.microsoft.com/office/drawing/2014/main" id="{7FC0CBE9-C833-B006-BBB4-04800FEB1114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53370" y="2812220"/>
            <a:ext cx="742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luán</a:t>
            </a:r>
          </a:p>
        </p:txBody>
      </p:sp>
      <p:sp>
        <p:nvSpPr>
          <p:cNvPr id="12298" name="Text Box 11" title="">
            <a:extLst>
              <a:ext uri="{FF2B5EF4-FFF2-40B4-BE49-F238E27FC236}">
                <a16:creationId xmlns:a16="http://schemas.microsoft.com/office/drawing/2014/main" id="{B65713A4-E31B-F746-5D06-7944F27FC06F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20145" y="2812220"/>
            <a:ext cx="404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yí</a:t>
            </a:r>
          </a:p>
        </p:txBody>
      </p:sp>
      <p:sp>
        <p:nvSpPr>
          <p:cNvPr id="12299" name="Text Box 12" title="">
            <a:extLst>
              <a:ext uri="{FF2B5EF4-FFF2-40B4-BE49-F238E27FC236}">
                <a16:creationId xmlns:a16="http://schemas.microsoft.com/office/drawing/2014/main" id="{3DDDD77C-3A66-1EC9-265C-0089267DEA82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40670" y="3531358"/>
            <a:ext cx="642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wěi</a:t>
            </a:r>
          </a:p>
        </p:txBody>
      </p:sp>
      <p:sp>
        <p:nvSpPr>
          <p:cNvPr id="12300" name="Text Box 13" title="">
            <a:extLst>
              <a:ext uri="{FF2B5EF4-FFF2-40B4-BE49-F238E27FC236}">
                <a16:creationId xmlns:a16="http://schemas.microsoft.com/office/drawing/2014/main" id="{0FC5E55B-96FC-0037-3B1E-35E2C2DE6521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32845" y="3521833"/>
            <a:ext cx="163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yuè yì</a:t>
            </a:r>
          </a:p>
        </p:txBody>
      </p:sp>
      <p:sp>
        <p:nvSpPr>
          <p:cNvPr id="12301" name="Text Box 14" title="">
            <a:extLst>
              <a:ext uri="{FF2B5EF4-FFF2-40B4-BE49-F238E27FC236}">
                <a16:creationId xmlns:a16="http://schemas.microsoft.com/office/drawing/2014/main" id="{57EE036B-14EB-9305-26B1-288ADD3DEB3E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226358" y="4260020"/>
            <a:ext cx="820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kuì tí</a:t>
            </a:r>
          </a:p>
        </p:txBody>
      </p:sp>
      <p:sp>
        <p:nvSpPr>
          <p:cNvPr id="12302" name="Text Box 15" title="">
            <a:extLst>
              <a:ext uri="{FF2B5EF4-FFF2-40B4-BE49-F238E27FC236}">
                <a16:creationId xmlns:a16="http://schemas.microsoft.com/office/drawing/2014/main" id="{8E9B95BD-7F48-6B61-D0F1-B0DFCE0DB3FC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353483" y="4282245"/>
            <a:ext cx="655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xún</a:t>
            </a:r>
          </a:p>
        </p:txBody>
      </p:sp>
      <p:sp>
        <p:nvSpPr>
          <p:cNvPr id="12303" name="Text Box 16" title="">
            <a:extLst>
              <a:ext uri="{FF2B5EF4-FFF2-40B4-BE49-F238E27FC236}">
                <a16:creationId xmlns:a16="http://schemas.microsoft.com/office/drawing/2014/main" id="{4B1A35F2-60C3-3DB6-4C36-85A4EA575CF0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209145" y="3521833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rǔ</a:t>
            </a:r>
            <a:endParaRPr lang="en-US" altLang="zh-CN" sz="2400" b="1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04" name="Text Box 17" title="">
            <a:extLst>
              <a:ext uri="{FF2B5EF4-FFF2-40B4-BE49-F238E27FC236}">
                <a16:creationId xmlns:a16="http://schemas.microsoft.com/office/drawing/2014/main" id="{9784DC53-1C97-D44F-5F14-3175A9ADC92A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25186" y="4988683"/>
            <a:ext cx="1173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Ebrima" panose="02000000000000000000" pitchFamily="2" charset="0"/>
                <a:ea typeface="微软雅黑" panose="020b0503020204020204" pitchFamily="34" charset="-122"/>
              </a:rPr>
              <a:t>fēi</a:t>
            </a:r>
            <a:endParaRPr lang="en-US" altLang="zh-CN" sz="2400" b="1">
              <a:solidFill>
                <a:srgbClr val="0000FF"/>
              </a:solidFill>
              <a:latin typeface="Ebrima" panose="020000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2305" name="AutoShape 2" title="">
            <a:extLst>
              <a:ext uri="{FF2B5EF4-FFF2-40B4-BE49-F238E27FC236}">
                <a16:creationId xmlns:a16="http://schemas.microsoft.com/office/drawing/2014/main" id="{AFC4DF19-C301-BD23-387F-45F2447C161B}"/>
              </a:ext>
            </a:extLst>
          </p:cNvPr>
          <p:cNvSpPr>
            <a:spLocks noChangeAspect="1" noChangeArrowheads="1"/>
          </p:cNvSpPr>
          <p:nvPr>
            <p:custDataLst>
              <p:tags r:id="rId18"/>
            </p:custDataLst>
          </p:nvPr>
        </p:nvSpPr>
        <p:spPr bwMode="auto">
          <a:xfrm>
            <a:off x="84138" y="-13652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306" name="AutoShape 4" title="">
            <a:extLst>
              <a:ext uri="{FF2B5EF4-FFF2-40B4-BE49-F238E27FC236}">
                <a16:creationId xmlns:a16="http://schemas.microsoft.com/office/drawing/2014/main" id="{2C24C6C5-EA69-082E-B7F7-BDA3316B4A89}"/>
              </a:ext>
            </a:extLst>
          </p:cNvPr>
          <p:cNvSpPr>
            <a:spLocks noChangeAspect="1" noChangeArrowheads="1"/>
          </p:cNvSpPr>
          <p:nvPr>
            <p:custDataLst>
              <p:tags r:id="rId19"/>
            </p:custDataLst>
          </p:nvPr>
        </p:nvSpPr>
        <p:spPr bwMode="auto">
          <a:xfrm>
            <a:off x="287338" y="1587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307" name="AutoShape 6" title="">
            <a:extLst>
              <a:ext uri="{FF2B5EF4-FFF2-40B4-BE49-F238E27FC236}">
                <a16:creationId xmlns:a16="http://schemas.microsoft.com/office/drawing/2014/main" id="{602F24C1-89A4-1064-2748-E96CF3709AF7}"/>
              </a:ext>
            </a:extLst>
          </p:cNvPr>
          <p:cNvSpPr>
            <a:spLocks noChangeAspect="1" noChangeArrowheads="1"/>
          </p:cNvSpPr>
          <p:nvPr>
            <p:custDataLst>
              <p:tags r:id="rId20"/>
            </p:custDataLst>
          </p:nvPr>
        </p:nvSpPr>
        <p:spPr bwMode="auto">
          <a:xfrm>
            <a:off x="4211638" y="60007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pic>
        <p:nvPicPr>
          <p:cNvPr id="12308" name="Picture 21" title="">
            <a:extLst>
              <a:ext uri="{FF2B5EF4-FFF2-40B4-BE49-F238E27FC236}">
                <a16:creationId xmlns:a16="http://schemas.microsoft.com/office/drawing/2014/main" id="{0C6DE9B3-A112-9768-EC8C-C60B49D724C3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b="99478" l="9290" r="89071" t="9922">
                        <a14:foregroundMark x1="8743" x2="16940" y1="81201" y2="92428"/>
                        <a14:foregroundMark x1="16940" x2="45355" y1="92428" y2="96867"/>
                        <a14:foregroundMark x1="45355" x2="64481" y1="96867" y2="97128"/>
                        <a14:foregroundMark x1="64481" x2="78689" y1="97128" y2="93211"/>
                        <a14:foregroundMark x1="78689" x2="79235" y1="93211" y2="91645"/>
                        <a14:foregroundMark x1="20765" x2="65027" y1="99478" y2="98956"/>
                        <a14:foregroundMark x1="65027" x2="84699" y1="98956" y2="99478"/>
                        <a14:foregroundMark x1="9290" x2="11475" y1="95039" y2="95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3576" y="-500061"/>
            <a:ext cx="3515518" cy="735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title="">
            <a:extLst>
              <a:ext uri="{FF2B5EF4-FFF2-40B4-BE49-F238E27FC236}">
                <a16:creationId xmlns:a16="http://schemas.microsoft.com/office/drawing/2014/main" id="{BA4BD3F4-1D8F-8C8F-801E-7A40D2273378}"/>
              </a:ext>
            </a:extLst>
          </p:cNvPr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515267" y="218436"/>
            <a:ext cx="10969200" cy="705600"/>
          </a:xfrm>
        </p:spPr>
        <p:txBody>
          <a:bodyPr/>
          <a:lstStyle/>
          <a:p>
            <a:r>
              <a:rPr lang="zh-CN" altLang="en-US"/>
              <a:t>初读正音</a:t>
            </a:r>
          </a:p>
        </p:txBody>
      </p:sp>
      <p:sp>
        <p:nvSpPr>
          <p:cNvPr id="4" name="Text Box 17" title="">
            <a:extLst>
              <a:ext uri="{FF2B5EF4-FFF2-40B4-BE49-F238E27FC236}">
                <a16:creationId xmlns:a16="http://schemas.microsoft.com/office/drawing/2014/main" id="{98AB9ABE-3808-8005-9C3B-16B17FBE8F69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883457" y="4995166"/>
            <a:ext cx="1173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Ebrima" panose="02000000000000000000" pitchFamily="2" charset="0"/>
                <a:ea typeface="微软雅黑" panose="020b0503020204020204" pitchFamily="34" charset="-122"/>
              </a:rPr>
              <a:t>rǔ</a:t>
            </a:r>
            <a:endParaRPr lang="en-US" altLang="zh-CN" sz="2400" b="1">
              <a:solidFill>
                <a:srgbClr val="0000FF"/>
              </a:solidFill>
              <a:latin typeface="Ebrima" panose="02000000000000000000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5" name="组合 44" title=""/>
          <p:cNvGrpSpPr/>
          <p:nvPr>
            <p:custDataLst>
              <p:tags r:id="rId3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5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 title=""/>
          <p:cNvSpPr txBox="1"/>
          <p:nvPr>
            <p:custDataLst>
              <p:tags r:id="rId6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6722531" y="1537430"/>
            <a:ext cx="53763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99795" fontAlgn="auto"/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九中团委将组织拍摄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微电影，现面向高一学生招募演员，你和你的同学决定组成“完美搭档”，参加团委组织的“演员请就位”招募会。</a:t>
            </a: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EA570F54-CE01-2842-FA23-E10DEB995D8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730" y="829756"/>
            <a:ext cx="6887926" cy="623993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F62862A0-A340-8901-4F49-E5A4EEAF62B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69307" y="-31805"/>
            <a:ext cx="639233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>
                <a:solidFill>
                  <a:schemeClr val="accent1">
                    <a:lumMod val="75000"/>
                  </a:schemeClr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合作探究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44" title=""/>
          <p:cNvGrpSpPr/>
          <p:nvPr>
            <p:custDataLst>
              <p:tags r:id="rId3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5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 title=""/>
          <p:cNvSpPr txBox="1"/>
          <p:nvPr>
            <p:custDataLst>
              <p:tags r:id="rId6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1253489" y="1797756"/>
            <a:ext cx="61463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招募会的第一环节，需要生动地讲述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故事，你们将如何表现？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71525" y="592455"/>
            <a:ext cx="7156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壹</a:t>
            </a:r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A33706F5-860A-1494-7E38-8655599D5C4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738208" y="223837"/>
            <a:ext cx="4514850" cy="641032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" name="文本框 51" title=""/>
          <p:cNvSpPr txBox="1"/>
          <p:nvPr>
            <p:custDataLst>
              <p:tags r:id="rId3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9" y="-310577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6"/>
            </p:custDataLst>
          </p:nvPr>
        </p:nvSpPr>
        <p:spPr>
          <a:xfrm>
            <a:off x="771525" y="592455"/>
            <a:ext cx="7156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壹</a:t>
            </a:r>
          </a:p>
        </p:txBody>
      </p:sp>
      <p:sp>
        <p:nvSpPr>
          <p:cNvPr id="6" name="Text Box 3" title="">
            <a:extLst>
              <a:ext uri="{FF2B5EF4-FFF2-40B4-BE49-F238E27FC236}">
                <a16:creationId xmlns:a16="http://schemas.microsoft.com/office/drawing/2014/main" id="{78A629D6-165F-2693-ECDE-93A79F5212E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98467" y="301481"/>
            <a:ext cx="5379775" cy="653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静女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静女其姝，俟我于城隅。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搔首踟蹰。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静女其娈，贻我彤管。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彤管有炜，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怿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荑，洵美且异</a:t>
            </a: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女之为美，美人之贻。</a:t>
            </a:r>
          </a:p>
        </p:txBody>
      </p:sp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A491DAFC-5D53-3ACB-72A5-FF345A926BE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63677" y="2419137"/>
            <a:ext cx="800219" cy="287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通假字梳理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9" name="文本框 18" title="">
            <a:extLst>
              <a:ext uri="{FF2B5EF4-FFF2-40B4-BE49-F238E27FC236}">
                <a16:creationId xmlns:a16="http://schemas.microsoft.com/office/drawing/2014/main" id="{FA2977AC-B6A6-1342-2D01-53645427E08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99383" y="2204626"/>
            <a:ext cx="2547414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薆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”，隐藏，遮掩。</a:t>
            </a:r>
            <a:r>
              <a:rPr lang="en-US" altLang="zh-CN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薆，草木茂盛的样子</a:t>
            </a:r>
            <a:r>
              <a:rPr lang="en-US" altLang="zh-CN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)</a:t>
            </a:r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2" name="直接连接符 21" title="">
            <a:extLst>
              <a:ext uri="{FF2B5EF4-FFF2-40B4-BE49-F238E27FC236}">
                <a16:creationId xmlns:a16="http://schemas.microsoft.com/office/drawing/2014/main" id="{30A8482F-93D1-3C71-529B-F694AE73ED5F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flipH="1">
            <a:off x="3158067" y="2015067"/>
            <a:ext cx="1329266" cy="10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 title="">
            <a:extLst>
              <a:ext uri="{FF2B5EF4-FFF2-40B4-BE49-F238E27FC236}">
                <a16:creationId xmlns:a16="http://schemas.microsoft.com/office/drawing/2014/main" id="{9FB0A7CE-F79F-6E03-EE8A-0A1148300A9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007661" y="2619492"/>
            <a:ext cx="206953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现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”，出现。</a:t>
            </a:r>
            <a:endParaRPr lang="zh-CN" altLang="en-US" sz="20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4" name="直接连接符 23" title="">
            <a:extLst>
              <a:ext uri="{FF2B5EF4-FFF2-40B4-BE49-F238E27FC236}">
                <a16:creationId xmlns:a16="http://schemas.microsoft.com/office/drawing/2014/main" id="{F17D1E41-4633-048F-CE75-48D1FBD0E748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007661" y="2310490"/>
            <a:ext cx="501302" cy="278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 title="">
            <a:extLst>
              <a:ext uri="{FF2B5EF4-FFF2-40B4-BE49-F238E27FC236}">
                <a16:creationId xmlns:a16="http://schemas.microsoft.com/office/drawing/2014/main" id="{3E95836A-9F53-271A-24F0-D376CEFEC22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823226" y="4609027"/>
            <a:ext cx="213051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悦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”，喜爱。</a:t>
            </a:r>
            <a:r>
              <a:rPr lang="en-US" altLang="zh-CN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怿，欢喜</a:t>
            </a:r>
            <a:r>
              <a:rPr lang="en-US" altLang="zh-CN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0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9" name="直接连接符 28" title="">
            <a:extLst>
              <a:ext uri="{FF2B5EF4-FFF2-40B4-BE49-F238E27FC236}">
                <a16:creationId xmlns:a16="http://schemas.microsoft.com/office/drawing/2014/main" id="{4575F51A-B747-346B-70B1-987ECB082A88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 flipH="1">
            <a:off x="4953740" y="4538133"/>
            <a:ext cx="1555223" cy="424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 title="">
            <a:extLst>
              <a:ext uri="{FF2B5EF4-FFF2-40B4-BE49-F238E27FC236}">
                <a16:creationId xmlns:a16="http://schemas.microsoft.com/office/drawing/2014/main" id="{50F8F8F3-2D99-3AE1-EA5C-3646281281F2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134442" y="4609027"/>
            <a:ext cx="213051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汝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”，你。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8" name="直接连接符 37" title="">
            <a:extLst>
              <a:ext uri="{FF2B5EF4-FFF2-40B4-BE49-F238E27FC236}">
                <a16:creationId xmlns:a16="http://schemas.microsoft.com/office/drawing/2014/main" id="{1ABDE9DB-7879-A468-782B-B4CBA1058BB5}"/>
              </a:ext>
            </a:extLst>
          </p:cNvPr>
          <p:cNvCxnSpPr>
            <a:endCxn id="37" idx="1"/>
          </p:cNvCxnSpPr>
          <p:nvPr>
            <p:custDataLst>
              <p:tags r:id="rId16"/>
            </p:custDataLst>
          </p:nvPr>
        </p:nvCxnSpPr>
        <p:spPr>
          <a:xfrm>
            <a:off x="7579169" y="4549760"/>
            <a:ext cx="555273" cy="290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 title="">
            <a:extLst>
              <a:ext uri="{FF2B5EF4-FFF2-40B4-BE49-F238E27FC236}">
                <a16:creationId xmlns:a16="http://schemas.microsoft.com/office/drawing/2014/main" id="{85FF6FFA-A82F-A120-308E-94E9FE93E335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048474" y="6092718"/>
            <a:ext cx="240036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馈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”，赠送。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0" name="直接连接符 39" title="">
            <a:extLst>
              <a:ext uri="{FF2B5EF4-FFF2-40B4-BE49-F238E27FC236}">
                <a16:creationId xmlns:a16="http://schemas.microsoft.com/office/drawing/2014/main" id="{47181521-7F88-091A-805D-30758B93C85B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 flipH="1">
            <a:off x="3491089" y="5930712"/>
            <a:ext cx="2037644" cy="392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 title="">
            <a:extLst>
              <a:ext uri="{FF2B5EF4-FFF2-40B4-BE49-F238E27FC236}">
                <a16:creationId xmlns:a16="http://schemas.microsoft.com/office/drawing/2014/main" id="{B1D5567D-E1E3-4E01-C048-DD6AAF916217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9190325" y="5852412"/>
            <a:ext cx="2540989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非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”，不是。</a:t>
            </a:r>
            <a:endParaRPr lang="zh-CN" altLang="en-US" sz="2400"/>
          </a:p>
        </p:txBody>
      </p:sp>
      <p:cxnSp>
        <p:nvCxnSpPr>
          <p:cNvPr id="42" name="直接连接符 41" title="">
            <a:extLst>
              <a:ext uri="{FF2B5EF4-FFF2-40B4-BE49-F238E27FC236}">
                <a16:creationId xmlns:a16="http://schemas.microsoft.com/office/drawing/2014/main" id="{0FD49F08-FAAC-1F47-2164-98850C65ACA4}"/>
              </a:ext>
            </a:extLst>
          </p:cNvPr>
          <p:cNvCxnSpPr/>
          <p:nvPr>
            <p:custDataLst>
              <p:tags r:id="rId20"/>
            </p:custDataLst>
          </p:nvPr>
        </p:nvCxnSpPr>
        <p:spPr>
          <a:xfrm flipH="1">
            <a:off x="5081045" y="6083245"/>
            <a:ext cx="4119327" cy="141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8" grpId="0" animBg="1"/>
      <p:bldP spid="37" grpId="0" animBg="1"/>
      <p:bldP spid="39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EF1C70E4-EE7D-2651-19BC-28DAD8C9BB7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38113"/>
            <a:ext cx="2733675" cy="514350"/>
          </a:xfrm>
          <a:prstGeom prst="rect">
            <a:avLst/>
          </a:prstGeom>
        </p:spPr>
      </p:pic>
      <p:sp>
        <p:nvSpPr>
          <p:cNvPr id="6" name="Text Box 3" title="">
            <a:extLst>
              <a:ext uri="{FF2B5EF4-FFF2-40B4-BE49-F238E27FC236}">
                <a16:creationId xmlns:a16="http://schemas.microsoft.com/office/drawing/2014/main" id="{1CE1BC52-3062-C211-C257-E01E779A45B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28700" y="395288"/>
            <a:ext cx="10134599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</a:t>
            </a: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600" b="1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姝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俟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kumimoji="1" lang="zh-CN" altLang="en-US" sz="3600" b="1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城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踟蹰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娈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彤管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。彤管有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炜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说怿女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荑，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洵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美且异。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女之为美，美人之贻。</a:t>
            </a: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72A9C02C-F420-257A-54F7-4D5C232D92F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91605" y="2859022"/>
            <a:ext cx="150283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文雅文静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 title="">
            <a:extLst>
              <a:ext uri="{FF2B5EF4-FFF2-40B4-BE49-F238E27FC236}">
                <a16:creationId xmlns:a16="http://schemas.microsoft.com/office/drawing/2014/main" id="{5CFDA7A7-EDD3-53AF-8EBB-9EB9068311F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439431" y="1114281"/>
            <a:ext cx="1790699" cy="759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形容词词头  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2400" b="1">
                <a:ea typeface="华文新魏" panose="02010800040101010101" pitchFamily="2" charset="-122"/>
              </a:rPr>
              <a:t>“</a:t>
            </a: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多么</a:t>
            </a:r>
            <a:r>
              <a:rPr lang="zh-CN" altLang="en-US" sz="2400" b="1">
                <a:ea typeface="华文新魏" panose="02010800040101010101" pitchFamily="2" charset="-122"/>
              </a:rPr>
              <a:t>”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14" title="">
            <a:extLst>
              <a:ext uri="{FF2B5EF4-FFF2-40B4-BE49-F238E27FC236}">
                <a16:creationId xmlns:a16="http://schemas.microsoft.com/office/drawing/2014/main" id="{BE50EA0F-6F40-10B3-B061-9296354B478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035126" y="2829441"/>
            <a:ext cx="105208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美丽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3F098320-2078-CEE0-7F4F-784F4745CB2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427894" y="2807487"/>
            <a:ext cx="105208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等候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 title="">
            <a:extLst>
              <a:ext uri="{FF2B5EF4-FFF2-40B4-BE49-F238E27FC236}">
                <a16:creationId xmlns:a16="http://schemas.microsoft.com/office/drawing/2014/main" id="{BC99F0B7-8062-4738-E007-2705C7F5C62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189991" y="1370555"/>
            <a:ext cx="61383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9" name="直接连接符 18" title="">
            <a:extLst>
              <a:ext uri="{FF2B5EF4-FFF2-40B4-BE49-F238E27FC236}">
                <a16:creationId xmlns:a16="http://schemas.microsoft.com/office/drawing/2014/main" id="{269D5323-2094-D6A7-D6E9-E67EE08BA55F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H="1" flipV="1">
            <a:off x="2294467" y="1874041"/>
            <a:ext cx="0" cy="3139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 title="">
            <a:extLst>
              <a:ext uri="{FF2B5EF4-FFF2-40B4-BE49-F238E27FC236}">
                <a16:creationId xmlns:a16="http://schemas.microsoft.com/office/drawing/2014/main" id="{94357507-8671-C136-FA50-46D5E68BFF5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02941" y="2793147"/>
            <a:ext cx="83986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角落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 title="">
            <a:extLst>
              <a:ext uri="{FF2B5EF4-FFF2-40B4-BE49-F238E27FC236}">
                <a16:creationId xmlns:a16="http://schemas.microsoft.com/office/drawing/2014/main" id="{578F7737-060C-D1EE-6C2F-6808A2C16B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706003" y="1373025"/>
            <a:ext cx="179070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隐藏，遮掩</a:t>
            </a:r>
          </a:p>
        </p:txBody>
      </p:sp>
      <p:sp>
        <p:nvSpPr>
          <p:cNvPr id="22" name="文本框 21" title="">
            <a:extLst>
              <a:ext uri="{FF2B5EF4-FFF2-40B4-BE49-F238E27FC236}">
                <a16:creationId xmlns:a16="http://schemas.microsoft.com/office/drawing/2014/main" id="{DA1EF0D9-EB53-1FC2-28A9-6A4F8470731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7408010" y="2790334"/>
            <a:ext cx="936672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出现</a:t>
            </a:r>
          </a:p>
        </p:txBody>
      </p:sp>
      <p:cxnSp>
        <p:nvCxnSpPr>
          <p:cNvPr id="23" name="直接连接符 22" title="">
            <a:extLst>
              <a:ext uri="{FF2B5EF4-FFF2-40B4-BE49-F238E27FC236}">
                <a16:creationId xmlns:a16="http://schemas.microsoft.com/office/drawing/2014/main" id="{39C76380-C4D4-D70F-A407-18A56731B8C0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 flipH="1" flipV="1">
            <a:off x="4496907" y="1832220"/>
            <a:ext cx="0" cy="3558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title="">
            <a:extLst>
              <a:ext uri="{FF2B5EF4-FFF2-40B4-BE49-F238E27FC236}">
                <a16:creationId xmlns:a16="http://schemas.microsoft.com/office/drawing/2014/main" id="{52BC6D1A-9B04-E43F-7D4B-D986DE9E4A57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 flipH="1" flipV="1">
            <a:off x="6299201" y="1832220"/>
            <a:ext cx="68942" cy="3558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 title="">
            <a:extLst>
              <a:ext uri="{FF2B5EF4-FFF2-40B4-BE49-F238E27FC236}">
                <a16:creationId xmlns:a16="http://schemas.microsoft.com/office/drawing/2014/main" id="{9A9DCB33-5BB2-4065-7889-6207BF77A04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597922" y="953276"/>
            <a:ext cx="3666595" cy="9207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徘徊，来回走动</a:t>
            </a:r>
            <a:endParaRPr lang="en-US" altLang="zh-CN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心里迟疑要走不走的样子</a:t>
            </a:r>
          </a:p>
        </p:txBody>
      </p:sp>
      <p:cxnSp>
        <p:nvCxnSpPr>
          <p:cNvPr id="26" name="直接连接符 25" title="">
            <a:extLst>
              <a:ext uri="{FF2B5EF4-FFF2-40B4-BE49-F238E27FC236}">
                <a16:creationId xmlns:a16="http://schemas.microsoft.com/office/drawing/2014/main" id="{4AF9A3AE-354A-48EC-57BF-16E9C5A91DA2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 flipV="1">
            <a:off x="9880601" y="1874041"/>
            <a:ext cx="186266" cy="3766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 title="">
            <a:extLst>
              <a:ext uri="{FF2B5EF4-FFF2-40B4-BE49-F238E27FC236}">
                <a16:creationId xmlns:a16="http://schemas.microsoft.com/office/drawing/2014/main" id="{AB36DF42-A8F8-D182-15CF-8438E35EF2A3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002730" y="4537332"/>
            <a:ext cx="1502833" cy="759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面目姣好（美好）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" name="文本框 32" title="">
            <a:extLst>
              <a:ext uri="{FF2B5EF4-FFF2-40B4-BE49-F238E27FC236}">
                <a16:creationId xmlns:a16="http://schemas.microsoft.com/office/drawing/2014/main" id="{EC125107-11D4-8E2F-BE65-7B30D17D2186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040203" y="4691777"/>
            <a:ext cx="1052081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赠送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" name="文本框 33" title="">
            <a:extLst>
              <a:ext uri="{FF2B5EF4-FFF2-40B4-BE49-F238E27FC236}">
                <a16:creationId xmlns:a16="http://schemas.microsoft.com/office/drawing/2014/main" id="{9632AE43-9C20-D5FF-FA3B-22AF96DF873D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313467" y="4677200"/>
            <a:ext cx="1902506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红色    管箫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文本框 34" title="">
            <a:extLst>
              <a:ext uri="{FF2B5EF4-FFF2-40B4-BE49-F238E27FC236}">
                <a16:creationId xmlns:a16="http://schemas.microsoft.com/office/drawing/2014/main" id="{F44DBE28-8459-09CC-25FC-B9DF667BECD4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6745286" y="4663597"/>
            <a:ext cx="150283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鲜明有光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6" name="文本框 35" title="">
            <a:extLst>
              <a:ext uri="{FF2B5EF4-FFF2-40B4-BE49-F238E27FC236}">
                <a16:creationId xmlns:a16="http://schemas.microsoft.com/office/drawing/2014/main" id="{9E323F9D-50D4-A35F-7C0E-3D8B811D512C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9082583" y="3038319"/>
            <a:ext cx="1052081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喜爱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" name="文本框 36" title="">
            <a:extLst>
              <a:ext uri="{FF2B5EF4-FFF2-40B4-BE49-F238E27FC236}">
                <a16:creationId xmlns:a16="http://schemas.microsoft.com/office/drawing/2014/main" id="{981D94CC-BD1A-8F12-30FC-749B0F2E8F6D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8767337" y="4629958"/>
            <a:ext cx="2151786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你，代指彤管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8" name="直接连接符 37" title="">
            <a:extLst>
              <a:ext uri="{FF2B5EF4-FFF2-40B4-BE49-F238E27FC236}">
                <a16:creationId xmlns:a16="http://schemas.microsoft.com/office/drawing/2014/main" id="{2C994C08-F255-FF84-8D14-E3E9DA9DC637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 flipV="1">
            <a:off x="1095146" y="2584174"/>
            <a:ext cx="271691" cy="2748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 title="">
            <a:extLst>
              <a:ext uri="{FF2B5EF4-FFF2-40B4-BE49-F238E27FC236}">
                <a16:creationId xmlns:a16="http://schemas.microsoft.com/office/drawing/2014/main" id="{C8DBE86E-C08C-8804-4FDE-50A1579EFFDC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 flipH="1" flipV="1">
            <a:off x="2715638" y="2577333"/>
            <a:ext cx="0" cy="25109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 title="">
            <a:extLst>
              <a:ext uri="{FF2B5EF4-FFF2-40B4-BE49-F238E27FC236}">
                <a16:creationId xmlns:a16="http://schemas.microsoft.com/office/drawing/2014/main" id="{CA4D4B4C-9D97-EE7B-AEDA-1D9FFECB1188}"/>
              </a:ext>
            </a:extLst>
          </p:cNvPr>
          <p:cNvCxnSpPr>
            <a:stCxn id="16" idx="0"/>
          </p:cNvCxnSpPr>
          <p:nvPr>
            <p:custDataLst>
              <p:tags r:id="rId27"/>
            </p:custDataLst>
          </p:nvPr>
        </p:nvCxnSpPr>
        <p:spPr>
          <a:xfrm flipH="1" flipV="1">
            <a:off x="3666256" y="2556395"/>
            <a:ext cx="287678" cy="25109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 title="">
            <a:extLst>
              <a:ext uri="{FF2B5EF4-FFF2-40B4-BE49-F238E27FC236}">
                <a16:creationId xmlns:a16="http://schemas.microsoft.com/office/drawing/2014/main" id="{84CAD8D4-20EC-A894-6559-73DF237F7245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 flipH="1" flipV="1">
            <a:off x="5416289" y="2556395"/>
            <a:ext cx="115068" cy="2367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 title="">
            <a:extLst>
              <a:ext uri="{FF2B5EF4-FFF2-40B4-BE49-F238E27FC236}">
                <a16:creationId xmlns:a16="http://schemas.microsoft.com/office/drawing/2014/main" id="{C5628372-2858-E38E-1E35-F1CDF303B3A4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 flipV="1">
            <a:off x="7633770" y="2567184"/>
            <a:ext cx="114299" cy="21517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 title="">
            <a:extLst>
              <a:ext uri="{FF2B5EF4-FFF2-40B4-BE49-F238E27FC236}">
                <a16:creationId xmlns:a16="http://schemas.microsoft.com/office/drawing/2014/main" id="{50BF6674-BF1D-E18D-0993-5902F09ABFA0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 flipV="1">
            <a:off x="2035126" y="4246506"/>
            <a:ext cx="680512" cy="27436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 title="">
            <a:extLst>
              <a:ext uri="{FF2B5EF4-FFF2-40B4-BE49-F238E27FC236}">
                <a16:creationId xmlns:a16="http://schemas.microsoft.com/office/drawing/2014/main" id="{35D22C75-F805-1C60-6E2C-45BB77E7EEFA}"/>
              </a:ext>
            </a:extLst>
          </p:cNvPr>
          <p:cNvCxnSpPr/>
          <p:nvPr>
            <p:custDataLst>
              <p:tags r:id="rId31"/>
            </p:custDataLst>
          </p:nvPr>
        </p:nvCxnSpPr>
        <p:spPr>
          <a:xfrm flipV="1">
            <a:off x="3427894" y="4244419"/>
            <a:ext cx="205669" cy="41917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 title="">
            <a:extLst>
              <a:ext uri="{FF2B5EF4-FFF2-40B4-BE49-F238E27FC236}">
                <a16:creationId xmlns:a16="http://schemas.microsoft.com/office/drawing/2014/main" id="{232BBCF9-52EA-A478-448B-A8CE79293657}"/>
              </a:ext>
            </a:extLst>
          </p:cNvPr>
          <p:cNvCxnSpPr/>
          <p:nvPr>
            <p:custDataLst>
              <p:tags r:id="rId32"/>
            </p:custDataLst>
          </p:nvPr>
        </p:nvCxnSpPr>
        <p:spPr>
          <a:xfrm flipH="1" flipV="1">
            <a:off x="4662263" y="4244419"/>
            <a:ext cx="481237" cy="4191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87" name="直接连接符 16386" title="">
            <a:extLst>
              <a:ext uri="{FF2B5EF4-FFF2-40B4-BE49-F238E27FC236}">
                <a16:creationId xmlns:a16="http://schemas.microsoft.com/office/drawing/2014/main" id="{ADC8FA0E-CD32-E404-FC3A-1BC704EBFE75}"/>
              </a:ext>
            </a:extLst>
          </p:cNvPr>
          <p:cNvCxnSpPr/>
          <p:nvPr>
            <p:custDataLst>
              <p:tags r:id="rId33"/>
            </p:custDataLst>
          </p:nvPr>
        </p:nvCxnSpPr>
        <p:spPr>
          <a:xfrm flipH="1" flipV="1">
            <a:off x="7209682" y="4220621"/>
            <a:ext cx="133322" cy="44297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直接连接符 16389" title="">
            <a:extLst>
              <a:ext uri="{FF2B5EF4-FFF2-40B4-BE49-F238E27FC236}">
                <a16:creationId xmlns:a16="http://schemas.microsoft.com/office/drawing/2014/main" id="{A61FD49E-B344-7295-D18B-915F73E3502A}"/>
              </a:ext>
            </a:extLst>
          </p:cNvPr>
          <p:cNvCxnSpPr/>
          <p:nvPr>
            <p:custDataLst>
              <p:tags r:id="rId34"/>
            </p:custDataLst>
          </p:nvPr>
        </p:nvCxnSpPr>
        <p:spPr>
          <a:xfrm flipH="1" flipV="1">
            <a:off x="9127386" y="4229980"/>
            <a:ext cx="481237" cy="4191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1" name="直接连接符 16390" title="">
            <a:extLst>
              <a:ext uri="{FF2B5EF4-FFF2-40B4-BE49-F238E27FC236}">
                <a16:creationId xmlns:a16="http://schemas.microsoft.com/office/drawing/2014/main" id="{AE7BD794-1437-28D2-7E33-9184D3C8C40C}"/>
              </a:ext>
            </a:extLst>
          </p:cNvPr>
          <p:cNvCxnSpPr/>
          <p:nvPr>
            <p:custDataLst>
              <p:tags r:id="rId35"/>
            </p:custDataLst>
          </p:nvPr>
        </p:nvCxnSpPr>
        <p:spPr>
          <a:xfrm flipV="1">
            <a:off x="8404837" y="3269152"/>
            <a:ext cx="677746" cy="55413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4" name="文本框 16393" title="">
            <a:extLst>
              <a:ext uri="{FF2B5EF4-FFF2-40B4-BE49-F238E27FC236}">
                <a16:creationId xmlns:a16="http://schemas.microsoft.com/office/drawing/2014/main" id="{AE71B519-2609-F824-25E9-BE5776A631D2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941971" y="6249031"/>
            <a:ext cx="1067427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赠送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5" name="直接连接符 16394" title="">
            <a:extLst>
              <a:ext uri="{FF2B5EF4-FFF2-40B4-BE49-F238E27FC236}">
                <a16:creationId xmlns:a16="http://schemas.microsoft.com/office/drawing/2014/main" id="{8679A5CB-F9BB-2056-0C81-61B98638157A}"/>
              </a:ext>
            </a:extLst>
          </p:cNvPr>
          <p:cNvCxnSpPr/>
          <p:nvPr>
            <p:custDataLst>
              <p:tags r:id="rId37"/>
            </p:custDataLst>
          </p:nvPr>
        </p:nvCxnSpPr>
        <p:spPr>
          <a:xfrm flipV="1">
            <a:off x="1694438" y="5919253"/>
            <a:ext cx="629921" cy="29505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6" name="文本框 16395" title="">
            <a:extLst>
              <a:ext uri="{FF2B5EF4-FFF2-40B4-BE49-F238E27FC236}">
                <a16:creationId xmlns:a16="http://schemas.microsoft.com/office/drawing/2014/main" id="{23478082-9D4F-D413-701E-1AD9445701FC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2840325" y="6205732"/>
            <a:ext cx="1821938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实在，诚然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7" name="直接连接符 16396" title="">
            <a:extLst>
              <a:ext uri="{FF2B5EF4-FFF2-40B4-BE49-F238E27FC236}">
                <a16:creationId xmlns:a16="http://schemas.microsoft.com/office/drawing/2014/main" id="{A68B37C8-1935-8658-F9B7-B60CD1335EAB}"/>
              </a:ext>
            </a:extLst>
          </p:cNvPr>
          <p:cNvCxnSpPr/>
          <p:nvPr>
            <p:custDataLst>
              <p:tags r:id="rId39"/>
            </p:custDataLst>
          </p:nvPr>
        </p:nvCxnSpPr>
        <p:spPr>
          <a:xfrm flipH="1" flipV="1">
            <a:off x="3637255" y="5938453"/>
            <a:ext cx="29001" cy="27585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文本框 16397" title="">
            <a:extLst>
              <a:ext uri="{FF2B5EF4-FFF2-40B4-BE49-F238E27FC236}">
                <a16:creationId xmlns:a16="http://schemas.microsoft.com/office/drawing/2014/main" id="{D252A99A-BD4E-1996-2593-F93CAC402790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5669393" y="6249030"/>
            <a:ext cx="107589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不是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9" name="直接连接符 16398" title="">
            <a:extLst>
              <a:ext uri="{FF2B5EF4-FFF2-40B4-BE49-F238E27FC236}">
                <a16:creationId xmlns:a16="http://schemas.microsoft.com/office/drawing/2014/main" id="{BF2D010B-3633-23B9-8B14-0BF7D53591E2}"/>
              </a:ext>
            </a:extLst>
          </p:cNvPr>
          <p:cNvCxnSpPr/>
          <p:nvPr>
            <p:custDataLst>
              <p:tags r:id="rId41"/>
            </p:custDataLst>
          </p:nvPr>
        </p:nvCxnSpPr>
        <p:spPr>
          <a:xfrm flipH="1" flipV="1">
            <a:off x="5947630" y="5919253"/>
            <a:ext cx="95175" cy="34509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16394" grpId="0" animBg="1"/>
      <p:bldP spid="16396" grpId="0" animBg="1"/>
      <p:bldP spid="1639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6808" y="-675000"/>
            <a:ext cx="6549192" cy="820800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4380995" y="1660248"/>
            <a:ext cx="1954381" cy="3537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>
                <a:solidFill>
                  <a:schemeClr val="accent4">
                    <a:lumMod val="50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静 女</a:t>
            </a:r>
          </a:p>
        </p:txBody>
      </p:sp>
      <p:sp>
        <p:nvSpPr>
          <p:cNvPr id="8" name="文本框 7" title=""/>
          <p:cNvSpPr txBox="1"/>
          <p:nvPr>
            <p:custDataLst>
              <p:tags r:id="rId6"/>
            </p:custDataLst>
          </p:nvPr>
        </p:nvSpPr>
        <p:spPr>
          <a:xfrm>
            <a:off x="6189968" y="3699345"/>
            <a:ext cx="613410" cy="1985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诗经·邶风</a:t>
            </a:r>
          </a:p>
        </p:txBody>
      </p:sp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7125970" y="3800475"/>
            <a:ext cx="459740" cy="218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82706EA9-66AB-1B10-C10D-402F737E1655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b="98153" l="7790" r="95290" t="8523">
                        <a14:foregroundMark x1="36775" x2="43478" y1="9659" y2="8523"/>
                        <a14:foregroundMark x1="8152" x2="8696" y1="50710" y2="53409"/>
                        <a14:foregroundMark x1="87138" x2="89312" y1="42330" y2="45028"/>
                        <a14:foregroundMark x1="95471" x2="95471" y1="54403" y2="62926"/>
                        <a14:foregroundMark x1="95471" x2="93659" y1="62926" y2="65057"/>
                        <a14:foregroundMark x1="69384" x2="37319" y1="91051" y2="93892"/>
                        <a14:foregroundMark x1="33152" x2="35145" y1="97869" y2="981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0785" y="346545"/>
            <a:ext cx="5257800" cy="6705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Rectangle 3" title="">
            <a:extLst>
              <a:ext uri="{FF2B5EF4-FFF2-40B4-BE49-F238E27FC236}">
                <a16:creationId xmlns:a16="http://schemas.microsoft.com/office/drawing/2014/main" id="{00BC7980-479D-D7D0-54CF-11E7B31B2592}"/>
              </a:ext>
            </a:extLst>
          </p:cNvPr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738188" y="239713"/>
            <a:ext cx="10433395" cy="5903912"/>
          </a:xfrm>
        </p:spPr>
        <p:txBody>
          <a:bodyPr wrap="square" lIns="91440" tIns="45720" rIns="91440" bIns="45720" anchor="t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/>
              <a:t>                                       </a:t>
            </a:r>
            <a:r>
              <a:rPr lang="en-US" altLang="zh-CN" err="1">
                <a:solidFill>
                  <a:srgbClr val="F24459"/>
                </a:solidFill>
              </a:rPr>
              <a:t>ku</a:t>
            </a:r>
            <a:r>
              <a:rPr lang="en-US" altLang="zh-CN" b="1" err="1">
                <a:solidFill>
                  <a:srgbClr val="F24459"/>
                </a:solidFill>
              </a:rPr>
              <a:t>ì</a:t>
            </a:r>
            <a:r>
              <a:rPr lang="en-US" altLang="zh-CN">
                <a:solidFill>
                  <a:srgbClr val="F24459"/>
                </a:solidFill>
              </a:rPr>
              <a:t>                      xún</a:t>
            </a:r>
            <a:endParaRPr lang="en-US" altLang="zh-CN">
              <a:solidFill>
                <a:srgbClr val="F24459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4400">
                <a:solidFill>
                  <a:schemeClr val="folHlink"/>
                </a:solidFill>
                <a:ea typeface="楷体_GB2312" pitchFamily="49" charset="-122"/>
              </a:rPr>
              <a:t>自    </a:t>
            </a:r>
            <a:r>
              <a:rPr sz="4400">
                <a:ea typeface="楷体_GB2312" pitchFamily="49" charset="-122"/>
              </a:rPr>
              <a:t>牧     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归</a:t>
            </a:r>
            <a:r>
              <a:rPr sz="4400" b="1">
                <a:solidFill>
                  <a:srgbClr val="F24459"/>
                </a:solidFill>
                <a:ea typeface="楷体_GB2312" pitchFamily="49" charset="-122"/>
              </a:rPr>
              <a:t> </a:t>
            </a:r>
            <a:r>
              <a:rPr sz="4400" b="1">
                <a:latin typeface="楷体_GB2312" pitchFamily="49" charset="-122"/>
                <a:ea typeface="楷体_GB2312" pitchFamily="49" charset="-122"/>
              </a:rPr>
              <a:t>荑</a:t>
            </a:r>
            <a:r>
              <a:rPr sz="4400">
                <a:ea typeface="楷体_GB2312" pitchFamily="49" charset="-122"/>
              </a:rPr>
              <a:t>，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洵</a:t>
            </a:r>
            <a:r>
              <a:rPr sz="4400">
                <a:solidFill>
                  <a:schemeClr val="folHlink"/>
                </a:solidFill>
                <a:ea typeface="楷体_GB2312" pitchFamily="49" charset="-122"/>
              </a:rPr>
              <a:t> </a:t>
            </a:r>
            <a:r>
              <a:rPr sz="4400">
                <a:ea typeface="楷体_GB2312" pitchFamily="49" charset="-122"/>
              </a:rPr>
              <a:t>美且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2800">
                <a:solidFill>
                  <a:srgbClr val="FFFF00"/>
                </a:solidFill>
                <a:ea typeface="华文行楷" panose="02010800040101010101" pitchFamily="2" charset="-122"/>
              </a:rPr>
              <a:t> </a:t>
            </a:r>
            <a:r>
              <a:rPr sz="2800">
                <a:latin typeface="华文新魏" panose="02010800040101010101" pitchFamily="2" charset="-122"/>
                <a:ea typeface="华文新魏" panose="02010800040101010101" pitchFamily="2" charset="-122"/>
              </a:rPr>
              <a:t>从</a:t>
            </a:r>
            <a:r>
              <a:rPr sz="280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野外放牧的地方   初生的茅草 诚然，实在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/>
              <a:t>                       </a:t>
            </a:r>
            <a:r>
              <a:rPr lang="en-US" altLang="zh-CN" err="1">
                <a:solidFill>
                  <a:srgbClr val="F24459"/>
                </a:solidFill>
              </a:rPr>
              <a:t>f</a:t>
            </a:r>
            <a:r>
              <a:rPr lang="en-US" altLang="zh-CN" b="1" err="1">
                <a:solidFill>
                  <a:srgbClr val="F24459"/>
                </a:solidFill>
              </a:rPr>
              <a:t>ē</a:t>
            </a:r>
            <a:r>
              <a:rPr lang="en-US" altLang="zh-CN" err="1">
                <a:solidFill>
                  <a:srgbClr val="F24459"/>
                </a:solidFill>
              </a:rPr>
              <a:t>i    r</a:t>
            </a:r>
            <a:r>
              <a:rPr lang="en-US" altLang="zh-CN" b="1" err="1">
                <a:solidFill>
                  <a:srgbClr val="F24459"/>
                </a:solidFill>
              </a:rPr>
              <a:t>ǔ</a:t>
            </a:r>
            <a:r>
              <a:rPr lang="en-US" altLang="zh-CN">
                <a:solidFill>
                  <a:srgbClr val="F24459"/>
                </a:solidFill>
              </a:rPr>
              <a:t>                                                     y</a:t>
            </a:r>
            <a:r>
              <a:rPr lang="en-US" altLang="zh-CN" b="1" err="1">
                <a:solidFill>
                  <a:srgbClr val="F24459"/>
                </a:solidFill>
              </a:rPr>
              <a:t>í</a:t>
            </a:r>
            <a:endParaRPr lang="en-US" altLang="zh-CN" b="1">
              <a:solidFill>
                <a:srgbClr val="F24459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异</a:t>
            </a:r>
            <a:r>
              <a:rPr sz="4400">
                <a:ea typeface="楷体_GB2312" pitchFamily="49" charset="-122"/>
              </a:rPr>
              <a:t>。  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匪女之为</a:t>
            </a:r>
            <a:r>
              <a:rPr sz="4400">
                <a:ea typeface="楷体_GB2312" pitchFamily="49" charset="-122"/>
              </a:rPr>
              <a:t>美，美人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之贻</a:t>
            </a:r>
            <a:r>
              <a:rPr sz="4000">
                <a:ea typeface="楷体_GB2312" pitchFamily="49" charset="-122"/>
              </a:rPr>
              <a:t>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2800">
                <a:ea typeface="华文行楷" panose="02010800040101010101" pitchFamily="2" charset="-122"/>
              </a:rPr>
              <a:t>特别，稀奇         取独 是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sz="2800"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归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馈（</a:t>
            </a:r>
            <a:r>
              <a:rPr lang="en-US" altLang="zh-CN" b="1" err="1">
                <a:latin typeface="楷体_GB2312" pitchFamily="49" charset="-122"/>
                <a:ea typeface="楷体_GB2312" pitchFamily="49" charset="-122"/>
              </a:rPr>
              <a:t>ku</a:t>
            </a:r>
            <a:r>
              <a:rPr lang="en-US" altLang="zh-CN" b="1" err="1">
                <a:ea typeface="楷体_GB2312" pitchFamily="49" charset="-122"/>
              </a:rPr>
              <a:t>ì</a:t>
            </a:r>
            <a:r>
              <a:rPr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b="1">
                <a:latin typeface="楷体_GB2312" pitchFamily="49" charset="-122"/>
                <a:ea typeface="楷体_GB2312" pitchFamily="49" charset="-122"/>
              </a:rPr>
              <a:t>赠送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匪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非，不是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女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汝，你，代指荑草。</a:t>
            </a:r>
          </a:p>
        </p:txBody>
      </p:sp>
      <p:sp>
        <p:nvSpPr>
          <p:cNvPr id="15363" name="Rectangle 5" title="">
            <a:extLst>
              <a:ext uri="{FF2B5EF4-FFF2-40B4-BE49-F238E27FC236}">
                <a16:creationId xmlns:a16="http://schemas.microsoft.com/office/drawing/2014/main" id="{0CC18AC0-D65E-F19E-E78D-B3760A8AF9E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6838" y="2227263"/>
            <a:ext cx="576262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4" name="Rectangle 6" title="">
            <a:extLst>
              <a:ext uri="{FF2B5EF4-FFF2-40B4-BE49-F238E27FC236}">
                <a16:creationId xmlns:a16="http://schemas.microsoft.com/office/drawing/2014/main" id="{F9D11311-2E38-E47C-C6D6-73318C28F03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48025" y="2212975"/>
            <a:ext cx="576263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5" name="Rectangle 7" title="">
            <a:extLst>
              <a:ext uri="{FF2B5EF4-FFF2-40B4-BE49-F238E27FC236}">
                <a16:creationId xmlns:a16="http://schemas.microsoft.com/office/drawing/2014/main" id="{F05B5A42-C803-EE00-AF55-87109E92438F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95725" y="652463"/>
            <a:ext cx="576263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6" name="Line 8" title="">
            <a:extLst>
              <a:ext uri="{FF2B5EF4-FFF2-40B4-BE49-F238E27FC236}">
                <a16:creationId xmlns:a16="http://schemas.microsoft.com/office/drawing/2014/main" id="{C6631CAD-F3E3-A069-89EB-F6E3E819E0AD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1949450" y="1306513"/>
            <a:ext cx="2241550" cy="3375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9" title="">
            <a:extLst>
              <a:ext uri="{FF2B5EF4-FFF2-40B4-BE49-F238E27FC236}">
                <a16:creationId xmlns:a16="http://schemas.microsoft.com/office/drawing/2014/main" id="{F4A243B9-4E99-9A9E-4810-1DBC42336F83}"/>
              </a:ext>
            </a:extLst>
          </p:cNvPr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2206625" y="2968625"/>
            <a:ext cx="992188" cy="21828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10" title="">
            <a:extLst>
              <a:ext uri="{FF2B5EF4-FFF2-40B4-BE49-F238E27FC236}">
                <a16:creationId xmlns:a16="http://schemas.microsoft.com/office/drawing/2014/main" id="{FC10F217-A96E-EB09-41B7-8F9A4B53CB46}"/>
              </a:ext>
            </a:extLst>
          </p:cNvPr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2897188" y="3094038"/>
            <a:ext cx="696912" cy="2333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5" title="">
            <a:extLst>
              <a:ext uri="{FF2B5EF4-FFF2-40B4-BE49-F238E27FC236}">
                <a16:creationId xmlns:a16="http://schemas.microsoft.com/office/drawing/2014/main" id="{0602EEEF-C0AB-BF23-FD65-09CE9282FBFD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64100" y="4384675"/>
            <a:ext cx="7327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翻译：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从牧场归来送我荑草，确实美好  而且与众不同。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不是荑草真的美，美人送我含爱意。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44" title=""/>
          <p:cNvGrpSpPr/>
          <p:nvPr>
            <p:custDataLst>
              <p:tags r:id="rId3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5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4" name="文本框 3" title=""/>
          <p:cNvSpPr txBox="1"/>
          <p:nvPr>
            <p:custDataLst>
              <p:tags r:id="rId6"/>
            </p:custDataLst>
          </p:nvPr>
        </p:nvSpPr>
        <p:spPr>
          <a:xfrm>
            <a:off x="1975261" y="349068"/>
            <a:ext cx="94452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 招募会的第一环节，需要生动地讲述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故事，你们将如何表现？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9"/>
            </p:custDataLst>
          </p:nvPr>
        </p:nvSpPr>
        <p:spPr>
          <a:xfrm>
            <a:off x="771525" y="592455"/>
            <a:ext cx="7156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壹</a:t>
            </a: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D0BBDE5A-4850-5F2C-5482-A0819FB4692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5280" y="2300766"/>
            <a:ext cx="775612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文雅的姑娘真美丽，约好在城</a:t>
            </a:r>
            <a:r>
              <a: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墙</a:t>
            </a:r>
            <a:r>
              <a:rPr lang="zh-CN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角落里等我。却故意躲藏起来，惹我挠头又徘徊。美丽姑娘真漂亮，送我一支彤管。彤管红红的发出闪闪的亮光，喜爱你的美丽。姑娘从郊外采来茅荑相赠送，确实又美丽又出奇。不是荑草真的美，（而是）因为它是姑娘送给我的，显得它美丽。</a:t>
            </a:r>
            <a:endParaRPr lang="zh-CN" altLang="en-US" sz="3200">
              <a:solidFill>
                <a:schemeClr val="tx2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 title="">
            <a:extLst>
              <a:ext uri="{FF2B5EF4-FFF2-40B4-BE49-F238E27FC236}">
                <a16:creationId xmlns:a16="http://schemas.microsoft.com/office/drawing/2014/main" id="{C6786256-0494-D3CE-3152-99A2DB1F93A2}"/>
              </a:ext>
            </a:extLst>
          </p:cNvPr>
          <p:cNvPicPr/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b="92308" l="1274" r="93153" t="6061">
                        <a14:foregroundMark x1="42994" x2="39968" y1="23660" y2="16084"/>
                        <a14:foregroundMark x1="39968" x2="49204" y1="16084" y2="10956"/>
                        <a14:foregroundMark x1="49204" x2="51115" y1="10956" y2="19347"/>
                        <a14:foregroundMark x1="51115" x2="46497" y1="19347" y2="30769"/>
                        <a14:foregroundMark x1="37580" x2="36624" y1="15501" y2="15385"/>
                        <a14:foregroundMark x1="7962" x2="1433" y1="82284" y2="83450"/>
                        <a14:foregroundMark x1="57962" x2="49363" y1="87179" y2="90909"/>
                        <a14:foregroundMark x1="88217" x2="93312" y1="41725" y2="52448"/>
                        <a14:foregroundMark x1="67675" x2="66561" y1="36946" y2="40909"/>
                        <a14:foregroundMark x1="80096" x2="78185" y1="17599" y2="19114"/>
                        <a14:foregroundMark x1="75955" x2="71656" y1="6061" y2="8042"/>
                        <a14:foregroundMark x1="72611" x2="70541" y1="86713" y2="9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0856" y="1075386"/>
            <a:ext cx="4391678" cy="607659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4210" name="Rectangle 2" title="">
            <a:extLst>
              <a:ext uri="{FF2B5EF4-FFF2-40B4-BE49-F238E27FC236}">
                <a16:creationId xmlns:a16="http://schemas.microsoft.com/office/drawing/2014/main" id="{F5B5DA07-61E7-E077-1920-2753447032BC}"/>
              </a:ext>
            </a:extLst>
          </p:cNvPr>
          <p:cNvSpPr>
            <a:spLocks noGrp="1" noRot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pPr>
              <a:spcAft>
                <a:spcPct val="0"/>
              </a:spcAft>
              <a:defRPr/>
            </a:pPr>
            <a:r>
              <a:rPr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整体感知</a:t>
            </a:r>
          </a:p>
        </p:txBody>
      </p:sp>
      <p:sp>
        <p:nvSpPr>
          <p:cNvPr id="94211" name="Rectangle 3" title="">
            <a:extLst>
              <a:ext uri="{FF2B5EF4-FFF2-40B4-BE49-F238E27FC236}">
                <a16:creationId xmlns:a16="http://schemas.microsoft.com/office/drawing/2014/main" id="{436D87B6-73B8-5313-C153-95B179FF7700}"/>
              </a:ext>
            </a:extLst>
          </p:cNvPr>
          <p:cNvSpPr>
            <a:spLocks noGrp="1" noRot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013" y="1490663"/>
            <a:ext cx="10969625" cy="4759325"/>
          </a:xfrm>
        </p:spPr>
        <p:txBody>
          <a:bodyPr/>
          <a:lstStyle/>
          <a:p>
            <a:pPr>
              <a:defRPr/>
            </a:pPr>
            <a:r>
              <a:rPr sz="4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诗歌主要写了什么？</a:t>
            </a:r>
          </a:p>
          <a:p>
            <a:pPr>
              <a:defRPr/>
            </a:pPr>
            <a:r>
              <a:rPr sz="3600" b="1">
                <a:solidFill>
                  <a:srgbClr val="CC0099"/>
                </a:solidFill>
                <a:ea typeface="黑体" panose="02010609060101010101" pitchFamily="49" charset="-122"/>
              </a:rPr>
              <a:t>以第一人称“我”（男青年）的口吻描写了与恋人约会的情景，描绘了“我”见到恋人前后的不同心情。</a:t>
            </a:r>
          </a:p>
          <a:p>
            <a:pPr>
              <a:defRPr/>
            </a:pPr>
            <a:endParaRPr lang="en-US" altLang="zh-CN" sz="40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" name="文本框 51" title=""/>
          <p:cNvSpPr txBox="1"/>
          <p:nvPr>
            <p:custDataLst>
              <p:tags r:id="rId3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6"/>
            </p:custDataLst>
          </p:nvPr>
        </p:nvSpPr>
        <p:spPr>
          <a:xfrm>
            <a:off x="771525" y="592455"/>
            <a:ext cx="7156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贰</a:t>
            </a:r>
          </a:p>
        </p:txBody>
      </p:sp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E5F25E08-E4D0-E8B4-6074-807D8C3010B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000911" y="489104"/>
            <a:ext cx="90354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招募会的第二环节，挑选男女主角，你们将如何表现？</a:t>
            </a: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AF3B8F94-6BAD-67F9-AB6D-55C2C16F59D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83225" y="3961342"/>
            <a:ext cx="61702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solidFill>
                  <a:schemeClr val="tx2">
                    <a:lumMod val="75000"/>
                    <a:lumOff val="2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分析诗中的人物形象</a:t>
            </a:r>
          </a:p>
        </p:txBody>
      </p:sp>
      <p:pic>
        <p:nvPicPr>
          <p:cNvPr id="9" name="图片 8" title="">
            <a:extLst>
              <a:ext uri="{FF2B5EF4-FFF2-40B4-BE49-F238E27FC236}">
                <a16:creationId xmlns:a16="http://schemas.microsoft.com/office/drawing/2014/main" id="{107916F2-56D9-9608-FC51-7253D45B24F4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b="93080" l="5842" r="90693" t="9804">
                        <a14:foregroundMark x1="90594" x2="89505" y1="31949" y2="42561"/>
                        <a14:foregroundMark x1="90792" x2="90891" y1="87313" y2="93080"/>
                        <a14:foregroundMark x1="52475" x2="53366" y1="74856" y2="75317"/>
                        <a14:foregroundMark x1="51584" x2="52574" y1="79354" y2="79354"/>
                        <a14:foregroundMark x1="53960" x2="54455" y1="86044" y2="85698"/>
                        <a14:foregroundMark x1="24158" x2="17723" y1="26413" y2="29642"/>
                        <a14:foregroundMark x1="17723" x2="17921" y1="29642" y2="42330"/>
                        <a14:foregroundMark x1="17921" x2="24158" y1="42330" y2="53749"/>
                        <a14:foregroundMark x1="24158" x2="24455" y1="53749" y2="61938"/>
                        <a14:foregroundMark x1="24455" x2="20594" y1="61938" y2="69319"/>
                        <a14:foregroundMark x1="20594" x2="18911" y1="69319" y2="77855"/>
                        <a14:foregroundMark x1="18911" x2="31485" y1="77855" y2="81084"/>
                        <a14:foregroundMark x1="31485" x2="37129" y1="81084" y2="76932"/>
                        <a14:foregroundMark x1="37129" x2="28911" y1="76932" y2="58362"/>
                        <a14:foregroundMark x1="28911" x2="37228" y1="58362" y2="45444"/>
                        <a14:foregroundMark x1="37228" x2="38119" y1="45444" y2="37024"/>
                        <a14:foregroundMark x1="38119" x2="30198" y1="37024" y2="26298"/>
                        <a14:foregroundMark x1="30198" x2="22574" y1="26298" y2="25144"/>
                        <a14:foregroundMark x1="26436" x2="29010" y1="61246" y2="67013"/>
                        <a14:foregroundMark x1="10099" x2="9604" y1="16840" y2="25260"/>
                        <a14:foregroundMark x1="9604" x2="10198" y1="25260" y2="27682"/>
                        <a14:foregroundMark x1="11782" x2="12277" y1="17070" y2="17301"/>
                        <a14:foregroundMark x1="6337" x2="5842" y1="19262" y2="22145"/>
                        <a14:foregroundMark x1="32772" x2="33267" y1="60669" y2="62630"/>
                        <a14:foregroundMark x1="9208" x2="9604" y1="38408" y2="36448"/>
                        <a14:foregroundMark x1="53465" x2="53267" y1="86505" y2="86390"/>
                        <a14:foregroundMark x1="34752" x2="35050" y1="80854" y2="85467"/>
                        <a14:foregroundMark x1="33861" x2="35842" y1="86851" y2="86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2281" t="2863" r="52281" b="-2863"/>
          <a:stretch>
            <a:fillRect/>
          </a:stretch>
        </p:blipFill>
        <p:spPr>
          <a:xfrm>
            <a:off x="-3723580" y="1955801"/>
            <a:ext cx="6608774" cy="5673076"/>
          </a:xfrm>
          <a:prstGeom prst="rect">
            <a:avLst/>
          </a:prstGeom>
        </p:spPr>
      </p:pic>
      <p:pic>
        <p:nvPicPr>
          <p:cNvPr id="10" name="图片 9" title="">
            <a:extLst>
              <a:ext uri="{FF2B5EF4-FFF2-40B4-BE49-F238E27FC236}">
                <a16:creationId xmlns:a16="http://schemas.microsoft.com/office/drawing/2014/main" id="{71424DFC-4993-936E-6F63-525DD24A6B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b="93080" l="5842" r="90693" t="9804">
                        <a14:foregroundMark x1="90594" x2="89505" y1="31949" y2="42561"/>
                        <a14:foregroundMark x1="90792" x2="90891" y1="87313" y2="93080"/>
                        <a14:foregroundMark x1="52475" x2="53366" y1="74856" y2="75317"/>
                        <a14:foregroundMark x1="51584" x2="52574" y1="79354" y2="79354"/>
                        <a14:foregroundMark x1="53960" x2="54455" y1="86044" y2="85698"/>
                        <a14:foregroundMark x1="24158" x2="17723" y1="26413" y2="29642"/>
                        <a14:foregroundMark x1="17723" x2="17921" y1="29642" y2="42330"/>
                        <a14:foregroundMark x1="17921" x2="24158" y1="42330" y2="53749"/>
                        <a14:foregroundMark x1="24158" x2="24455" y1="53749" y2="61938"/>
                        <a14:foregroundMark x1="24455" x2="20594" y1="61938" y2="69319"/>
                        <a14:foregroundMark x1="20594" x2="18911" y1="69319" y2="77855"/>
                        <a14:foregroundMark x1="18911" x2="31485" y1="77855" y2="81084"/>
                        <a14:foregroundMark x1="31485" x2="37129" y1="81084" y2="76932"/>
                        <a14:foregroundMark x1="37129" x2="28911" y1="76932" y2="58362"/>
                        <a14:foregroundMark x1="28911" x2="37228" y1="58362" y2="45444"/>
                        <a14:foregroundMark x1="37228" x2="38119" y1="45444" y2="37024"/>
                        <a14:foregroundMark x1="38119" x2="30198" y1="37024" y2="26298"/>
                        <a14:foregroundMark x1="30198" x2="22574" y1="26298" y2="25144"/>
                        <a14:foregroundMark x1="26436" x2="29010" y1="61246" y2="67013"/>
                        <a14:foregroundMark x1="10099" x2="9604" y1="16840" y2="25260"/>
                        <a14:foregroundMark x1="9604" x2="10198" y1="25260" y2="27682"/>
                        <a14:foregroundMark x1="11782" x2="12277" y1="17070" y2="17301"/>
                        <a14:foregroundMark x1="6337" x2="5842" y1="19262" y2="22145"/>
                        <a14:foregroundMark x1="32772" x2="33267" y1="60669" y2="62630"/>
                        <a14:foregroundMark x1="9208" x2="9604" y1="38408" y2="36448"/>
                        <a14:foregroundMark x1="53465" x2="53267" y1="86505" y2="86390"/>
                        <a14:foregroundMark x1="34752" x2="35050" y1="80854" y2="85467"/>
                        <a14:foregroundMark x1="33861" x2="35842" y1="86851" y2="86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7189" t="-4946" r="-47189" b="4946"/>
          <a:stretch>
            <a:fillRect/>
          </a:stretch>
        </p:blipFill>
        <p:spPr>
          <a:xfrm>
            <a:off x="9140079" y="1491615"/>
            <a:ext cx="6528383" cy="560406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title="">
            <a:extLst>
              <a:ext uri="{FF2B5EF4-FFF2-40B4-BE49-F238E27FC236}">
                <a16:creationId xmlns:a16="http://schemas.microsoft.com/office/drawing/2014/main" id="{531E2076-E94E-54B8-7216-C246298788BE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97565"/>
            <a:ext cx="4492487" cy="6138953"/>
          </a:xfrm>
          <a:prstGeom prst="rect">
            <a:avLst/>
          </a:prstGeom>
        </p:spPr>
      </p:pic>
      <p:sp>
        <p:nvSpPr>
          <p:cNvPr id="8" name="文本框 7" title="">
            <a:extLst>
              <a:ext uri="{FF2B5EF4-FFF2-40B4-BE49-F238E27FC236}">
                <a16:creationId xmlns:a16="http://schemas.microsoft.com/office/drawing/2014/main" id="{A173A13E-881B-A408-4A0B-F4D1B250045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44223" y="110160"/>
            <a:ext cx="3115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2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女主人公：</a:t>
            </a:r>
            <a:endParaRPr lang="en-US" altLang="zh-CN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D0F936BE-5C3C-1CF9-EDDF-6802606D68B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492487" y="1190072"/>
            <a:ext cx="74314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娴静温婉美丽：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“静女其姝”、“静女其娈”</a:t>
            </a:r>
            <a:endParaRPr kumimoji="1"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en-US" altLang="zh-CN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10C44D11-BEC9-68E4-0345-428886B431F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601844" y="4243306"/>
            <a:ext cx="74569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chemeClr val="accent5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④ 大胆开放：</a:t>
            </a:r>
            <a:r>
              <a:rPr lang="zh-CN" altLang="en-US" sz="2800" b="1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女主人公不仅没有遵守当时社会制度，待字闺中，等待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媒妁之言、家长包办，反而与男子约会于城之角楼，可见，女主人公大胆开放，具有反抗性。</a:t>
            </a:r>
          </a:p>
        </p:txBody>
      </p:sp>
      <p:sp>
        <p:nvSpPr>
          <p:cNvPr id="15" name="文本框 14" title="">
            <a:extLst>
              <a:ext uri="{FF2B5EF4-FFF2-40B4-BE49-F238E27FC236}">
                <a16:creationId xmlns:a16="http://schemas.microsoft.com/office/drawing/2014/main" id="{26381993-944A-4C6B-7C44-833CF6B41D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577998" y="2125047"/>
            <a:ext cx="68818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②活泼机灵，有智慧：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“爱而不见”</a:t>
            </a:r>
            <a:r>
              <a:rPr kumimoji="1" lang="zh-CN" altLang="en-US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7" name="文本框 16" title="">
            <a:extLst>
              <a:ext uri="{FF2B5EF4-FFF2-40B4-BE49-F238E27FC236}">
                <a16:creationId xmlns:a16="http://schemas.microsoft.com/office/drawing/2014/main" id="{A1F4B248-F63C-698F-8B42-7F100EB0783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577997" y="2908339"/>
            <a:ext cx="71581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chemeClr val="accent5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③ 情感细腻、委婉含蓄：</a:t>
            </a:r>
            <a:r>
              <a:rPr lang="zh-CN" altLang="en-US" sz="2800" b="1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不直接表达爱意，而是通过赠送“彤管”、“荑”来委婉表达。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757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613EF8BB-31AA-534B-1B2D-8564D7060A6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63154" y="1578000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kumimoji="1" lang="zh-CN" altLang="en-US" sz="36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有诚心。</a:t>
            </a:r>
            <a:r>
              <a:rPr kumimoji="1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如约而至。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80263D96-D7BB-248C-DDCD-B4A329EDC2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3154" y="2551837"/>
            <a:ext cx="57262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0">
                <a:solidFill>
                  <a:schemeClr val="accent5">
                    <a:lumMod val="50000"/>
                  </a:scheme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② 有耐心、憨厚。</a:t>
            </a:r>
            <a:r>
              <a:rPr lang="zh-CN" altLang="en-US" sz="3600" b="1" i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女主人公没有出现，男子急得挠头、抓耳，憨态尽显。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F2C6F9E2-ADEA-418B-2407-4C294BB94F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3154" y="4458550"/>
            <a:ext cx="656777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0">
                <a:solidFill>
                  <a:schemeClr val="accent5">
                    <a:lumMod val="50000"/>
                  </a:scheme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③ 痴情。</a:t>
            </a:r>
            <a:r>
              <a:rPr lang="zh-CN" altLang="en-US" sz="3600" b="1" i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面对姑娘的礼物，巧妙地运用双关赞美礼物和姑娘。约会后还不忘夸姑娘和礼物。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 title="">
            <a:extLst>
              <a:ext uri="{FF2B5EF4-FFF2-40B4-BE49-F238E27FC236}">
                <a16:creationId xmlns:a16="http://schemas.microsoft.com/office/drawing/2014/main" id="{4526D826-AEA2-4A7B-7B02-5CBBF274FA8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19330" y="454616"/>
            <a:ext cx="3115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2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男主人公：</a:t>
            </a:r>
            <a:endParaRPr lang="en-US" altLang="zh-CN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 title="">
            <a:extLst>
              <a:ext uri="{FF2B5EF4-FFF2-40B4-BE49-F238E27FC236}">
                <a16:creationId xmlns:a16="http://schemas.microsoft.com/office/drawing/2014/main" id="{24993329-E608-EAC6-E60B-D20618CB956A}"/>
              </a:ext>
            </a:extLst>
          </p:cNvPr>
          <p:cNvPicPr/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484" y="179502"/>
            <a:ext cx="4127234" cy="667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16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44" title=""/>
          <p:cNvGrpSpPr/>
          <p:nvPr>
            <p:custDataLst>
              <p:tags r:id="rId3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5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 title=""/>
          <p:cNvSpPr txBox="1"/>
          <p:nvPr>
            <p:custDataLst>
              <p:tags r:id="rId6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1424216" y="1042290"/>
            <a:ext cx="98256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07745" algn="just" fontAlgn="auto"/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如果你和搭档成功入选，你们打算设置哪几个镜头来演绎这对青年男女约会的场景，并说说你的理由。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71525" y="592455"/>
            <a:ext cx="7156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叁</a:t>
            </a:r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9640C278-8225-24AA-B8DD-15C7E20637A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b="89736" l="2045" r="98262" t="9798">
                        <a14:foregroundMark x1="7975" x2="2249" y1="45257" y2="47589"/>
                        <a14:foregroundMark x1="2249" x2="8793" y1="47589" y2="52255"/>
                        <a14:foregroundMark x1="91309" x2="96830" y1="44012" y2="49611"/>
                        <a14:foregroundMark x1="96830" x2="91309" y1="49611" y2="53188"/>
                        <a14:foregroundMark x1="97444" x2="98262" y1="50544" y2="51633"/>
                        <a14:foregroundMark x1="85174" x2="84254" y1="38569" y2="40124"/>
                        <a14:foregroundMark x1="51227" x2="51738" y1="61742" y2="73095"/>
                        <a14:foregroundMark x1="46728" x2="46933" y1="62053" y2="74184"/>
                        <a14:foregroundMark x1="52147" x2="52147" y1="71851" y2="77605"/>
                        <a14:foregroundMark x1="47035" x2="47342" y1="74184" y2="79627"/>
                        <a14:foregroundMark x1="66973" x2="67485" y1="67496" y2="75428"/>
                        <a14:foregroundMark x1="39980" x2="64110" y1="20218" y2="19440"/>
                        <a14:foregroundMark x1="64110" x2="65951" y1="19440" y2="19440"/>
                        <a14:foregroundMark x1="47853" x2="68712" y1="25039" y2="25661"/>
                        <a14:foregroundMark x1="61963" x2="63906" y1="16019" y2="16019"/>
                        <a14:foregroundMark x1="78323" x2="84151" y1="24572" y2="31571"/>
                        <a14:foregroundMark x1="79039" x2="83538" y1="24106" y2="30016"/>
                        <a14:foregroundMark x1="83538" x2="84049" y1="30016" y2="31726"/>
                        <a14:foregroundMark x1="78834" x2="82413" y1="27683" y2="30327"/>
                        <a14:foregroundMark x1="78732" x2="84151" y1="24106" y2="29705"/>
                        <a14:foregroundMark x1="84151" x2="85072" y1="29705" y2="32348"/>
                        <a14:foregroundMark x1="62168" x2="60838" y1="15397" y2="17418"/>
                        <a14:foregroundMark x1="31800" x2="21779" y1="20684" y2="20684"/>
                        <a14:foregroundMark x1="14110" x2="22802" y1="63297" y2="68896"/>
                        <a14:foregroundMark x1="22802" x2="21268" y1="68896" y2="79160"/>
                        <a14:foregroundMark x1="21268" x2="19325" y1="79160" y2="804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358" y="2838641"/>
            <a:ext cx="9753490" cy="61245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8FAF4EB7-B141-44DF-6A4B-861DAD18373A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22" y="200138"/>
            <a:ext cx="3273740" cy="3845125"/>
          </a:xfrm>
          <a:prstGeom prst="ellipse">
            <a:avLst/>
          </a:prstGeom>
        </p:spPr>
      </p:pic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79F99A96-CB91-43E2-4322-68C28B63CBB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30812" y="5004206"/>
            <a:ext cx="28624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静女其姝，俟我于城隅 </a:t>
            </a:r>
            <a:endParaRPr lang="en-US" altLang="zh-CN" sz="1800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爱而不见，搔首踟蹰</a:t>
            </a:r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 title="">
            <a:extLst>
              <a:ext uri="{FF2B5EF4-FFF2-40B4-BE49-F238E27FC236}">
                <a16:creationId xmlns:a16="http://schemas.microsoft.com/office/drawing/2014/main" id="{F0BCE309-7FD7-BC71-C8AD-305F5DB68D0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79094" y="423910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相候</a:t>
            </a:r>
          </a:p>
        </p:txBody>
      </p:sp>
      <p:sp>
        <p:nvSpPr>
          <p:cNvPr id="11" name="文本框 10" title="">
            <a:extLst>
              <a:ext uri="{FF2B5EF4-FFF2-40B4-BE49-F238E27FC236}">
                <a16:creationId xmlns:a16="http://schemas.microsoft.com/office/drawing/2014/main" id="{A51D55E9-1CC1-CA39-2311-86FF074014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3125" y="5844378"/>
            <a:ext cx="3424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少女天真活泼、调皮可爱的情态 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的憨厚、真诚以及未见恋</a:t>
            </a:r>
            <a:endParaRPr lang="en-US" altLang="zh-CN" sz="1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人的焦灼、忧虑的心情 </a:t>
            </a:r>
          </a:p>
        </p:txBody>
      </p:sp>
      <p:pic>
        <p:nvPicPr>
          <p:cNvPr id="15" name="图片 14" title="">
            <a:extLst>
              <a:ext uri="{FF2B5EF4-FFF2-40B4-BE49-F238E27FC236}">
                <a16:creationId xmlns:a16="http://schemas.microsoft.com/office/drawing/2014/main" id="{7045578F-FCF5-FE26-1352-53FC79D0102F}"/>
              </a:ext>
            </a:extLst>
          </p:cNvPr>
          <p:cNvPicPr/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768" y="116964"/>
            <a:ext cx="3181687" cy="4102610"/>
          </a:xfrm>
          <a:prstGeom prst="ellipse">
            <a:avLst/>
          </a:prstGeom>
        </p:spPr>
      </p:pic>
      <p:sp>
        <p:nvSpPr>
          <p:cNvPr id="16" name="文本框 15" title="">
            <a:extLst>
              <a:ext uri="{FF2B5EF4-FFF2-40B4-BE49-F238E27FC236}">
                <a16:creationId xmlns:a16="http://schemas.microsoft.com/office/drawing/2014/main" id="{5A0595DA-B201-31DC-33FC-A45A715B8E9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02695" y="421957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相会（相赠）</a:t>
            </a:r>
          </a:p>
        </p:txBody>
      </p:sp>
      <p:sp>
        <p:nvSpPr>
          <p:cNvPr id="18" name="文本框 17" title="">
            <a:extLst>
              <a:ext uri="{FF2B5EF4-FFF2-40B4-BE49-F238E27FC236}">
                <a16:creationId xmlns:a16="http://schemas.microsoft.com/office/drawing/2014/main" id="{5D405E4A-9FED-F2C1-DC7E-547BE65B529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002695" y="494920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静女其娈，贻我彤管。</a:t>
            </a:r>
            <a:endParaRPr lang="en-US" altLang="zh-CN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FontTx/>
              <a:buNone/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自牧归荑，洵美且异。</a:t>
            </a:r>
          </a:p>
        </p:txBody>
      </p:sp>
      <p:sp>
        <p:nvSpPr>
          <p:cNvPr id="20" name="文本框 19" title="">
            <a:extLst>
              <a:ext uri="{FF2B5EF4-FFF2-40B4-BE49-F238E27FC236}">
                <a16:creationId xmlns:a16="http://schemas.microsoft.com/office/drawing/2014/main" id="{E4A3EFE5-69BF-A1B0-C132-4CD547E1DA3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214422" y="5769308"/>
            <a:ext cx="4142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表面上是赞叹彤管和荑草之美，实际上是赞叹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之美。这表现了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的爱恋。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（双关语）</a:t>
            </a:r>
          </a:p>
        </p:txBody>
      </p:sp>
      <p:sp>
        <p:nvSpPr>
          <p:cNvPr id="22" name="文本框 21" title="">
            <a:extLst>
              <a:ext uri="{FF2B5EF4-FFF2-40B4-BE49-F238E27FC236}">
                <a16:creationId xmlns:a16="http://schemas.microsoft.com/office/drawing/2014/main" id="{4B61D5A7-1AE9-7A1E-BFAD-2C2E92F8A43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271221" y="4908863"/>
            <a:ext cx="617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彤管有炜，说怿女美。 </a:t>
            </a:r>
          </a:p>
        </p:txBody>
      </p:sp>
      <p:sp>
        <p:nvSpPr>
          <p:cNvPr id="24" name="文本框 23" title="">
            <a:extLst>
              <a:ext uri="{FF2B5EF4-FFF2-40B4-BE49-F238E27FC236}">
                <a16:creationId xmlns:a16="http://schemas.microsoft.com/office/drawing/2014/main" id="{D3333754-010A-D447-4DB4-35DDB01F892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271221" y="5272369"/>
            <a:ext cx="3129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匪女之为美，美人之贻。 </a:t>
            </a:r>
          </a:p>
        </p:txBody>
      </p:sp>
      <p:sp>
        <p:nvSpPr>
          <p:cNvPr id="25" name="文本框 24" title="">
            <a:extLst>
              <a:ext uri="{FF2B5EF4-FFF2-40B4-BE49-F238E27FC236}">
                <a16:creationId xmlns:a16="http://schemas.microsoft.com/office/drawing/2014/main" id="{416B2605-B93C-3DBA-7CEA-9AD6F55ACB9B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817650" y="4302748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相悦</a:t>
            </a:r>
          </a:p>
        </p:txBody>
      </p:sp>
      <p:sp>
        <p:nvSpPr>
          <p:cNvPr id="26" name="文本框 25" title="">
            <a:extLst>
              <a:ext uri="{FF2B5EF4-FFF2-40B4-BE49-F238E27FC236}">
                <a16:creationId xmlns:a16="http://schemas.microsoft.com/office/drawing/2014/main" id="{5B562050-0422-B033-6C51-93BEAD1402C6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945171" y="5806700"/>
            <a:ext cx="4142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按理，彤管比荑草贵重，但荑草是“静女”跋涉郊野亲手所采，物虽贱情却深，在“我”眼中，是“</a:t>
            </a:r>
            <a:r>
              <a:rPr lang="zh-CN" alt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洵美且异”地珍品。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 title="">
            <a:extLst>
              <a:ext uri="{FF2B5EF4-FFF2-40B4-BE49-F238E27FC236}">
                <a16:creationId xmlns:a16="http://schemas.microsoft.com/office/drawing/2014/main" id="{04453DAA-CC87-EBC7-3F57-022BFCB47134}"/>
              </a:ext>
            </a:extLst>
          </p:cNvPr>
          <p:cNvPicPr/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8250" y="307009"/>
            <a:ext cx="3153152" cy="394957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603651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1" name="Rectangle 3" title="">
            <a:extLst>
              <a:ext uri="{FF2B5EF4-FFF2-40B4-BE49-F238E27FC236}">
                <a16:creationId xmlns:a16="http://schemas.microsoft.com/office/drawing/2014/main" id="{BA55AA1B-54AC-6969-15AE-63F342F8B51A}"/>
              </a:ext>
            </a:extLst>
          </p:cNvPr>
          <p:cNvSpPr>
            <a:spLocks noRot="1" noChangeArrowheads="1"/>
          </p:cNvSpPr>
          <p:nvPr>
            <p:custDataLst>
              <p:tags r:id="rId3"/>
            </p:custDataLst>
          </p:nvPr>
        </p:nvSpPr>
        <p:spPr bwMode="auto">
          <a:xfrm>
            <a:off x="401638" y="685800"/>
            <a:ext cx="11388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br>
              <a:rPr lang="en-US" altLang="zh-CN" sz="4000">
                <a:solidFill>
                  <a:schemeClr val="tx2"/>
                </a:solidFill>
                <a:ea typeface="微软雅黑" panose="020b0503020204020204" pitchFamily="34" charset="-122"/>
              </a:rPr>
            </a:br>
            <a:endParaRPr lang="en-US" altLang="zh-CN" sz="4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157700" name="Rectangle 4" title="">
            <a:extLst>
              <a:ext uri="{FF2B5EF4-FFF2-40B4-BE49-F238E27FC236}">
                <a16:creationId xmlns:a16="http://schemas.microsoft.com/office/drawing/2014/main" id="{EEF897DF-2E97-1F7B-7E93-3F5A7C535DDA}"/>
              </a:ext>
            </a:extLst>
          </p:cNvPr>
          <p:cNvSpPr>
            <a:spLocks noRot="1" noChangeArrowheads="1"/>
          </p:cNvSpPr>
          <p:nvPr>
            <p:custDataLst>
              <p:tags r:id="rId4"/>
            </p:custDataLst>
          </p:nvPr>
        </p:nvSpPr>
        <p:spPr bwMode="auto">
          <a:xfrm>
            <a:off x="401638" y="982663"/>
            <a:ext cx="109537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660033"/>
                </a:solidFill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660033"/>
                </a:solidFill>
                <a:ea typeface="微软雅黑" panose="020b0503020204020204" pitchFamily="34" charset="-122"/>
              </a:rPr>
              <a:t>第二章</a:t>
            </a:r>
            <a:r>
              <a:rPr lang="zh-CN" altLang="en-US" sz="2800" b="1">
                <a:ea typeface="微软雅黑" panose="020b0503020204020204" pitchFamily="34" charset="-122"/>
              </a:rPr>
              <a:t>写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约会的场面</a:t>
            </a:r>
            <a:r>
              <a:rPr lang="zh-CN" altLang="en-US" sz="2800" b="1">
                <a:ea typeface="微软雅黑" panose="020b0503020204020204" pitchFamily="34" charset="-122"/>
              </a:rPr>
              <a:t>，姑娘露面并以彤管相赠。“彤管有炜，说怿女美”，既可以看作是小伙子当时的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心理活动</a:t>
            </a:r>
            <a:r>
              <a:rPr lang="zh-CN" altLang="en-US" sz="2800" b="1">
                <a:ea typeface="微软雅黑" panose="020b0503020204020204" pitchFamily="34" charset="-122"/>
              </a:rPr>
              <a:t>，也是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双关语</a:t>
            </a:r>
            <a:r>
              <a:rPr lang="zh-CN" altLang="en-US" sz="2800" b="1">
                <a:ea typeface="微软雅黑" panose="020b0503020204020204" pitchFamily="34" charset="-122"/>
              </a:rPr>
              <a:t>，小伙子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托物抒情</a:t>
            </a:r>
            <a:r>
              <a:rPr lang="zh-CN" altLang="en-US" sz="2800" b="1">
                <a:ea typeface="微软雅黑" panose="020b0503020204020204" pitchFamily="34" charset="-122"/>
              </a:rPr>
              <a:t>，表面上赞美彤管，实际上是赞美赠彤管给他的姑娘。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>
              <a:ea typeface="微软雅黑" panose="020b0503020204020204" pitchFamily="34" charset="-122"/>
            </a:endParaRPr>
          </a:p>
        </p:txBody>
      </p:sp>
      <p:sp>
        <p:nvSpPr>
          <p:cNvPr id="13317" name="Text Box 5" title="">
            <a:extLst>
              <a:ext uri="{FF2B5EF4-FFF2-40B4-BE49-F238E27FC236}">
                <a16:creationId xmlns:a16="http://schemas.microsoft.com/office/drawing/2014/main" id="{6E31EF4C-5786-C535-FB6F-1D60031E88E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3705225"/>
            <a:ext cx="1095851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CC"/>
                </a:solidFill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双关</a:t>
            </a:r>
            <a:r>
              <a:rPr lang="zh-CN" altLang="en-US" sz="2800" b="1">
                <a:solidFill>
                  <a:srgbClr val="0106FD"/>
                </a:solidFill>
              </a:rPr>
              <a:t>指的是利用词语同音或多义等条件，有意使一个语句在特定的语言环境中同时兼有两种意思，表面上说的是甲义，实际上说的是乙义；即言在此而意在彼。</a:t>
            </a:r>
          </a:p>
        </p:txBody>
      </p:sp>
      <p:sp>
        <p:nvSpPr>
          <p:cNvPr id="22534" name="Rectangle 2" title="">
            <a:extLst>
              <a:ext uri="{FF2B5EF4-FFF2-40B4-BE49-F238E27FC236}">
                <a16:creationId xmlns:a16="http://schemas.microsoft.com/office/drawing/2014/main" id="{BC859633-4A95-D0E2-9949-7DBDD103A721}"/>
              </a:ext>
            </a:extLst>
          </p:cNvPr>
          <p:cNvSpPr txBox="1">
            <a:spLocks noRot="1" noChangeArrowheads="1"/>
          </p:cNvSpPr>
          <p:nvPr>
            <p:custDataLst>
              <p:tags r:id="rId6"/>
            </p:custDataLst>
          </p:nvPr>
        </p:nvSpPr>
        <p:spPr bwMode="auto">
          <a:xfrm>
            <a:off x="609600" y="274638"/>
            <a:ext cx="1097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latin typeface="华文隶书" pitchFamily="2" charset="-122"/>
                <a:ea typeface="华文隶书" pitchFamily="2" charset="-122"/>
              </a:rPr>
              <a:t>归纳第二章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44" title=""/>
          <p:cNvGrpSpPr/>
          <p:nvPr>
            <p:custDataLst>
              <p:tags r:id="rId3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4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5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 title=""/>
          <p:cNvSpPr txBox="1"/>
          <p:nvPr>
            <p:custDataLst>
              <p:tags r:id="rId6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1487170" y="874455"/>
            <a:ext cx="94129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07745" algn="just" fontAlgn="auto"/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微电影拍摄完成，即将参加“时代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•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爱情”主题微电影评选，团委想请你们围绕参赛主题写一段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字左右的“推荐词”。</a:t>
            </a: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35435"/>
            <a:ext cx="1957892" cy="253640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71525" y="582930"/>
            <a:ext cx="7156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gradFill>
                  <a:gsLst>
                    <a:gs pos="65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肆</a:t>
            </a: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651BB4EF-FCB4-806B-7E3F-12D84D439D6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313291" y="4187751"/>
            <a:ext cx="7927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仿宋" panose="02010609060101010101" pitchFamily="49" charset="-122"/>
                <a:ea typeface="方正楷体_GBK" panose="03000509000000000000" charset="-122"/>
              </a:rPr>
              <a:t>分析诗歌的艺术手法及其表达效果</a:t>
            </a:r>
            <a:endParaRPr lang="zh-CN" altLang="en-US" sz="3600">
              <a:solidFill>
                <a:srgbClr val="002060"/>
              </a:solidFill>
              <a:ea typeface="方正楷体_GBK" panose="03000509000000000000" charset="-122"/>
            </a:endParaRPr>
          </a:p>
        </p:txBody>
      </p:sp>
      <p:pic>
        <p:nvPicPr>
          <p:cNvPr id="10" name="图片 9" title="">
            <a:extLst>
              <a:ext uri="{FF2B5EF4-FFF2-40B4-BE49-F238E27FC236}">
                <a16:creationId xmlns:a16="http://schemas.microsoft.com/office/drawing/2014/main" id="{265B64C6-B8C2-2B1D-8A63-B9CAD5F1E2C8}"/>
              </a:ext>
            </a:extLst>
          </p:cNvPr>
          <p:cNvPicPr/>
          <p:nvPr>
            <p:custDataLst>
              <p:tags r:id="rId14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b="95570" l="10000" r="90000" t="6202">
                        <a14:foregroundMark x1="65333" x2="72667" y1="9856" y2="9745"/>
                        <a14:foregroundMark x1="73500" x2="73500" y1="6202" y2="6202"/>
                        <a14:foregroundMark x1="58333" x2="59833" y1="91916" y2="91916"/>
                        <a14:foregroundMark x1="57833" x2="58833" y1="95349" y2="955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987" y="1206670"/>
            <a:ext cx="3437025" cy="599647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85093863-5624-C3CC-2F61-69217AF82345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en-US" altLang="zh-CN" sz="44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44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诗经</a:t>
            </a:r>
            <a:r>
              <a:rPr lang="en-US" altLang="zh-CN" sz="44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4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的基础知识</a:t>
            </a:r>
            <a:endParaRPr lang="zh-CN" altLang="en-US" sz="44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7F5D55D8-75E9-CEA4-3C8A-8711987808C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72109"/>
            <a:ext cx="9372600" cy="480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     《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诗经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是我国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最早的诗歌总集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。原本称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《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，编成于公元前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6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世纪的春秋时期，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 共收录了</a:t>
            </a:r>
            <a:r>
              <a:rPr lang="en-US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从西周初年到春秋中叶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的诗歌</a:t>
            </a:r>
            <a:r>
              <a:rPr lang="en-US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305篇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，所以也叫</a:t>
            </a:r>
            <a:r>
              <a:rPr lang="en-US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《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诗三百</a:t>
            </a:r>
            <a:r>
              <a:rPr lang="en-US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。孔子将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《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诗三百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做为道德教育的教材，后来儒家学派把它当成经典，奉为“六经”之一，才称为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《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诗经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。</a:t>
            </a:r>
          </a:p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    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《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诗经</a:t>
            </a:r>
            <a:r>
              <a:rPr lang="en-US" altLang="zh-CN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》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广泛地反映了古代社会生活，富于写实精神，是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ea"/>
              </a:rPr>
              <a:t>我国诗歌现实主义传统的源头。</a:t>
            </a:r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45D68A8C-DA10-B87C-DFCE-2628C3B9E1C7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694" y="43766"/>
            <a:ext cx="4281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06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文本框 3" title="">
            <a:extLst>
              <a:ext uri="{FF2B5EF4-FFF2-40B4-BE49-F238E27FC236}">
                <a16:creationId xmlns:a16="http://schemas.microsoft.com/office/drawing/2014/main" id="{28044F7C-6734-A862-544B-4A371357240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6875" y="468313"/>
            <a:ext cx="11460163" cy="58420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分析诗歌的艺术手法及其表达效果：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CCCBFDB4-C457-FD22-7223-D43A5BC005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7382" y="1582628"/>
            <a:ext cx="11137237" cy="3323987"/>
          </a:xfrm>
          <a:prstGeom prst="rect">
            <a:avLst/>
          </a:prstGeom>
          <a:noFill/>
          <a:effectLst>
            <a:glow rad="406400">
              <a:srgbClr val="D89CB0">
                <a:alpha val="40000"/>
              </a:srgbClr>
            </a:glow>
          </a:effectLst>
        </p:spPr>
        <p:txBody>
          <a:bodyPr>
            <a:spAutoFit/>
          </a:bodyPr>
          <a:lstStyle/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+mn-lt"/>
                <a:ea typeface="PMingLiU" pitchFamily="18" charset="-120"/>
              </a:rPr>
              <a:t>   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这首诗的部分内容反复使用了相同的句式，表达的意思也很相似，这种艺术手法叫 </a:t>
            </a:r>
            <a:r>
              <a:rPr lang="zh-CN" altLang="en-US" sz="3600" b="1" noProof="1">
                <a:latin typeface="宋体" panose="02010600030101010101" pitchFamily="2" charset="-122"/>
                <a:ea typeface="+mn-ea"/>
              </a:rPr>
              <a:t>“</a:t>
            </a:r>
            <a:r>
              <a:rPr lang="zh-CN" altLang="en-US" sz="3600" b="1" noProof="1">
                <a:solidFill>
                  <a:srgbClr val="FF0000"/>
                </a:solidFill>
                <a:effectLst>
                  <a:glow rad="101600">
                    <a:srgbClr val="AD1C3E">
                      <a:alpha val="40000"/>
                    </a:srgbClr>
                  </a:glow>
                </a:effectLst>
                <a:latin typeface="宋体" panose="02010600030101010101" pitchFamily="2" charset="-122"/>
                <a:ea typeface="+mn-ea"/>
              </a:rPr>
              <a:t>重章叠句</a:t>
            </a:r>
            <a:r>
              <a:rPr lang="zh-CN" altLang="en-US" sz="3600" b="1" noProof="1">
                <a:latin typeface="宋体" panose="02010600030101010101" pitchFamily="2" charset="-122"/>
                <a:ea typeface="+mn-ea"/>
              </a:rPr>
              <a:t>”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。</a:t>
            </a:r>
            <a:endParaRPr lang="en-US" altLang="zh-CN" sz="2800" b="1" noProof="1">
              <a:latin typeface="宋体" panose="02010600030101010101" pitchFamily="2" charset="-122"/>
              <a:ea typeface="+mn-ea"/>
            </a:endParaRPr>
          </a:p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通过反复的吟咏，能造成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一唱三叹的艺术效果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，有助于淋漓尽致地表达出诗歌的思想感情。</a:t>
            </a:r>
            <a:endParaRPr lang="en-US" altLang="zh-CN" sz="2800" b="1" noProof="1">
              <a:latin typeface="宋体" panose="02010600030101010101" pitchFamily="2" charset="-122"/>
              <a:ea typeface="+mn-ea"/>
            </a:endParaRPr>
          </a:p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重章叠句为</a:t>
            </a: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《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诗经</a:t>
            </a: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》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所首创，因为它在传情达意上的巨大作用，所以广为后世诗歌使用。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TextBox 2" title="">
            <a:extLst>
              <a:ext uri="{FF2B5EF4-FFF2-40B4-BE49-F238E27FC236}">
                <a16:creationId xmlns:a16="http://schemas.microsoft.com/office/drawing/2014/main" id="{08B9F477-6519-A879-9A00-FEDF1D012A1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210" y="1889366"/>
            <a:ext cx="846461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表达效果：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这种手法具有回环反复的表达效果与音韵美、意境美、含蓄美。 </a:t>
            </a: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在内容和主题上：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深化意境，渲染气氛，强化感情，突出主题。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在诗歌表现力上：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增强了诗歌的节奏感、音乐感，形成了一种回环往复的美，带给人一种委婉而深长的韵味。 </a:t>
            </a:r>
          </a:p>
        </p:txBody>
      </p:sp>
      <p:sp>
        <p:nvSpPr>
          <p:cNvPr id="2" name="TextBox 1" title="">
            <a:extLst>
              <a:ext uri="{FF2B5EF4-FFF2-40B4-BE49-F238E27FC236}">
                <a16:creationId xmlns:a16="http://schemas.microsoft.com/office/drawing/2014/main" id="{9CD3D30A-E3C6-40D9-3390-4587E7BBFD9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9138" y="466725"/>
            <a:ext cx="101774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总结重章叠句的作用？</a:t>
            </a:r>
          </a:p>
        </p:txBody>
      </p:sp>
      <p:pic>
        <p:nvPicPr>
          <p:cNvPr id="4" name="图片 3" title="">
            <a:extLst>
              <a:ext uri="{FF2B5EF4-FFF2-40B4-BE49-F238E27FC236}">
                <a16:creationId xmlns:a16="http://schemas.microsoft.com/office/drawing/2014/main" id="{365479DF-48C3-CD49-653E-9B1F5C9692A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4915" l="9799" r="89950" t="9685">
                        <a14:foregroundMark x1="19598" x2="24372" y1="48184" y2="59806"/>
                        <a14:foregroundMark x1="17839" x2="19347" y1="46005" y2="59322"/>
                        <a14:foregroundMark x1="19347" x2="19598" y1="59322" y2="60048"/>
                        <a14:foregroundMark x1="19849" x2="18593" y1="46489" y2="33172"/>
                        <a14:foregroundMark x1="18593" x2="19095" y1="33172" y2="31961"/>
                        <a14:foregroundMark x1="18090" x2="18090" y1="32930" y2="30508"/>
                        <a14:foregroundMark x1="18844" x2="18090" y1="28814" y2="32688"/>
                        <a14:foregroundMark x1="31658" x2="37437" y1="61743" y2="91041"/>
                        <a14:foregroundMark x1="37437" x2="36432" y1="91041" y2="80872"/>
                        <a14:foregroundMark x1="50392" x2="52010" y1="72651" y2="84262"/>
                        <a14:foregroundMark x1="49749" x2="50122" y1="68039" y2="70716"/>
                        <a14:foregroundMark x1="52010" x2="51759" y1="84262" y2="79903"/>
                        <a14:foregroundMark x1="57733" x2="59045" y1="71772" y2="79177"/>
                        <a14:foregroundMark x1="57286" x2="57392" y1="69249" y2="69845"/>
                        <a14:foregroundMark x1="67588" x2="68742" y1="87651" y2="89066"/>
                        <a14:foregroundMark x1="72111" x2="78894" y1="65375" y2="79177"/>
                        <a14:foregroundMark x1="82915" x2="83668" y1="36077" y2="53027"/>
                        <a14:foregroundMark x1="83668" x2="89950" y1="53027" y2="64891"/>
                        <a14:foregroundMark x1="89950" x2="85427" y1="64891" y2="53269"/>
                        <a14:foregroundMark x1="85427" x2="85427" y1="53269" y2="53269"/>
                        <a14:backgroundMark x1="52261" x2="52513" y1="70460" y2="72397"/>
                        <a14:backgroundMark x1="69095" x2="71357" y1="90799" y2="95642"/>
                        <a14:backgroundMark x1="68090" x2="70854" y1="89588" y2="920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8155" y="-96980"/>
            <a:ext cx="3676191" cy="381474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文本框 395265" title="">
            <a:extLst>
              <a:ext uri="{FF2B5EF4-FFF2-40B4-BE49-F238E27FC236}">
                <a16:creationId xmlns:a16="http://schemas.microsoft.com/office/drawing/2014/main" id="{0B1914C9-0CC6-D0F5-BF0D-98CE10263F74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84413" y="2070100"/>
            <a:ext cx="764381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关关雎鸠，在河之洲。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窈窕淑女，君子好逑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参差荇菜，左右流之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窈窕淑女，寤寐求之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求之不得，寤寐思服。悠哉悠哉，辗转反侧。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参差荇菜，左右采之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窈窕淑女，琴瑟友之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参差荇菜，左右芼之。窈窕淑女，钟鼓乐之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sp>
        <p:nvSpPr>
          <p:cNvPr id="27651" name="圆角矩形标注 395267" title="">
            <a:extLst>
              <a:ext uri="{FF2B5EF4-FFF2-40B4-BE49-F238E27FC236}">
                <a16:creationId xmlns:a16="http://schemas.microsoft.com/office/drawing/2014/main" id="{C5529F55-CEED-DCE5-2BF1-85FE587FC4B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06900" y="766763"/>
            <a:ext cx="2201863" cy="177006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zh-CN" sz="2400">
              <a:latin typeface="宋体" panose="02010600030101010101" pitchFamily="2" charset="-122"/>
            </a:endParaRPr>
          </a:p>
        </p:txBody>
      </p:sp>
      <p:sp>
        <p:nvSpPr>
          <p:cNvPr id="395269" name="圆角矩形标注 395268" title="">
            <a:extLst>
              <a:ext uri="{FF2B5EF4-FFF2-40B4-BE49-F238E27FC236}">
                <a16:creationId xmlns:a16="http://schemas.microsoft.com/office/drawing/2014/main" id="{5F747BD0-412C-4FBD-A5BF-29E7AEE00D0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37513" y="898525"/>
            <a:ext cx="1554162" cy="733425"/>
          </a:xfrm>
          <a:prstGeom prst="wedgeRoundRectCallout">
            <a:avLst>
              <a:gd name="adj1" fmla="val -168796"/>
              <a:gd name="adj2" fmla="val 24069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重章叠句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395270" name="圆角矩形标注 395269" title="">
            <a:extLst>
              <a:ext uri="{FF2B5EF4-FFF2-40B4-BE49-F238E27FC236}">
                <a16:creationId xmlns:a16="http://schemas.microsoft.com/office/drawing/2014/main" id="{7D34EB5C-50BF-6071-00A1-66BC990D6B3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51300" y="5338763"/>
            <a:ext cx="1749425" cy="696912"/>
          </a:xfrm>
          <a:prstGeom prst="wedgeRoundRectCallout">
            <a:avLst>
              <a:gd name="adj1" fmla="val -73231"/>
              <a:gd name="adj2" fmla="val -12767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重章叠句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7654" name="文本框 395271" title="">
            <a:extLst>
              <a:ext uri="{FF2B5EF4-FFF2-40B4-BE49-F238E27FC236}">
                <a16:creationId xmlns:a16="http://schemas.microsoft.com/office/drawing/2014/main" id="{EF6C3685-03BD-AC5E-2F9D-63FBBF850C8E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35275" y="817563"/>
            <a:ext cx="1660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zh-CN" sz="3600" b="1">
              <a:latin typeface="宋体" panose="02010600030101010101" pitchFamily="2" charset="-122"/>
            </a:endParaRPr>
          </a:p>
        </p:txBody>
      </p:sp>
      <p:sp>
        <p:nvSpPr>
          <p:cNvPr id="395273" name="椭圆形标注 395272" title="">
            <a:extLst>
              <a:ext uri="{FF2B5EF4-FFF2-40B4-BE49-F238E27FC236}">
                <a16:creationId xmlns:a16="http://schemas.microsoft.com/office/drawing/2014/main" id="{881DA5D6-6B59-A32A-67E2-CE32841725AB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76475" y="898525"/>
            <a:ext cx="2178050" cy="1190625"/>
          </a:xfrm>
          <a:prstGeom prst="wedgeEllipseCallout">
            <a:avLst>
              <a:gd name="adj1" fmla="val 47958"/>
              <a:gd name="adj2" fmla="val 5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再回首</a:t>
            </a:r>
          </a:p>
        </p:txBody>
      </p:sp>
      <p:pic>
        <p:nvPicPr>
          <p:cNvPr id="4" name="图片 3" title="">
            <a:extLst>
              <a:ext uri="{FF2B5EF4-FFF2-40B4-BE49-F238E27FC236}">
                <a16:creationId xmlns:a16="http://schemas.microsoft.com/office/drawing/2014/main" id="{2F162EC7-9252-4C4B-AB38-FC9DDCD35464}"/>
              </a:ext>
            </a:extLst>
          </p:cNvPr>
          <p:cNvPicPr/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607" y="333955"/>
            <a:ext cx="2992043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9" name="Text Box 8" title="">
            <a:extLst>
              <a:ext uri="{FF2B5EF4-FFF2-40B4-BE49-F238E27FC236}">
                <a16:creationId xmlns:a16="http://schemas.microsoft.com/office/drawing/2014/main" id="{D2DA8C19-040F-9B57-A6D2-497D3CFFBBE7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95400" y="692150"/>
            <a:ext cx="108966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ea typeface="微软雅黑" panose="020b0503020204020204" pitchFamily="34" charset="-122"/>
              </a:rPr>
              <a:t>　　 </a:t>
            </a:r>
            <a:br>
              <a:rPr lang="zh-CN" altLang="en-US" sz="2800" b="1">
                <a:ea typeface="微软雅黑" panose="020b0503020204020204" pitchFamily="34" charset="-122"/>
              </a:rPr>
            </a:br>
            <a:endParaRPr lang="zh-CN" altLang="en-US" sz="2800" b="1"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29700" name="Text Box 9" title="">
            <a:extLst>
              <a:ext uri="{FF2B5EF4-FFF2-40B4-BE49-F238E27FC236}">
                <a16:creationId xmlns:a16="http://schemas.microsoft.com/office/drawing/2014/main" id="{EF0F41CC-ABBB-FEFE-9F42-1C181C2B4EA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091613" y="1916113"/>
            <a:ext cx="4603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29701" name="Text Box 10" title="">
            <a:extLst>
              <a:ext uri="{FF2B5EF4-FFF2-40B4-BE49-F238E27FC236}">
                <a16:creationId xmlns:a16="http://schemas.microsoft.com/office/drawing/2014/main" id="{968A83BC-7B90-78AF-8EDC-87562B6053F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82800" y="1052513"/>
            <a:ext cx="46196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29702" name="Text Box 11" title="">
            <a:extLst>
              <a:ext uri="{FF2B5EF4-FFF2-40B4-BE49-F238E27FC236}">
                <a16:creationId xmlns:a16="http://schemas.microsoft.com/office/drawing/2014/main" id="{143AE97E-33E0-6001-5051-29995F9ED598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97038" y="1196975"/>
            <a:ext cx="46196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90124" name="Text Box 12" title="">
            <a:extLst>
              <a:ext uri="{FF2B5EF4-FFF2-40B4-BE49-F238E27FC236}">
                <a16:creationId xmlns:a16="http://schemas.microsoft.com/office/drawing/2014/main" id="{65D029B2-EACA-FBB2-B6E3-54383DF438B4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78288" y="333375"/>
            <a:ext cx="35544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微软雅黑" panose="020b0503020204020204" pitchFamily="34" charset="-122"/>
              </a:rPr>
              <a:t>邶风</a:t>
            </a:r>
            <a:r>
              <a:rPr lang="en-US" altLang="zh-CN" sz="3200" b="1">
                <a:latin typeface="宋体" panose="02010600030101010101" pitchFamily="2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静女</a:t>
            </a:r>
          </a:p>
        </p:txBody>
      </p:sp>
      <p:sp>
        <p:nvSpPr>
          <p:cNvPr id="90125" name="Text Box 13" title="">
            <a:extLst>
              <a:ext uri="{FF2B5EF4-FFF2-40B4-BE49-F238E27FC236}">
                <a16:creationId xmlns:a16="http://schemas.microsoft.com/office/drawing/2014/main" id="{9254B1A1-5C1F-BD56-307C-8CC3890043E8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03313" y="1341438"/>
            <a:ext cx="2784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艺术手法：</a:t>
            </a:r>
          </a:p>
        </p:txBody>
      </p:sp>
      <p:sp>
        <p:nvSpPr>
          <p:cNvPr id="90126" name="Text Box 14" title="">
            <a:extLst>
              <a:ext uri="{FF2B5EF4-FFF2-40B4-BE49-F238E27FC236}">
                <a16:creationId xmlns:a16="http://schemas.microsoft.com/office/drawing/2014/main" id="{5C6030B8-E066-7270-DD0C-BC3DD6A5C102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90950" y="1341438"/>
            <a:ext cx="22082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赋</a:t>
            </a:r>
          </a:p>
        </p:txBody>
      </p:sp>
      <p:sp>
        <p:nvSpPr>
          <p:cNvPr id="90127" name="Text Box 15" title="">
            <a:extLst>
              <a:ext uri="{FF2B5EF4-FFF2-40B4-BE49-F238E27FC236}">
                <a16:creationId xmlns:a16="http://schemas.microsoft.com/office/drawing/2014/main" id="{375D2A3F-6A32-A16F-2C68-67BBFAE7DE9B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45063" y="1341438"/>
            <a:ext cx="2592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重章叠句</a:t>
            </a:r>
          </a:p>
        </p:txBody>
      </p:sp>
      <p:sp>
        <p:nvSpPr>
          <p:cNvPr id="90128" name="Text Box 16" title="">
            <a:extLst>
              <a:ext uri="{FF2B5EF4-FFF2-40B4-BE49-F238E27FC236}">
                <a16:creationId xmlns:a16="http://schemas.microsoft.com/office/drawing/2014/main" id="{290CAC8B-D231-1957-1B94-45C98A4404CA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32700" y="1341438"/>
            <a:ext cx="2400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细节描写</a:t>
            </a:r>
          </a:p>
        </p:txBody>
      </p:sp>
      <p:sp>
        <p:nvSpPr>
          <p:cNvPr id="90129" name="Text Box 17" title="">
            <a:extLst>
              <a:ext uri="{FF2B5EF4-FFF2-40B4-BE49-F238E27FC236}">
                <a16:creationId xmlns:a16="http://schemas.microsoft.com/office/drawing/2014/main" id="{2A1E9599-1141-4EB9-1FEF-1C79A8E0C6F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03313" y="4941888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主题思想：</a:t>
            </a:r>
          </a:p>
        </p:txBody>
      </p:sp>
      <p:sp>
        <p:nvSpPr>
          <p:cNvPr id="90130" name="Text Box 18" title="">
            <a:extLst>
              <a:ext uri="{FF2B5EF4-FFF2-40B4-BE49-F238E27FC236}">
                <a16:creationId xmlns:a16="http://schemas.microsoft.com/office/drawing/2014/main" id="{A01312D7-EE47-2193-91E8-3F56D1E78675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03613" y="4941888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作者从静女到彤管，再从荑到静女，把人、物、情巧妙的融合起来，表现了男青年热烈而纯朴的爱情。</a:t>
            </a:r>
          </a:p>
        </p:txBody>
      </p:sp>
      <p:sp>
        <p:nvSpPr>
          <p:cNvPr id="90131" name="Text Box 19" title="">
            <a:extLst>
              <a:ext uri="{FF2B5EF4-FFF2-40B4-BE49-F238E27FC236}">
                <a16:creationId xmlns:a16="http://schemas.microsoft.com/office/drawing/2014/main" id="{083107FD-8D4F-AD57-090C-E13BE56DFD59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03313" y="2420938"/>
            <a:ext cx="3455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内容分析：</a:t>
            </a:r>
          </a:p>
        </p:txBody>
      </p:sp>
      <p:sp>
        <p:nvSpPr>
          <p:cNvPr id="90132" name="Text Box 20" title="">
            <a:extLst>
              <a:ext uri="{FF2B5EF4-FFF2-40B4-BE49-F238E27FC236}">
                <a16:creationId xmlns:a16="http://schemas.microsoft.com/office/drawing/2014/main" id="{614FF36B-7680-9D5F-B7F4-8971610A48F9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06775" y="2492375"/>
            <a:ext cx="6818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一章：见面之前</a:t>
            </a:r>
          </a:p>
        </p:txBody>
      </p:sp>
      <p:sp>
        <p:nvSpPr>
          <p:cNvPr id="90133" name="Text Box 21" title="">
            <a:extLst>
              <a:ext uri="{FF2B5EF4-FFF2-40B4-BE49-F238E27FC236}">
                <a16:creationId xmlns:a16="http://schemas.microsoft.com/office/drawing/2014/main" id="{6917465D-3930-3DA7-D410-432273734987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408363" y="3357563"/>
            <a:ext cx="652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二章：约会场景</a:t>
            </a:r>
          </a:p>
        </p:txBody>
      </p:sp>
      <p:sp>
        <p:nvSpPr>
          <p:cNvPr id="90134" name="Text Box 22" title="">
            <a:extLst>
              <a:ext uri="{FF2B5EF4-FFF2-40B4-BE49-F238E27FC236}">
                <a16:creationId xmlns:a16="http://schemas.microsoft.com/office/drawing/2014/main" id="{3A287257-53E0-9F4C-9D94-C463B7D0C8BC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02025" y="4076700"/>
            <a:ext cx="6723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三章：约会场景</a:t>
            </a:r>
          </a:p>
        </p:txBody>
      </p:sp>
      <p:sp>
        <p:nvSpPr>
          <p:cNvPr id="90135" name="Text Box 23" title="">
            <a:extLst>
              <a:ext uri="{FF2B5EF4-FFF2-40B4-BE49-F238E27FC236}">
                <a16:creationId xmlns:a16="http://schemas.microsoft.com/office/drawing/2014/main" id="{051E63FD-7C89-0804-717E-FAD74F265242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535863" y="3357563"/>
            <a:ext cx="1438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心理</a:t>
            </a:r>
          </a:p>
        </p:txBody>
      </p:sp>
      <p:sp>
        <p:nvSpPr>
          <p:cNvPr id="90136" name="Text Box 24" title="">
            <a:extLst>
              <a:ext uri="{FF2B5EF4-FFF2-40B4-BE49-F238E27FC236}">
                <a16:creationId xmlns:a16="http://schemas.microsoft.com/office/drawing/2014/main" id="{721FB5E7-58ED-C72C-12D0-B425DCD195E8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535863" y="4076700"/>
            <a:ext cx="1533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心理</a:t>
            </a:r>
          </a:p>
        </p:txBody>
      </p:sp>
      <p:sp>
        <p:nvSpPr>
          <p:cNvPr id="90137" name="Text Box 25" title="">
            <a:extLst>
              <a:ext uri="{FF2B5EF4-FFF2-40B4-BE49-F238E27FC236}">
                <a16:creationId xmlns:a16="http://schemas.microsoft.com/office/drawing/2014/main" id="{1F3D89EF-29F0-82D2-61B1-3732190E456E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535863" y="2492375"/>
            <a:ext cx="1441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场景</a:t>
            </a:r>
          </a:p>
        </p:txBody>
      </p:sp>
      <p:sp>
        <p:nvSpPr>
          <p:cNvPr id="90138" name="AutoShape 26" title="">
            <a:extLst>
              <a:ext uri="{FF2B5EF4-FFF2-40B4-BE49-F238E27FC236}">
                <a16:creationId xmlns:a16="http://schemas.microsoft.com/office/drawing/2014/main" id="{1B915742-02AC-BC5F-6F38-B51BF743CA3E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8977313" y="2708275"/>
            <a:ext cx="574675" cy="1800225"/>
          </a:xfrm>
          <a:prstGeom prst="rightBrace">
            <a:avLst>
              <a:gd name="adj1" fmla="val 3480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9718" name="Oval 27" title="">
            <a:extLst>
              <a:ext uri="{FF2B5EF4-FFF2-40B4-BE49-F238E27FC236}">
                <a16:creationId xmlns:a16="http://schemas.microsoft.com/office/drawing/2014/main" id="{83839B45-3E77-B5A2-8BE0-E205C697CB02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744075" y="3284538"/>
            <a:ext cx="1825625" cy="57626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0140" name="Text Box 28" title="">
            <a:extLst>
              <a:ext uri="{FF2B5EF4-FFF2-40B4-BE49-F238E27FC236}">
                <a16:creationId xmlns:a16="http://schemas.microsoft.com/office/drawing/2014/main" id="{28054D8B-81F4-5B76-F2A0-3A5136FF5180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0225088" y="3284538"/>
            <a:ext cx="1249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985" y="-521970"/>
            <a:ext cx="6335898" cy="820800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5670441" y="1925619"/>
            <a:ext cx="1015663" cy="3495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>
                <a:gradFill>
                  <a:gsLst>
                    <a:gs pos="66000">
                      <a:srgbClr val="DDAF6B">
                        <a:alpha val="100000"/>
                      </a:srgbClr>
                    </a:gs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latin typeface="字魂镇魂手书" panose="00000500000000000000" charset="-122"/>
                <a:ea typeface="字魂镇魂手书" panose="00000500000000000000" charset="-122"/>
              </a:rPr>
              <a:t>感谢指导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2" name="Rectangle 2" title="">
            <a:extLst>
              <a:ext uri="{FF2B5EF4-FFF2-40B4-BE49-F238E27FC236}">
                <a16:creationId xmlns:a16="http://schemas.microsoft.com/office/drawing/2014/main" id="{38FDD992-73E4-9257-243E-C84DE2BB22D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623888" y="701675"/>
            <a:ext cx="10972800" cy="927100"/>
          </a:xfrm>
        </p:spPr>
        <p:txBody>
          <a:bodyPr/>
          <a:lstStyle/>
          <a:p>
            <a:pPr>
              <a:spcAft>
                <a:spcPct val="0"/>
              </a:spcAft>
              <a:defRPr/>
            </a:pPr>
            <a:r>
              <a:t>芣苢</a:t>
            </a:r>
          </a:p>
        </p:txBody>
      </p:sp>
      <p:sp>
        <p:nvSpPr>
          <p:cNvPr id="87043" name="Rectangle 3" title="">
            <a:extLst>
              <a:ext uri="{FF2B5EF4-FFF2-40B4-BE49-F238E27FC236}">
                <a16:creationId xmlns:a16="http://schemas.microsoft.com/office/drawing/2014/main" id="{A1013A35-347A-8924-DD47-93B0C9481858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0" y="1804918"/>
            <a:ext cx="10972800" cy="417671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采采芣苢，薄言采之。</a:t>
            </a:r>
            <a:endParaRPr lang="en-US" altLang="zh-TW" sz="3600" b="1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采采芣苢，薄言有之。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采采芣苢，薄言掇之。</a:t>
            </a:r>
            <a:endParaRPr lang="en-US" altLang="zh-TW" sz="3600" b="1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采采芣苢，薄言捋之。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采采芣苢，薄言袺之。</a:t>
            </a:r>
            <a:endParaRPr lang="en-US" altLang="zh-TW" sz="3600" b="1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zh-TW" sz="3600" b="1">
                <a:latin typeface="华文仿宋" pitchFamily="2" charset="-122"/>
                <a:ea typeface="华文仿宋" pitchFamily="2" charset="-122"/>
              </a:rPr>
              <a:t>采采芣苢，薄言襭之。</a:t>
            </a:r>
            <a:endParaRPr sz="3600" b="1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7C15247D-8C90-6F26-057C-B4E43D1F0635}"/>
              </a:ext>
            </a:extLst>
          </p:cNvPr>
          <p:cNvPicPr/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9814" l="9542" r="90954" t="8930">
                        <a14:foregroundMark x1="16109" x2="82032" y1="95163" y2="96465"/>
                        <a14:foregroundMark x1="64684" x2="61710" y1="83814" y2="98047"/>
                        <a14:foregroundMark x1="61710" x2="60967" y1="98047" y2="99070"/>
                        <a14:foregroundMark x1="59727" x2="52540" y1="38233" y2="38512"/>
                        <a14:foregroundMark x1="46964" x2="44238" y1="35070" y2="62419"/>
                        <a14:foregroundMark x1="44238" x2="44981" y1="62419" y2="64093"/>
                        <a14:foregroundMark x1="42007" x2="44238" y1="28837" y2="36744"/>
                        <a14:foregroundMark x1="57497" x2="72739" y1="9395" y2="9116"/>
                        <a14:foregroundMark x1="72739" x2="75465" y1="9116" y2="10884"/>
                        <a14:foregroundMark x1="90335" x2="88228" y1="72837" y2="82605"/>
                        <a14:foregroundMark x1="67534" x2="67658" y1="36465" y2="46326"/>
                        <a14:foregroundMark x1="87361" x2="90335" y1="36000" y2="42884"/>
                        <a14:foregroundMark x1="83024" x2="83767" y1="19256" y2="24279"/>
                        <a14:foregroundMark x1="86989" x2="90954" y1="84093" y2="99814"/>
                        <a14:foregroundMark x1="61710" x2="63445" y1="41674" y2="466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0330" y="1536583"/>
            <a:ext cx="3994776" cy="532141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3A614690-1A22-3925-4992-C8424B479CE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 title="">
            <a:extLst>
              <a:ext uri="{FF2B5EF4-FFF2-40B4-BE49-F238E27FC236}">
                <a16:creationId xmlns:a16="http://schemas.microsoft.com/office/drawing/2014/main" id="{D55DB932-1496-5599-7CB1-22DD789C1DBA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C4A7A9D9-2782-400A-C8AC-62162E425BD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252" y="0"/>
            <a:ext cx="9319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1096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6AB785B1-8358-6C2F-EA99-F9CEFBD22F6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7056" y="334168"/>
            <a:ext cx="3854978" cy="855663"/>
          </a:xfrm>
          <a:prstGeom prst="rect">
            <a:avLst/>
          </a:prstGeom>
          <a:noFill/>
        </p:spPr>
        <p:txBody>
          <a:bodyPr lIns="46796" rIns="46796"/>
          <a:lstStyle/>
          <a:p>
            <a:pPr fontAlgn="auto">
              <a:lnSpc>
                <a:spcPct val="110000"/>
              </a:lnSpc>
              <a:defRPr/>
            </a:pPr>
            <a:r>
              <a:rPr lang="en-US" altLang="zh-CN" sz="4550" b="1" spc="100">
                <a:solidFill>
                  <a:schemeClr val="tx1">
                    <a:lumMod val="95000"/>
                    <a:lumOff val="5000"/>
                  </a:schemeClr>
                </a:solidFill>
                <a:ea typeface="微软雅黑"/>
                <a:sym typeface="+mn-ea"/>
              </a:rPr>
              <a:t>《诗经》</a:t>
            </a:r>
            <a:r>
              <a:rPr lang="zh-CN" altLang="en-US" sz="4550" b="1" spc="100">
                <a:solidFill>
                  <a:schemeClr val="tx1">
                    <a:lumMod val="95000"/>
                    <a:lumOff val="5000"/>
                  </a:schemeClr>
                </a:solidFill>
                <a:ea typeface="微软雅黑"/>
                <a:sym typeface="+mn-ea"/>
              </a:rPr>
              <a:t>六义</a:t>
            </a:r>
            <a:endParaRPr lang="en-US" altLang="zh-CN" sz="4550" b="1" spc="100">
              <a:solidFill>
                <a:schemeClr val="tx1">
                  <a:lumMod val="95000"/>
                  <a:lumOff val="5000"/>
                </a:schemeClr>
              </a:solidFill>
              <a:ea typeface="微软雅黑"/>
              <a:sym typeface="+mn-ea"/>
            </a:endParaRPr>
          </a:p>
        </p:txBody>
      </p:sp>
      <p:pic>
        <p:nvPicPr>
          <p:cNvPr id="14341" name="图形 3" title="">
            <a:extLst>
              <a:ext uri="{FF2B5EF4-FFF2-40B4-BE49-F238E27FC236}">
                <a16:creationId xmlns:a16="http://schemas.microsoft.com/office/drawing/2014/main" id="{369DFF92-D74B-AD78-379B-2EBB6D0C96B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558463" y="762000"/>
            <a:ext cx="8699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 title="">
            <a:extLst>
              <a:ext uri="{FF2B5EF4-FFF2-40B4-BE49-F238E27FC236}">
                <a16:creationId xmlns:a16="http://schemas.microsoft.com/office/drawing/2014/main" id="{281C9E57-3CF4-08C9-0E85-0D52F23D96D5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056" y="1786572"/>
            <a:ext cx="67077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内容（体裁）：风、雅、颂</a:t>
            </a:r>
          </a:p>
        </p:txBody>
      </p:sp>
      <p:sp>
        <p:nvSpPr>
          <p:cNvPr id="9" name="TextBox 8" title="">
            <a:extLst>
              <a:ext uri="{FF2B5EF4-FFF2-40B4-BE49-F238E27FC236}">
                <a16:creationId xmlns:a16="http://schemas.microsoft.com/office/drawing/2014/main" id="{C91FB559-AAAC-5143-D9CF-925B398B92B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7056" y="3091199"/>
            <a:ext cx="64351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latin typeface="+mj-ea"/>
                <a:ea typeface="+mj-ea"/>
              </a:rPr>
              <a:t>形式（手法）：赋、比、兴</a:t>
            </a:r>
          </a:p>
        </p:txBody>
      </p:sp>
      <p:sp>
        <p:nvSpPr>
          <p:cNvPr id="10" name="TextBox 9" title="">
            <a:extLst>
              <a:ext uri="{FF2B5EF4-FFF2-40B4-BE49-F238E27FC236}">
                <a16:creationId xmlns:a16="http://schemas.microsoft.com/office/drawing/2014/main" id="{8DA17D05-44C4-0C49-915F-5B0831BE5521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7056" y="5177897"/>
            <a:ext cx="63579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特点：四言为主，重章叠唱</a:t>
            </a:r>
          </a:p>
        </p:txBody>
      </p:sp>
      <p:pic>
        <p:nvPicPr>
          <p:cNvPr id="11" name="图片 10" title="">
            <a:extLst>
              <a:ext uri="{FF2B5EF4-FFF2-40B4-BE49-F238E27FC236}">
                <a16:creationId xmlns:a16="http://schemas.microsoft.com/office/drawing/2014/main" id="{06589004-678B-1413-1801-F75C2BA6DFD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143" y="227923"/>
            <a:ext cx="4702857" cy="6054343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>
            <a:extLst>
              <a:ext uri="{FF2B5EF4-FFF2-40B4-BE49-F238E27FC236}">
                <a16:creationId xmlns:a16="http://schemas.microsoft.com/office/drawing/2014/main" id="{3C64B01D-8D21-B17D-C0C7-E3D28181D67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01738" y="314589"/>
            <a:ext cx="1844675" cy="4587875"/>
          </a:xfrm>
          <a:prstGeom prst="rect">
            <a:avLst/>
          </a:prstGeom>
          <a:solidFill>
            <a:srgbClr val="E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椭圆 3" title="">
            <a:extLst>
              <a:ext uri="{FF2B5EF4-FFF2-40B4-BE49-F238E27FC236}">
                <a16:creationId xmlns:a16="http://schemas.microsoft.com/office/drawing/2014/main" id="{25264B00-22E1-1460-FA1A-7E36E70DA88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08163" y="429683"/>
            <a:ext cx="796925" cy="7969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5364" name="文本框 4" title="">
            <a:extLst>
              <a:ext uri="{FF2B5EF4-FFF2-40B4-BE49-F238E27FC236}">
                <a16:creationId xmlns:a16="http://schemas.microsoft.com/office/drawing/2014/main" id="{7DE3D98B-6AF3-848A-7294-BB0CA106D67D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54200" y="47413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方正姚体" panose="02010601030101010101" pitchFamily="2" charset="-122"/>
                <a:ea typeface="方正姚体" panose="02010601030101010101" pitchFamily="2" charset="-122"/>
              </a:rPr>
              <a:t>风</a:t>
            </a:r>
          </a:p>
        </p:txBody>
      </p:sp>
      <p:sp>
        <p:nvSpPr>
          <p:cNvPr id="15365" name="文本框 5" title="">
            <a:extLst>
              <a:ext uri="{FF2B5EF4-FFF2-40B4-BE49-F238E27FC236}">
                <a16:creationId xmlns:a16="http://schemas.microsoft.com/office/drawing/2014/main" id="{E6050BAB-1E87-91B7-FAD3-A8FF504D6099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33525" y="1275821"/>
            <a:ext cx="133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风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雅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颂</a:t>
            </a:r>
          </a:p>
        </p:txBody>
      </p:sp>
      <p:pic>
        <p:nvPicPr>
          <p:cNvPr id="15366" name="图片 7" title="">
            <a:extLst>
              <a:ext uri="{FF2B5EF4-FFF2-40B4-BE49-F238E27FC236}">
                <a16:creationId xmlns:a16="http://schemas.microsoft.com/office/drawing/2014/main" id="{0CCB5081-85B6-CFAF-D6BD-0D1386A26CE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49313" y="2004483"/>
            <a:ext cx="4046537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8" title="">
            <a:extLst>
              <a:ext uri="{FF2B5EF4-FFF2-40B4-BE49-F238E27FC236}">
                <a16:creationId xmlns:a16="http://schemas.microsoft.com/office/drawing/2014/main" id="{24BE378E-5752-3FE7-A727-C011DE1CEE1F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43163" y="3930121"/>
            <a:ext cx="682625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1" title="">
            <a:extLst>
              <a:ext uri="{FF2B5EF4-FFF2-40B4-BE49-F238E27FC236}">
                <a16:creationId xmlns:a16="http://schemas.microsoft.com/office/drawing/2014/main" id="{09DD7A93-3984-0C6E-ED60-A72C8FE6587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5367338"/>
            <a:ext cx="1219200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 title="">
            <a:extLst>
              <a:ext uri="{FF2B5EF4-FFF2-40B4-BE49-F238E27FC236}">
                <a16:creationId xmlns:a16="http://schemas.microsoft.com/office/drawing/2014/main" id="{486DB970-8478-A61B-4CCC-BD7CD9EC6E83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584700" y="5378450"/>
            <a:ext cx="3140075" cy="142240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四月清和雨乍晴，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南山当户转分明。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更无柳絮因风起，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唯有葵花向日倾。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出自宋代诗人司马光的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居洛初夏作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四月清和雨乍晴，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南山当户转分明。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更无柳絮因风起，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唯有葵花向日倾。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出自宋代诗人司马光的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居洛初夏作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105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E08BA0C7-9B60-4E48-BD1B-EBFD66DD3A12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674005" y="1302395"/>
            <a:ext cx="7796212" cy="269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其中“风”包括“十五国风”，“风”的意思是土风、风谣。“风”包括了十五个地方的民歌，叫“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十五国风</a:t>
            </a:r>
            <a:r>
              <a:rPr lang="zh-CN" altLang="zh-CN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”，有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160</a:t>
            </a:r>
            <a:r>
              <a:rPr lang="zh-CN" altLang="zh-CN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篇，是《诗经》中的核心内容。</a:t>
            </a:r>
            <a:endParaRPr lang="zh-CN" altLang="en-US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>
            <a:extLst>
              <a:ext uri="{FF2B5EF4-FFF2-40B4-BE49-F238E27FC236}">
                <a16:creationId xmlns:a16="http://schemas.microsoft.com/office/drawing/2014/main" id="{2E50801C-BB56-2023-313E-B0992921DA6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32874" y="73025"/>
            <a:ext cx="1844675" cy="4587875"/>
          </a:xfrm>
          <a:prstGeom prst="rect">
            <a:avLst/>
          </a:prstGeom>
          <a:solidFill>
            <a:srgbClr val="D7EC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椭圆 3" title="">
            <a:extLst>
              <a:ext uri="{FF2B5EF4-FFF2-40B4-BE49-F238E27FC236}">
                <a16:creationId xmlns:a16="http://schemas.microsoft.com/office/drawing/2014/main" id="{F7EE8A00-CBDA-04DE-CA05-12CF2F8E308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94598" y="480483"/>
            <a:ext cx="796925" cy="7969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6388" name="文本框 4" title="">
            <a:extLst>
              <a:ext uri="{FF2B5EF4-FFF2-40B4-BE49-F238E27FC236}">
                <a16:creationId xmlns:a16="http://schemas.microsoft.com/office/drawing/2014/main" id="{43E8FE39-F590-D129-3AB7-45B787E7DAE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40635" y="52493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方正姚体" panose="02010601030101010101" pitchFamily="2" charset="-122"/>
                <a:ea typeface="方正姚体" panose="02010601030101010101" pitchFamily="2" charset="-122"/>
              </a:rPr>
              <a:t>雅</a:t>
            </a:r>
          </a:p>
        </p:txBody>
      </p:sp>
      <p:sp>
        <p:nvSpPr>
          <p:cNvPr id="16389" name="文本框 5" title="">
            <a:extLst>
              <a:ext uri="{FF2B5EF4-FFF2-40B4-BE49-F238E27FC236}">
                <a16:creationId xmlns:a16="http://schemas.microsoft.com/office/drawing/2014/main" id="{1D4A1529-4452-7DBC-2638-4CBC39B4199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9960" y="1326621"/>
            <a:ext cx="133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风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雅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颂</a:t>
            </a:r>
          </a:p>
        </p:txBody>
      </p:sp>
      <p:pic>
        <p:nvPicPr>
          <p:cNvPr id="16390" name="图片 9" title="">
            <a:extLst>
              <a:ext uri="{FF2B5EF4-FFF2-40B4-BE49-F238E27FC236}">
                <a16:creationId xmlns:a16="http://schemas.microsoft.com/office/drawing/2014/main" id="{F604339B-0DE4-E109-3C0E-389B5532DD7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05723" y="2406121"/>
            <a:ext cx="67468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8" title="">
            <a:extLst>
              <a:ext uri="{FF2B5EF4-FFF2-40B4-BE49-F238E27FC236}">
                <a16:creationId xmlns:a16="http://schemas.microsoft.com/office/drawing/2014/main" id="{0EA856B7-F6E0-E5E0-144F-4744FFF5B75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32874" y="2531004"/>
            <a:ext cx="922338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11" title="">
            <a:extLst>
              <a:ext uri="{FF2B5EF4-FFF2-40B4-BE49-F238E27FC236}">
                <a16:creationId xmlns:a16="http://schemas.microsoft.com/office/drawing/2014/main" id="{54C9F8AB-CEDA-853B-684C-753C18452526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62923" y="3431646"/>
            <a:ext cx="4953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15" title="">
            <a:extLst>
              <a:ext uri="{FF2B5EF4-FFF2-40B4-BE49-F238E27FC236}">
                <a16:creationId xmlns:a16="http://schemas.microsoft.com/office/drawing/2014/main" id="{070EBE1D-95E8-4B1D-C746-01F98456C9CB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45663" y="3429000"/>
            <a:ext cx="24463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title="">
            <a:extLst>
              <a:ext uri="{FF2B5EF4-FFF2-40B4-BE49-F238E27FC236}">
                <a16:creationId xmlns:a16="http://schemas.microsoft.com/office/drawing/2014/main" id="{C57E1003-6047-D83B-3AB7-A01359D9C699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94"/>
          <a:stretch>
            <a:fillRect/>
          </a:stretch>
        </p:blipFill>
        <p:spPr>
          <a:xfrm>
            <a:off x="1362052" y="4956082"/>
            <a:ext cx="2335236" cy="1589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6F603E23-1399-57A7-F17D-AEA7220EE357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031072" y="1408641"/>
            <a:ext cx="7219540" cy="275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宫廷乐歌。西周王畿的音乐。</a:t>
            </a: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“雅”是正声雅乐，分“大雅”“小雅”，有诗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105</a:t>
            </a: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篇。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>
            <a:extLst>
              <a:ext uri="{FF2B5EF4-FFF2-40B4-BE49-F238E27FC236}">
                <a16:creationId xmlns:a16="http://schemas.microsoft.com/office/drawing/2014/main" id="{1C5F7B95-BB15-94EA-D83E-295852C4FF6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627313" y="200025"/>
            <a:ext cx="1844675" cy="4587875"/>
          </a:xfrm>
          <a:prstGeom prst="rect">
            <a:avLst/>
          </a:prstGeom>
          <a:solidFill>
            <a:srgbClr val="EFD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椭圆 3" title="">
            <a:extLst>
              <a:ext uri="{FF2B5EF4-FFF2-40B4-BE49-F238E27FC236}">
                <a16:creationId xmlns:a16="http://schemas.microsoft.com/office/drawing/2014/main" id="{68B041E2-5DDE-028A-1917-AB3F409E4F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28963" y="361950"/>
            <a:ext cx="796925" cy="7969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7412" name="文本框 4" title="">
            <a:extLst>
              <a:ext uri="{FF2B5EF4-FFF2-40B4-BE49-F238E27FC236}">
                <a16:creationId xmlns:a16="http://schemas.microsoft.com/office/drawing/2014/main" id="{8553BA63-ED4B-36DA-41BE-275C165D5C09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75000" y="406400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方正姚体" panose="02010601030101010101" pitchFamily="2" charset="-122"/>
                <a:ea typeface="方正姚体" panose="02010601030101010101" pitchFamily="2" charset="-122"/>
              </a:rPr>
              <a:t>颂</a:t>
            </a:r>
          </a:p>
        </p:txBody>
      </p:sp>
      <p:sp>
        <p:nvSpPr>
          <p:cNvPr id="17413" name="文本框 5" title="">
            <a:extLst>
              <a:ext uri="{FF2B5EF4-FFF2-40B4-BE49-F238E27FC236}">
                <a16:creationId xmlns:a16="http://schemas.microsoft.com/office/drawing/2014/main" id="{4EC1D855-ED75-305D-B233-13E9A56DE926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54325" y="1208088"/>
            <a:ext cx="133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风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雅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颂</a:t>
            </a:r>
          </a:p>
        </p:txBody>
      </p:sp>
      <p:pic>
        <p:nvPicPr>
          <p:cNvPr id="17414" name="图片 6" title="">
            <a:extLst>
              <a:ext uri="{FF2B5EF4-FFF2-40B4-BE49-F238E27FC236}">
                <a16:creationId xmlns:a16="http://schemas.microsoft.com/office/drawing/2014/main" id="{EA540DAB-2344-BACF-2A3A-ED4E22E986D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08213" y="3098800"/>
            <a:ext cx="247015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7" title="">
            <a:extLst>
              <a:ext uri="{FF2B5EF4-FFF2-40B4-BE49-F238E27FC236}">
                <a16:creationId xmlns:a16="http://schemas.microsoft.com/office/drawing/2014/main" id="{A44B1283-C49C-B3AF-2EA8-94C56C66004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641725" y="2493963"/>
            <a:ext cx="801688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11" title="">
            <a:extLst>
              <a:ext uri="{FF2B5EF4-FFF2-40B4-BE49-F238E27FC236}">
                <a16:creationId xmlns:a16="http://schemas.microsoft.com/office/drawing/2014/main" id="{B13018F1-9139-A459-8D95-F720FFDA422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949825"/>
            <a:ext cx="121920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 title="">
            <a:extLst>
              <a:ext uri="{FF2B5EF4-FFF2-40B4-BE49-F238E27FC236}">
                <a16:creationId xmlns:a16="http://schemas.microsoft.com/office/drawing/2014/main" id="{18158FD6-9B2F-B2AA-52AD-576324A7869A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5905500" y="1576388"/>
            <a:ext cx="947738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title="">
            <a:extLst>
              <a:ext uri="{FF2B5EF4-FFF2-40B4-BE49-F238E27FC236}">
                <a16:creationId xmlns:a16="http://schemas.microsoft.com/office/drawing/2014/main" id="{C1E0D129-D4B7-5317-8FF1-614BBDF894D2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 flipH="1">
            <a:off x="6380163" y="1103313"/>
            <a:ext cx="0" cy="947737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 title="">
            <a:extLst>
              <a:ext uri="{FF2B5EF4-FFF2-40B4-BE49-F238E27FC236}">
                <a16:creationId xmlns:a16="http://schemas.microsoft.com/office/drawing/2014/main" id="{95C2C713-FD8E-317B-A004-09ACE5ED94C7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8001000" y="1576388"/>
            <a:ext cx="946150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title="">
            <a:extLst>
              <a:ext uri="{FF2B5EF4-FFF2-40B4-BE49-F238E27FC236}">
                <a16:creationId xmlns:a16="http://schemas.microsoft.com/office/drawing/2014/main" id="{96BBBBF9-E1B5-5926-9FFD-4D4B428B933C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 flipH="1">
            <a:off x="8474075" y="1103313"/>
            <a:ext cx="0" cy="947737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title="">
            <a:extLst>
              <a:ext uri="{FF2B5EF4-FFF2-40B4-BE49-F238E27FC236}">
                <a16:creationId xmlns:a16="http://schemas.microsoft.com/office/drawing/2014/main" id="{FCC2224C-E9D4-8F8C-4375-A49B56C2E1DD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7994650" y="1103313"/>
            <a:ext cx="952500" cy="947737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 title="">
            <a:extLst>
              <a:ext uri="{FF2B5EF4-FFF2-40B4-BE49-F238E27FC236}">
                <a16:creationId xmlns:a16="http://schemas.microsoft.com/office/drawing/2014/main" id="{DE5FFD29-C90E-9DA7-B596-8DBE4E525822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>
            <a:off x="10094913" y="1576388"/>
            <a:ext cx="947737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 title="">
            <a:extLst>
              <a:ext uri="{FF2B5EF4-FFF2-40B4-BE49-F238E27FC236}">
                <a16:creationId xmlns:a16="http://schemas.microsoft.com/office/drawing/2014/main" id="{29AA215E-C79A-747D-905C-E3AC9695723F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 flipH="1">
            <a:off x="10567988" y="1103313"/>
            <a:ext cx="0" cy="947737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24" name="组合 69" title="">
            <a:extLst>
              <a:ext uri="{FF2B5EF4-FFF2-40B4-BE49-F238E27FC236}">
                <a16:creationId xmlns:a16="http://schemas.microsoft.com/office/drawing/2014/main" id="{07195E22-53BB-C2C3-3B6B-0136E59E29BE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66750" y="2422525"/>
            <a:ext cx="547688" cy="561975"/>
            <a:chOff x="184540" y="606797"/>
            <a:chExt cx="1029961" cy="1059112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632D952-C3DF-2D01-F6FF-03FD6E873F1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90511" y="717496"/>
              <a:ext cx="946370" cy="948413"/>
            </a:xfrm>
            <a:prstGeom prst="rect">
              <a:avLst/>
            </a:prstGeom>
            <a:solidFill>
              <a:srgbClr val="C93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00"/>
            </a:p>
          </p:txBody>
        </p:sp>
        <p:sp>
          <p:nvSpPr>
            <p:cNvPr id="17441" name="文本框 52">
              <a:extLst>
                <a:ext uri="{FF2B5EF4-FFF2-40B4-BE49-F238E27FC236}">
                  <a16:creationId xmlns:a16="http://schemas.microsoft.com/office/drawing/2014/main" id="{F58E8B2F-DFB4-C373-FF7B-E6E20D98A3F5}"/>
                </a:ext>
              </a:extLst>
            </p:cNvPr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90675" y="606797"/>
              <a:ext cx="1023826" cy="98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风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8CE1F47-6142-7747-9FBC-8A457C654BCA}"/>
                </a:ext>
              </a:extLst>
            </p:cNvPr>
            <p:cNvCxnSpPr>
              <a:stCxn id="52" idx="1"/>
              <a:endCxn id="52" idx="3"/>
            </p:cNvCxnSpPr>
            <p:nvPr>
              <p:custDataLst>
                <p:tags r:id="rId23"/>
              </p:custDataLst>
            </p:nvPr>
          </p:nvCxnSpPr>
          <p:spPr>
            <a:xfrm>
              <a:off x="190511" y="1193198"/>
              <a:ext cx="946370" cy="0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176A5C93-CCC7-3232-C46E-554487BF6DF6}"/>
                </a:ext>
              </a:extLst>
            </p:cNvPr>
            <p:cNvCxnSpPr>
              <a:stCxn id="52" idx="0"/>
              <a:endCxn id="52" idx="2"/>
            </p:cNvCxnSpPr>
            <p:nvPr>
              <p:custDataLst>
                <p:tags r:id="rId24"/>
              </p:custDataLst>
            </p:nvPr>
          </p:nvCxnSpPr>
          <p:spPr>
            <a:xfrm flipH="1">
              <a:off x="665189" y="717496"/>
              <a:ext cx="0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AB6C6A39-EEDD-7FEC-95B4-BB266F676644}"/>
                </a:ext>
              </a:extLst>
            </p:cNvPr>
            <p:cNvCxnSpPr/>
            <p:nvPr>
              <p:custDataLst>
                <p:tags r:id="rId25"/>
              </p:custDataLst>
            </p:nvPr>
          </p:nvCxnSpPr>
          <p:spPr>
            <a:xfrm flipH="1">
              <a:off x="187526" y="717496"/>
              <a:ext cx="949354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80D84F3-3FC5-5695-55A8-BD32A1829E5C}"/>
                </a:ext>
              </a:extLst>
            </p:cNvPr>
            <p:cNvCxnSpPr/>
            <p:nvPr>
              <p:custDataLst>
                <p:tags r:id="rId26"/>
              </p:custDataLst>
            </p:nvPr>
          </p:nvCxnSpPr>
          <p:spPr>
            <a:xfrm>
              <a:off x="184540" y="717496"/>
              <a:ext cx="952341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25" name="组合 70" title="">
            <a:extLst>
              <a:ext uri="{FF2B5EF4-FFF2-40B4-BE49-F238E27FC236}">
                <a16:creationId xmlns:a16="http://schemas.microsoft.com/office/drawing/2014/main" id="{873C1585-C71E-8FC0-FA6B-C696DB087574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901700" y="3251200"/>
            <a:ext cx="542925" cy="561975"/>
            <a:chOff x="154431" y="1809798"/>
            <a:chExt cx="1023826" cy="1059112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2172AA3-C2CF-0BF8-066C-50C7462212E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90355" y="1920497"/>
              <a:ext cx="945991" cy="948413"/>
            </a:xfrm>
            <a:prstGeom prst="rect">
              <a:avLst/>
            </a:prstGeom>
            <a:solidFill>
              <a:srgbClr val="C93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00"/>
            </a:p>
          </p:txBody>
        </p:sp>
        <p:sp>
          <p:nvSpPr>
            <p:cNvPr id="17435" name="文本框 58">
              <a:extLst>
                <a:ext uri="{FF2B5EF4-FFF2-40B4-BE49-F238E27FC236}">
                  <a16:creationId xmlns:a16="http://schemas.microsoft.com/office/drawing/2014/main" id="{8347A56B-8E35-448C-BFC4-EE2150E984F6}"/>
                </a:ext>
              </a:extLst>
            </p:cNvPr>
            <p:cNvSpPr txBox="1"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54431" y="1809798"/>
              <a:ext cx="1023826" cy="98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雅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750D472-7507-3A9E-6D07-5CC5B95F4B02}"/>
                </a:ext>
              </a:extLst>
            </p:cNvPr>
            <p:cNvCxnSpPr>
              <a:stCxn id="58" idx="1"/>
              <a:endCxn id="58" idx="3"/>
            </p:cNvCxnSpPr>
            <p:nvPr>
              <p:custDataLst>
                <p:tags r:id="rId30"/>
              </p:custDataLst>
            </p:nvPr>
          </p:nvCxnSpPr>
          <p:spPr>
            <a:xfrm>
              <a:off x="190355" y="2396199"/>
              <a:ext cx="945991" cy="0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8D3D23D8-B853-EE54-6A22-4E99FFF7F2FC}"/>
                </a:ext>
              </a:extLst>
            </p:cNvPr>
            <p:cNvCxnSpPr>
              <a:stCxn id="58" idx="0"/>
              <a:endCxn id="58" idx="2"/>
            </p:cNvCxnSpPr>
            <p:nvPr>
              <p:custDataLst>
                <p:tags r:id="rId31"/>
              </p:custDataLst>
            </p:nvPr>
          </p:nvCxnSpPr>
          <p:spPr>
            <a:xfrm flipH="1">
              <a:off x="663350" y="1920497"/>
              <a:ext cx="0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8B3479F-6BAD-9B81-931A-4159F2B9B3A8}"/>
                </a:ext>
              </a:extLst>
            </p:cNvPr>
            <p:cNvCxnSpPr/>
            <p:nvPr>
              <p:custDataLst>
                <p:tags r:id="rId32"/>
              </p:custDataLst>
            </p:nvPr>
          </p:nvCxnSpPr>
          <p:spPr>
            <a:xfrm flipH="1">
              <a:off x="187362" y="1920497"/>
              <a:ext cx="948984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6A1A276-6890-D49E-07A9-B13A902270B5}"/>
                </a:ext>
              </a:extLst>
            </p:cNvPr>
            <p:cNvCxnSpPr/>
            <p:nvPr>
              <p:custDataLst>
                <p:tags r:id="rId33"/>
              </p:custDataLst>
            </p:nvPr>
          </p:nvCxnSpPr>
          <p:spPr>
            <a:xfrm>
              <a:off x="184367" y="1920497"/>
              <a:ext cx="951979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26" name="组合 72" title="">
            <a:extLst>
              <a:ext uri="{FF2B5EF4-FFF2-40B4-BE49-F238E27FC236}">
                <a16:creationId xmlns:a16="http://schemas.microsoft.com/office/drawing/2014/main" id="{9782792E-9972-4E88-637C-DBCF98729F47}"/>
              </a:ext>
            </a:extLst>
          </p:cNvPr>
          <p:cNvGrpSpPr/>
          <p:nvPr>
            <p:custDataLst>
              <p:tags r:id="rId34"/>
            </p:custDataLst>
          </p:nvPr>
        </p:nvGrpSpPr>
        <p:grpSpPr>
          <a:xfrm>
            <a:off x="1171575" y="4025900"/>
            <a:ext cx="547688" cy="561975"/>
            <a:chOff x="199989" y="3081237"/>
            <a:chExt cx="1029961" cy="1059112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312775A2-B1F0-CA42-7FFD-5AF75C952F91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205960" y="3191936"/>
              <a:ext cx="946370" cy="948413"/>
            </a:xfrm>
            <a:prstGeom prst="rect">
              <a:avLst/>
            </a:prstGeom>
            <a:solidFill>
              <a:srgbClr val="C93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00"/>
            </a:p>
          </p:txBody>
        </p:sp>
        <p:sp>
          <p:nvSpPr>
            <p:cNvPr id="17429" name="文本框 64">
              <a:extLst>
                <a:ext uri="{FF2B5EF4-FFF2-40B4-BE49-F238E27FC236}">
                  <a16:creationId xmlns:a16="http://schemas.microsoft.com/office/drawing/2014/main" id="{044EAAB5-94BC-ED36-2C06-AB996D4EB6DC}"/>
                </a:ext>
              </a:extLst>
            </p:cNvPr>
            <p:cNvSpPr txBox="1"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06124" y="3081237"/>
              <a:ext cx="1023826" cy="98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颂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894BBCB7-A286-0840-DB7B-65C48B1FDEB2}"/>
                </a:ext>
              </a:extLst>
            </p:cNvPr>
            <p:cNvCxnSpPr>
              <a:stCxn id="64" idx="1"/>
              <a:endCxn id="64" idx="3"/>
            </p:cNvCxnSpPr>
            <p:nvPr>
              <p:custDataLst>
                <p:tags r:id="rId37"/>
              </p:custDataLst>
            </p:nvPr>
          </p:nvCxnSpPr>
          <p:spPr>
            <a:xfrm>
              <a:off x="205960" y="3667638"/>
              <a:ext cx="946370" cy="0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0A07F0B-25C0-6E54-AAD5-F8B7EF36D854}"/>
                </a:ext>
              </a:extLst>
            </p:cNvPr>
            <p:cNvCxnSpPr>
              <a:stCxn id="64" idx="0"/>
              <a:endCxn id="64" idx="2"/>
            </p:cNvCxnSpPr>
            <p:nvPr>
              <p:custDataLst>
                <p:tags r:id="rId38"/>
              </p:custDataLst>
            </p:nvPr>
          </p:nvCxnSpPr>
          <p:spPr>
            <a:xfrm flipH="1">
              <a:off x="680638" y="3191936"/>
              <a:ext cx="0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C8DFAFB4-40A8-3835-B44D-6C88CEFEE49D}"/>
                </a:ext>
              </a:extLst>
            </p:cNvPr>
            <p:cNvCxnSpPr/>
            <p:nvPr>
              <p:custDataLst>
                <p:tags r:id="rId39"/>
              </p:custDataLst>
            </p:nvPr>
          </p:nvCxnSpPr>
          <p:spPr>
            <a:xfrm flipH="1">
              <a:off x="202975" y="3191936"/>
              <a:ext cx="949354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D009C09-D521-A29A-9A07-A3E73B24E3E5}"/>
                </a:ext>
              </a:extLst>
            </p:cNvPr>
            <p:cNvCxnSpPr/>
            <p:nvPr>
              <p:custDataLst>
                <p:tags r:id="rId40"/>
              </p:custDataLst>
            </p:nvPr>
          </p:nvCxnSpPr>
          <p:spPr>
            <a:xfrm>
              <a:off x="199989" y="3191936"/>
              <a:ext cx="952341" cy="948413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139868C7-D6AF-8ECF-9057-655B3C104B66}"/>
              </a:ext>
            </a:extLst>
          </p:cNvPr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4997450" y="1096963"/>
            <a:ext cx="62960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40000"/>
              </a:lnSpc>
            </a:pP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“颂”是祭祀乐歌，分“周颂”“鲁颂”“商颂”，有诗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</a:t>
            </a:r>
            <a:r>
              <a:rPr lang="zh-CN" alt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篇。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4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>
            <a:extLst>
              <a:ext uri="{FF2B5EF4-FFF2-40B4-BE49-F238E27FC236}">
                <a16:creationId xmlns:a16="http://schemas.microsoft.com/office/drawing/2014/main" id="{3C64B01D-8D21-B17D-C0C7-E3D28181D6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66825" y="270933"/>
            <a:ext cx="1844675" cy="5283200"/>
          </a:xfrm>
          <a:prstGeom prst="rect">
            <a:avLst/>
          </a:prstGeom>
          <a:solidFill>
            <a:srgbClr val="E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9" name="组合 8" title="">
            <a:extLst>
              <a:ext uri="{FF2B5EF4-FFF2-40B4-BE49-F238E27FC236}">
                <a16:creationId xmlns:a16="http://schemas.microsoft.com/office/drawing/2014/main" id="{362A2CAF-8D5F-48F8-D1BD-6E3C29515CE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790699" y="963024"/>
            <a:ext cx="796925" cy="796925"/>
            <a:chOff x="7512051" y="1530184"/>
            <a:chExt cx="796925" cy="79692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5264B00-22E1-1460-FA1A-7E36E70DA88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512051" y="1530184"/>
              <a:ext cx="796925" cy="796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5364" name="文本框 4">
              <a:extLst>
                <a:ext uri="{FF2B5EF4-FFF2-40B4-BE49-F238E27FC236}">
                  <a16:creationId xmlns:a16="http://schemas.microsoft.com/office/drawing/2014/main" id="{7DE3D98B-6AF3-848A-7294-BB0CA106D67D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49621" y="1574634"/>
              <a:ext cx="70609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方正姚体" panose="02010601030101010101" pitchFamily="2" charset="-122"/>
                  <a:ea typeface="方正姚体" panose="02010601030101010101" pitchFamily="2" charset="-122"/>
                </a:rPr>
                <a:t>赋</a:t>
              </a:r>
            </a:p>
          </p:txBody>
        </p:sp>
      </p:grpSp>
      <p:sp>
        <p:nvSpPr>
          <p:cNvPr id="15365" name="文本框 5" title="">
            <a:extLst>
              <a:ext uri="{FF2B5EF4-FFF2-40B4-BE49-F238E27FC236}">
                <a16:creationId xmlns:a16="http://schemas.microsoft.com/office/drawing/2014/main" id="{E6050BAB-1E87-91B7-FAD3-A8FF504D609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19748" y="32506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赋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比</a:t>
            </a:r>
            <a:r>
              <a:rPr lang="en-US" altLang="zh-CN"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>
                <a:latin typeface="方正姚体" panose="02010601030101010101" pitchFamily="2" charset="-122"/>
                <a:ea typeface="方正姚体" panose="02010601030101010101" pitchFamily="2" charset="-122"/>
              </a:rPr>
              <a:t>兴</a:t>
            </a:r>
          </a:p>
        </p:txBody>
      </p:sp>
      <p:pic>
        <p:nvPicPr>
          <p:cNvPr id="15366" name="图片 7" title="">
            <a:extLst>
              <a:ext uri="{FF2B5EF4-FFF2-40B4-BE49-F238E27FC236}">
                <a16:creationId xmlns:a16="http://schemas.microsoft.com/office/drawing/2014/main" id="{0CCB5081-85B6-CFAF-D6BD-0D1386A26CE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604210">
            <a:off x="511094" y="3061061"/>
            <a:ext cx="4046537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8" title="">
            <a:extLst>
              <a:ext uri="{FF2B5EF4-FFF2-40B4-BE49-F238E27FC236}">
                <a16:creationId xmlns:a16="http://schemas.microsoft.com/office/drawing/2014/main" id="{24BE378E-5752-3FE7-A727-C011DE1CEE1F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8232" y="4666231"/>
            <a:ext cx="682625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1" title="">
            <a:extLst>
              <a:ext uri="{FF2B5EF4-FFF2-40B4-BE49-F238E27FC236}">
                <a16:creationId xmlns:a16="http://schemas.microsoft.com/office/drawing/2014/main" id="{09DD7A93-3984-0C6E-ED60-A72C8FE6587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5367338"/>
            <a:ext cx="1219200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 title="">
            <a:extLst>
              <a:ext uri="{FF2B5EF4-FFF2-40B4-BE49-F238E27FC236}">
                <a16:creationId xmlns:a16="http://schemas.microsoft.com/office/drawing/2014/main" id="{486DB970-8478-A61B-4CCC-BD7CD9EC6E83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84700" y="5378450"/>
            <a:ext cx="3140075" cy="142240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四月清和雨乍晴，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南山当户转分明。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更无柳絮因风起，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唯有葵花向日倾。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出自宋代诗人司马光的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居洛初夏作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四月清和雨乍晴，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南山当户转分明。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更无柳絮因风起，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唯有葵花向日倾。</a:t>
            </a:r>
            <a:endParaRPr lang="en-US" altLang="zh-CN" sz="11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出自宋代诗人司马光的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居洛初夏作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1050">
              <a:solidFill>
                <a:schemeClr val="bg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 title="">
            <a:extLst>
              <a:ext uri="{FF2B5EF4-FFF2-40B4-BE49-F238E27FC236}">
                <a16:creationId xmlns:a16="http://schemas.microsoft.com/office/drawing/2014/main" id="{E08BA0C7-9B60-4E48-BD1B-EBFD66DD3A12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635374" y="869949"/>
            <a:ext cx="7796212" cy="70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zh-CN" sz="3600" b="1">
                <a:latin typeface="微软雅黑" charset="-122"/>
                <a:ea typeface="微软雅黑"/>
              </a:rPr>
              <a:t>铺陈其事而直言之</a:t>
            </a:r>
            <a:r>
              <a:rPr lang="zh-CN" altLang="zh-CN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铺陈叙事。</a:t>
            </a:r>
          </a:p>
        </p:txBody>
      </p:sp>
      <p:grpSp>
        <p:nvGrpSpPr>
          <p:cNvPr id="10" name="组合 9" title="">
            <a:extLst>
              <a:ext uri="{FF2B5EF4-FFF2-40B4-BE49-F238E27FC236}">
                <a16:creationId xmlns:a16="http://schemas.microsoft.com/office/drawing/2014/main" id="{C4317D41-45A0-EA1F-17AA-FE6F69F4A9F2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1790699" y="2333991"/>
            <a:ext cx="796925" cy="796925"/>
            <a:chOff x="9080501" y="1530184"/>
            <a:chExt cx="796925" cy="79692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016BA895-C803-08E7-7321-AD5DEF1FF29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9080501" y="1530184"/>
              <a:ext cx="796925" cy="796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EBE5AF6-CC36-4590-313E-D45914F78CD0}"/>
                </a:ext>
              </a:extLst>
            </p:cNvPr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118071" y="1574634"/>
              <a:ext cx="70609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方正姚体" panose="02010601030101010101" pitchFamily="2" charset="-122"/>
                  <a:ea typeface="方正姚体" panose="02010601030101010101" pitchFamily="2" charset="-122"/>
                </a:rPr>
                <a:t>比</a:t>
              </a:r>
            </a:p>
          </p:txBody>
        </p:sp>
      </p:grpSp>
      <p:grpSp>
        <p:nvGrpSpPr>
          <p:cNvPr id="11" name="组合 10" title="">
            <a:extLst>
              <a:ext uri="{FF2B5EF4-FFF2-40B4-BE49-F238E27FC236}">
                <a16:creationId xmlns:a16="http://schemas.microsoft.com/office/drawing/2014/main" id="{57CD7047-570F-1F95-C625-7BB82853F841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1782853" y="3749011"/>
            <a:ext cx="796925" cy="796925"/>
            <a:chOff x="10250488" y="1530184"/>
            <a:chExt cx="796925" cy="7969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5C858C7-DC63-7278-32AD-7D345AD7E56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0250488" y="1530184"/>
              <a:ext cx="796925" cy="796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8" name="文本框 4">
              <a:extLst>
                <a:ext uri="{FF2B5EF4-FFF2-40B4-BE49-F238E27FC236}">
                  <a16:creationId xmlns:a16="http://schemas.microsoft.com/office/drawing/2014/main" id="{A794C6AB-489F-9DEF-2A9A-A946ED81BA90}"/>
                </a:ext>
              </a:extLst>
            </p:cNvPr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0295904" y="1574634"/>
              <a:ext cx="70609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方正姚体" panose="02010601030101010101" pitchFamily="2" charset="-122"/>
                  <a:ea typeface="方正姚体" panose="02010601030101010101" pitchFamily="2" charset="-122"/>
                </a:rPr>
                <a:t>兴</a:t>
              </a:r>
            </a:p>
          </p:txBody>
        </p:sp>
      </p:grpSp>
      <p:sp>
        <p:nvSpPr>
          <p:cNvPr id="12" name="文本框 11" title="">
            <a:extLst>
              <a:ext uri="{FF2B5EF4-FFF2-40B4-BE49-F238E27FC236}">
                <a16:creationId xmlns:a16="http://schemas.microsoft.com/office/drawing/2014/main" id="{8BA143DD-48C7-0A0C-E3C6-0EFA16ACB48D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687762" y="2392119"/>
            <a:ext cx="5786438" cy="5593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3035" b="1">
                <a:latin typeface="微软雅黑" charset="-122"/>
                <a:ea typeface="微软雅黑"/>
              </a:rPr>
              <a:t>以彼物比此物</a:t>
            </a:r>
            <a:r>
              <a:rPr lang="zh-CN" altLang="en-US" sz="3035" b="1">
                <a:latin typeface="微软雅黑" charset="-122"/>
                <a:ea typeface="微软雅黑"/>
              </a:rPr>
              <a:t>。比喻，打比方。</a:t>
            </a:r>
            <a:endParaRPr lang="zh-CN" sz="3035" b="1">
              <a:latin typeface="微软雅黑" charset="-122"/>
              <a:ea typeface="微软雅黑"/>
            </a:endParaRPr>
          </a:p>
        </p:txBody>
      </p:sp>
      <p:sp>
        <p:nvSpPr>
          <p:cNvPr id="13" name="文本框 12" title="">
            <a:extLst>
              <a:ext uri="{FF2B5EF4-FFF2-40B4-BE49-F238E27FC236}">
                <a16:creationId xmlns:a16="http://schemas.microsoft.com/office/drawing/2014/main" id="{6125A81C-679D-50FE-19B5-7428A191BE96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746499" y="3906498"/>
            <a:ext cx="7685087" cy="5593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3035" b="1">
                <a:latin typeface="微软雅黑" charset="-122"/>
                <a:ea typeface="微软雅黑"/>
              </a:rPr>
              <a:t>先言他物以引起所咏之辞</a:t>
            </a:r>
            <a:r>
              <a:rPr lang="zh-CN" altLang="en-US" sz="3035" b="1">
                <a:latin typeface="微软雅黑" charset="-122"/>
                <a:ea typeface="微软雅黑"/>
              </a:rPr>
              <a:t>。起兴，发端。</a:t>
            </a:r>
            <a:endParaRPr lang="zh-CN" sz="3035" b="1">
              <a:latin typeface="微软雅黑" charset="-122"/>
              <a:ea typeface="微软雅黑"/>
            </a:endParaRPr>
          </a:p>
        </p:txBody>
      </p:sp>
      <p:sp>
        <p:nvSpPr>
          <p:cNvPr id="15" name="文本框 14" title="">
            <a:extLst>
              <a:ext uri="{FF2B5EF4-FFF2-40B4-BE49-F238E27FC236}">
                <a16:creationId xmlns:a16="http://schemas.microsoft.com/office/drawing/2014/main" id="{7ECF672C-5249-C907-96FA-81C75A89FF22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8005233" y="4547278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/>
              <a:t>如：关关雎鸠，在河之洲。</a:t>
            </a:r>
            <a:endParaRPr lang="zh-CN" altLang="en-US"/>
          </a:p>
        </p:txBody>
      </p:sp>
    </p:spTree>
    <p:custDataLst>
      <p:tags r:id="rId26"/>
    </p:custDataLst>
    <p:extLst>
      <p:ext uri="{BB962C8B-B14F-4D97-AF65-F5344CB8AC3E}">
        <p14:creationId xmlns:p14="http://schemas.microsoft.com/office/powerpoint/2010/main" val="3626396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5" grpId="0"/>
    </p:bldLst>
  </p:timing>
</p:sld>
</file>

<file path=ppt/tags/tag1.xml><?xml version="1.0" encoding="utf-8"?>
<p:tagLst xmlns:p="http://schemas.openxmlformats.org/presentationml/2006/main">
  <p:tag name="AS_UNIQUEID" val="835"/>
</p:tagLst>
</file>

<file path=ppt/tags/tag10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0.xml><?xml version="1.0" encoding="utf-8"?>
<p:tagLst xmlns:p="http://schemas.openxmlformats.org/presentationml/2006/main">
  <p:tag name="AS_UNIQUEID" val="926"/>
</p:tagLst>
</file>

<file path=ppt/tags/tag101.xml><?xml version="1.0" encoding="utf-8"?>
<p:tagLst xmlns:p="http://schemas.openxmlformats.org/presentationml/2006/main">
  <p:tag name="AS_UNIQUEID" val="927"/>
</p:tagLst>
</file>

<file path=ppt/tags/tag102.xml><?xml version="1.0" encoding="utf-8"?>
<p:tagLst xmlns:p="http://schemas.openxmlformats.org/presentationml/2006/main">
  <p:tag name="AS_UNIQUEID" val="928"/>
</p:tagLst>
</file>

<file path=ppt/tags/tag103.xml><?xml version="1.0" encoding="utf-8"?>
<p:tagLst xmlns:p="http://schemas.openxmlformats.org/presentationml/2006/main">
  <p:tag name="AS_UNIQUEID" val="929"/>
</p:tagLst>
</file>

<file path=ppt/tags/tag104.xml><?xml version="1.0" encoding="utf-8"?>
<p:tagLst xmlns:p="http://schemas.openxmlformats.org/presentationml/2006/main">
  <p:tag name="AS_UNIQUEID" val="930"/>
</p:tagLst>
</file>

<file path=ppt/tags/tag105.xml><?xml version="1.0" encoding="utf-8"?>
<p:tagLst xmlns:p="http://schemas.openxmlformats.org/presentationml/2006/main">
  <p:tag name="AS_UNIQUEID" val="1197"/>
</p:tagLst>
</file>

<file path=ppt/tags/tag106.xml><?xml version="1.0" encoding="utf-8"?>
<p:tagLst xmlns:p="http://schemas.openxmlformats.org/presentationml/2006/main">
  <p:tag name="AS_UNIQUEID" val="931"/>
</p:tagLst>
</file>

<file path=ppt/tags/tag107.xml><?xml version="1.0" encoding="utf-8"?>
<p:tagLst xmlns:p="http://schemas.openxmlformats.org/presentationml/2006/main">
  <p:tag name="AS_UNIQUEID" val="932"/>
</p:tagLst>
</file>

<file path=ppt/tags/tag108.xml><?xml version="1.0" encoding="utf-8"?>
<p:tagLst xmlns:p="http://schemas.openxmlformats.org/presentationml/2006/main">
  <p:tag name="AS_UNIQUEID" val="933"/>
</p:tagLst>
</file>

<file path=ppt/tags/tag109.xml><?xml version="1.0" encoding="utf-8"?>
<p:tagLst xmlns:p="http://schemas.openxmlformats.org/presentationml/2006/main">
  <p:tag name="AS_UNIQUEID" val="934"/>
</p:tagLst>
</file>

<file path=ppt/tags/tag11.xml><?xml version="1.0" encoding="utf-8"?>
<p:tagLst xmlns:p="http://schemas.openxmlformats.org/presentationml/2006/main">
  <p:tag name="AS_UNIQUEID" val="8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0.xml><?xml version="1.0" encoding="utf-8"?>
<p:tagLst xmlns:p="http://schemas.openxmlformats.org/presentationml/2006/main">
  <p:tag name="AS_UNIQUEID" val="935"/>
</p:tagLst>
</file>

<file path=ppt/tags/tag111.xml><?xml version="1.0" encoding="utf-8"?>
<p:tagLst xmlns:p="http://schemas.openxmlformats.org/presentationml/2006/main">
  <p:tag name="AS_UNIQUEID" val="936"/>
</p:tagLst>
</file>

<file path=ppt/tags/tag112.xml><?xml version="1.0" encoding="utf-8"?>
<p:tagLst xmlns:p="http://schemas.openxmlformats.org/presentationml/2006/main">
  <p:tag name="AS_UNIQUEID" val="937"/>
</p:tagLst>
</file>

<file path=ppt/tags/tag113.xml><?xml version="1.0" encoding="utf-8"?>
<p:tagLst xmlns:p="http://schemas.openxmlformats.org/presentationml/2006/main">
  <p:tag name="AS_UNIQUEID" val="938"/>
</p:tagLst>
</file>

<file path=ppt/tags/tag114.xml><?xml version="1.0" encoding="utf-8"?>
<p:tagLst xmlns:p="http://schemas.openxmlformats.org/presentationml/2006/main">
  <p:tag name="AS_UNIQUEID" val="939"/>
</p:tagLst>
</file>

<file path=ppt/tags/tag115.xml><?xml version="1.0" encoding="utf-8"?>
<p:tagLst xmlns:p="http://schemas.openxmlformats.org/presentationml/2006/main">
  <p:tag name="AS_UNIQUEID" val="940"/>
</p:tagLst>
</file>

<file path=ppt/tags/tag116.xml><?xml version="1.0" encoding="utf-8"?>
<p:tagLst xmlns:p="http://schemas.openxmlformats.org/presentationml/2006/main">
  <p:tag name="AS_UNIQUEID" val="941"/>
</p:tagLst>
</file>

<file path=ppt/tags/tag117.xml><?xml version="1.0" encoding="utf-8"?>
<p:tagLst xmlns:p="http://schemas.openxmlformats.org/presentationml/2006/main">
  <p:tag name="AS_UNIQUEID" val="942"/>
</p:tagLst>
</file>

<file path=ppt/tags/tag118.xml><?xml version="1.0" encoding="utf-8"?>
<p:tagLst xmlns:p="http://schemas.openxmlformats.org/presentationml/2006/main">
  <p:tag name="AS_UNIQUEID" val="943"/>
</p:tagLst>
</file>

<file path=ppt/tags/tag119.xml><?xml version="1.0" encoding="utf-8"?>
<p:tagLst xmlns:p="http://schemas.openxmlformats.org/presentationml/2006/main">
  <p:tag name="AS_UNIQUEID" val="944"/>
</p:tagLst>
</file>

<file path=ppt/tags/tag12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0.xml><?xml version="1.0" encoding="utf-8"?>
<p:tagLst xmlns:p="http://schemas.openxmlformats.org/presentationml/2006/main">
  <p:tag name="AS_UNIQUEID" val="945"/>
</p:tagLst>
</file>

<file path=ppt/tags/tag121.xml><?xml version="1.0" encoding="utf-8"?>
<p:tagLst xmlns:p="http://schemas.openxmlformats.org/presentationml/2006/main">
  <p:tag name="AS_UNIQUEID" val="188"/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122.xml><?xml version="1.0" encoding="utf-8"?>
<p:tagLst xmlns:p="http://schemas.openxmlformats.org/presentationml/2006/main">
  <p:tag name="AS_UNIQUEID" val="190"/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2"/>
  <p:tag name="KSO_WM_UNIT_INDEX" val="2"/>
  <p:tag name="KSO_WM_UNIT_LAYERLEVEL" val="1"/>
  <p:tag name="KSO_WM_UNIT_SM_LIMIT_TYPE" val="1"/>
  <p:tag name="KSO_WM_UNIT_TYPE" val="i"/>
</p:tagLst>
</file>

<file path=ppt/tags/tag123.xml><?xml version="1.0" encoding="utf-8"?>
<p:tagLst xmlns:p="http://schemas.openxmlformats.org/presentationml/2006/main">
  <p:tag name="AS_UNIQUEID" val="191"/>
</p:tagLst>
</file>

<file path=ppt/tags/tag124.xml><?xml version="1.0" encoding="utf-8"?>
<p:tagLst xmlns:p="http://schemas.openxmlformats.org/presentationml/2006/main">
  <p:tag name="AS_UNIQUEID" val="192"/>
</p:tagLst>
</file>

<file path=ppt/tags/tag125.xml><?xml version="1.0" encoding="utf-8"?>
<p:tagLst xmlns:p="http://schemas.openxmlformats.org/presentationml/2006/main">
  <p:tag name="AS_UNIQUEID" val="193"/>
</p:tagLst>
</file>

<file path=ppt/tags/tag126.xml><?xml version="1.0" encoding="utf-8"?>
<p:tagLst xmlns:p="http://schemas.openxmlformats.org/presentationml/2006/main">
  <p:tag name="AS_UNIQUEID" val="946"/>
</p:tagLst>
</file>

<file path=ppt/tags/tag127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11T16:40:11&quot;,&quot;maxSize&quot;:{&quot;size1&quot;:33.40245660310611},&quot;minSize&quot;:{&quot;size1&quot;:33.40245660310611},&quot;normalSize&quot;:{&quot;size1&quot;:33.4024566031061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9-11T16:40:11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39.300000000000004},&quot;subLayout&quot;:[{&quot;id&quot;:&quot;2020-09-11T16:40:11&quot;,&quot;margin&quot;:{&quot;bottom&quot;:0.39399999380111694,&quot;left&quot;:2.119999885559082,&quot;right&quot;:1.690000057220459,&quot;top&quot;:3.2699997425079346},&quot;type&quot;:0},{&quot;id&quot;:&quot;2020-09-11T16:40:11&quot;,&quot;margin&quot;:{&quot;bottom&quot;:2.9300000667572021,&quot;left&quot;:2.119999885559082,&quot;right&quot;:1.690000057220459,&quot;top&quot;:0.026000002399086952},&quot;type&quot;:0}],&quot;type&quot;:0},{&quot;id&quot;:&quot;2020-09-11T16:40:11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128.xml><?xml version="1.0" encoding="utf-8"?>
<p:tagLst xmlns:p="http://schemas.openxmlformats.org/presentationml/2006/main">
  <p:tag name="AS_UNIQUEID" val="947"/>
</p:tagLst>
</file>

<file path=ppt/tags/tag129.xml><?xml version="1.0" encoding="utf-8"?>
<p:tagLst xmlns:p="http://schemas.openxmlformats.org/presentationml/2006/main">
  <p:tag name="AS_UNIQUEID" val="778"/>
  <p:tag name="KSO_WM_BEAUTIFY_FLAG" val="#wm#"/>
  <p:tag name="KSO_WM_TAG_VERSION" val="1.0"/>
  <p:tag name="KSO_WM_TEMPLATE_CATEGORY" val="special"/>
  <p:tag name="KSO_WM_TEMPLATE_INDEX" val="20163018"/>
  <p:tag name="KSO_WM_UNIT_ID" val="special20163018_3*i*0"/>
  <p:tag name="KSO_WM_UNIT_INDEX" val="0"/>
  <p:tag name="KSO_WM_UNIT_TYPE" val="i"/>
</p:tagLst>
</file>

<file path=ppt/tags/tag13.xml><?xml version="1.0" encoding="utf-8"?>
<p:tagLst xmlns:p="http://schemas.openxmlformats.org/presentationml/2006/main">
  <p:tag name="AS_UNIQUEID" val="847"/>
</p:tagLst>
</file>

<file path=ppt/tags/tag130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TEMPLATE_CATEGORY" val="special"/>
  <p:tag name="KSO_WM_TEMPLATE_INDEX" val="20163018"/>
  <p:tag name="KSO_WM_UNIT_ID" val="special20163018_3*i*1"/>
  <p:tag name="KSO_WM_UNIT_INDEX" val="1"/>
  <p:tag name="KSO_WM_UNIT_TYPE" val="i"/>
</p:tagLst>
</file>

<file path=ppt/tags/tag131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TEMPLATE_CATEGORY" val="special"/>
  <p:tag name="KSO_WM_TEMPLATE_INDEX" val="20163018"/>
  <p:tag name="KSO_WM_UNIT_ID" val="special20163018_3*i*2"/>
  <p:tag name="KSO_WM_UNIT_INDEX" val="2"/>
  <p:tag name="KSO_WM_UNIT_TYPE" val="i"/>
</p:tagLst>
</file>

<file path=ppt/tags/tag132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TEMPLATE_CATEGORY" val="special"/>
  <p:tag name="KSO_WM_TEMPLATE_INDEX" val="20163018"/>
  <p:tag name="KSO_WM_UNIT_ID" val="special20163018_3*i*3"/>
  <p:tag name="KSO_WM_UNIT_INDEX" val="3"/>
  <p:tag name="KSO_WM_UNIT_TYPE" val="i"/>
</p:tagLst>
</file>

<file path=ppt/tags/tag133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TEMPLATE_CATEGORY" val="special"/>
  <p:tag name="KSO_WM_TEMPLATE_INDEX" val="20163018"/>
  <p:tag name="KSO_WM_UNIT_ID" val="special20163018_3*i*4"/>
  <p:tag name="KSO_WM_UNIT_INDEX" val="4"/>
  <p:tag name="KSO_WM_UNIT_TYPE" val="i"/>
</p:tagLst>
</file>

<file path=ppt/tags/tag134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TEMPLATE_CATEGORY" val="special"/>
  <p:tag name="KSO_WM_TEMPLATE_INDEX" val="20163018"/>
  <p:tag name="KSO_WM_UNIT_ID" val="special20163018_3*i*5"/>
  <p:tag name="KSO_WM_UNIT_INDEX" val="5"/>
  <p:tag name="KSO_WM_UNIT_TYPE" val="i"/>
</p:tagLst>
</file>

<file path=ppt/tags/tag135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TEMPLATE_CATEGORY" val="special"/>
  <p:tag name="KSO_WM_TEMPLATE_INDEX" val="20163018"/>
  <p:tag name="KSO_WM_UNIT_ID" val="special20163018_3*i*6"/>
  <p:tag name="KSO_WM_UNIT_INDEX" val="6"/>
  <p:tag name="KSO_WM_UNIT_TYPE" val="i"/>
</p:tagLst>
</file>

<file path=ppt/tags/tag136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TEMPLATE_CATEGORY" val="special"/>
  <p:tag name="KSO_WM_TEMPLATE_INDEX" val="20163018"/>
  <p:tag name="KSO_WM_UNIT_ID" val="special20163018_3*i*23"/>
  <p:tag name="KSO_WM_UNIT_INDEX" val="23"/>
  <p:tag name="KSO_WM_UNIT_TYPE" val="i"/>
</p:tagLst>
</file>

<file path=ppt/tags/tag137.xml><?xml version="1.0" encoding="utf-8"?>
<p:tagLst xmlns:p="http://schemas.openxmlformats.org/presentationml/2006/main">
  <p:tag name="AS_UNIQUEID" val="786"/>
</p:tagLst>
</file>

<file path=ppt/tags/tag138.xml><?xml version="1.0" encoding="utf-8"?>
<p:tagLst xmlns:p="http://schemas.openxmlformats.org/presentationml/2006/main">
  <p:tag name="KSO_WM_BEAUTIFY_FLAG" val="#wm#"/>
  <p:tag name="KSO_WM_SLIDE_ID" val="basetag20163018_3"/>
  <p:tag name="KSO_WM_SLIDE_INDEX" val="3"/>
  <p:tag name="KSO_WM_SLIDE_ITEM_CNT" val="0"/>
  <p:tag name="KSO_WM_SLIDE_LAYOUT" val="a_f"/>
  <p:tag name="KSO_WM_SLIDE_LAYOUT_CNT" val="0_0"/>
  <p:tag name="KSO_WM_SLIDE_TYPE" val="text"/>
  <p:tag name="KSO_WM_TAG_VERSION" val="1.0"/>
  <p:tag name="KSO_WM_TEMPLATE_CATEGORY" val="basetag"/>
  <p:tag name="KSO_WM_TEMPLATE_INDEX" val="20163018"/>
</p:tagLst>
</file>

<file path=ppt/tags/tag139.xml><?xml version="1.0" encoding="utf-8"?>
<p:tagLst xmlns:p="http://schemas.openxmlformats.org/presentationml/2006/main">
  <p:tag name="AS_UNIQUEID" val="948"/>
</p:tagLst>
</file>

<file path=ppt/tags/tag14.xml><?xml version="1.0" encoding="utf-8"?>
<p:tagLst xmlns:p="http://schemas.openxmlformats.org/presentationml/2006/main">
  <p:tag name="AS_UNIQUEID" val="848"/>
</p:tagLst>
</file>

<file path=ppt/tags/tag140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TEMPLATE_CATEGORY" val="special"/>
  <p:tag name="KSO_WM_TEMPLATE_INDEX" val="20163018"/>
  <p:tag name="KSO_WM_UNIT_ID" val="special20163018_9*i*0"/>
  <p:tag name="KSO_WM_UNIT_INDEX" val="0"/>
  <p:tag name="KSO_WM_UNIT_TYPE" val="i"/>
</p:tagLst>
</file>

<file path=ppt/tags/tag141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TEMPLATE_CATEGORY" val="special"/>
  <p:tag name="KSO_WM_TEMPLATE_INDEX" val="20163018"/>
  <p:tag name="KSO_WM_UNIT_ID" val="special20163018_9*i*1"/>
  <p:tag name="KSO_WM_UNIT_INDEX" val="1"/>
  <p:tag name="KSO_WM_UNIT_TYPE" val="i"/>
</p:tagLst>
</file>

<file path=ppt/tags/tag142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TEMPLATE_CATEGORY" val="special"/>
  <p:tag name="KSO_WM_TEMPLATE_INDEX" val="20163018"/>
  <p:tag name="KSO_WM_UNIT_ID" val="special20163018_9*i*2"/>
  <p:tag name="KSO_WM_UNIT_INDEX" val="2"/>
  <p:tag name="KSO_WM_UNIT_TYPE" val="i"/>
</p:tagLst>
</file>

<file path=ppt/tags/tag143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TEMPLATE_CATEGORY" val="special"/>
  <p:tag name="KSO_WM_TEMPLATE_INDEX" val="20163018"/>
  <p:tag name="KSO_WM_UNIT_ID" val="special20163018_9*i*3"/>
  <p:tag name="KSO_WM_UNIT_INDEX" val="3"/>
  <p:tag name="KSO_WM_UNIT_TYPE" val="i"/>
</p:tagLst>
</file>

<file path=ppt/tags/tag144.xml><?xml version="1.0" encoding="utf-8"?>
<p:tagLst xmlns:p="http://schemas.openxmlformats.org/presentationml/2006/main">
  <p:tag name="AS_UNIQUEID" val="792"/>
  <p:tag name="KSO_WM_BEAUTIFY_FLAG" val="#wm#"/>
  <p:tag name="KSO_WM_TAG_VERSION" val="1.0"/>
  <p:tag name="KSO_WM_TEMPLATE_CATEGORY" val="special"/>
  <p:tag name="KSO_WM_TEMPLATE_INDEX" val="20163018"/>
  <p:tag name="KSO_WM_UNIT_ID" val="special20163018_9*i*4"/>
  <p:tag name="KSO_WM_UNIT_INDEX" val="4"/>
  <p:tag name="KSO_WM_UNIT_TYPE" val="i"/>
</p:tagLst>
</file>

<file path=ppt/tags/tag145.xml><?xml version="1.0" encoding="utf-8"?>
<p:tagLst xmlns:p="http://schemas.openxmlformats.org/presentationml/2006/main">
  <p:tag name="AS_UNIQUEID" val="793"/>
  <p:tag name="KSO_WM_BEAUTIFY_FLAG" val="#wm#"/>
  <p:tag name="KSO_WM_TAG_VERSION" val="1.0"/>
  <p:tag name="KSO_WM_TEMPLATE_CATEGORY" val="special"/>
  <p:tag name="KSO_WM_TEMPLATE_INDEX" val="20163018"/>
  <p:tag name="KSO_WM_UNIT_ID" val="special20163018_9*i*5"/>
  <p:tag name="KSO_WM_UNIT_INDEX" val="5"/>
  <p:tag name="KSO_WM_UNIT_TYPE" val="i"/>
</p:tagLst>
</file>

<file path=ppt/tags/tag146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TEMPLATE_CATEGORY" val="special"/>
  <p:tag name="KSO_WM_TEMPLATE_INDEX" val="20163018"/>
  <p:tag name="KSO_WM_UNIT_ID" val="special20163018_9*i*6"/>
  <p:tag name="KSO_WM_UNIT_INDEX" val="6"/>
  <p:tag name="KSO_WM_UNIT_TYPE" val="i"/>
</p:tagLst>
</file>

<file path=ppt/tags/tag147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TEMPLATE_CATEGORY" val="special"/>
  <p:tag name="KSO_WM_TEMPLATE_INDEX" val="20163018"/>
  <p:tag name="KSO_WM_UNIT_ID" val="special20163018_9*i*7"/>
  <p:tag name="KSO_WM_UNIT_INDEX" val="7"/>
  <p:tag name="KSO_WM_UNIT_TYPE" val="i"/>
</p:tagLst>
</file>

<file path=ppt/tags/tag148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TEMPLATE_CATEGORY" val="special"/>
  <p:tag name="KSO_WM_TEMPLATE_INDEX" val="20163018"/>
  <p:tag name="KSO_WM_UNIT_ID" val="special20163018_9*i*49"/>
  <p:tag name="KSO_WM_UNIT_INDEX" val="49"/>
  <p:tag name="KSO_WM_UNIT_TYPE" val="i"/>
</p:tagLst>
</file>

<file path=ppt/tags/tag149.xml><?xml version="1.0" encoding="utf-8"?>
<p:tagLst xmlns:p="http://schemas.openxmlformats.org/presentationml/2006/main">
  <p:tag name="AS_UNIQUEID" val="797"/>
</p:tagLst>
</file>

<file path=ppt/tags/tag15.xml><?xml version="1.0" encoding="utf-8"?>
<p:tagLst xmlns:p="http://schemas.openxmlformats.org/presentationml/2006/main">
  <p:tag name="AS_UNIQUEID" val="849"/>
</p:tagLst>
</file>

<file path=ppt/tags/tag150.xml><?xml version="1.0" encoding="utf-8"?>
<p:tagLst xmlns:p="http://schemas.openxmlformats.org/presentationml/2006/main">
  <p:tag name="KSO_WM_BEAUTIFY_FLAG" val="#wm#"/>
  <p:tag name="KSO_WM_SLIDE_ID" val="basetag20163018_9"/>
  <p:tag name="KSO_WM_SLIDE_INDEX" val="9"/>
  <p:tag name="KSO_WM_SLIDE_ITEM_CNT" val="0"/>
  <p:tag name="KSO_WM_SLIDE_LAYOUT" val="a_f"/>
  <p:tag name="KSO_WM_SLIDE_LAYOUT_CNT" val="0_0"/>
  <p:tag name="KSO_WM_SLIDE_TYPE" val="text"/>
  <p:tag name="KSO_WM_TAG_VERSION" val="1.0"/>
  <p:tag name="KSO_WM_TEMPLATE_CATEGORY" val="basetag"/>
  <p:tag name="KSO_WM_TEMPLATE_INDEX" val="20163018"/>
</p:tagLst>
</file>

<file path=ppt/tags/tag151.xml><?xml version="1.0" encoding="utf-8"?>
<p:tagLst xmlns:p="http://schemas.openxmlformats.org/presentationml/2006/main">
  <p:tag name="AS_UNIQUEID" val="949"/>
</p:tagLst>
</file>

<file path=ppt/tags/tag152.xml><?xml version="1.0" encoding="utf-8"?>
<p:tagLst xmlns:p="http://schemas.openxmlformats.org/presentationml/2006/main">
  <p:tag name="AS_UNIQUEID" val="799"/>
  <p:tag name="KSO_WM_BEAUTIFY_FLAG" val="#wm#"/>
  <p:tag name="KSO_WM_TAG_VERSION" val="1.0"/>
  <p:tag name="KSO_WM_TEMPLATE_CATEGORY" val="special"/>
  <p:tag name="KSO_WM_TEMPLATE_INDEX" val="20163018"/>
  <p:tag name="KSO_WM_UNIT_ID" val="special20163018_7*i*0"/>
  <p:tag name="KSO_WM_UNIT_INDEX" val="0"/>
  <p:tag name="KSO_WM_UNIT_TYPE" val="i"/>
</p:tagLst>
</file>

<file path=ppt/tags/tag153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TEMPLATE_CATEGORY" val="special"/>
  <p:tag name="KSO_WM_TEMPLATE_INDEX" val="20163018"/>
  <p:tag name="KSO_WM_UNIT_ID" val="special20163018_7*i*1"/>
  <p:tag name="KSO_WM_UNIT_INDEX" val="1"/>
  <p:tag name="KSO_WM_UNIT_TYPE" val="i"/>
</p:tagLst>
</file>

<file path=ppt/tags/tag154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TEMPLATE_CATEGORY" val="special"/>
  <p:tag name="KSO_WM_TEMPLATE_INDEX" val="20163018"/>
  <p:tag name="KSO_WM_UNIT_ID" val="special20163018_7*i*2"/>
  <p:tag name="KSO_WM_UNIT_INDEX" val="2"/>
  <p:tag name="KSO_WM_UNIT_TYPE" val="i"/>
</p:tagLst>
</file>

<file path=ppt/tags/tag155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TEMPLATE_CATEGORY" val="special"/>
  <p:tag name="KSO_WM_TEMPLATE_INDEX" val="20163018"/>
  <p:tag name="KSO_WM_UNIT_ID" val="special20163018_7*i*3"/>
  <p:tag name="KSO_WM_UNIT_INDEX" val="3"/>
  <p:tag name="KSO_WM_UNIT_TYPE" val="i"/>
</p:tagLst>
</file>

<file path=ppt/tags/tag156.xml><?xml version="1.0" encoding="utf-8"?>
<p:tagLst xmlns:p="http://schemas.openxmlformats.org/presentationml/2006/main">
  <p:tag name="AS_UNIQUEID" val="803"/>
  <p:tag name="KSO_WM_BEAUTIFY_FLAG" val="#wm#"/>
  <p:tag name="KSO_WM_TAG_VERSION" val="1.0"/>
  <p:tag name="KSO_WM_TEMPLATE_CATEGORY" val="special"/>
  <p:tag name="KSO_WM_TEMPLATE_INDEX" val="20163018"/>
  <p:tag name="KSO_WM_UNIT_ID" val="special20163018_7*i*4"/>
  <p:tag name="KSO_WM_UNIT_INDEX" val="4"/>
  <p:tag name="KSO_WM_UNIT_TYPE" val="i"/>
</p:tagLst>
</file>

<file path=ppt/tags/tag157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TEMPLATE_CATEGORY" val="special"/>
  <p:tag name="KSO_WM_TEMPLATE_INDEX" val="20163018"/>
  <p:tag name="KSO_WM_UNIT_ID" val="special20163018_7*i*5"/>
  <p:tag name="KSO_WM_UNIT_INDEX" val="5"/>
  <p:tag name="KSO_WM_UNIT_TYPE" val="i"/>
</p:tagLst>
</file>

<file path=ppt/tags/tag158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TEMPLATE_CATEGORY" val="special"/>
  <p:tag name="KSO_WM_TEMPLATE_INDEX" val="20163018"/>
  <p:tag name="KSO_WM_UNIT_ID" val="special20163018_7*i*6"/>
  <p:tag name="KSO_WM_UNIT_INDEX" val="6"/>
  <p:tag name="KSO_WM_UNIT_TYPE" val="i"/>
</p:tagLst>
</file>

<file path=ppt/tags/tag159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TEMPLATE_CATEGORY" val="special"/>
  <p:tag name="KSO_WM_TEMPLATE_INDEX" val="20163018"/>
  <p:tag name="KSO_WM_UNIT_ID" val="special20163018_7*i*9"/>
  <p:tag name="KSO_WM_UNIT_INDEX" val="9"/>
  <p:tag name="KSO_WM_UNIT_TYPE" val="i"/>
</p:tagLst>
</file>

<file path=ppt/tags/tag16.xml><?xml version="1.0" encoding="utf-8"?>
<p:tagLst xmlns:p="http://schemas.openxmlformats.org/presentationml/2006/main">
  <p:tag name="AS_UNIQUEID" val="850"/>
</p:tagLst>
</file>

<file path=ppt/tags/tag160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TEMPLATE_CATEGORY" val="special"/>
  <p:tag name="KSO_WM_TEMPLATE_INDEX" val="20163018"/>
  <p:tag name="KSO_WM_UNIT_ID" val="special20163018_7*i*10"/>
  <p:tag name="KSO_WM_UNIT_INDEX" val="10"/>
  <p:tag name="KSO_WM_UNIT_TYPE" val="i"/>
</p:tagLst>
</file>

<file path=ppt/tags/tag161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TEMPLATE_CATEGORY" val="special"/>
  <p:tag name="KSO_WM_TEMPLATE_INDEX" val="20163018"/>
  <p:tag name="KSO_WM_UNIT_ID" val="special20163018_7*i*15"/>
  <p:tag name="KSO_WM_UNIT_INDEX" val="15"/>
  <p:tag name="KSO_WM_UNIT_TYPE" val="i"/>
</p:tagLst>
</file>

<file path=ppt/tags/tag162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TEMPLATE_CATEGORY" val="special"/>
  <p:tag name="KSO_WM_TEMPLATE_INDEX" val="20163018"/>
  <p:tag name="KSO_WM_UNIT_ID" val="special20163018_7*i*16"/>
  <p:tag name="KSO_WM_UNIT_INDEX" val="16"/>
  <p:tag name="KSO_WM_UNIT_TYPE" val="i"/>
</p:tagLst>
</file>

<file path=ppt/tags/tag163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TEMPLATE_CATEGORY" val="special"/>
  <p:tag name="KSO_WM_TEMPLATE_INDEX" val="20163018"/>
  <p:tag name="KSO_WM_UNIT_ID" val="special20163018_7*i*18"/>
  <p:tag name="KSO_WM_UNIT_INDEX" val="18"/>
  <p:tag name="KSO_WM_UNIT_TYPE" val="i"/>
</p:tagLst>
</file>

<file path=ppt/tags/tag164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TEMPLATE_CATEGORY" val="special"/>
  <p:tag name="KSO_WM_TEMPLATE_INDEX" val="20163018"/>
  <p:tag name="KSO_WM_UNIT_ID" val="special20163018_7*i*21"/>
  <p:tag name="KSO_WM_UNIT_INDEX" val="21"/>
  <p:tag name="KSO_WM_UNIT_TYPE" val="i"/>
</p:tagLst>
</file>

<file path=ppt/tags/tag165.xml><?xml version="1.0" encoding="utf-8"?>
<p:tagLst xmlns:p="http://schemas.openxmlformats.org/presentationml/2006/main">
  <p:tag name="AS_UNIQUEID" val="812"/>
  <p:tag name="KSO_WM_BEAUTIFY_FLAG" val="#wm#"/>
  <p:tag name="KSO_WM_TAG_VERSION" val="1.0"/>
  <p:tag name="KSO_WM_TEMPLATE_CATEGORY" val="special"/>
  <p:tag name="KSO_WM_TEMPLATE_INDEX" val="20163018"/>
  <p:tag name="KSO_WM_UNIT_ID" val="special20163018_7*i*22"/>
  <p:tag name="KSO_WM_UNIT_INDEX" val="22"/>
  <p:tag name="KSO_WM_UNIT_TYPE" val="i"/>
</p:tagLst>
</file>

<file path=ppt/tags/tag166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TEMPLATE_CATEGORY" val="special"/>
  <p:tag name="KSO_WM_TEMPLATE_INDEX" val="20163018"/>
  <p:tag name="KSO_WM_UNIT_ID" val="special20163018_7*i*31"/>
  <p:tag name="KSO_WM_UNIT_INDEX" val="31"/>
  <p:tag name="KSO_WM_UNIT_TYPE" val="i"/>
</p:tagLst>
</file>

<file path=ppt/tags/tag167.xml><?xml version="1.0" encoding="utf-8"?>
<p:tagLst xmlns:p="http://schemas.openxmlformats.org/presentationml/2006/main">
  <p:tag name="AS_UNIQUEID" val="814"/>
</p:tagLst>
</file>

<file path=ppt/tags/tag168.xml><?xml version="1.0" encoding="utf-8"?>
<p:tagLst xmlns:p="http://schemas.openxmlformats.org/presentationml/2006/main">
  <p:tag name="AS_UNIQUEID" val="815"/>
</p:tagLst>
</file>

<file path=ppt/tags/tag169.xml><?xml version="1.0" encoding="utf-8"?>
<p:tagLst xmlns:p="http://schemas.openxmlformats.org/presentationml/2006/main">
  <p:tag name="AS_UNIQUEID" val="816"/>
</p:tagLst>
</file>

<file path=ppt/tags/tag17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0.xml><?xml version="1.0" encoding="utf-8"?>
<p:tagLst xmlns:p="http://schemas.openxmlformats.org/presentationml/2006/main">
  <p:tag name="AS_UNIQUEID" val="817"/>
</p:tagLst>
</file>

<file path=ppt/tags/tag171.xml><?xml version="1.0" encoding="utf-8"?>
<p:tagLst xmlns:p="http://schemas.openxmlformats.org/presentationml/2006/main">
  <p:tag name="AS_UNIQUEID" val="818"/>
</p:tagLst>
</file>

<file path=ppt/tags/tag172.xml><?xml version="1.0" encoding="utf-8"?>
<p:tagLst xmlns:p="http://schemas.openxmlformats.org/presentationml/2006/main">
  <p:tag name="AS_UNIQUEID" val="819"/>
</p:tagLst>
</file>

<file path=ppt/tags/tag173.xml><?xml version="1.0" encoding="utf-8"?>
<p:tagLst xmlns:p="http://schemas.openxmlformats.org/presentationml/2006/main">
  <p:tag name="AS_UNIQUEID" val="820"/>
  <p:tag name="KSO_WM_BEAUTIFY_FLAG" val="#wm#"/>
  <p:tag name="KSO_WM_TAG_VERSION" val="1.0"/>
  <p:tag name="KSO_WM_TEMPLATE_CATEGORY" val="special"/>
  <p:tag name="KSO_WM_TEMPLATE_INDEX" val="20163018"/>
  <p:tag name="KSO_WM_UNIT_ID" val="special20163018_7*i*44"/>
  <p:tag name="KSO_WM_UNIT_INDEX" val="44"/>
  <p:tag name="KSO_WM_UNIT_TYPE" val="i"/>
</p:tagLst>
</file>

<file path=ppt/tags/tag174.xml><?xml version="1.0" encoding="utf-8"?>
<p:tagLst xmlns:p="http://schemas.openxmlformats.org/presentationml/2006/main">
  <p:tag name="AS_UNIQUEID" val="821"/>
</p:tagLst>
</file>

<file path=ppt/tags/tag175.xml><?xml version="1.0" encoding="utf-8"?>
<p:tagLst xmlns:p="http://schemas.openxmlformats.org/presentationml/2006/main">
  <p:tag name="AS_UNIQUEID" val="822"/>
</p:tagLst>
</file>

<file path=ppt/tags/tag176.xml><?xml version="1.0" encoding="utf-8"?>
<p:tagLst xmlns:p="http://schemas.openxmlformats.org/presentationml/2006/main">
  <p:tag name="AS_UNIQUEID" val="823"/>
</p:tagLst>
</file>

<file path=ppt/tags/tag177.xml><?xml version="1.0" encoding="utf-8"?>
<p:tagLst xmlns:p="http://schemas.openxmlformats.org/presentationml/2006/main">
  <p:tag name="AS_UNIQUEID" val="824"/>
</p:tagLst>
</file>

<file path=ppt/tags/tag178.xml><?xml version="1.0" encoding="utf-8"?>
<p:tagLst xmlns:p="http://schemas.openxmlformats.org/presentationml/2006/main">
  <p:tag name="AS_UNIQUEID" val="825"/>
</p:tagLst>
</file>

<file path=ppt/tags/tag179.xml><?xml version="1.0" encoding="utf-8"?>
<p:tagLst xmlns:p="http://schemas.openxmlformats.org/presentationml/2006/main">
  <p:tag name="AS_UNIQUEID" val="826"/>
</p:tagLst>
</file>

<file path=ppt/tags/tag18.xml><?xml version="1.0" encoding="utf-8"?>
<p:tagLst xmlns:p="http://schemas.openxmlformats.org/presentationml/2006/main">
  <p:tag name="AS_UNIQUEID" val="8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0.xml><?xml version="1.0" encoding="utf-8"?>
<p:tagLst xmlns:p="http://schemas.openxmlformats.org/presentationml/2006/main">
  <p:tag name="AS_UNIQUEID" val="827"/>
  <p:tag name="KSO_WM_BEAUTIFY_FLAG" val="#wm#"/>
  <p:tag name="KSO_WM_TAG_VERSION" val="1.0"/>
  <p:tag name="KSO_WM_TEMPLATE_CATEGORY" val="special"/>
  <p:tag name="KSO_WM_TEMPLATE_INDEX" val="20163018"/>
  <p:tag name="KSO_WM_UNIT_ID" val="special20163018_7*i*57"/>
  <p:tag name="KSO_WM_UNIT_INDEX" val="57"/>
  <p:tag name="KSO_WM_UNIT_TYPE" val="i"/>
</p:tagLst>
</file>

<file path=ppt/tags/tag181.xml><?xml version="1.0" encoding="utf-8"?>
<p:tagLst xmlns:p="http://schemas.openxmlformats.org/presentationml/2006/main">
  <p:tag name="AS_UNIQUEID" val="828"/>
</p:tagLst>
</file>

<file path=ppt/tags/tag182.xml><?xml version="1.0" encoding="utf-8"?>
<p:tagLst xmlns:p="http://schemas.openxmlformats.org/presentationml/2006/main">
  <p:tag name="AS_UNIQUEID" val="829"/>
</p:tagLst>
</file>

<file path=ppt/tags/tag183.xml><?xml version="1.0" encoding="utf-8"?>
<p:tagLst xmlns:p="http://schemas.openxmlformats.org/presentationml/2006/main">
  <p:tag name="AS_UNIQUEID" val="830"/>
</p:tagLst>
</file>

<file path=ppt/tags/tag184.xml><?xml version="1.0" encoding="utf-8"?>
<p:tagLst xmlns:p="http://schemas.openxmlformats.org/presentationml/2006/main">
  <p:tag name="AS_UNIQUEID" val="831"/>
</p:tagLst>
</file>

<file path=ppt/tags/tag185.xml><?xml version="1.0" encoding="utf-8"?>
<p:tagLst xmlns:p="http://schemas.openxmlformats.org/presentationml/2006/main">
  <p:tag name="AS_UNIQUEID" val="832"/>
</p:tagLst>
</file>

<file path=ppt/tags/tag186.xml><?xml version="1.0" encoding="utf-8"?>
<p:tagLst xmlns:p="http://schemas.openxmlformats.org/presentationml/2006/main">
  <p:tag name="AS_UNIQUEID" val="833"/>
</p:tagLst>
</file>

<file path=ppt/tags/tag187.xml><?xml version="1.0" encoding="utf-8"?>
<p:tagLst xmlns:p="http://schemas.openxmlformats.org/presentationml/2006/main">
  <p:tag name="AS_UNIQUEID" val="834"/>
</p:tagLst>
</file>

<file path=ppt/tags/tag188.xml><?xml version="1.0" encoding="utf-8"?>
<p:tagLst xmlns:p="http://schemas.openxmlformats.org/presentationml/2006/main">
  <p:tag name="KSO_WM_BEAUTIFY_FLAG" val="#wm#"/>
  <p:tag name="KSO_WM_SLIDE_ID" val="basetag20163018_7"/>
  <p:tag name="KSO_WM_SLIDE_INDEX" val="7"/>
  <p:tag name="KSO_WM_SLIDE_ITEM_CNT" val="0"/>
  <p:tag name="KSO_WM_SLIDE_LAYOUT" val="a_f"/>
  <p:tag name="KSO_WM_SLIDE_LAYOUT_CNT" val="0_0"/>
  <p:tag name="KSO_WM_SLIDE_TYPE" val="text"/>
  <p:tag name="KSO_WM_TAG_VERSION" val="1.0"/>
  <p:tag name="KSO_WM_TEMPLATE_CATEGORY" val="basetag"/>
  <p:tag name="KSO_WM_TEMPLATE_INDEX" val="20163018"/>
</p:tagLst>
</file>

<file path=ppt/tags/tag189.xml><?xml version="1.0" encoding="utf-8"?>
<p:tagLst xmlns:p="http://schemas.openxmlformats.org/presentationml/2006/main">
  <p:tag name="AS_UNIQUEID" val="950"/>
</p:tagLst>
</file>

<file path=ppt/tags/tag19.xml><?xml version="1.0" encoding="utf-8"?>
<p:tagLst xmlns:p="http://schemas.openxmlformats.org/presentationml/2006/main">
  <p:tag name="AS_UNIQUEID" val="8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0.xml><?xml version="1.0" encoding="utf-8"?>
<p:tagLst xmlns:p="http://schemas.openxmlformats.org/presentationml/2006/main">
  <p:tag name="AS_UNIQUEID" val="951"/>
</p:tagLst>
</file>

<file path=ppt/tags/tag191.xml><?xml version="1.0" encoding="utf-8"?>
<p:tagLst xmlns:p="http://schemas.openxmlformats.org/presentationml/2006/main">
  <p:tag name="AS_UNIQUEID" val="952"/>
</p:tagLst>
</file>

<file path=ppt/tags/tag192.xml><?xml version="1.0" encoding="utf-8"?>
<p:tagLst xmlns:p="http://schemas.openxmlformats.org/presentationml/2006/main">
  <p:tag name="AS_UNIQUEID" val="953"/>
</p:tagLst>
</file>

<file path=ppt/tags/tag193.xml><?xml version="1.0" encoding="utf-8"?>
<p:tagLst xmlns:p="http://schemas.openxmlformats.org/presentationml/2006/main">
  <p:tag name="AS_UNIQUEID" val="954"/>
</p:tagLst>
</file>

<file path=ppt/tags/tag194.xml><?xml version="1.0" encoding="utf-8"?>
<p:tagLst xmlns:p="http://schemas.openxmlformats.org/presentationml/2006/main">
  <p:tag name="AS_UNIQUEID" val="778"/>
  <p:tag name="KSO_WM_BEAUTIFY_FLAG" val="#wm#"/>
  <p:tag name="KSO_WM_TAG_VERSION" val="1.0"/>
  <p:tag name="KSO_WM_TEMPLATE_CATEGORY" val="special"/>
  <p:tag name="KSO_WM_TEMPLATE_INDEX" val="20163018"/>
  <p:tag name="KSO_WM_UNIT_ID" val="special20163018_3*i*0"/>
  <p:tag name="KSO_WM_UNIT_INDEX" val="0"/>
  <p:tag name="KSO_WM_UNIT_TYPE" val="i"/>
</p:tagLst>
</file>

<file path=ppt/tags/tag195.xml><?xml version="1.0" encoding="utf-8"?>
<p:tagLst xmlns:p="http://schemas.openxmlformats.org/presentationml/2006/main">
  <p:tag name="AS_UNIQUEID" val="955"/>
</p:tagLst>
</file>

<file path=ppt/tags/tag196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TEMPLATE_CATEGORY" val="special"/>
  <p:tag name="KSO_WM_TEMPLATE_INDEX" val="20163018"/>
  <p:tag name="KSO_WM_UNIT_ID" val="special20163018_3*i*1"/>
  <p:tag name="KSO_WM_UNIT_INDEX" val="1"/>
  <p:tag name="KSO_WM_UNIT_TYPE" val="i"/>
</p:tagLst>
</file>

<file path=ppt/tags/tag197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TEMPLATE_CATEGORY" val="special"/>
  <p:tag name="KSO_WM_TEMPLATE_INDEX" val="20163018"/>
  <p:tag name="KSO_WM_UNIT_ID" val="special20163018_3*i*2"/>
  <p:tag name="KSO_WM_UNIT_INDEX" val="2"/>
  <p:tag name="KSO_WM_UNIT_TYPE" val="i"/>
</p:tagLst>
</file>

<file path=ppt/tags/tag198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TEMPLATE_CATEGORY" val="special"/>
  <p:tag name="KSO_WM_TEMPLATE_INDEX" val="20163018"/>
  <p:tag name="KSO_WM_UNIT_ID" val="special20163018_3*i*3"/>
  <p:tag name="KSO_WM_UNIT_INDEX" val="3"/>
  <p:tag name="KSO_WM_UNIT_TYPE" val="i"/>
</p:tagLst>
</file>

<file path=ppt/tags/tag199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TEMPLATE_CATEGORY" val="special"/>
  <p:tag name="KSO_WM_TEMPLATE_INDEX" val="20163018"/>
  <p:tag name="KSO_WM_UNIT_ID" val="special20163018_3*i*4"/>
  <p:tag name="KSO_WM_UNIT_INDEX" val="4"/>
  <p:tag name="KSO_WM_UNIT_TYPE" val="i"/>
</p:tagLst>
</file>

<file path=ppt/tags/tag2.xml><?xml version="1.0" encoding="utf-8"?>
<p:tagLst xmlns:p="http://schemas.openxmlformats.org/presentationml/2006/main">
  <p:tag name="AS_UNIQUEID" val="836"/>
</p:tagLst>
</file>

<file path=ppt/tags/tag20.xml><?xml version="1.0" encoding="utf-8"?>
<p:tagLst xmlns:p="http://schemas.openxmlformats.org/presentationml/2006/main">
  <p:tag name="AS_UNIQUEID" val="854"/>
</p:tagLst>
</file>

<file path=ppt/tags/tag200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TEMPLATE_CATEGORY" val="special"/>
  <p:tag name="KSO_WM_TEMPLATE_INDEX" val="20163018"/>
  <p:tag name="KSO_WM_UNIT_ID" val="special20163018_3*i*5"/>
  <p:tag name="KSO_WM_UNIT_INDEX" val="5"/>
  <p:tag name="KSO_WM_UNIT_TYPE" val="i"/>
</p:tagLst>
</file>

<file path=ppt/tags/tag201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TEMPLATE_CATEGORY" val="special"/>
  <p:tag name="KSO_WM_TEMPLATE_INDEX" val="20163018"/>
  <p:tag name="KSO_WM_UNIT_ID" val="special20163018_3*i*6"/>
  <p:tag name="KSO_WM_UNIT_INDEX" val="6"/>
  <p:tag name="KSO_WM_UNIT_TYPE" val="i"/>
</p:tagLst>
</file>

<file path=ppt/tags/tag202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TEMPLATE_CATEGORY" val="special"/>
  <p:tag name="KSO_WM_TEMPLATE_INDEX" val="20163018"/>
  <p:tag name="KSO_WM_UNIT_ID" val="special20163018_3*i*23"/>
  <p:tag name="KSO_WM_UNIT_INDEX" val="23"/>
  <p:tag name="KSO_WM_UNIT_TYPE" val="i"/>
</p:tagLst>
</file>

<file path=ppt/tags/tag203.xml><?xml version="1.0" encoding="utf-8"?>
<p:tagLst xmlns:p="http://schemas.openxmlformats.org/presentationml/2006/main">
  <p:tag name="AS_UNIQUEID" val="786"/>
</p:tagLst>
</file>

<file path=ppt/tags/tag204.xml><?xml version="1.0" encoding="utf-8"?>
<p:tagLst xmlns:p="http://schemas.openxmlformats.org/presentationml/2006/main">
  <p:tag name="AS_UNIQUEID" val="956"/>
</p:tagLst>
</file>

<file path=ppt/tags/tag205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TEMPLATE_CATEGORY" val="special"/>
  <p:tag name="KSO_WM_TEMPLATE_INDEX" val="20163018"/>
  <p:tag name="KSO_WM_UNIT_ID" val="special20163018_3*i*1"/>
  <p:tag name="KSO_WM_UNIT_INDEX" val="1"/>
  <p:tag name="KSO_WM_UNIT_TYPE" val="i"/>
</p:tagLst>
</file>

<file path=ppt/tags/tag206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TEMPLATE_CATEGORY" val="special"/>
  <p:tag name="KSO_WM_TEMPLATE_INDEX" val="20163018"/>
  <p:tag name="KSO_WM_UNIT_ID" val="special20163018_3*i*2"/>
  <p:tag name="KSO_WM_UNIT_INDEX" val="2"/>
  <p:tag name="KSO_WM_UNIT_TYPE" val="i"/>
</p:tagLst>
</file>

<file path=ppt/tags/tag207.xml><?xml version="1.0" encoding="utf-8"?>
<p:tagLst xmlns:p="http://schemas.openxmlformats.org/presentationml/2006/main">
  <p:tag name="AS_UNIQUEID" val="957"/>
</p:tagLst>
</file>

<file path=ppt/tags/tag208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TEMPLATE_CATEGORY" val="special"/>
  <p:tag name="KSO_WM_TEMPLATE_INDEX" val="20163018"/>
  <p:tag name="KSO_WM_UNIT_ID" val="special20163018_3*i*1"/>
  <p:tag name="KSO_WM_UNIT_INDEX" val="1"/>
  <p:tag name="KSO_WM_UNIT_TYPE" val="i"/>
</p:tagLst>
</file>

<file path=ppt/tags/tag209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TEMPLATE_CATEGORY" val="special"/>
  <p:tag name="KSO_WM_TEMPLATE_INDEX" val="20163018"/>
  <p:tag name="KSO_WM_UNIT_ID" val="special20163018_3*i*2"/>
  <p:tag name="KSO_WM_UNIT_INDEX" val="2"/>
  <p:tag name="KSO_WM_UNIT_TYPE" val="i"/>
</p:tagLst>
</file>

<file path=ppt/tags/tag21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TEMPLATE_CATEGORY" val="special"/>
  <p:tag name="KSO_WM_TEMPLATE_INDEX" val="20163018"/>
  <p:tag name="KSO_WM_UNIT_ID" val="special20163018_1*i*0"/>
  <p:tag name="KSO_WM_UNIT_INDEX" val="0"/>
  <p:tag name="KSO_WM_UNIT_TYPE" val="i"/>
</p:tagLst>
</file>

<file path=ppt/tags/tag210.xml><?xml version="1.0" encoding="utf-8"?>
<p:tagLst xmlns:p="http://schemas.openxmlformats.org/presentationml/2006/main">
  <p:tag name="AS_UNIQUEID" val="213"/>
</p:tagLst>
</file>

<file path=ppt/tags/tag211.xml><?xml version="1.0" encoding="utf-8"?>
<p:tagLst xmlns:p="http://schemas.openxmlformats.org/presentationml/2006/main">
  <p:tag name="AS_UNIQUEID" val="214"/>
</p:tagLst>
</file>

<file path=ppt/tags/tag212.xml><?xml version="1.0" encoding="utf-8"?>
<p:tagLst xmlns:p="http://schemas.openxmlformats.org/presentationml/2006/main">
  <p:tag name="AS_UNIQUEID" val="958"/>
</p:tagLst>
</file>

<file path=ppt/tags/tag213.xml><?xml version="1.0" encoding="utf-8"?>
<p:tagLst xmlns:p="http://schemas.openxmlformats.org/presentationml/2006/main">
  <p:tag name="KSO_WM_BEAUTIFY_FLAG" val="#wm#"/>
  <p:tag name="KSO_WM_SLIDE_ID" val="basetag20163018_3"/>
  <p:tag name="KSO_WM_SLIDE_INDEX" val="3"/>
  <p:tag name="KSO_WM_SLIDE_ITEM_CNT" val="0"/>
  <p:tag name="KSO_WM_SLIDE_LAYOUT" val="a_f"/>
  <p:tag name="KSO_WM_SLIDE_LAYOUT_CNT" val="0_0"/>
  <p:tag name="KSO_WM_SLIDE_TYPE" val="text"/>
  <p:tag name="KSO_WM_TAG_VERSION" val="1.0"/>
  <p:tag name="KSO_WM_TEMPLATE_CATEGORY" val="basetag"/>
  <p:tag name="KSO_WM_TEMPLATE_INDEX" val="20163018"/>
</p:tagLst>
</file>

<file path=ppt/tags/tag214.xml><?xml version="1.0" encoding="utf-8"?>
<p:tagLst xmlns:p="http://schemas.openxmlformats.org/presentationml/2006/main">
  <p:tag name="AS_UNIQUEID" val="959"/>
</p:tagLst>
</file>

<file path=ppt/tags/tag215.xml><?xml version="1.0" encoding="utf-8"?>
<p:tagLst xmlns:p="http://schemas.openxmlformats.org/presentationml/2006/main">
  <p:tag name="AS_UNIQUEID" val="960"/>
</p:tagLst>
</file>

<file path=ppt/tags/tag216.xml><?xml version="1.0" encoding="utf-8"?>
<p:tagLst xmlns:p="http://schemas.openxmlformats.org/presentationml/2006/main">
  <p:tag name="AS_UNIQUEID" val="961"/>
</p:tagLst>
</file>

<file path=ppt/tags/tag217.xml><?xml version="1.0" encoding="utf-8"?>
<p:tagLst xmlns:p="http://schemas.openxmlformats.org/presentationml/2006/main">
  <p:tag name="AS_UNIQUEID" val="962"/>
</p:tagLst>
</file>

<file path=ppt/tags/tag218.xml><?xml version="1.0" encoding="utf-8"?>
<p:tagLst xmlns:p="http://schemas.openxmlformats.org/presentationml/2006/main">
  <p:tag name="AS_UNIQUEID" val="963"/>
</p:tagLst>
</file>

<file path=ppt/tags/tag219.xml><?xml version="1.0" encoding="utf-8"?>
<p:tagLst xmlns:p="http://schemas.openxmlformats.org/presentationml/2006/main">
  <p:tag name="AS_UNIQUEID" val="964"/>
</p:tagLst>
</file>

<file path=ppt/tags/tag22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TEMPLATE_CATEGORY" val="special"/>
  <p:tag name="KSO_WM_TEMPLATE_INDEX" val="20163018"/>
  <p:tag name="KSO_WM_UNIT_ID" val="special20163018_1*i*2"/>
  <p:tag name="KSO_WM_UNIT_INDEX" val="2"/>
  <p:tag name="KSO_WM_UNIT_TYPE" val="i"/>
</p:tagLst>
</file>

<file path=ppt/tags/tag220.xml><?xml version="1.0" encoding="utf-8"?>
<p:tagLst xmlns:p="http://schemas.openxmlformats.org/presentationml/2006/main">
  <p:tag name="AS_UNIQUEID" val="965"/>
</p:tagLst>
</file>

<file path=ppt/tags/tag221.xml><?xml version="1.0" encoding="utf-8"?>
<p:tagLst xmlns:p="http://schemas.openxmlformats.org/presentationml/2006/main">
  <p:tag name="AS_UNIQUEID" val="966"/>
</p:tagLst>
</file>

<file path=ppt/tags/tag222.xml><?xml version="1.0" encoding="utf-8"?>
<p:tagLst xmlns:p="http://schemas.openxmlformats.org/presentationml/2006/main">
  <p:tag name="AS_UNIQUEID" val="967"/>
</p:tagLst>
</file>

<file path=ppt/tags/tag223.xml><?xml version="1.0" encoding="utf-8"?>
<p:tagLst xmlns:p="http://schemas.openxmlformats.org/presentationml/2006/main">
  <p:tag name="AS_UNIQUEID" val="968"/>
</p:tagLst>
</file>

<file path=ppt/tags/tag224.xml><?xml version="1.0" encoding="utf-8"?>
<p:tagLst xmlns:p="http://schemas.openxmlformats.org/presentationml/2006/main">
  <p:tag name="AS_UNIQUEID" val="2"/>
</p:tagLst>
</file>

<file path=ppt/tags/tag225.xml><?xml version="1.0" encoding="utf-8"?>
<p:tagLst xmlns:p="http://schemas.openxmlformats.org/presentationml/2006/main">
  <p:tag name="AS_UNIQUEID" val="3"/>
</p:tagLst>
</file>

<file path=ppt/tags/tag226.xml><?xml version="1.0" encoding="utf-8"?>
<p:tagLst xmlns:p="http://schemas.openxmlformats.org/presentationml/2006/main">
  <p:tag name="AS_UNIQUEID" val="969"/>
</p:tagLst>
</file>

<file path=ppt/tags/tag227.xml><?xml version="1.0" encoding="utf-8"?>
<p:tagLst xmlns:p="http://schemas.openxmlformats.org/presentationml/2006/main">
  <p:tag name="AS_UNIQUEID" val="970"/>
</p:tagLst>
</file>

<file path=ppt/tags/tag228.xml><?xml version="1.0" encoding="utf-8"?>
<p:tagLst xmlns:p="http://schemas.openxmlformats.org/presentationml/2006/main">
  <p:tag name="AS_UNIQUEID" val="5"/>
</p:tagLst>
</file>

<file path=ppt/tags/tag229.xml><?xml version="1.0" encoding="utf-8"?>
<p:tagLst xmlns:p="http://schemas.openxmlformats.org/presentationml/2006/main">
  <p:tag name="AS_UNIQUEID" val="6"/>
</p:tagLst>
</file>

<file path=ppt/tags/tag23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TEMPLATE_CATEGORY" val="special"/>
  <p:tag name="KSO_WM_TEMPLATE_INDEX" val="20163018"/>
  <p:tag name="KSO_WM_UNIT_ID" val="special20163018_1*i*5"/>
  <p:tag name="KSO_WM_UNIT_INDEX" val="5"/>
  <p:tag name="KSO_WM_UNIT_TYPE" val="i"/>
</p:tagLst>
</file>

<file path=ppt/tags/tag230.xml><?xml version="1.0" encoding="utf-8"?>
<p:tagLst xmlns:p="http://schemas.openxmlformats.org/presentationml/2006/main">
  <p:tag name="AS_UNIQUEID" val="971"/>
</p:tagLst>
</file>

<file path=ppt/tags/tag231.xml><?xml version="1.0" encoding="utf-8"?>
<p:tagLst xmlns:p="http://schemas.openxmlformats.org/presentationml/2006/main">
  <p:tag name="AS_UNIQUEID" val="972"/>
</p:tagLst>
</file>

<file path=ppt/tags/tag232.xml><?xml version="1.0" encoding="utf-8"?>
<p:tagLst xmlns:p="http://schemas.openxmlformats.org/presentationml/2006/main">
  <p:tag name="AS_UNIQUEID" val="8"/>
</p:tagLst>
</file>

<file path=ppt/tags/tag233.xml><?xml version="1.0" encoding="utf-8"?>
<p:tagLst xmlns:p="http://schemas.openxmlformats.org/presentationml/2006/main">
  <p:tag name="AS_UNIQUEID" val="9"/>
</p:tagLst>
</file>

<file path=ppt/tags/tag234.xml><?xml version="1.0" encoding="utf-8"?>
<p:tagLst xmlns:p="http://schemas.openxmlformats.org/presentationml/2006/main">
  <p:tag name="AS_UNIQUEID" val="973"/>
</p:tagLst>
</file>

<file path=ppt/tags/tag235.xml><?xml version="1.0" encoding="utf-8"?>
<p:tagLst xmlns:p="http://schemas.openxmlformats.org/presentationml/2006/main">
  <p:tag name="AS_UNIQUEID" val="974"/>
</p:tagLst>
</file>

<file path=ppt/tags/tag236.xml><?xml version="1.0" encoding="utf-8"?>
<p:tagLst xmlns:p="http://schemas.openxmlformats.org/presentationml/2006/main">
  <p:tag name="AS_UNIQUEID" val="975"/>
</p:tagLst>
</file>

<file path=ppt/tags/tag237.xml><?xml version="1.0" encoding="utf-8"?>
<p:tagLst xmlns:p="http://schemas.openxmlformats.org/presentationml/2006/main">
  <p:tag name="AS_UNIQUEID" val="11"/>
</p:tagLst>
</file>

<file path=ppt/tags/tag238.xml><?xml version="1.0" encoding="utf-8"?>
<p:tagLst xmlns:p="http://schemas.openxmlformats.org/presentationml/2006/main">
  <p:tag name="AS_UNIQUEID" val="12"/>
</p:tagLst>
</file>

<file path=ppt/tags/tag239.xml><?xml version="1.0" encoding="utf-8"?>
<p:tagLst xmlns:p="http://schemas.openxmlformats.org/presentationml/2006/main">
  <p:tag name="AS_UNIQUEID" val="976"/>
</p:tagLst>
</file>

<file path=ppt/tags/tag24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TEMPLATE_CATEGORY" val="special"/>
  <p:tag name="KSO_WM_TEMPLATE_INDEX" val="20163018"/>
  <p:tag name="KSO_WM_UNIT_ID" val="special20163018_1*i*24"/>
  <p:tag name="KSO_WM_UNIT_INDEX" val="24"/>
  <p:tag name="KSO_WM_UNIT_TYPE" val="i"/>
</p:tagLst>
</file>

<file path=ppt/tags/tag240.xml><?xml version="1.0" encoding="utf-8"?>
<p:tagLst xmlns:p="http://schemas.openxmlformats.org/presentationml/2006/main">
  <p:tag name="AS_UNIQUEID" val="977"/>
</p:tagLst>
</file>

<file path=ppt/tags/tag241.xml><?xml version="1.0" encoding="utf-8"?>
<p:tagLst xmlns:p="http://schemas.openxmlformats.org/presentationml/2006/main">
  <p:tag name="AS_UNIQUEID" val="978"/>
</p:tagLst>
</file>

<file path=ppt/tags/tag242.xml><?xml version="1.0" encoding="utf-8"?>
<p:tagLst xmlns:p="http://schemas.openxmlformats.org/presentationml/2006/main">
  <p:tag name="AS_UNIQUEID" val="979"/>
</p:tagLst>
</file>

<file path=ppt/tags/tag243.xml><?xml version="1.0" encoding="utf-8"?>
<p:tagLst xmlns:p="http://schemas.openxmlformats.org/presentationml/2006/main">
  <p:tag name="AS_UNIQUEID" val="980"/>
</p:tagLst>
</file>

<file path=ppt/tags/tag244.xml><?xml version="1.0" encoding="utf-8"?>
<p:tagLst xmlns:p="http://schemas.openxmlformats.org/presentationml/2006/main">
  <p:tag name="AS_UNIQUEID" val="981"/>
</p:tagLst>
</file>

<file path=ppt/tags/tag245.xml><?xml version="1.0" encoding="utf-8"?>
<p:tagLst xmlns:p="http://schemas.openxmlformats.org/presentationml/2006/main">
  <p:tag name="AS_UNIQUEID" val="982"/>
</p:tagLst>
</file>

<file path=ppt/tags/tag246.xml><?xml version="1.0" encoding="utf-8"?>
<p:tagLst xmlns:p="http://schemas.openxmlformats.org/presentationml/2006/main">
  <p:tag name="AS_UNIQUEID" val="983"/>
</p:tagLst>
</file>

<file path=ppt/tags/tag247.xml><?xml version="1.0" encoding="utf-8"?>
<p:tagLst xmlns:p="http://schemas.openxmlformats.org/presentationml/2006/main">
  <p:tag name="AS_UNIQUEID" val="984"/>
</p:tagLst>
</file>

<file path=ppt/tags/tag248.xml><?xml version="1.0" encoding="utf-8"?>
<p:tagLst xmlns:p="http://schemas.openxmlformats.org/presentationml/2006/main">
  <p:tag name="AS_UNIQUEID" val="985"/>
</p:tagLst>
</file>

<file path=ppt/tags/tag249.xml><?xml version="1.0" encoding="utf-8"?>
<p:tagLst xmlns:p="http://schemas.openxmlformats.org/presentationml/2006/main">
  <p:tag name="AS_UNIQUEID" val="986"/>
</p:tagLst>
</file>

<file path=ppt/tags/tag25.xml><?xml version="1.0" encoding="utf-8"?>
<p:tagLst xmlns:p="http://schemas.openxmlformats.org/presentationml/2006/main">
  <p:tag name="AS_UNIQUEID" val="676"/>
</p:tagLst>
</file>

<file path=ppt/tags/tag250.xml><?xml version="1.0" encoding="utf-8"?>
<p:tagLst xmlns:p="http://schemas.openxmlformats.org/presentationml/2006/main">
  <p:tag name="AS_UNIQUEID" val="987"/>
</p:tagLst>
</file>

<file path=ppt/tags/tag251.xml><?xml version="1.0" encoding="utf-8"?>
<p:tagLst xmlns:p="http://schemas.openxmlformats.org/presentationml/2006/main">
  <p:tag name="AS_UNIQUEID" val="988"/>
</p:tagLst>
</file>

<file path=ppt/tags/tag252.xml><?xml version="1.0" encoding="utf-8"?>
<p:tagLst xmlns:p="http://schemas.openxmlformats.org/presentationml/2006/main">
  <p:tag name="AS_UNIQUEID" val="989"/>
</p:tagLst>
</file>

<file path=ppt/tags/tag253.xml><?xml version="1.0" encoding="utf-8"?>
<p:tagLst xmlns:p="http://schemas.openxmlformats.org/presentationml/2006/main">
  <p:tag name="AS_UNIQUEID" val="990"/>
</p:tagLst>
</file>

<file path=ppt/tags/tag254.xml><?xml version="1.0" encoding="utf-8"?>
<p:tagLst xmlns:p="http://schemas.openxmlformats.org/presentationml/2006/main">
  <p:tag name="AS_UNIQUEID" val="991"/>
</p:tagLst>
</file>

<file path=ppt/tags/tag255.xml><?xml version="1.0" encoding="utf-8"?>
<p:tagLst xmlns:p="http://schemas.openxmlformats.org/presentationml/2006/main">
  <p:tag name="AS_UNIQUEID" val="992"/>
</p:tagLst>
</file>

<file path=ppt/tags/tag256.xml><?xml version="1.0" encoding="utf-8"?>
<p:tagLst xmlns:p="http://schemas.openxmlformats.org/presentationml/2006/main">
  <p:tag name="AS_UNIQUEID" val="993"/>
</p:tagLst>
</file>

<file path=ppt/tags/tag257.xml><?xml version="1.0" encoding="utf-8"?>
<p:tagLst xmlns:p="http://schemas.openxmlformats.org/presentationml/2006/main">
  <p:tag name="AS_UNIQUEID" val="994"/>
</p:tagLst>
</file>

<file path=ppt/tags/tag258.xml><?xml version="1.0" encoding="utf-8"?>
<p:tagLst xmlns:p="http://schemas.openxmlformats.org/presentationml/2006/main">
  <p:tag name="AS_UNIQUEID" val="995"/>
</p:tagLst>
</file>

<file path=ppt/tags/tag259.xml><?xml version="1.0" encoding="utf-8"?>
<p:tagLst xmlns:p="http://schemas.openxmlformats.org/presentationml/2006/main">
  <p:tag name="AS_UNIQUEID" val="996"/>
</p:tagLst>
</file>

<file path=ppt/tags/tag26.xml><?xml version="1.0" encoding="utf-8"?>
<p:tagLst xmlns:p="http://schemas.openxmlformats.org/presentationml/2006/main">
  <p:tag name="AS_UNIQUEID" val="677"/>
</p:tagLst>
</file>

<file path=ppt/tags/tag260.xml><?xml version="1.0" encoding="utf-8"?>
<p:tagLst xmlns:p="http://schemas.openxmlformats.org/presentationml/2006/main">
  <p:tag name="AS_UNIQUEID" val="997"/>
</p:tagLst>
</file>

<file path=ppt/tags/tag261.xml><?xml version="1.0" encoding="utf-8"?>
<p:tagLst xmlns:p="http://schemas.openxmlformats.org/presentationml/2006/main">
  <p:tag name="AS_UNIQUEID" val="998"/>
</p:tagLst>
</file>

<file path=ppt/tags/tag262.xml><?xml version="1.0" encoding="utf-8"?>
<p:tagLst xmlns:p="http://schemas.openxmlformats.org/presentationml/2006/main">
  <p:tag name="AS_UNIQUEID" val="999"/>
</p:tagLst>
</file>

<file path=ppt/tags/tag263.xml><?xml version="1.0" encoding="utf-8"?>
<p:tagLst xmlns:p="http://schemas.openxmlformats.org/presentationml/2006/main">
  <p:tag name="AS_UNIQUEID" val="1000"/>
</p:tagLst>
</file>

<file path=ppt/tags/tag264.xml><?xml version="1.0" encoding="utf-8"?>
<p:tagLst xmlns:p="http://schemas.openxmlformats.org/presentationml/2006/main">
  <p:tag name="AS_UNIQUEID" val="1001"/>
</p:tagLst>
</file>

<file path=ppt/tags/tag265.xml><?xml version="1.0" encoding="utf-8"?>
<p:tagLst xmlns:p="http://schemas.openxmlformats.org/presentationml/2006/main">
  <p:tag name="AS_UNIQUEID" val="1002"/>
</p:tagLst>
</file>

<file path=ppt/tags/tag266.xml><?xml version="1.0" encoding="utf-8"?>
<p:tagLst xmlns:p="http://schemas.openxmlformats.org/presentationml/2006/main">
  <p:tag name="AS_UNIQUEID" val="1003"/>
</p:tagLst>
</file>

<file path=ppt/tags/tag267.xml><?xml version="1.0" encoding="utf-8"?>
<p:tagLst xmlns:p="http://schemas.openxmlformats.org/presentationml/2006/main">
  <p:tag name="AS_UNIQUEID" val="1004"/>
</p:tagLst>
</file>

<file path=ppt/tags/tag268.xml><?xml version="1.0" encoding="utf-8"?>
<p:tagLst xmlns:p="http://schemas.openxmlformats.org/presentationml/2006/main">
  <p:tag name="AS_UNIQUEID" val="1005"/>
</p:tagLst>
</file>

<file path=ppt/tags/tag269.xml><?xml version="1.0" encoding="utf-8"?>
<p:tagLst xmlns:p="http://schemas.openxmlformats.org/presentationml/2006/main">
  <p:tag name="AS_UNIQUEID" val="1006"/>
</p:tagLst>
</file>

<file path=ppt/tags/tag27.xml><?xml version="1.0" encoding="utf-8"?>
<p:tagLst xmlns:p="http://schemas.openxmlformats.org/presentationml/2006/main">
  <p:tag name="AS_UNIQUEID" val="678"/>
</p:tagLst>
</file>

<file path=ppt/tags/tag270.xml><?xml version="1.0" encoding="utf-8"?>
<p:tagLst xmlns:p="http://schemas.openxmlformats.org/presentationml/2006/main">
  <p:tag name="AS_UNIQUEID" val="1007"/>
</p:tagLst>
</file>

<file path=ppt/tags/tag271.xml><?xml version="1.0" encoding="utf-8"?>
<p:tagLst xmlns:p="http://schemas.openxmlformats.org/presentationml/2006/main">
  <p:tag name="AS_UNIQUEID" val="1008"/>
</p:tagLst>
</file>

<file path=ppt/tags/tag272.xml><?xml version="1.0" encoding="utf-8"?>
<p:tagLst xmlns:p="http://schemas.openxmlformats.org/presentationml/2006/main">
  <p:tag name="AS_UNIQUEID" val="1009"/>
</p:tagLst>
</file>

<file path=ppt/tags/tag273.xml><?xml version="1.0" encoding="utf-8"?>
<p:tagLst xmlns:p="http://schemas.openxmlformats.org/presentationml/2006/main">
  <p:tag name="AS_UNIQUEID" val="1010"/>
</p:tagLst>
</file>

<file path=ppt/tags/tag274.xml><?xml version="1.0" encoding="utf-8"?>
<p:tagLst xmlns:p="http://schemas.openxmlformats.org/presentationml/2006/main">
  <p:tag name="AS_UNIQUEID" val="1011"/>
</p:tagLst>
</file>

<file path=ppt/tags/tag275.xml><?xml version="1.0" encoding="utf-8"?>
<p:tagLst xmlns:p="http://schemas.openxmlformats.org/presentationml/2006/main">
  <p:tag name="AS_UNIQUEID" val="1012"/>
</p:tagLst>
</file>

<file path=ppt/tags/tag276.xml><?xml version="1.0" encoding="utf-8"?>
<p:tagLst xmlns:p="http://schemas.openxmlformats.org/presentationml/2006/main">
  <p:tag name="AS_UNIQUEID" val="1013"/>
</p:tagLst>
</file>

<file path=ppt/tags/tag277.xml><?xml version="1.0" encoding="utf-8"?>
<p:tagLst xmlns:p="http://schemas.openxmlformats.org/presentationml/2006/main">
  <p:tag name="AS_UNIQUEID" val="1014"/>
</p:tagLst>
</file>

<file path=ppt/tags/tag278.xml><?xml version="1.0" encoding="utf-8"?>
<p:tagLst xmlns:p="http://schemas.openxmlformats.org/presentationml/2006/main">
  <p:tag name="AS_UNIQUEID" val="1015"/>
</p:tagLst>
</file>

<file path=ppt/tags/tag279.xml><?xml version="1.0" encoding="utf-8"?>
<p:tagLst xmlns:p="http://schemas.openxmlformats.org/presentationml/2006/main">
  <p:tag name="AS_UNIQUEID" val="1016"/>
</p:tagLst>
</file>

<file path=ppt/tags/tag28.xml><?xml version="1.0" encoding="utf-8"?>
<p:tagLst xmlns:p="http://schemas.openxmlformats.org/presentationml/2006/main">
  <p:tag name="AS_UNIQUEID" val="855"/>
</p:tagLst>
</file>

<file path=ppt/tags/tag280.xml><?xml version="1.0" encoding="utf-8"?>
<p:tagLst xmlns:p="http://schemas.openxmlformats.org/presentationml/2006/main">
  <p:tag name="AS_UNIQUEID" val="1017"/>
</p:tagLst>
</file>

<file path=ppt/tags/tag281.xml><?xml version="1.0" encoding="utf-8"?>
<p:tagLst xmlns:p="http://schemas.openxmlformats.org/presentationml/2006/main">
  <p:tag name="AS_UNIQUEID" val="1018"/>
</p:tagLst>
</file>

<file path=ppt/tags/tag282.xml><?xml version="1.0" encoding="utf-8"?>
<p:tagLst xmlns:p="http://schemas.openxmlformats.org/presentationml/2006/main">
  <p:tag name="AS_UNIQUEID" val="1019"/>
</p:tagLst>
</file>

<file path=ppt/tags/tag283.xml><?xml version="1.0" encoding="utf-8"?>
<p:tagLst xmlns:p="http://schemas.openxmlformats.org/presentationml/2006/main">
  <p:tag name="AS_UNIQUEID" val="1020"/>
</p:tagLst>
</file>

<file path=ppt/tags/tag284.xml><?xml version="1.0" encoding="utf-8"?>
<p:tagLst xmlns:p="http://schemas.openxmlformats.org/presentationml/2006/main">
  <p:tag name="AS_UNIQUEID" val="1021"/>
</p:tagLst>
</file>

<file path=ppt/tags/tag285.xml><?xml version="1.0" encoding="utf-8"?>
<p:tagLst xmlns:p="http://schemas.openxmlformats.org/presentationml/2006/main">
  <p:tag name="AS_UNIQUEID" val="1022"/>
</p:tagLst>
</file>

<file path=ppt/tags/tag286.xml><?xml version="1.0" encoding="utf-8"?>
<p:tagLst xmlns:p="http://schemas.openxmlformats.org/presentationml/2006/main">
  <p:tag name="AS_UNIQUEID" val="1023"/>
</p:tagLst>
</file>

<file path=ppt/tags/tag287.xml><?xml version="1.0" encoding="utf-8"?>
<p:tagLst xmlns:p="http://schemas.openxmlformats.org/presentationml/2006/main">
  <p:tag name="AS_UNIQUEID" val="1024"/>
</p:tagLst>
</file>

<file path=ppt/tags/tag288.xml><?xml version="1.0" encoding="utf-8"?>
<p:tagLst xmlns:p="http://schemas.openxmlformats.org/presentationml/2006/main">
  <p:tag name="AS_UNIQUEID" val="1025"/>
</p:tagLst>
</file>

<file path=ppt/tags/tag289.xml><?xml version="1.0" encoding="utf-8"?>
<p:tagLst xmlns:p="http://schemas.openxmlformats.org/presentationml/2006/main">
  <p:tag name="AS_UNIQUEID" val="1026"/>
</p:tagLst>
</file>

<file path=ppt/tags/tag29.xml><?xml version="1.0" encoding="utf-8"?>
<p:tagLst xmlns:p="http://schemas.openxmlformats.org/presentationml/2006/main">
  <p:tag name="AS_UNIQUEID" val="856"/>
</p:tagLst>
</file>

<file path=ppt/tags/tag290.xml><?xml version="1.0" encoding="utf-8"?>
<p:tagLst xmlns:p="http://schemas.openxmlformats.org/presentationml/2006/main">
  <p:tag name="AS_UNIQUEID" val="1027"/>
</p:tagLst>
</file>

<file path=ppt/tags/tag291.xml><?xml version="1.0" encoding="utf-8"?>
<p:tagLst xmlns:p="http://schemas.openxmlformats.org/presentationml/2006/main">
  <p:tag name="AS_UNIQUEID" val="1028"/>
</p:tagLst>
</file>

<file path=ppt/tags/tag292.xml><?xml version="1.0" encoding="utf-8"?>
<p:tagLst xmlns:p="http://schemas.openxmlformats.org/presentationml/2006/main">
  <p:tag name="AS_UNIQUEID" val="1029"/>
</p:tagLst>
</file>

<file path=ppt/tags/tag293.xml><?xml version="1.0" encoding="utf-8"?>
<p:tagLst xmlns:p="http://schemas.openxmlformats.org/presentationml/2006/main">
  <p:tag name="AS_UNIQUEID" val="1030"/>
</p:tagLst>
</file>

<file path=ppt/tags/tag294.xml><?xml version="1.0" encoding="utf-8"?>
<p:tagLst xmlns:p="http://schemas.openxmlformats.org/presentationml/2006/main">
  <p:tag name="AS_UNIQUEID" val="1031"/>
</p:tagLst>
</file>

<file path=ppt/tags/tag295.xml><?xml version="1.0" encoding="utf-8"?>
<p:tagLst xmlns:p="http://schemas.openxmlformats.org/presentationml/2006/main">
  <p:tag name="AS_UNIQUEID" val="1032"/>
</p:tagLst>
</file>

<file path=ppt/tags/tag296.xml><?xml version="1.0" encoding="utf-8"?>
<p:tagLst xmlns:p="http://schemas.openxmlformats.org/presentationml/2006/main">
  <p:tag name="AS_UNIQUEID" val="1033"/>
</p:tagLst>
</file>

<file path=ppt/tags/tag297.xml><?xml version="1.0" encoding="utf-8"?>
<p:tagLst xmlns:p="http://schemas.openxmlformats.org/presentationml/2006/main">
  <p:tag name="AS_UNIQUEID" val="1034"/>
</p:tagLst>
</file>

<file path=ppt/tags/tag298.xml><?xml version="1.0" encoding="utf-8"?>
<p:tagLst xmlns:p="http://schemas.openxmlformats.org/presentationml/2006/main">
  <p:tag name="AS_UNIQUEID" val="1035"/>
</p:tagLst>
</file>

<file path=ppt/tags/tag299.xml><?xml version="1.0" encoding="utf-8"?>
<p:tagLst xmlns:p="http://schemas.openxmlformats.org/presentationml/2006/main">
  <p:tag name="AS_UNIQUEID" val="1036"/>
</p:tagLst>
</file>

<file path=ppt/tags/tag3.xml><?xml version="1.0" encoding="utf-8"?>
<p:tagLst xmlns:p="http://schemas.openxmlformats.org/presentationml/2006/main">
  <p:tag name="AS_UNIQUEID" val="837"/>
</p:tagLst>
</file>

<file path=ppt/tags/tag30.xml><?xml version="1.0" encoding="utf-8"?>
<p:tagLst xmlns:p="http://schemas.openxmlformats.org/presentationml/2006/main">
  <p:tag name="AS_UNIQUEID" val="857"/>
</p:tagLst>
</file>

<file path=ppt/tags/tag300.xml><?xml version="1.0" encoding="utf-8"?>
<p:tagLst xmlns:p="http://schemas.openxmlformats.org/presentationml/2006/main">
  <p:tag name="AS_UNIQUEID" val="1037"/>
</p:tagLst>
</file>

<file path=ppt/tags/tag301.xml><?xml version="1.0" encoding="utf-8"?>
<p:tagLst xmlns:p="http://schemas.openxmlformats.org/presentationml/2006/main">
  <p:tag name="AS_UNIQUEID" val="1038"/>
</p:tagLst>
</file>

<file path=ppt/tags/tag302.xml><?xml version="1.0" encoding="utf-8"?>
<p:tagLst xmlns:p="http://schemas.openxmlformats.org/presentationml/2006/main">
  <p:tag name="AS_UNIQUEID" val="1039"/>
</p:tagLst>
</file>

<file path=ppt/tags/tag303.xml><?xml version="1.0" encoding="utf-8"?>
<p:tagLst xmlns:p="http://schemas.openxmlformats.org/presentationml/2006/main">
  <p:tag name="AS_UNIQUEID" val="1040"/>
</p:tagLst>
</file>

<file path=ppt/tags/tag304.xml><?xml version="1.0" encoding="utf-8"?>
<p:tagLst xmlns:p="http://schemas.openxmlformats.org/presentationml/2006/main">
  <p:tag name="AS_UNIQUEID" val="1041"/>
</p:tagLst>
</file>

<file path=ppt/tags/tag305.xml><?xml version="1.0" encoding="utf-8"?>
<p:tagLst xmlns:p="http://schemas.openxmlformats.org/presentationml/2006/main">
  <p:tag name="AS_UNIQUEID" val="1042"/>
</p:tagLst>
</file>

<file path=ppt/tags/tag306.xml><?xml version="1.0" encoding="utf-8"?>
<p:tagLst xmlns:p="http://schemas.openxmlformats.org/presentationml/2006/main">
  <p:tag name="AS_UNIQUEID" val="1043"/>
</p:tagLst>
</file>

<file path=ppt/tags/tag307.xml><?xml version="1.0" encoding="utf-8"?>
<p:tagLst xmlns:p="http://schemas.openxmlformats.org/presentationml/2006/main">
  <p:tag name="AS_UNIQUEID" val="1044"/>
</p:tagLst>
</file>

<file path=ppt/tags/tag308.xml><?xml version="1.0" encoding="utf-8"?>
<p:tagLst xmlns:p="http://schemas.openxmlformats.org/presentationml/2006/main">
  <p:tag name="AS_UNIQUEID" val="1045"/>
</p:tagLst>
</file>

<file path=ppt/tags/tag309.xml><?xml version="1.0" encoding="utf-8"?>
<p:tagLst xmlns:p="http://schemas.openxmlformats.org/presentationml/2006/main">
  <p:tag name="AS_UNIQUEID" val="1046"/>
</p:tagLst>
</file>

<file path=ppt/tags/tag31.xml><?xml version="1.0" encoding="utf-8"?>
<p:tagLst xmlns:p="http://schemas.openxmlformats.org/presentationml/2006/main">
  <p:tag name="AS_UNIQUEID" val="858"/>
</p:tagLst>
</file>

<file path=ppt/tags/tag310.xml><?xml version="1.0" encoding="utf-8"?>
<p:tagLst xmlns:p="http://schemas.openxmlformats.org/presentationml/2006/main">
  <p:tag name="AS_UNIQUEID" val="1047"/>
</p:tagLst>
</file>

<file path=ppt/tags/tag311.xml><?xml version="1.0" encoding="utf-8"?>
<p:tagLst xmlns:p="http://schemas.openxmlformats.org/presentationml/2006/main">
  <p:tag name="AS_UNIQUEID" val="1048"/>
</p:tagLst>
</file>

<file path=ppt/tags/tag312.xml><?xml version="1.0" encoding="utf-8"?>
<p:tagLst xmlns:p="http://schemas.openxmlformats.org/presentationml/2006/main">
  <p:tag name="AS_UNIQUEID" val="1049"/>
</p:tagLst>
</file>

<file path=ppt/tags/tag313.xml><?xml version="1.0" encoding="utf-8"?>
<p:tagLst xmlns:p="http://schemas.openxmlformats.org/presentationml/2006/main">
  <p:tag name="AS_UNIQUEID" val="1050"/>
</p:tagLst>
</file>

<file path=ppt/tags/tag314.xml><?xml version="1.0" encoding="utf-8"?>
<p:tagLst xmlns:p="http://schemas.openxmlformats.org/presentationml/2006/main">
  <p:tag name="AS_UNIQUEID" val="1051"/>
</p:tagLst>
</file>

<file path=ppt/tags/tag315.xml><?xml version="1.0" encoding="utf-8"?>
<p:tagLst xmlns:p="http://schemas.openxmlformats.org/presentationml/2006/main">
  <p:tag name="AS_UNIQUEID" val="1052"/>
</p:tagLst>
</file>

<file path=ppt/tags/tag316.xml><?xml version="1.0" encoding="utf-8"?>
<p:tagLst xmlns:p="http://schemas.openxmlformats.org/presentationml/2006/main">
  <p:tag name="AS_UNIQUEID" val="1053"/>
</p:tagLst>
</file>

<file path=ppt/tags/tag317.xml><?xml version="1.0" encoding="utf-8"?>
<p:tagLst xmlns:p="http://schemas.openxmlformats.org/presentationml/2006/main">
  <p:tag name="AS_UNIQUEID" val="1054"/>
</p:tagLst>
</file>

<file path=ppt/tags/tag318.xml><?xml version="1.0" encoding="utf-8"?>
<p:tagLst xmlns:p="http://schemas.openxmlformats.org/presentationml/2006/main">
  <p:tag name="AS_UNIQUEID" val="1055"/>
</p:tagLst>
</file>

<file path=ppt/tags/tag319.xml><?xml version="1.0" encoding="utf-8"?>
<p:tagLst xmlns:p="http://schemas.openxmlformats.org/presentationml/2006/main">
  <p:tag name="AS_UNIQUEID" val="1056"/>
</p:tagLst>
</file>

<file path=ppt/tags/tag32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0.xml><?xml version="1.0" encoding="utf-8"?>
<p:tagLst xmlns:p="http://schemas.openxmlformats.org/presentationml/2006/main">
  <p:tag name="AS_UNIQUEID" val="1057"/>
</p:tagLst>
</file>

<file path=ppt/tags/tag321.xml><?xml version="1.0" encoding="utf-8"?>
<p:tagLst xmlns:p="http://schemas.openxmlformats.org/presentationml/2006/main">
  <p:tag name="AS_UNIQUEID" val="1058"/>
</p:tagLst>
</file>

<file path=ppt/tags/tag322.xml><?xml version="1.0" encoding="utf-8"?>
<p:tagLst xmlns:p="http://schemas.openxmlformats.org/presentationml/2006/main">
  <p:tag name="AS_UNIQUEID" val="1059"/>
</p:tagLst>
</file>

<file path=ppt/tags/tag323.xml><?xml version="1.0" encoding="utf-8"?>
<p:tagLst xmlns:p="http://schemas.openxmlformats.org/presentationml/2006/main">
  <p:tag name="AS_UNIQUEID" val="1060"/>
</p:tagLst>
</file>

<file path=ppt/tags/tag324.xml><?xml version="1.0" encoding="utf-8"?>
<p:tagLst xmlns:p="http://schemas.openxmlformats.org/presentationml/2006/main">
  <p:tag name="AS_UNIQUEID" val="1061"/>
</p:tagLst>
</file>

<file path=ppt/tags/tag325.xml><?xml version="1.0" encoding="utf-8"?>
<p:tagLst xmlns:p="http://schemas.openxmlformats.org/presentationml/2006/main">
  <p:tag name="AS_UNIQUEID" val="1062"/>
</p:tagLst>
</file>

<file path=ppt/tags/tag326.xml><?xml version="1.0" encoding="utf-8"?>
<p:tagLst xmlns:p="http://schemas.openxmlformats.org/presentationml/2006/main">
  <p:tag name="AS_UNIQUEID" val="1063"/>
</p:tagLst>
</file>

<file path=ppt/tags/tag327.xml><?xml version="1.0" encoding="utf-8"?>
<p:tagLst xmlns:p="http://schemas.openxmlformats.org/presentationml/2006/main">
  <p:tag name="AS_UNIQUEID" val="1064"/>
</p:tagLst>
</file>

<file path=ppt/tags/tag328.xml><?xml version="1.0" encoding="utf-8"?>
<p:tagLst xmlns:p="http://schemas.openxmlformats.org/presentationml/2006/main">
  <p:tag name="AS_UNIQUEID" val="1065"/>
</p:tagLst>
</file>

<file path=ppt/tags/tag329.xml><?xml version="1.0" encoding="utf-8"?>
<p:tagLst xmlns:p="http://schemas.openxmlformats.org/presentationml/2006/main">
  <p:tag name="AS_UNIQUEID" val="1066"/>
</p:tagLst>
</file>

<file path=ppt/tags/tag33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0.xml><?xml version="1.0" encoding="utf-8"?>
<p:tagLst xmlns:p="http://schemas.openxmlformats.org/presentationml/2006/main">
  <p:tag name="AS_UNIQUEID" val="1067"/>
</p:tagLst>
</file>

<file path=ppt/tags/tag331.xml><?xml version="1.0" encoding="utf-8"?>
<p:tagLst xmlns:p="http://schemas.openxmlformats.org/presentationml/2006/main">
  <p:tag name="AS_UNIQUEID" val="1068"/>
</p:tagLst>
</file>

<file path=ppt/tags/tag332.xml><?xml version="1.0" encoding="utf-8"?>
<p:tagLst xmlns:p="http://schemas.openxmlformats.org/presentationml/2006/main">
  <p:tag name="AS_UNIQUEID" val="1069"/>
</p:tagLst>
</file>

<file path=ppt/tags/tag333.xml><?xml version="1.0" encoding="utf-8"?>
<p:tagLst xmlns:p="http://schemas.openxmlformats.org/presentationml/2006/main">
  <p:tag name="AS_UNIQUEID" val="1070"/>
</p:tagLst>
</file>

<file path=ppt/tags/tag334.xml><?xml version="1.0" encoding="utf-8"?>
<p:tagLst xmlns:p="http://schemas.openxmlformats.org/presentationml/2006/main">
  <p:tag name="AS_UNIQUEID" val="1071"/>
</p:tagLst>
</file>

<file path=ppt/tags/tag335.xml><?xml version="1.0" encoding="utf-8"?>
<p:tagLst xmlns:p="http://schemas.openxmlformats.org/presentationml/2006/main">
  <p:tag name="AS_UNIQUEID" val="1072"/>
</p:tagLst>
</file>

<file path=ppt/tags/tag336.xml><?xml version="1.0" encoding="utf-8"?>
<p:tagLst xmlns:p="http://schemas.openxmlformats.org/presentationml/2006/main">
  <p:tag name="AS_UNIQUEID" val="1073"/>
</p:tagLst>
</file>

<file path=ppt/tags/tag337.xml><?xml version="1.0" encoding="utf-8"?>
<p:tagLst xmlns:p="http://schemas.openxmlformats.org/presentationml/2006/main">
  <p:tag name="AS_UNIQUEID" val="1074"/>
</p:tagLst>
</file>

<file path=ppt/tags/tag338.xml><?xml version="1.0" encoding="utf-8"?>
<p:tagLst xmlns:p="http://schemas.openxmlformats.org/presentationml/2006/main">
  <p:tag name="AS_UNIQUEID" val="1075"/>
</p:tagLst>
</file>

<file path=ppt/tags/tag339.xml><?xml version="1.0" encoding="utf-8"?>
<p:tagLst xmlns:p="http://schemas.openxmlformats.org/presentationml/2006/main">
  <p:tag name="AS_UNIQUEID" val="1076"/>
</p:tagLst>
</file>

<file path=ppt/tags/tag34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0.xml><?xml version="1.0" encoding="utf-8"?>
<p:tagLst xmlns:p="http://schemas.openxmlformats.org/presentationml/2006/main">
  <p:tag name="AS_UNIQUEID" val="1077"/>
</p:tagLst>
</file>

<file path=ppt/tags/tag341.xml><?xml version="1.0" encoding="utf-8"?>
<p:tagLst xmlns:p="http://schemas.openxmlformats.org/presentationml/2006/main">
  <p:tag name="AS_UNIQUEID" val="1078"/>
</p:tagLst>
</file>

<file path=ppt/tags/tag342.xml><?xml version="1.0" encoding="utf-8"?>
<p:tagLst xmlns:p="http://schemas.openxmlformats.org/presentationml/2006/main">
  <p:tag name="AS_UNIQUEID" val="1079"/>
</p:tagLst>
</file>

<file path=ppt/tags/tag343.xml><?xml version="1.0" encoding="utf-8"?>
<p:tagLst xmlns:p="http://schemas.openxmlformats.org/presentationml/2006/main">
  <p:tag name="AS_UNIQUEID" val="1080"/>
</p:tagLst>
</file>

<file path=ppt/tags/tag344.xml><?xml version="1.0" encoding="utf-8"?>
<p:tagLst xmlns:p="http://schemas.openxmlformats.org/presentationml/2006/main">
  <p:tag name="AS_UNIQUEID" val="1081"/>
</p:tagLst>
</file>

<file path=ppt/tags/tag345.xml><?xml version="1.0" encoding="utf-8"?>
<p:tagLst xmlns:p="http://schemas.openxmlformats.org/presentationml/2006/main">
  <p:tag name="AS_UNIQUEID" val="1082"/>
</p:tagLst>
</file>

<file path=ppt/tags/tag346.xml><?xml version="1.0" encoding="utf-8"?>
<p:tagLst xmlns:p="http://schemas.openxmlformats.org/presentationml/2006/main">
  <p:tag name="AS_UNIQUEID" val="1083"/>
</p:tagLst>
</file>

<file path=ppt/tags/tag347.xml><?xml version="1.0" encoding="utf-8"?>
<p:tagLst xmlns:p="http://schemas.openxmlformats.org/presentationml/2006/main">
  <p:tag name="AS_UNIQUEID" val="1084"/>
</p:tagLst>
</file>

<file path=ppt/tags/tag348.xml><?xml version="1.0" encoding="utf-8"?>
<p:tagLst xmlns:p="http://schemas.openxmlformats.org/presentationml/2006/main">
  <p:tag name="AS_UNIQUEID" val="1085"/>
</p:tagLst>
</file>

<file path=ppt/tags/tag349.xml><?xml version="1.0" encoding="utf-8"?>
<p:tagLst xmlns:p="http://schemas.openxmlformats.org/presentationml/2006/main">
  <p:tag name="AS_UNIQUEID" val="1086"/>
</p:tagLst>
</file>

<file path=ppt/tags/tag35.xml><?xml version="1.0" encoding="utf-8"?>
<p:tagLst xmlns:p="http://schemas.openxmlformats.org/presentationml/2006/main">
  <p:tag name="AS_UNIQUEID" val="862"/>
</p:tagLst>
</file>

<file path=ppt/tags/tag350.xml><?xml version="1.0" encoding="utf-8"?>
<p:tagLst xmlns:p="http://schemas.openxmlformats.org/presentationml/2006/main">
  <p:tag name="AS_UNIQUEID" val="1087"/>
</p:tagLst>
</file>

<file path=ppt/tags/tag351.xml><?xml version="1.0" encoding="utf-8"?>
<p:tagLst xmlns:p="http://schemas.openxmlformats.org/presentationml/2006/main">
  <p:tag name="AS_UNIQUEID" val="1088"/>
</p:tagLst>
</file>

<file path=ppt/tags/tag352.xml><?xml version="1.0" encoding="utf-8"?>
<p:tagLst xmlns:p="http://schemas.openxmlformats.org/presentationml/2006/main">
  <p:tag name="AS_UNIQUEID" val="1089"/>
</p:tagLst>
</file>

<file path=ppt/tags/tag353.xml><?xml version="1.0" encoding="utf-8"?>
<p:tagLst xmlns:p="http://schemas.openxmlformats.org/presentationml/2006/main">
  <p:tag name="AS_UNIQUEID" val="1090"/>
</p:tagLst>
</file>

<file path=ppt/tags/tag354.xml><?xml version="1.0" encoding="utf-8"?>
<p:tagLst xmlns:p="http://schemas.openxmlformats.org/presentationml/2006/main">
  <p:tag name="AS_UNIQUEID" val="1091"/>
</p:tagLst>
</file>

<file path=ppt/tags/tag355.xml><?xml version="1.0" encoding="utf-8"?>
<p:tagLst xmlns:p="http://schemas.openxmlformats.org/presentationml/2006/main">
  <p:tag name="AS_UNIQUEID" val="1092"/>
</p:tagLst>
</file>

<file path=ppt/tags/tag356.xml><?xml version="1.0" encoding="utf-8"?>
<p:tagLst xmlns:p="http://schemas.openxmlformats.org/presentationml/2006/main">
  <p:tag name="AS_UNIQUEID" val="1093"/>
</p:tagLst>
</file>

<file path=ppt/tags/tag357.xml><?xml version="1.0" encoding="utf-8"?>
<p:tagLst xmlns:p="http://schemas.openxmlformats.org/presentationml/2006/main">
  <p:tag name="AS_UNIQUEID" val="1094"/>
</p:tagLst>
</file>

<file path=ppt/tags/tag358.xml><?xml version="1.0" encoding="utf-8"?>
<p:tagLst xmlns:p="http://schemas.openxmlformats.org/presentationml/2006/main">
  <p:tag name="AS_UNIQUEID" val="1095"/>
</p:tagLst>
</file>

<file path=ppt/tags/tag359.xml><?xml version="1.0" encoding="utf-8"?>
<p:tagLst xmlns:p="http://schemas.openxmlformats.org/presentationml/2006/main">
  <p:tag name="AS_UNIQUEID" val="1096"/>
</p:tagLst>
</file>

<file path=ppt/tags/tag36.xml><?xml version="1.0" encoding="utf-8"?>
<p:tagLst xmlns:p="http://schemas.openxmlformats.org/presentationml/2006/main">
  <p:tag name="AS_UNIQUEID" val="863"/>
</p:tagLst>
</file>

<file path=ppt/tags/tag360.xml><?xml version="1.0" encoding="utf-8"?>
<p:tagLst xmlns:p="http://schemas.openxmlformats.org/presentationml/2006/main">
  <p:tag name="AS_UNIQUEID" val="1097"/>
</p:tagLst>
</file>

<file path=ppt/tags/tag361.xml><?xml version="1.0" encoding="utf-8"?>
<p:tagLst xmlns:p="http://schemas.openxmlformats.org/presentationml/2006/main">
  <p:tag name="AS_UNIQUEID" val="1098"/>
</p:tagLst>
</file>

<file path=ppt/tags/tag362.xml><?xml version="1.0" encoding="utf-8"?>
<p:tagLst xmlns:p="http://schemas.openxmlformats.org/presentationml/2006/main">
  <p:tag name="AS_UNIQUEID" val="1099"/>
</p:tagLst>
</file>

<file path=ppt/tags/tag363.xml><?xml version="1.0" encoding="utf-8"?>
<p:tagLst xmlns:p="http://schemas.openxmlformats.org/presentationml/2006/main">
  <p:tag name="AS_UNIQUEID" val="1100"/>
</p:tagLst>
</file>

<file path=ppt/tags/tag364.xml><?xml version="1.0" encoding="utf-8"?>
<p:tagLst xmlns:p="http://schemas.openxmlformats.org/presentationml/2006/main">
  <p:tag name="AS_UNIQUEID" val="1101"/>
</p:tagLst>
</file>

<file path=ppt/tags/tag365.xml><?xml version="1.0" encoding="utf-8"?>
<p:tagLst xmlns:p="http://schemas.openxmlformats.org/presentationml/2006/main">
  <p:tag name="AS_UNIQUEID" val="1102"/>
</p:tagLst>
</file>

<file path=ppt/tags/tag366.xml><?xml version="1.0" encoding="utf-8"?>
<p:tagLst xmlns:p="http://schemas.openxmlformats.org/presentationml/2006/main">
  <p:tag name="AS_UNIQUEID" val="1103"/>
</p:tagLst>
</file>

<file path=ppt/tags/tag367.xml><?xml version="1.0" encoding="utf-8"?>
<p:tagLst xmlns:p="http://schemas.openxmlformats.org/presentationml/2006/main">
  <p:tag name="AS_UNIQUEID" val="1104"/>
</p:tagLst>
</file>

<file path=ppt/tags/tag368.xml><?xml version="1.0" encoding="utf-8"?>
<p:tagLst xmlns:p="http://schemas.openxmlformats.org/presentationml/2006/main">
  <p:tag name="AS_UNIQUEID" val="1105"/>
</p:tagLst>
</file>

<file path=ppt/tags/tag369.xml><?xml version="1.0" encoding="utf-8"?>
<p:tagLst xmlns:p="http://schemas.openxmlformats.org/presentationml/2006/main">
  <p:tag name="AS_UNIQUEID" val="1106"/>
</p:tagLst>
</file>

<file path=ppt/tags/tag37.xml><?xml version="1.0" encoding="utf-8"?>
<p:tagLst xmlns:p="http://schemas.openxmlformats.org/presentationml/2006/main">
  <p:tag name="AS_UNIQUEID" val="864"/>
</p:tagLst>
</file>

<file path=ppt/tags/tag370.xml><?xml version="1.0" encoding="utf-8"?>
<p:tagLst xmlns:p="http://schemas.openxmlformats.org/presentationml/2006/main">
  <p:tag name="AS_UNIQUEID" val="1107"/>
</p:tagLst>
</file>

<file path=ppt/tags/tag371.xml><?xml version="1.0" encoding="utf-8"?>
<p:tagLst xmlns:p="http://schemas.openxmlformats.org/presentationml/2006/main">
  <p:tag name="AS_UNIQUEID" val="1108"/>
</p:tagLst>
</file>

<file path=ppt/tags/tag372.xml><?xml version="1.0" encoding="utf-8"?>
<p:tagLst xmlns:p="http://schemas.openxmlformats.org/presentationml/2006/main">
  <p:tag name="AS_UNIQUEID" val="1109"/>
</p:tagLst>
</file>

<file path=ppt/tags/tag373.xml><?xml version="1.0" encoding="utf-8"?>
<p:tagLst xmlns:p="http://schemas.openxmlformats.org/presentationml/2006/main">
  <p:tag name="AS_UNIQUEID" val="1110"/>
</p:tagLst>
</file>

<file path=ppt/tags/tag374.xml><?xml version="1.0" encoding="utf-8"?>
<p:tagLst xmlns:p="http://schemas.openxmlformats.org/presentationml/2006/main">
  <p:tag name="AS_UNIQUEID" val="1111"/>
</p:tagLst>
</file>

<file path=ppt/tags/tag375.xml><?xml version="1.0" encoding="utf-8"?>
<p:tagLst xmlns:p="http://schemas.openxmlformats.org/presentationml/2006/main">
  <p:tag name="AS_UNIQUEID" val="1112"/>
</p:tagLst>
</file>

<file path=ppt/tags/tag376.xml><?xml version="1.0" encoding="utf-8"?>
<p:tagLst xmlns:p="http://schemas.openxmlformats.org/presentationml/2006/main">
  <p:tag name="AS_UNIQUEID" val="1113"/>
</p:tagLst>
</file>

<file path=ppt/tags/tag377.xml><?xml version="1.0" encoding="utf-8"?>
<p:tagLst xmlns:p="http://schemas.openxmlformats.org/presentationml/2006/main">
  <p:tag name="AS_UNIQUEID" val="1114"/>
</p:tagLst>
</file>

<file path=ppt/tags/tag378.xml><?xml version="1.0" encoding="utf-8"?>
<p:tagLst xmlns:p="http://schemas.openxmlformats.org/presentationml/2006/main">
  <p:tag name="AS_UNIQUEID" val="1115"/>
</p:tagLst>
</file>

<file path=ppt/tags/tag379.xml><?xml version="1.0" encoding="utf-8"?>
<p:tagLst xmlns:p="http://schemas.openxmlformats.org/presentationml/2006/main">
  <p:tag name="AS_UNIQUEID" val="1116"/>
</p:tagLst>
</file>

<file path=ppt/tags/tag38.xml><?xml version="1.0" encoding="utf-8"?>
<p:tagLst xmlns:p="http://schemas.openxmlformats.org/presentationml/2006/main">
  <p:tag name="AS_UNIQUEID" val="865"/>
</p:tagLst>
</file>

<file path=ppt/tags/tag380.xml><?xml version="1.0" encoding="utf-8"?>
<p:tagLst xmlns:p="http://schemas.openxmlformats.org/presentationml/2006/main">
  <p:tag name="AS_UNIQUEID" val="1117"/>
</p:tagLst>
</file>

<file path=ppt/tags/tag381.xml><?xml version="1.0" encoding="utf-8"?>
<p:tagLst xmlns:p="http://schemas.openxmlformats.org/presentationml/2006/main">
  <p:tag name="AS_UNIQUEID" val="1118"/>
</p:tagLst>
</file>

<file path=ppt/tags/tag382.xml><?xml version="1.0" encoding="utf-8"?>
<p:tagLst xmlns:p="http://schemas.openxmlformats.org/presentationml/2006/main">
  <p:tag name="AS_UNIQUEID" val="1119"/>
</p:tagLst>
</file>

<file path=ppt/tags/tag383.xml><?xml version="1.0" encoding="utf-8"?>
<p:tagLst xmlns:p="http://schemas.openxmlformats.org/presentationml/2006/main">
  <p:tag name="AS_UNIQUEID" val="1120"/>
</p:tagLst>
</file>

<file path=ppt/tags/tag384.xml><?xml version="1.0" encoding="utf-8"?>
<p:tagLst xmlns:p="http://schemas.openxmlformats.org/presentationml/2006/main">
  <p:tag name="AS_UNIQUEID" val="1121"/>
</p:tagLst>
</file>

<file path=ppt/tags/tag385.xml><?xml version="1.0" encoding="utf-8"?>
<p:tagLst xmlns:p="http://schemas.openxmlformats.org/presentationml/2006/main">
  <p:tag name="AS_UNIQUEID" val="1122"/>
</p:tagLst>
</file>

<file path=ppt/tags/tag386.xml><?xml version="1.0" encoding="utf-8"?>
<p:tagLst xmlns:p="http://schemas.openxmlformats.org/presentationml/2006/main">
  <p:tag name="AS_UNIQUEID" val="1123"/>
</p:tagLst>
</file>

<file path=ppt/tags/tag387.xml><?xml version="1.0" encoding="utf-8"?>
<p:tagLst xmlns:p="http://schemas.openxmlformats.org/presentationml/2006/main">
  <p:tag name="AS_UNIQUEID" val="1124"/>
</p:tagLst>
</file>

<file path=ppt/tags/tag388.xml><?xml version="1.0" encoding="utf-8"?>
<p:tagLst xmlns:p="http://schemas.openxmlformats.org/presentationml/2006/main">
  <p:tag name="AS_UNIQUEID" val="1125"/>
</p:tagLst>
</file>

<file path=ppt/tags/tag389.xml><?xml version="1.0" encoding="utf-8"?>
<p:tagLst xmlns:p="http://schemas.openxmlformats.org/presentationml/2006/main">
  <p:tag name="AS_UNIQUEID" val="1126"/>
</p:tagLst>
</file>

<file path=ppt/tags/tag39.xml><?xml version="1.0" encoding="utf-8"?>
<p:tagLst xmlns:p="http://schemas.openxmlformats.org/presentationml/2006/main">
  <p:tag name="AS_UNIQUEID" val="866"/>
</p:tagLst>
</file>

<file path=ppt/tags/tag390.xml><?xml version="1.0" encoding="utf-8"?>
<p:tagLst xmlns:p="http://schemas.openxmlformats.org/presentationml/2006/main">
  <p:tag name="AS_UNIQUEID" val="1127"/>
</p:tagLst>
</file>

<file path=ppt/tags/tag391.xml><?xml version="1.0" encoding="utf-8"?>
<p:tagLst xmlns:p="http://schemas.openxmlformats.org/presentationml/2006/main">
  <p:tag name="AS_UNIQUEID" val="1128"/>
</p:tagLst>
</file>

<file path=ppt/tags/tag392.xml><?xml version="1.0" encoding="utf-8"?>
<p:tagLst xmlns:p="http://schemas.openxmlformats.org/presentationml/2006/main">
  <p:tag name="AS_UNIQUEID" val="1129"/>
</p:tagLst>
</file>

<file path=ppt/tags/tag393.xml><?xml version="1.0" encoding="utf-8"?>
<p:tagLst xmlns:p="http://schemas.openxmlformats.org/presentationml/2006/main">
  <p:tag name="AS_UNIQUEID" val="1130"/>
</p:tagLst>
</file>

<file path=ppt/tags/tag394.xml><?xml version="1.0" encoding="utf-8"?>
<p:tagLst xmlns:p="http://schemas.openxmlformats.org/presentationml/2006/main">
  <p:tag name="AS_UNIQUEID" val="1131"/>
</p:tagLst>
</file>

<file path=ppt/tags/tag395.xml><?xml version="1.0" encoding="utf-8"?>
<p:tagLst xmlns:p="http://schemas.openxmlformats.org/presentationml/2006/main">
  <p:tag name="AS_UNIQUEID" val="1132"/>
</p:tagLst>
</file>

<file path=ppt/tags/tag396.xml><?xml version="1.0" encoding="utf-8"?>
<p:tagLst xmlns:p="http://schemas.openxmlformats.org/presentationml/2006/main">
  <p:tag name="AS_UNIQUEID" val="1133"/>
</p:tagLst>
</file>

<file path=ppt/tags/tag397.xml><?xml version="1.0" encoding="utf-8"?>
<p:tagLst xmlns:p="http://schemas.openxmlformats.org/presentationml/2006/main">
  <p:tag name="AS_UNIQUEID" val="1134"/>
</p:tagLst>
</file>

<file path=ppt/tags/tag398.xml><?xml version="1.0" encoding="utf-8"?>
<p:tagLst xmlns:p="http://schemas.openxmlformats.org/presentationml/2006/main">
  <p:tag name="AS_UNIQUEID" val="1135"/>
</p:tagLst>
</file>

<file path=ppt/tags/tag399.xml><?xml version="1.0" encoding="utf-8"?>
<p:tagLst xmlns:p="http://schemas.openxmlformats.org/presentationml/2006/main">
  <p:tag name="AS_UNIQUEID" val="1136"/>
</p:tagLst>
</file>

<file path=ppt/tags/tag4.xml><?xml version="1.0" encoding="utf-8"?>
<p:tagLst xmlns:p="http://schemas.openxmlformats.org/presentationml/2006/main">
  <p:tag name="AS_UNIQUEID" val="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UNIQUEID" val="867"/>
</p:tagLst>
</file>

<file path=ppt/tags/tag400.xml><?xml version="1.0" encoding="utf-8"?>
<p:tagLst xmlns:p="http://schemas.openxmlformats.org/presentationml/2006/main">
  <p:tag name="AS_UNIQUEID" val="1137"/>
</p:tagLst>
</file>

<file path=ppt/tags/tag401.xml><?xml version="1.0" encoding="utf-8"?>
<p:tagLst xmlns:p="http://schemas.openxmlformats.org/presentationml/2006/main">
  <p:tag name="AS_UNIQUEID" val="1138"/>
</p:tagLst>
</file>

<file path=ppt/tags/tag402.xml><?xml version="1.0" encoding="utf-8"?>
<p:tagLst xmlns:p="http://schemas.openxmlformats.org/presentationml/2006/main">
  <p:tag name="AS_UNIQUEID" val="1139"/>
</p:tagLst>
</file>

<file path=ppt/tags/tag403.xml><?xml version="1.0" encoding="utf-8"?>
<p:tagLst xmlns:p="http://schemas.openxmlformats.org/presentationml/2006/main">
  <p:tag name="AS_UNIQUEID" val="1140"/>
</p:tagLst>
</file>

<file path=ppt/tags/tag404.xml><?xml version="1.0" encoding="utf-8"?>
<p:tagLst xmlns:p="http://schemas.openxmlformats.org/presentationml/2006/main">
  <p:tag name="AS_UNIQUEID" val="1141"/>
</p:tagLst>
</file>

<file path=ppt/tags/tag405.xml><?xml version="1.0" encoding="utf-8"?>
<p:tagLst xmlns:p="http://schemas.openxmlformats.org/presentationml/2006/main">
  <p:tag name="AS_UNIQUEID" val="1142"/>
</p:tagLst>
</file>

<file path=ppt/tags/tag406.xml><?xml version="1.0" encoding="utf-8"?>
<p:tagLst xmlns:p="http://schemas.openxmlformats.org/presentationml/2006/main">
  <p:tag name="AS_UNIQUEID" val="1143"/>
</p:tagLst>
</file>

<file path=ppt/tags/tag407.xml><?xml version="1.0" encoding="utf-8"?>
<p:tagLst xmlns:p="http://schemas.openxmlformats.org/presentationml/2006/main">
  <p:tag name="AS_UNIQUEID" val="1144"/>
</p:tagLst>
</file>

<file path=ppt/tags/tag408.xml><?xml version="1.0" encoding="utf-8"?>
<p:tagLst xmlns:p="http://schemas.openxmlformats.org/presentationml/2006/main">
  <p:tag name="AS_UNIQUEID" val="1145"/>
</p:tagLst>
</file>

<file path=ppt/tags/tag409.xml><?xml version="1.0" encoding="utf-8"?>
<p:tagLst xmlns:p="http://schemas.openxmlformats.org/presentationml/2006/main">
  <p:tag name="AS_UNIQUEID" val="1146"/>
</p:tagLst>
</file>

<file path=ppt/tags/tag41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0.xml><?xml version="1.0" encoding="utf-8"?>
<p:tagLst xmlns:p="http://schemas.openxmlformats.org/presentationml/2006/main">
  <p:tag name="AS_UNIQUEID" val="1147"/>
</p:tagLst>
</file>

<file path=ppt/tags/tag411.xml><?xml version="1.0" encoding="utf-8"?>
<p:tagLst xmlns:p="http://schemas.openxmlformats.org/presentationml/2006/main">
  <p:tag name="AS_UNIQUEID" val="1148"/>
</p:tagLst>
</file>

<file path=ppt/tags/tag412.xml><?xml version="1.0" encoding="utf-8"?>
<p:tagLst xmlns:p="http://schemas.openxmlformats.org/presentationml/2006/main">
  <p:tag name="AS_UNIQUEID" val="1149"/>
</p:tagLst>
</file>

<file path=ppt/tags/tag413.xml><?xml version="1.0" encoding="utf-8"?>
<p:tagLst xmlns:p="http://schemas.openxmlformats.org/presentationml/2006/main">
  <p:tag name="AS_UNIQUEID" val="1150"/>
</p:tagLst>
</file>

<file path=ppt/tags/tag414.xml><?xml version="1.0" encoding="utf-8"?>
<p:tagLst xmlns:p="http://schemas.openxmlformats.org/presentationml/2006/main">
  <p:tag name="AS_UNIQUEID" val="1151"/>
</p:tagLst>
</file>

<file path=ppt/tags/tag415.xml><?xml version="1.0" encoding="utf-8"?>
<p:tagLst xmlns:p="http://schemas.openxmlformats.org/presentationml/2006/main">
  <p:tag name="AS_UNIQUEID" val="1152"/>
</p:tagLst>
</file>

<file path=ppt/tags/tag416.xml><?xml version="1.0" encoding="utf-8"?>
<p:tagLst xmlns:p="http://schemas.openxmlformats.org/presentationml/2006/main">
  <p:tag name="AS_UNIQUEID" val="1153"/>
</p:tagLst>
</file>

<file path=ppt/tags/tag417.xml><?xml version="1.0" encoding="utf-8"?>
<p:tagLst xmlns:p="http://schemas.openxmlformats.org/presentationml/2006/main">
  <p:tag name="AS_UNIQUEID" val="1154"/>
</p:tagLst>
</file>

<file path=ppt/tags/tag418.xml><?xml version="1.0" encoding="utf-8"?>
<p:tagLst xmlns:p="http://schemas.openxmlformats.org/presentationml/2006/main">
  <p:tag name="AS_UNIQUEID" val="1155"/>
</p:tagLst>
</file>

<file path=ppt/tags/tag419.xml><?xml version="1.0" encoding="utf-8"?>
<p:tagLst xmlns:p="http://schemas.openxmlformats.org/presentationml/2006/main">
  <p:tag name="AS_UNIQUEID" val="1156"/>
</p:tagLst>
</file>

<file path=ppt/tags/tag42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0.xml><?xml version="1.0" encoding="utf-8"?>
<p:tagLst xmlns:p="http://schemas.openxmlformats.org/presentationml/2006/main">
  <p:tag name="AS_UNIQUEID" val="1157"/>
</p:tagLst>
</file>

<file path=ppt/tags/tag421.xml><?xml version="1.0" encoding="utf-8"?>
<p:tagLst xmlns:p="http://schemas.openxmlformats.org/presentationml/2006/main">
  <p:tag name="AS_UNIQUEID" val="1158"/>
</p:tagLst>
</file>

<file path=ppt/tags/tag422.xml><?xml version="1.0" encoding="utf-8"?>
<p:tagLst xmlns:p="http://schemas.openxmlformats.org/presentationml/2006/main">
  <p:tag name="AS_UNIQUEID" val="1159"/>
</p:tagLst>
</file>

<file path=ppt/tags/tag423.xml><?xml version="1.0" encoding="utf-8"?>
<p:tagLst xmlns:p="http://schemas.openxmlformats.org/presentationml/2006/main">
  <p:tag name="AS_UNIQUEID" val="1160"/>
</p:tagLst>
</file>

<file path=ppt/tags/tag424.xml><?xml version="1.0" encoding="utf-8"?>
<p:tagLst xmlns:p="http://schemas.openxmlformats.org/presentationml/2006/main">
  <p:tag name="AS_UNIQUEID" val="1161"/>
</p:tagLst>
</file>

<file path=ppt/tags/tag425.xml><?xml version="1.0" encoding="utf-8"?>
<p:tagLst xmlns:p="http://schemas.openxmlformats.org/presentationml/2006/main">
  <p:tag name="AS_UNIQUEID" val="1162"/>
</p:tagLst>
</file>

<file path=ppt/tags/tag426.xml><?xml version="1.0" encoding="utf-8"?>
<p:tagLst xmlns:p="http://schemas.openxmlformats.org/presentationml/2006/main">
  <p:tag name="AS_UNIQUEID" val="1163"/>
</p:tagLst>
</file>

<file path=ppt/tags/tag427.xml><?xml version="1.0" encoding="utf-8"?>
<p:tagLst xmlns:p="http://schemas.openxmlformats.org/presentationml/2006/main">
  <p:tag name="AS_UNIQUEID" val="1164"/>
</p:tagLst>
</file>

<file path=ppt/tags/tag428.xml><?xml version="1.0" encoding="utf-8"?>
<p:tagLst xmlns:p="http://schemas.openxmlformats.org/presentationml/2006/main">
  <p:tag name="AS_UNIQUEID" val="1165"/>
</p:tagLst>
</file>

<file path=ppt/tags/tag429.xml><?xml version="1.0" encoding="utf-8"?>
<p:tagLst xmlns:p="http://schemas.openxmlformats.org/presentationml/2006/main">
  <p:tag name="AS_UNIQUEID" val="1166"/>
</p:tagLst>
</file>

<file path=ppt/tags/tag43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0.xml><?xml version="1.0" encoding="utf-8"?>
<p:tagLst xmlns:p="http://schemas.openxmlformats.org/presentationml/2006/main">
  <p:tag name="AS_UNIQUEID" val="1167"/>
</p:tagLst>
</file>

<file path=ppt/tags/tag431.xml><?xml version="1.0" encoding="utf-8"?>
<p:tagLst xmlns:p="http://schemas.openxmlformats.org/presentationml/2006/main">
  <p:tag name="AS_UNIQUEID" val="1168"/>
</p:tagLst>
</file>

<file path=ppt/tags/tag432.xml><?xml version="1.0" encoding="utf-8"?>
<p:tagLst xmlns:p="http://schemas.openxmlformats.org/presentationml/2006/main">
  <p:tag name="AS_UNIQUEID" val="1169"/>
</p:tagLst>
</file>

<file path=ppt/tags/tag433.xml><?xml version="1.0" encoding="utf-8"?>
<p:tagLst xmlns:p="http://schemas.openxmlformats.org/presentationml/2006/main">
  <p:tag name="AS_UNIQUEID" val="1170"/>
</p:tagLst>
</file>

<file path=ppt/tags/tag434.xml><?xml version="1.0" encoding="utf-8"?>
<p:tagLst xmlns:p="http://schemas.openxmlformats.org/presentationml/2006/main">
  <p:tag name="AS_UNIQUEID" val="1171"/>
</p:tagLst>
</file>

<file path=ppt/tags/tag435.xml><?xml version="1.0" encoding="utf-8"?>
<p:tagLst xmlns:p="http://schemas.openxmlformats.org/presentationml/2006/main">
  <p:tag name="AS_UNIQUEID" val="1172"/>
</p:tagLst>
</file>

<file path=ppt/tags/tag436.xml><?xml version="1.0" encoding="utf-8"?>
<p:tagLst xmlns:p="http://schemas.openxmlformats.org/presentationml/2006/main">
  <p:tag name="AS_UNIQUEID" val="1173"/>
</p:tagLst>
</file>

<file path=ppt/tags/tag437.xml><?xml version="1.0" encoding="utf-8"?>
<p:tagLst xmlns:p="http://schemas.openxmlformats.org/presentationml/2006/main">
  <p:tag name="AS_UNIQUEID" val="1174"/>
</p:tagLst>
</file>

<file path=ppt/tags/tag438.xml><?xml version="1.0" encoding="utf-8"?>
<p:tagLst xmlns:p="http://schemas.openxmlformats.org/presentationml/2006/main">
  <p:tag name="AS_UNIQUEID" val="1175"/>
</p:tagLst>
</file>

<file path=ppt/tags/tag439.xml><?xml version="1.0" encoding="utf-8"?>
<p:tagLst xmlns:p="http://schemas.openxmlformats.org/presentationml/2006/main">
  <p:tag name="AS_UNIQUEID" val="1176"/>
</p:tagLst>
</file>

<file path=ppt/tags/tag44.xml><?xml version="1.0" encoding="utf-8"?>
<p:tagLst xmlns:p="http://schemas.openxmlformats.org/presentationml/2006/main">
  <p:tag name="AS_UNIQUEID" val="871"/>
</p:tagLst>
</file>

<file path=ppt/tags/tag440.xml><?xml version="1.0" encoding="utf-8"?>
<p:tagLst xmlns:p="http://schemas.openxmlformats.org/presentationml/2006/main">
  <p:tag name="AS_UNIQUEID" val="1177"/>
</p:tagLst>
</file>

<file path=ppt/tags/tag441.xml><?xml version="1.0" encoding="utf-8"?>
<p:tagLst xmlns:p="http://schemas.openxmlformats.org/presentationml/2006/main">
  <p:tag name="AS_UNIQUEID" val="1178"/>
</p:tagLst>
</file>

<file path=ppt/tags/tag442.xml><?xml version="1.0" encoding="utf-8"?>
<p:tagLst xmlns:p="http://schemas.openxmlformats.org/presentationml/2006/main">
  <p:tag name="AS_UNIQUEID" val="1179"/>
</p:tagLst>
</file>

<file path=ppt/tags/tag443.xml><?xml version="1.0" encoding="utf-8"?>
<p:tagLst xmlns:p="http://schemas.openxmlformats.org/presentationml/2006/main">
  <p:tag name="AS_UNIQUEID" val="1180"/>
</p:tagLst>
</file>

<file path=ppt/tags/tag444.xml><?xml version="1.0" encoding="utf-8"?>
<p:tagLst xmlns:p="http://schemas.openxmlformats.org/presentationml/2006/main">
  <p:tag name="AS_UNIQUEID" val="1181"/>
</p:tagLst>
</file>

<file path=ppt/tags/tag445.xml><?xml version="1.0" encoding="utf-8"?>
<p:tagLst xmlns:p="http://schemas.openxmlformats.org/presentationml/2006/main">
  <p:tag name="AS_UNIQUEID" val="1182"/>
</p:tagLst>
</file>

<file path=ppt/tags/tag446.xml><?xml version="1.0" encoding="utf-8"?>
<p:tagLst xmlns:p="http://schemas.openxmlformats.org/presentationml/2006/main">
  <p:tag name="AS_UNIQUEID" val="1183"/>
</p:tagLst>
</file>

<file path=ppt/tags/tag447.xml><?xml version="1.0" encoding="utf-8"?>
<p:tagLst xmlns:p="http://schemas.openxmlformats.org/presentationml/2006/main">
  <p:tag name="AS_UNIQUEID" val="1184"/>
</p:tagLst>
</file>

<file path=ppt/tags/tag448.xml><?xml version="1.0" encoding="utf-8"?>
<p:tagLst xmlns:p="http://schemas.openxmlformats.org/presentationml/2006/main">
  <p:tag name="AS_UNIQUEID" val="1185"/>
</p:tagLst>
</file>

<file path=ppt/tags/tag449.xml><?xml version="1.0" encoding="utf-8"?>
<p:tagLst xmlns:p="http://schemas.openxmlformats.org/presentationml/2006/main">
  <p:tag name="AS_UNIQUEID" val="1186"/>
</p:tagLst>
</file>

<file path=ppt/tags/tag45.xml><?xml version="1.0" encoding="utf-8"?>
<p:tagLst xmlns:p="http://schemas.openxmlformats.org/presentationml/2006/main">
  <p:tag name="AS_UNIQUEID" val="872"/>
</p:tagLst>
</file>

<file path=ppt/tags/tag450.xml><?xml version="1.0" encoding="utf-8"?>
<p:tagLst xmlns:p="http://schemas.openxmlformats.org/presentationml/2006/main">
  <p:tag name="AS_UNIQUEID" val="1187"/>
</p:tagLst>
</file>

<file path=ppt/tags/tag451.xml><?xml version="1.0" encoding="utf-8"?>
<p:tagLst xmlns:p="http://schemas.openxmlformats.org/presentationml/2006/main">
  <p:tag name="AS_UNIQUEID" val="1188"/>
</p:tagLst>
</file>

<file path=ppt/tags/tag452.xml><?xml version="1.0" encoding="utf-8"?>
<p:tagLst xmlns:p="http://schemas.openxmlformats.org/presentationml/2006/main">
  <p:tag name="AS_UNIQUEID" val="1189"/>
</p:tagLst>
</file>

<file path=ppt/tags/tag453.xml><?xml version="1.0" encoding="utf-8"?>
<p:tagLst xmlns:p="http://schemas.openxmlformats.org/presentationml/2006/main">
  <p:tag name="AS_UNIQUEID" val="1190"/>
</p:tagLst>
</file>

<file path=ppt/tags/tag454.xml><?xml version="1.0" encoding="utf-8"?>
<p:tagLst xmlns:p="http://schemas.openxmlformats.org/presentationml/2006/main">
  <p:tag name="AS_UNIQUEID" val="1191"/>
</p:tagLst>
</file>

<file path=ppt/tags/tag455.xml><?xml version="1.0" encoding="utf-8"?>
<p:tagLst xmlns:p="http://schemas.openxmlformats.org/presentationml/2006/main">
  <p:tag name="AS_UNIQUEID" val="1192"/>
</p:tagLst>
</file>

<file path=ppt/tags/tag456.xml><?xml version="1.0" encoding="utf-8"?>
<p:tagLst xmlns:p="http://schemas.openxmlformats.org/presentationml/2006/main">
  <p:tag name="AS_UNIQUEID" val="1193"/>
</p:tagLst>
</file>

<file path=ppt/tags/tag457.xml><?xml version="1.0" encoding="utf-8"?>
<p:tagLst xmlns:p="http://schemas.openxmlformats.org/presentationml/2006/main">
  <p:tag name="AS_UNIQUEID" val="1194"/>
</p:tagLst>
</file>

<file path=ppt/tags/tag458.xml><?xml version="1.0" encoding="utf-8"?>
<p:tagLst xmlns:p="http://schemas.openxmlformats.org/presentationml/2006/main">
  <p:tag name="AS_UNIQUEID" val="1195"/>
</p:tagLst>
</file>

<file path=ppt/tags/tag459.xml><?xml version="1.0" encoding="utf-8"?>
<p:tagLst xmlns:p="http://schemas.openxmlformats.org/presentationml/2006/main">
  <p:tag name="AS_UNIQUEID" val="1196"/>
</p:tagLst>
</file>

<file path=ppt/tags/tag46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47.xml><?xml version="1.0" encoding="utf-8"?>
<p:tagLst xmlns:p="http://schemas.openxmlformats.org/presentationml/2006/main">
  <p:tag name="AS_UNIQUEID" val="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.xml><?xml version="1.0" encoding="utf-8"?>
<p:tagLst xmlns:p="http://schemas.openxmlformats.org/presentationml/2006/main">
  <p:tag name="AS_UNIQUEID" val="8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AS_UNIQUEID" val="876"/>
</p:tagLst>
</file>

<file path=ppt/tags/tag5.xml><?xml version="1.0" encoding="utf-8"?>
<p:tagLst xmlns:p="http://schemas.openxmlformats.org/presentationml/2006/main">
  <p:tag name="AS_UNIQUEID" val="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AS_UNIQUEID" val="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AS_UNIQUEID" val="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AS_UNIQUEID" val="880"/>
</p:tagLst>
</file>

<file path=ppt/tags/tag54.xml><?xml version="1.0" encoding="utf-8"?>
<p:tagLst xmlns:p="http://schemas.openxmlformats.org/presentationml/2006/main">
  <p:tag name="AS_UNIQUEID" val="881"/>
</p:tagLst>
</file>

<file path=ppt/tags/tag55.xml><?xml version="1.0" encoding="utf-8"?>
<p:tagLst xmlns:p="http://schemas.openxmlformats.org/presentationml/2006/main">
  <p:tag name="AS_UNIQUEID" val="882"/>
</p:tagLst>
</file>

<file path=ppt/tags/tag56.xml><?xml version="1.0" encoding="utf-8"?>
<p:tagLst xmlns:p="http://schemas.openxmlformats.org/presentationml/2006/main">
  <p:tag name="AS_UNIQUEID" val="883"/>
</p:tagLst>
</file>

<file path=ppt/tags/tag57.xml><?xml version="1.0" encoding="utf-8"?>
<p:tagLst xmlns:p="http://schemas.openxmlformats.org/presentationml/2006/main">
  <p:tag name="AS_UNIQUEID" val="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AS_UNIQUEID" val="887"/>
</p:tagLst>
</file>

<file path=ppt/tags/tag61.xml><?xml version="1.0" encoding="utf-8"?>
<p:tagLst xmlns:p="http://schemas.openxmlformats.org/presentationml/2006/main">
  <p:tag name="AS_UNIQUEID" val="888"/>
</p:tagLst>
</file>

<file path=ppt/tags/tag62.xml><?xml version="1.0" encoding="utf-8"?>
<p:tagLst xmlns:p="http://schemas.openxmlformats.org/presentationml/2006/main">
  <p:tag name="AS_UNIQUEID" val="889"/>
</p:tagLst>
</file>

<file path=ppt/tags/tag63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AS_UNIQUEID" val="8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AS_UNIQUEID" val="893"/>
</p:tagLst>
</file>

<file path=ppt/tags/tag67.xml><?xml version="1.0" encoding="utf-8"?>
<p:tagLst xmlns:p="http://schemas.openxmlformats.org/presentationml/2006/main">
  <p:tag name="AS_UNIQUEID" val="894"/>
</p:tagLst>
</file>

<file path=ppt/tags/tag68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AS_UNIQUEID" val="8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841"/>
</p:tagLst>
</file>

<file path=ppt/tags/tag70.xml><?xml version="1.0" encoding="utf-8"?>
<p:tagLst xmlns:p="http://schemas.openxmlformats.org/presentationml/2006/main">
  <p:tag name="AS_UNIQUEID" val="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898"/>
</p:tagLst>
</file>

<file path=ppt/tags/tag72.xml><?xml version="1.0" encoding="utf-8"?>
<p:tagLst xmlns:p="http://schemas.openxmlformats.org/presentationml/2006/main">
  <p:tag name="AS_UNIQUEID" val="899"/>
</p:tagLst>
</file>

<file path=ppt/tags/tag73.xml><?xml version="1.0" encoding="utf-8"?>
<p:tagLst xmlns:p="http://schemas.openxmlformats.org/presentationml/2006/main">
  <p:tag name="AS_UNIQUEID" val="900"/>
</p:tagLst>
</file>

<file path=ppt/tags/tag74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AS_UNIQUEID" val="904"/>
</p:tagLst>
</file>

<file path=ppt/tags/tag78.xml><?xml version="1.0" encoding="utf-8"?>
<p:tagLst xmlns:p="http://schemas.openxmlformats.org/presentationml/2006/main">
  <p:tag name="AS_UNIQUEID" val="905"/>
</p:tagLst>
</file>

<file path=ppt/tags/tag79.xml><?xml version="1.0" encoding="utf-8"?>
<p:tagLst xmlns:p="http://schemas.openxmlformats.org/presentationml/2006/main">
  <p:tag name="AS_UNIQUEID" val="906"/>
</p:tagLst>
</file>

<file path=ppt/tags/tag8.xml><?xml version="1.0" encoding="utf-8"?>
<p:tagLst xmlns:p="http://schemas.openxmlformats.org/presentationml/2006/main">
  <p:tag name="AS_UNIQUEID" val="842"/>
</p:tagLst>
</file>

<file path=ppt/tags/tag80.xml><?xml version="1.0" encoding="utf-8"?>
<p:tagLst xmlns:p="http://schemas.openxmlformats.org/presentationml/2006/main">
  <p:tag name="AS_UNIQUEID" val="9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2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.xml><?xml version="1.0" encoding="utf-8"?>
<p:tagLst xmlns:p="http://schemas.openxmlformats.org/presentationml/2006/main">
  <p:tag name="AS_UNIQUEID" val="9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.xml><?xml version="1.0" encoding="utf-8"?>
<p:tagLst xmlns:p="http://schemas.openxmlformats.org/presentationml/2006/main">
  <p:tag name="AS_UNIQUEID" val="912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AS_UNIQUEID" val="913"/>
</p:tagLst>
</file>

<file path=ppt/tags/tag88.xml><?xml version="1.0" encoding="utf-8"?>
<p:tagLst xmlns:p="http://schemas.openxmlformats.org/presentationml/2006/main">
  <p:tag name="AS_UNIQUEID" val="914"/>
</p:tagLst>
</file>

<file path=ppt/tags/tag89.xml><?xml version="1.0" encoding="utf-8"?>
<p:tagLst xmlns:p="http://schemas.openxmlformats.org/presentationml/2006/main">
  <p:tag name="AS_UNIQUEID" val="915"/>
</p:tagLst>
</file>

<file path=ppt/tags/tag9.xml><?xml version="1.0" encoding="utf-8"?>
<p:tagLst xmlns:p="http://schemas.openxmlformats.org/presentationml/2006/main">
  <p:tag name="AS_UNIQUEID" val="843"/>
</p:tagLst>
</file>

<file path=ppt/tags/tag90.xml><?xml version="1.0" encoding="utf-8"?>
<p:tagLst xmlns:p="http://schemas.openxmlformats.org/presentationml/2006/main">
  <p:tag name="AS_UNIQUEID" val="916"/>
</p:tagLst>
</file>

<file path=ppt/tags/tag91.xml><?xml version="1.0" encoding="utf-8"?>
<p:tagLst xmlns:p="http://schemas.openxmlformats.org/presentationml/2006/main">
  <p:tag name="AS_UNIQUEID" val="917"/>
</p:tagLst>
</file>

<file path=ppt/tags/tag92.xml><?xml version="1.0" encoding="utf-8"?>
<p:tagLst xmlns:p="http://schemas.openxmlformats.org/presentationml/2006/main">
  <p:tag name="AS_UNIQUEID" val="918"/>
</p:tagLst>
</file>

<file path=ppt/tags/tag93.xml><?xml version="1.0" encoding="utf-8"?>
<p:tagLst xmlns:p="http://schemas.openxmlformats.org/presentationml/2006/main">
  <p:tag name="AS_UNIQUEID" val="919"/>
</p:tagLst>
</file>

<file path=ppt/tags/tag94.xml><?xml version="1.0" encoding="utf-8"?>
<p:tagLst xmlns:p="http://schemas.openxmlformats.org/presentationml/2006/main">
  <p:tag name="AS_UNIQUEID" val="920"/>
</p:tagLst>
</file>

<file path=ppt/tags/tag95.xml><?xml version="1.0" encoding="utf-8"?>
<p:tagLst xmlns:p="http://schemas.openxmlformats.org/presentationml/2006/main">
  <p:tag name="AS_UNIQUEID" val="921"/>
</p:tagLst>
</file>

<file path=ppt/tags/tag96.xml><?xml version="1.0" encoding="utf-8"?>
<p:tagLst xmlns:p="http://schemas.openxmlformats.org/presentationml/2006/main">
  <p:tag name="AS_UNIQUEID" val="922"/>
</p:tagLst>
</file>

<file path=ppt/tags/tag97.xml><?xml version="1.0" encoding="utf-8"?>
<p:tagLst xmlns:p="http://schemas.openxmlformats.org/presentationml/2006/main">
  <p:tag name="AS_UNIQUEID" val="923"/>
</p:tagLst>
</file>

<file path=ppt/tags/tag98.xml><?xml version="1.0" encoding="utf-8"?>
<p:tagLst xmlns:p="http://schemas.openxmlformats.org/presentationml/2006/main">
  <p:tag name="AS_UNIQUEID" val="924"/>
</p:tagLst>
</file>

<file path=ppt/tags/tag99.xml><?xml version="1.0" encoding="utf-8"?>
<p:tagLst xmlns:p="http://schemas.openxmlformats.org/presentationml/2006/main">
  <p:tag name="AS_UNIQUEID" val="92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269</Paragraphs>
  <Slides>35</Slides>
  <Notes>2</Notes>
  <TotalTime>0</TotalTime>
  <HiddenSlides>4</HiddenSlides>
  <MMClips>0</MMClips>
  <ScaleCrop>0</ScaleCrop>
  <HeadingPairs>
    <vt:vector baseType="variant" size="6">
      <vt:variant>
        <vt:lpstr>Fonts used</vt:lpstr>
      </vt:variant>
      <vt:variant>
        <vt:i4>28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64">
      <vt:lpstr>Arial</vt:lpstr>
      <vt:lpstr>微软雅黑</vt:lpstr>
      <vt:lpstr>Wingdings</vt:lpstr>
      <vt:lpstr>等线 Light</vt:lpstr>
      <vt:lpstr>等线</vt:lpstr>
      <vt:lpstr>视觉坊免费素材shijuef.com(龚帆免费体)</vt:lpstr>
      <vt:lpstr>方正小篆体</vt:lpstr>
      <vt:lpstr>楷体</vt:lpstr>
      <vt:lpstr>方正楷体_GBK</vt:lpstr>
      <vt:lpstr>华文行楷</vt:lpstr>
      <vt:lpstr>华文楷体</vt:lpstr>
      <vt:lpstr>宋体</vt:lpstr>
      <vt:lpstr>方正姚体</vt:lpstr>
      <vt:lpstr>华文新魏</vt:lpstr>
      <vt:lpstr>黑体</vt:lpstr>
      <vt:lpstr>Calibri</vt:lpstr>
      <vt:lpstr>Times New Roman</vt:lpstr>
      <vt:lpstr>华文隶书</vt:lpstr>
      <vt:lpstr>Ebrima</vt:lpstr>
      <vt:lpstr>胡晓波骚包体</vt:lpstr>
      <vt:lpstr>华文中宋</vt:lpstr>
      <vt:lpstr>幼圆</vt:lpstr>
      <vt:lpstr>楷体_GB2312</vt:lpstr>
      <vt:lpstr>汉仪尚巍手书W</vt:lpstr>
      <vt:lpstr>仿宋</vt:lpstr>
      <vt:lpstr>PMingLiU</vt:lpstr>
      <vt:lpstr>字魂镇魂手书</vt:lpstr>
      <vt:lpstr>华文仿宋</vt:lpstr>
      <vt:lpstr>Office 主题​​</vt:lpstr>
      <vt:lpstr>你会怎么表达自己很喜欢一个人？</vt:lpstr>
      <vt:lpstr>PowerPoint Presentation</vt:lpstr>
      <vt:lpstr>《诗经》的基础知识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取自《诗经》的名字</vt:lpstr>
      <vt:lpstr>取自《诗经》的名字</vt:lpstr>
      <vt:lpstr>取自《诗经》的名字</vt:lpstr>
      <vt:lpstr>取自《诗经》的名字</vt:lpstr>
      <vt:lpstr>初读正音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整体感知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芣苢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2023-09-18T16:22:47.116</cp:lastPrinted>
  <dcterms:created xsi:type="dcterms:W3CDTF">2023-09-18T16:22:47Z</dcterms:created>
  <dcterms:modified xsi:type="dcterms:W3CDTF">2023-09-18T08:22:47Z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