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342" r:id="rId3"/>
    <p:sldId id="259" r:id="rId4"/>
    <p:sldId id="343" r:id="rId5"/>
    <p:sldId id="344" r:id="rId6"/>
    <p:sldId id="300" r:id="rId7"/>
    <p:sldId id="301" r:id="rId8"/>
    <p:sldId id="371" r:id="rId9"/>
    <p:sldId id="324" r:id="rId10"/>
    <p:sldId id="302" r:id="rId11"/>
    <p:sldId id="308" r:id="rId12"/>
    <p:sldId id="372" r:id="rId13"/>
    <p:sldId id="373" r:id="rId14"/>
    <p:sldId id="350" r:id="rId15"/>
    <p:sldId id="351" r:id="rId16"/>
    <p:sldId id="352" r:id="rId17"/>
    <p:sldId id="353" r:id="rId18"/>
    <p:sldId id="354" r:id="rId19"/>
    <p:sldId id="374" r:id="rId20"/>
    <p:sldId id="375" r:id="rId21"/>
    <p:sldId id="376" r:id="rId22"/>
    <p:sldId id="307" r:id="rId23"/>
    <p:sldId id="316" r:id="rId24"/>
    <p:sldId id="317" r:id="rId25"/>
    <p:sldId id="325" r:id="rId26"/>
    <p:sldId id="305" r:id="rId27"/>
    <p:sldId id="318" r:id="rId28"/>
    <p:sldId id="326" r:id="rId29"/>
    <p:sldId id="319" r:id="rId30"/>
    <p:sldId id="327" r:id="rId31"/>
    <p:sldId id="346" r:id="rId32"/>
    <p:sldId id="347" r:id="rId33"/>
    <p:sldId id="257" r:id="rId34"/>
    <p:sldId id="349" r:id="rId35"/>
    <p:sldId id="328" r:id="rId36"/>
    <p:sldId id="329" r:id="rId37"/>
    <p:sldId id="364" r:id="rId38"/>
    <p:sldId id="365" r:id="rId39"/>
    <p:sldId id="366" r:id="rId40"/>
    <p:sldId id="304" r:id="rId41"/>
    <p:sldId id="363" r:id="rId42"/>
    <p:sldId id="362" r:id="rId43"/>
    <p:sldId id="368" r:id="rId44"/>
    <p:sldId id="369" r:id="rId45"/>
    <p:sldId id="370" r:id="rId46"/>
    <p:sldId id="355" r:id="rId47"/>
    <p:sldId id="356" r:id="rId48"/>
    <p:sldId id="357" r:id="rId49"/>
    <p:sldId id="367" r:id="rId50"/>
    <p:sldId id="358" r:id="rId51"/>
    <p:sldId id="359" r:id="rId52"/>
    <p:sldId id="360" r:id="rId53"/>
  </p:sldIdLst>
  <p:sldSz cx="12188825" cy="6858000"/>
  <p:notesSz cx="6858000" cy="9144000"/>
  <p:custDataLst>
    <p:tags r:id="rId54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3995" autoAdjust="0"/>
  </p:normalViewPr>
  <p:slideViewPr>
    <p:cSldViewPr snapToGrid="0" snapToObjects="1">
      <p:cViewPr varScale="1">
        <p:scale>
          <a:sx n="125" d="100"/>
          <a:sy n="125" d="100"/>
        </p:scale>
        <p:origin x="760" y="184"/>
      </p:cViewPr>
      <p:guideLst>
        <p:guide orient="horz" pos="2200"/>
        <p:guide pos="3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tags" Target="tags/tag471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1ADCA-2017-1D4F-BF7B-716326A5D2C6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1D4CB-9D9B-5145-8EC7-FEB752E0A981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tags" Target="../tags/tag368.xml" /><Relationship Id="rId6" Type="http://schemas.openxmlformats.org/officeDocument/2006/relationships/tags" Target="../tags/tag369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tags" Target="../tags/tag402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3.xml" /><Relationship Id="rId4" Type="http://schemas.openxmlformats.org/officeDocument/2006/relationships/tags" Target="../tags/tag444.xml" /><Relationship Id="rId5" Type="http://schemas.openxmlformats.org/officeDocument/2006/relationships/tags" Target="../tags/tag445.xml" /><Relationship Id="rId6" Type="http://schemas.openxmlformats.org/officeDocument/2006/relationships/tags" Target="../tags/tag44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48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effectLst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6324" name="灯片编号占位符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lvl="0" indent="0" algn="r" eaLnBrk="1" hangingPunct="1"/>
            <a:fld id="{9A0DB2DC-4C9A-4742-B13C-FB6460FD3503}" type="slidenum">
              <a:rPr lang="zh-CN" altLang="en-US" sz="1200" u="none"/>
              <a:t>17</a:t>
            </a:fld>
            <a:endParaRPr lang="zh-CN" altLang="en-US" sz="1200" u="non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F91D4CB-9D9B-5145-8EC7-FEB752E0A981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7982" y="365125"/>
            <a:ext cx="10512862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837982" y="1825625"/>
            <a:ext cx="515485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5986" y="1825625"/>
            <a:ext cx="515485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Ba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tags" Target="../tags/tag77.xml" /><Relationship Id="rId17" Type="http://schemas.openxmlformats.org/officeDocument/2006/relationships/tags" Target="../tags/tag78.xml" /><Relationship Id="rId18" Type="http://schemas.openxmlformats.org/officeDocument/2006/relationships/tags" Target="../tags/tag79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1DB9E-266B-364C-B7A0-CFFBA7E74FCC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5D161-2C3B-2643-8954-81D73F978955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6.xml" /><Relationship Id="rId11" Type="http://schemas.openxmlformats.org/officeDocument/2006/relationships/tags" Target="../tags/tag97.xml" /><Relationship Id="rId12" Type="http://schemas.openxmlformats.org/officeDocument/2006/relationships/tags" Target="../tags/tag9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1.xml" /><Relationship Id="rId4" Type="http://schemas.openxmlformats.org/officeDocument/2006/relationships/image" Target="../media/image1.png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image" Target="../media/image9.png" /><Relationship Id="rId13" Type="http://schemas.openxmlformats.org/officeDocument/2006/relationships/tags" Target="../tags/tag168.xml" /><Relationship Id="rId2" Type="http://schemas.openxmlformats.org/officeDocument/2006/relationships/tags" Target="../tags/tag161.xml" /><Relationship Id="rId3" Type="http://schemas.openxmlformats.org/officeDocument/2006/relationships/image" Target="../media/image3.png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image" Target="../media/image5.png" /><Relationship Id="rId8" Type="http://schemas.openxmlformats.org/officeDocument/2006/relationships/tags" Target="../tags/tag165.xml" /><Relationship Id="rId9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image" Target="../media/image10.jpeg" /><Relationship Id="rId9" Type="http://schemas.openxmlformats.org/officeDocument/2006/relationships/tags" Target="../tags/tag1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80.xml" /><Relationship Id="rId4" Type="http://schemas.openxmlformats.org/officeDocument/2006/relationships/image" Target="../media/image1.png" /><Relationship Id="rId5" Type="http://schemas.openxmlformats.org/officeDocument/2006/relationships/tags" Target="../tags/tag181.xml" /><Relationship Id="rId6" Type="http://schemas.openxmlformats.org/officeDocument/2006/relationships/image" Target="../media/image11.png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image" Target="../media/image12.jpeg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2.xml" /><Relationship Id="rId3" Type="http://schemas.openxmlformats.org/officeDocument/2006/relationships/image" Target="../media/image13.jpeg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image" Target="../media/image14.jpeg" /><Relationship Id="rId9" Type="http://schemas.openxmlformats.org/officeDocument/2006/relationships/tags" Target="../tags/tag19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image" Target="../media/image15.jpeg" /><Relationship Id="rId5" Type="http://schemas.openxmlformats.org/officeDocument/2006/relationships/tags" Target="../tags/tag20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image" Target="../media/image16.jpeg" /><Relationship Id="rId6" Type="http://schemas.openxmlformats.org/officeDocument/2006/relationships/tags" Target="../tags/tag20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image" Target="../media/image17.jpeg" /><Relationship Id="rId6" Type="http://schemas.openxmlformats.org/officeDocument/2006/relationships/tags" Target="../tags/tag2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image" Target="../media/image18.jpeg" /><Relationship Id="rId7" Type="http://schemas.openxmlformats.org/officeDocument/2006/relationships/tags" Target="../tags/tag21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4.xml" /><Relationship Id="rId11" Type="http://schemas.openxmlformats.org/officeDocument/2006/relationships/image" Target="../media/image19.jpeg" /><Relationship Id="rId12" Type="http://schemas.openxmlformats.org/officeDocument/2006/relationships/tags" Target="../tags/tag225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image" Target="../media/image1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5.png" /><Relationship Id="rId11" Type="http://schemas.openxmlformats.org/officeDocument/2006/relationships/tags" Target="../tags/tag10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3.xml" /><Relationship Id="rId4" Type="http://schemas.openxmlformats.org/officeDocument/2006/relationships/image" Target="../media/image3.png" /><Relationship Id="rId5" Type="http://schemas.openxmlformats.org/officeDocument/2006/relationships/tags" Target="../tags/tag104.xml" /><Relationship Id="rId6" Type="http://schemas.openxmlformats.org/officeDocument/2006/relationships/image" Target="../media/image4.png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image" Target="../media/image20.jpeg" /><Relationship Id="rId5" Type="http://schemas.openxmlformats.org/officeDocument/2006/relationships/tags" Target="../tags/tag228.xml" /><Relationship Id="rId6" Type="http://schemas.openxmlformats.org/officeDocument/2006/relationships/tags" Target="../tags/tag22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34.xml" /><Relationship Id="rId4" Type="http://schemas.openxmlformats.org/officeDocument/2006/relationships/image" Target="../media/image1.png" /><Relationship Id="rId5" Type="http://schemas.openxmlformats.org/officeDocument/2006/relationships/tags" Target="../tags/tag235.xml" /><Relationship Id="rId6" Type="http://schemas.openxmlformats.org/officeDocument/2006/relationships/image" Target="../media/image11.png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5.xml" /><Relationship Id="rId11" Type="http://schemas.openxmlformats.org/officeDocument/2006/relationships/tags" Target="../tags/tag246.xml" /><Relationship Id="rId12" Type="http://schemas.openxmlformats.org/officeDocument/2006/relationships/image" Target="../media/image4.png" /><Relationship Id="rId13" Type="http://schemas.openxmlformats.org/officeDocument/2006/relationships/tags" Target="../tags/tag247.xml" /><Relationship Id="rId14" Type="http://schemas.openxmlformats.org/officeDocument/2006/relationships/tags" Target="../tags/tag248.xml" /><Relationship Id="rId15" Type="http://schemas.openxmlformats.org/officeDocument/2006/relationships/image" Target="../media/image21.png" /><Relationship Id="rId16" Type="http://schemas.openxmlformats.org/officeDocument/2006/relationships/tags" Target="../tags/tag249.xml" /><Relationship Id="rId2" Type="http://schemas.openxmlformats.org/officeDocument/2006/relationships/tags" Target="../tags/tag239.xml" /><Relationship Id="rId3" Type="http://schemas.openxmlformats.org/officeDocument/2006/relationships/image" Target="../media/image3.png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tags" Target="../tags/tag242.xml" /><Relationship Id="rId7" Type="http://schemas.openxmlformats.org/officeDocument/2006/relationships/image" Target="../media/image5.png" /><Relationship Id="rId8" Type="http://schemas.openxmlformats.org/officeDocument/2006/relationships/tags" Target="../tags/tag243.xml" /><Relationship Id="rId9" Type="http://schemas.openxmlformats.org/officeDocument/2006/relationships/tags" Target="../tags/tag24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6.xml" /><Relationship Id="rId11" Type="http://schemas.openxmlformats.org/officeDocument/2006/relationships/tags" Target="../tags/tag257.xml" /><Relationship Id="rId12" Type="http://schemas.openxmlformats.org/officeDocument/2006/relationships/image" Target="../media/image4.png" /><Relationship Id="rId13" Type="http://schemas.openxmlformats.org/officeDocument/2006/relationships/tags" Target="../tags/tag258.xml" /><Relationship Id="rId14" Type="http://schemas.openxmlformats.org/officeDocument/2006/relationships/tags" Target="../tags/tag259.xml" /><Relationship Id="rId15" Type="http://schemas.openxmlformats.org/officeDocument/2006/relationships/image" Target="../media/image21.png" /><Relationship Id="rId16" Type="http://schemas.openxmlformats.org/officeDocument/2006/relationships/tags" Target="../tags/tag260.xml" /><Relationship Id="rId2" Type="http://schemas.openxmlformats.org/officeDocument/2006/relationships/tags" Target="../tags/tag250.xml" /><Relationship Id="rId3" Type="http://schemas.openxmlformats.org/officeDocument/2006/relationships/image" Target="../media/image3.png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image" Target="../media/image5.png" /><Relationship Id="rId8" Type="http://schemas.openxmlformats.org/officeDocument/2006/relationships/tags" Target="../tags/tag254.xml" /><Relationship Id="rId9" Type="http://schemas.openxmlformats.org/officeDocument/2006/relationships/tags" Target="../tags/tag25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12" Type="http://schemas.openxmlformats.org/officeDocument/2006/relationships/image" Target="../media/image21.png" /><Relationship Id="rId13" Type="http://schemas.openxmlformats.org/officeDocument/2006/relationships/tags" Target="../tags/tag268.xml" /><Relationship Id="rId2" Type="http://schemas.openxmlformats.org/officeDocument/2006/relationships/tags" Target="../tags/tag261.xml" /><Relationship Id="rId3" Type="http://schemas.openxmlformats.org/officeDocument/2006/relationships/image" Target="../media/image3.png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image" Target="../media/image5.png" /><Relationship Id="rId8" Type="http://schemas.openxmlformats.org/officeDocument/2006/relationships/tags" Target="../tags/tag265.xml" /><Relationship Id="rId9" Type="http://schemas.openxmlformats.org/officeDocument/2006/relationships/image" Target="../media/image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5.xml" /><Relationship Id="rId11" Type="http://schemas.openxmlformats.org/officeDocument/2006/relationships/image" Target="../media/image22.png" /><Relationship Id="rId12" Type="http://schemas.openxmlformats.org/officeDocument/2006/relationships/tags" Target="../tags/tag276.xml" /><Relationship Id="rId13" Type="http://schemas.openxmlformats.org/officeDocument/2006/relationships/image" Target="../media/image4.png" /><Relationship Id="rId14" Type="http://schemas.openxmlformats.org/officeDocument/2006/relationships/tags" Target="../tags/tag277.xml" /><Relationship Id="rId15" Type="http://schemas.openxmlformats.org/officeDocument/2006/relationships/tags" Target="../tags/tag278.xml" /><Relationship Id="rId2" Type="http://schemas.openxmlformats.org/officeDocument/2006/relationships/tags" Target="../tags/tag269.xml" /><Relationship Id="rId3" Type="http://schemas.openxmlformats.org/officeDocument/2006/relationships/image" Target="../media/image3.png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image" Target="../media/image5.png" /><Relationship Id="rId8" Type="http://schemas.openxmlformats.org/officeDocument/2006/relationships/tags" Target="../tags/tag273.xml" /><Relationship Id="rId9" Type="http://schemas.openxmlformats.org/officeDocument/2006/relationships/tags" Target="../tags/tag27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4.xml" /><Relationship Id="rId11" Type="http://schemas.openxmlformats.org/officeDocument/2006/relationships/image" Target="../media/image4.png" /><Relationship Id="rId12" Type="http://schemas.openxmlformats.org/officeDocument/2006/relationships/tags" Target="../tags/tag285.xml" /><Relationship Id="rId13" Type="http://schemas.openxmlformats.org/officeDocument/2006/relationships/tags" Target="../tags/tag286.xml" /><Relationship Id="rId2" Type="http://schemas.openxmlformats.org/officeDocument/2006/relationships/tags" Target="../tags/tag279.xml" /><Relationship Id="rId3" Type="http://schemas.openxmlformats.org/officeDocument/2006/relationships/image" Target="../media/image3.png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image" Target="../media/image5.png" /><Relationship Id="rId8" Type="http://schemas.openxmlformats.org/officeDocument/2006/relationships/tags" Target="../tags/tag283.xml" /><Relationship Id="rId9" Type="http://schemas.openxmlformats.org/officeDocument/2006/relationships/image" Target="../media/image2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2.xml" /><Relationship Id="rId11" Type="http://schemas.openxmlformats.org/officeDocument/2006/relationships/image" Target="../media/image4.png" /><Relationship Id="rId12" Type="http://schemas.openxmlformats.org/officeDocument/2006/relationships/tags" Target="../tags/tag293.xml" /><Relationship Id="rId13" Type="http://schemas.openxmlformats.org/officeDocument/2006/relationships/tags" Target="../tags/tag294.xml" /><Relationship Id="rId2" Type="http://schemas.openxmlformats.org/officeDocument/2006/relationships/tags" Target="../tags/tag287.xml" /><Relationship Id="rId3" Type="http://schemas.openxmlformats.org/officeDocument/2006/relationships/image" Target="../media/image3.png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image" Target="../media/image5.png" /><Relationship Id="rId8" Type="http://schemas.openxmlformats.org/officeDocument/2006/relationships/tags" Target="../tags/tag291.xml" /><Relationship Id="rId9" Type="http://schemas.openxmlformats.org/officeDocument/2006/relationships/image" Target="../media/image2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0.xml" /><Relationship Id="rId11" Type="http://schemas.openxmlformats.org/officeDocument/2006/relationships/image" Target="../media/image4.png" /><Relationship Id="rId12" Type="http://schemas.openxmlformats.org/officeDocument/2006/relationships/tags" Target="../tags/tag301.xml" /><Relationship Id="rId13" Type="http://schemas.openxmlformats.org/officeDocument/2006/relationships/tags" Target="../tags/tag302.xml" /><Relationship Id="rId2" Type="http://schemas.openxmlformats.org/officeDocument/2006/relationships/tags" Target="../tags/tag295.xml" /><Relationship Id="rId3" Type="http://schemas.openxmlformats.org/officeDocument/2006/relationships/image" Target="../media/image3.png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image" Target="../media/image5.png" /><Relationship Id="rId8" Type="http://schemas.openxmlformats.org/officeDocument/2006/relationships/tags" Target="../tags/tag299.xml" /><Relationship Id="rId9" Type="http://schemas.openxmlformats.org/officeDocument/2006/relationships/image" Target="../media/image2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8.xml" /><Relationship Id="rId11" Type="http://schemas.openxmlformats.org/officeDocument/2006/relationships/tags" Target="../tags/tag309.xml" /><Relationship Id="rId12" Type="http://schemas.openxmlformats.org/officeDocument/2006/relationships/image" Target="../media/image21.png" /><Relationship Id="rId13" Type="http://schemas.openxmlformats.org/officeDocument/2006/relationships/tags" Target="../tags/tag310.xml" /><Relationship Id="rId2" Type="http://schemas.openxmlformats.org/officeDocument/2006/relationships/tags" Target="../tags/tag303.xml" /><Relationship Id="rId3" Type="http://schemas.openxmlformats.org/officeDocument/2006/relationships/image" Target="../media/image3.png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image" Target="../media/image5.png" /><Relationship Id="rId8" Type="http://schemas.openxmlformats.org/officeDocument/2006/relationships/tags" Target="../tags/tag307.xml" /><Relationship Id="rId9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image" Target="../media/image6.jpeg" /><Relationship Id="rId6" Type="http://schemas.openxmlformats.org/officeDocument/2006/relationships/tags" Target="../tags/tag112.xml" /><Relationship Id="rId7" Type="http://schemas.openxmlformats.org/officeDocument/2006/relationships/tags" Target="../tags/tag11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image" Target="../media/image23.wmf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24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image" Target="../media/image15.jpeg" /><Relationship Id="rId7" Type="http://schemas.openxmlformats.org/officeDocument/2006/relationships/tags" Target="../tags/tag322.xml" /><Relationship Id="rId8" Type="http://schemas.openxmlformats.org/officeDocument/2006/relationships/image" Target="../media/image24.wmf" /><Relationship Id="rId9" Type="http://schemas.openxmlformats.org/officeDocument/2006/relationships/tags" Target="../tags/tag32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3.xml" /><Relationship Id="rId11" Type="http://schemas.openxmlformats.org/officeDocument/2006/relationships/tags" Target="../tags/tag334.xml" /><Relationship Id="rId12" Type="http://schemas.openxmlformats.org/officeDocument/2006/relationships/tags" Target="../tags/tag335.xml" /><Relationship Id="rId13" Type="http://schemas.openxmlformats.org/officeDocument/2006/relationships/tags" Target="../tags/tag336.xml" /><Relationship Id="rId14" Type="http://schemas.openxmlformats.org/officeDocument/2006/relationships/tags" Target="../tags/tag337.xml" /><Relationship Id="rId15" Type="http://schemas.openxmlformats.org/officeDocument/2006/relationships/tags" Target="../tags/tag338.xml" /><Relationship Id="rId16" Type="http://schemas.openxmlformats.org/officeDocument/2006/relationships/tags" Target="../tags/tag339.xml" /><Relationship Id="rId17" Type="http://schemas.openxmlformats.org/officeDocument/2006/relationships/tags" Target="../tags/tag340.xml" /><Relationship Id="rId18" Type="http://schemas.openxmlformats.org/officeDocument/2006/relationships/tags" Target="../tags/tag341.xml" /><Relationship Id="rId19" Type="http://schemas.openxmlformats.org/officeDocument/2006/relationships/tags" Target="../tags/tag342.xml" /><Relationship Id="rId2" Type="http://schemas.openxmlformats.org/officeDocument/2006/relationships/notesSlide" Target="../notesSlides/notesSlide9.xml" /><Relationship Id="rId20" Type="http://schemas.openxmlformats.org/officeDocument/2006/relationships/tags" Target="../tags/tag343.xml" /><Relationship Id="rId21" Type="http://schemas.openxmlformats.org/officeDocument/2006/relationships/tags" Target="../tags/tag344.xml" /><Relationship Id="rId3" Type="http://schemas.openxmlformats.org/officeDocument/2006/relationships/tags" Target="../tags/tag329.xml" /><Relationship Id="rId4" Type="http://schemas.openxmlformats.org/officeDocument/2006/relationships/image" Target="../media/image25.png" /><Relationship Id="rId5" Type="http://schemas.openxmlformats.org/officeDocument/2006/relationships/tags" Target="../tags/tag330.xml" /><Relationship Id="rId6" Type="http://schemas.openxmlformats.org/officeDocument/2006/relationships/image" Target="../media/image26.png" /><Relationship Id="rId7" Type="http://schemas.openxmlformats.org/officeDocument/2006/relationships/tags" Target="../tags/tag331.xml" /><Relationship Id="rId8" Type="http://schemas.openxmlformats.org/officeDocument/2006/relationships/image" Target="../media/image11.png" /><Relationship Id="rId9" Type="http://schemas.openxmlformats.org/officeDocument/2006/relationships/tags" Target="../tags/tag3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52.xml" /><Relationship Id="rId11" Type="http://schemas.openxmlformats.org/officeDocument/2006/relationships/tags" Target="../tags/tag353.xml" /><Relationship Id="rId12" Type="http://schemas.openxmlformats.org/officeDocument/2006/relationships/tags" Target="../tags/tag354.xml" /><Relationship Id="rId13" Type="http://schemas.openxmlformats.org/officeDocument/2006/relationships/tags" Target="../tags/tag355.xml" /><Relationship Id="rId14" Type="http://schemas.openxmlformats.org/officeDocument/2006/relationships/tags" Target="../tags/tag356.xml" /><Relationship Id="rId2" Type="http://schemas.openxmlformats.org/officeDocument/2006/relationships/tags" Target="../tags/tag345.xml" /><Relationship Id="rId3" Type="http://schemas.openxmlformats.org/officeDocument/2006/relationships/tags" Target="../tags/tag346.xml" /><Relationship Id="rId4" Type="http://schemas.openxmlformats.org/officeDocument/2006/relationships/image" Target="../media/image20.jpeg" /><Relationship Id="rId5" Type="http://schemas.openxmlformats.org/officeDocument/2006/relationships/tags" Target="../tags/tag347.xml" /><Relationship Id="rId6" Type="http://schemas.openxmlformats.org/officeDocument/2006/relationships/tags" Target="../tags/tag348.xml" /><Relationship Id="rId7" Type="http://schemas.openxmlformats.org/officeDocument/2006/relationships/tags" Target="../tags/tag349.xml" /><Relationship Id="rId8" Type="http://schemas.openxmlformats.org/officeDocument/2006/relationships/tags" Target="../tags/tag350.xml" /><Relationship Id="rId9" Type="http://schemas.openxmlformats.org/officeDocument/2006/relationships/tags" Target="../tags/tag35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61.xml" /><Relationship Id="rId4" Type="http://schemas.openxmlformats.org/officeDocument/2006/relationships/image" Target="../media/image1.png" /><Relationship Id="rId5" Type="http://schemas.openxmlformats.org/officeDocument/2006/relationships/tags" Target="../tags/tag362.xml" /><Relationship Id="rId6" Type="http://schemas.openxmlformats.org/officeDocument/2006/relationships/image" Target="../media/image11.png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5.png" /><Relationship Id="rId11" Type="http://schemas.openxmlformats.org/officeDocument/2006/relationships/tags" Target="../tags/tag375.xml" /><Relationship Id="rId12" Type="http://schemas.openxmlformats.org/officeDocument/2006/relationships/tags" Target="../tags/tag376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70.xml" /><Relationship Id="rId4" Type="http://schemas.openxmlformats.org/officeDocument/2006/relationships/image" Target="../media/image3.png" /><Relationship Id="rId5" Type="http://schemas.openxmlformats.org/officeDocument/2006/relationships/tags" Target="../tags/tag371.xml" /><Relationship Id="rId6" Type="http://schemas.openxmlformats.org/officeDocument/2006/relationships/image" Target="../media/image4.png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81.xml" /><Relationship Id="rId11" Type="http://schemas.openxmlformats.org/officeDocument/2006/relationships/tags" Target="../tags/tag382.xml" /><Relationship Id="rId2" Type="http://schemas.openxmlformats.org/officeDocument/2006/relationships/tags" Target="../tags/tag377.xml" /><Relationship Id="rId3" Type="http://schemas.openxmlformats.org/officeDocument/2006/relationships/image" Target="../media/image27.jpeg" /><Relationship Id="rId4" Type="http://schemas.openxmlformats.org/officeDocument/2006/relationships/tags" Target="../tags/tag378.xml" /><Relationship Id="rId5" Type="http://schemas.openxmlformats.org/officeDocument/2006/relationships/image" Target="../media/image28.jpeg" /><Relationship Id="rId6" Type="http://schemas.openxmlformats.org/officeDocument/2006/relationships/tags" Target="../tags/tag379.xml" /><Relationship Id="rId7" Type="http://schemas.openxmlformats.org/officeDocument/2006/relationships/image" Target="../media/image29.png" /><Relationship Id="rId8" Type="http://schemas.openxmlformats.org/officeDocument/2006/relationships/tags" Target="../tags/tag380.xml" /><Relationship Id="rId9" Type="http://schemas.openxmlformats.org/officeDocument/2006/relationships/image" Target="../media/image30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4.png" /><Relationship Id="rId11" Type="http://schemas.openxmlformats.org/officeDocument/2006/relationships/tags" Target="../tags/tag388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image" Target="../media/image31.png" /><Relationship Id="rId5" Type="http://schemas.openxmlformats.org/officeDocument/2006/relationships/tags" Target="../tags/tag385.xml" /><Relationship Id="rId6" Type="http://schemas.openxmlformats.org/officeDocument/2006/relationships/image" Target="../media/image32.jpeg" /><Relationship Id="rId7" Type="http://schemas.openxmlformats.org/officeDocument/2006/relationships/tags" Target="../tags/tag386.xml" /><Relationship Id="rId8" Type="http://schemas.openxmlformats.org/officeDocument/2006/relationships/image" Target="../media/image33.jpeg" /><Relationship Id="rId9" Type="http://schemas.openxmlformats.org/officeDocument/2006/relationships/tags" Target="../tags/tag38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9.xml" /><Relationship Id="rId3" Type="http://schemas.openxmlformats.org/officeDocument/2006/relationships/image" Target="../media/image35.jpeg" /><Relationship Id="rId4" Type="http://schemas.openxmlformats.org/officeDocument/2006/relationships/tags" Target="../tags/tag390.xml" /><Relationship Id="rId5" Type="http://schemas.openxmlformats.org/officeDocument/2006/relationships/image" Target="../media/image36.jpeg" /><Relationship Id="rId6" Type="http://schemas.openxmlformats.org/officeDocument/2006/relationships/tags" Target="../tags/tag391.xml" /><Relationship Id="rId7" Type="http://schemas.openxmlformats.org/officeDocument/2006/relationships/image" Target="../media/image37.jpeg" /><Relationship Id="rId8" Type="http://schemas.openxmlformats.org/officeDocument/2006/relationships/tags" Target="../tags/tag39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8.xml" /><Relationship Id="rId2" Type="http://schemas.openxmlformats.org/officeDocument/2006/relationships/tags" Target="../tags/tag393.xml" /><Relationship Id="rId3" Type="http://schemas.openxmlformats.org/officeDocument/2006/relationships/image" Target="../media/image3.png" /><Relationship Id="rId4" Type="http://schemas.openxmlformats.org/officeDocument/2006/relationships/tags" Target="../tags/tag394.xml" /><Relationship Id="rId5" Type="http://schemas.openxmlformats.org/officeDocument/2006/relationships/tags" Target="../tags/tag395.xml" /><Relationship Id="rId6" Type="http://schemas.openxmlformats.org/officeDocument/2006/relationships/tags" Target="../tags/tag396.xml" /><Relationship Id="rId7" Type="http://schemas.openxmlformats.org/officeDocument/2006/relationships/image" Target="../media/image5.png" /><Relationship Id="rId8" Type="http://schemas.openxmlformats.org/officeDocument/2006/relationships/tags" Target="../tags/tag397.xml" /><Relationship Id="rId9" Type="http://schemas.openxmlformats.org/officeDocument/2006/relationships/image" Target="../media/image3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image" Target="../media/image7.png" /><Relationship Id="rId5" Type="http://schemas.openxmlformats.org/officeDocument/2006/relationships/tags" Target="../tags/tag11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03.xml" /><Relationship Id="rId4" Type="http://schemas.openxmlformats.org/officeDocument/2006/relationships/image" Target="../media/image1.png" /><Relationship Id="rId5" Type="http://schemas.openxmlformats.org/officeDocument/2006/relationships/tags" Target="../tags/tag404.xml" /><Relationship Id="rId6" Type="http://schemas.openxmlformats.org/officeDocument/2006/relationships/image" Target="../media/image11.png" /><Relationship Id="rId7" Type="http://schemas.openxmlformats.org/officeDocument/2006/relationships/tags" Target="../tags/tag405.xml" /><Relationship Id="rId8" Type="http://schemas.openxmlformats.org/officeDocument/2006/relationships/tags" Target="../tags/tag406.xml" /><Relationship Id="rId9" Type="http://schemas.openxmlformats.org/officeDocument/2006/relationships/tags" Target="../tags/tag40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08.xml" /><Relationship Id="rId3" Type="http://schemas.openxmlformats.org/officeDocument/2006/relationships/image" Target="../media/image39.jpeg" /><Relationship Id="rId4" Type="http://schemas.openxmlformats.org/officeDocument/2006/relationships/tags" Target="../tags/tag409.xml" /><Relationship Id="rId5" Type="http://schemas.openxmlformats.org/officeDocument/2006/relationships/tags" Target="../tags/tag41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15.xml" /><Relationship Id="rId2" Type="http://schemas.openxmlformats.org/officeDocument/2006/relationships/tags" Target="../tags/tag411.xml" /><Relationship Id="rId3" Type="http://schemas.openxmlformats.org/officeDocument/2006/relationships/image" Target="../media/image40.jpeg" /><Relationship Id="rId4" Type="http://schemas.openxmlformats.org/officeDocument/2006/relationships/tags" Target="../tags/tag412.xml" /><Relationship Id="rId5" Type="http://schemas.openxmlformats.org/officeDocument/2006/relationships/image" Target="../media/image41.jpeg" /><Relationship Id="rId6" Type="http://schemas.openxmlformats.org/officeDocument/2006/relationships/tags" Target="../tags/tag413.xml" /><Relationship Id="rId7" Type="http://schemas.openxmlformats.org/officeDocument/2006/relationships/image" Target="../media/image42.jpeg" /><Relationship Id="rId8" Type="http://schemas.openxmlformats.org/officeDocument/2006/relationships/tags" Target="../tags/tag414.xml" /><Relationship Id="rId9" Type="http://schemas.openxmlformats.org/officeDocument/2006/relationships/image" Target="../media/image43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21.xml" /><Relationship Id="rId11" Type="http://schemas.openxmlformats.org/officeDocument/2006/relationships/image" Target="../media/image47.jpeg" /><Relationship Id="rId12" Type="http://schemas.openxmlformats.org/officeDocument/2006/relationships/tags" Target="../tags/tag422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image" Target="../media/image44.jpeg" /><Relationship Id="rId6" Type="http://schemas.openxmlformats.org/officeDocument/2006/relationships/tags" Target="../tags/tag419.xml" /><Relationship Id="rId7" Type="http://schemas.openxmlformats.org/officeDocument/2006/relationships/image" Target="../media/image45.jpeg" /><Relationship Id="rId8" Type="http://schemas.openxmlformats.org/officeDocument/2006/relationships/tags" Target="../tags/tag420.xml" /><Relationship Id="rId9" Type="http://schemas.openxmlformats.org/officeDocument/2006/relationships/image" Target="../media/image46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3.xml" /><Relationship Id="rId3" Type="http://schemas.openxmlformats.org/officeDocument/2006/relationships/tags" Target="../tags/tag424.xml" /><Relationship Id="rId4" Type="http://schemas.openxmlformats.org/officeDocument/2006/relationships/image" Target="../media/image48.jpeg" /><Relationship Id="rId5" Type="http://schemas.openxmlformats.org/officeDocument/2006/relationships/tags" Target="../tags/tag425.xml" /><Relationship Id="rId6" Type="http://schemas.openxmlformats.org/officeDocument/2006/relationships/image" Target="../media/image49.jpeg" /><Relationship Id="rId7" Type="http://schemas.openxmlformats.org/officeDocument/2006/relationships/tags" Target="../tags/tag426.xml" /><Relationship Id="rId8" Type="http://schemas.openxmlformats.org/officeDocument/2006/relationships/tags" Target="../tags/tag42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28.xml" /><Relationship Id="rId3" Type="http://schemas.openxmlformats.org/officeDocument/2006/relationships/image" Target="../media/image50.jpeg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image" Target="../media/image51.jpeg" /><Relationship Id="rId7" Type="http://schemas.openxmlformats.org/officeDocument/2006/relationships/tags" Target="../tags/tag431.xml" /><Relationship Id="rId8" Type="http://schemas.openxmlformats.org/officeDocument/2006/relationships/tags" Target="../tags/tag43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33.xml" /><Relationship Id="rId3" Type="http://schemas.openxmlformats.org/officeDocument/2006/relationships/image" Target="../media/image52.jpeg" /><Relationship Id="rId4" Type="http://schemas.openxmlformats.org/officeDocument/2006/relationships/tags" Target="../tags/tag434.xml" /><Relationship Id="rId5" Type="http://schemas.openxmlformats.org/officeDocument/2006/relationships/tags" Target="../tags/tag435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42.xml" /><Relationship Id="rId2" Type="http://schemas.openxmlformats.org/officeDocument/2006/relationships/tags" Target="../tags/tag436.xml" /><Relationship Id="rId3" Type="http://schemas.openxmlformats.org/officeDocument/2006/relationships/image" Target="../media/image53.png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tags" Target="../tags/tag440.xml" /><Relationship Id="rId8" Type="http://schemas.openxmlformats.org/officeDocument/2006/relationships/tags" Target="../tags/tag441.xml" /><Relationship Id="rId9" Type="http://schemas.openxmlformats.org/officeDocument/2006/relationships/image" Target="../media/image54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5.png" /><Relationship Id="rId11" Type="http://schemas.openxmlformats.org/officeDocument/2006/relationships/tags" Target="../tags/tag452.xml" /><Relationship Id="rId12" Type="http://schemas.openxmlformats.org/officeDocument/2006/relationships/tags" Target="../tags/tag453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447.xml" /><Relationship Id="rId4" Type="http://schemas.openxmlformats.org/officeDocument/2006/relationships/image" Target="../media/image3.png" /><Relationship Id="rId5" Type="http://schemas.openxmlformats.org/officeDocument/2006/relationships/tags" Target="../tags/tag448.xml" /><Relationship Id="rId6" Type="http://schemas.openxmlformats.org/officeDocument/2006/relationships/image" Target="../media/image4.png" /><Relationship Id="rId7" Type="http://schemas.openxmlformats.org/officeDocument/2006/relationships/tags" Target="../tags/tag449.xml" /><Relationship Id="rId8" Type="http://schemas.openxmlformats.org/officeDocument/2006/relationships/tags" Target="../tags/tag450.xml" /><Relationship Id="rId9" Type="http://schemas.openxmlformats.org/officeDocument/2006/relationships/tags" Target="../tags/tag451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4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Relationship Id="rId6" Type="http://schemas.openxmlformats.org/officeDocument/2006/relationships/image" Target="../media/image55.jpeg" /><Relationship Id="rId7" Type="http://schemas.openxmlformats.org/officeDocument/2006/relationships/tags" Target="../tags/tag45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1.xml" /><Relationship Id="rId4" Type="http://schemas.openxmlformats.org/officeDocument/2006/relationships/image" Target="../media/image3.png" /><Relationship Id="rId5" Type="http://schemas.openxmlformats.org/officeDocument/2006/relationships/tags" Target="../tags/tag122.xml" /><Relationship Id="rId6" Type="http://schemas.openxmlformats.org/officeDocument/2006/relationships/image" Target="../media/image4.png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image" Target="../media/image5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9.xml" /><Relationship Id="rId3" Type="http://schemas.openxmlformats.org/officeDocument/2006/relationships/tags" Target="../tags/tag460.xml" /><Relationship Id="rId4" Type="http://schemas.openxmlformats.org/officeDocument/2006/relationships/tags" Target="../tags/tag461.xml" /><Relationship Id="rId5" Type="http://schemas.openxmlformats.org/officeDocument/2006/relationships/tags" Target="../tags/tag462.xml" /><Relationship Id="rId6" Type="http://schemas.openxmlformats.org/officeDocument/2006/relationships/image" Target="../media/image56.jpeg" /><Relationship Id="rId7" Type="http://schemas.openxmlformats.org/officeDocument/2006/relationships/tags" Target="../tags/tag463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68.xml" /><Relationship Id="rId11" Type="http://schemas.openxmlformats.org/officeDocument/2006/relationships/image" Target="../media/image58.png" /><Relationship Id="rId12" Type="http://schemas.openxmlformats.org/officeDocument/2006/relationships/tags" Target="../tags/tag469.xml" /><Relationship Id="rId13" Type="http://schemas.openxmlformats.org/officeDocument/2006/relationships/image" Target="../media/image59.png" /><Relationship Id="rId14" Type="http://schemas.openxmlformats.org/officeDocument/2006/relationships/tags" Target="../tags/tag470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tags" Target="../tags/tag467.xml" /><Relationship Id="rId6" Type="http://schemas.openxmlformats.org/officeDocument/2006/relationships/hyperlink" Target="file:///E:\&#23398;&#20064;\&#25910;&#38598;&#30340;&#35838;&#20214;\&#24517;&#20462;&#20116;\&#24402;&#21435;&#26469;&#20846;&#36766;\&#25105;&#30340;&#35838;&#20214;\&#21517;&#21477;&#21517;&#35328;&#40664;&#20889;.ppt" TargetMode="External" /><Relationship Id="rId7" Type="http://schemas.openxmlformats.org/officeDocument/2006/relationships/hyperlink" Target="file:///E:\&#23398;&#20064;\&#25910;&#38598;&#30340;&#35838;&#20214;\&#24517;&#20462;&#20116;\&#24402;&#21435;&#26469;&#20846;&#36766;\&#38518;&#28170;&#26126;.MPG" TargetMode="External" /><Relationship Id="rId8" Type="http://schemas.openxmlformats.org/officeDocument/2006/relationships/hyperlink" Target="file:///E:\&#23398;&#20064;\&#25910;&#38598;&#30340;&#35838;&#20214;\&#24517;&#20462;&#20116;\&#24402;&#21435;&#26469;&#20846;&#36766;\&#38518;&#28170;&#26126;1.MPG" TargetMode="External" /><Relationship Id="rId9" Type="http://schemas.openxmlformats.org/officeDocument/2006/relationships/image" Target="../media/image5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31.xml" /><Relationship Id="rId4" Type="http://schemas.openxmlformats.org/officeDocument/2006/relationships/image" Target="../media/image3.png" /><Relationship Id="rId5" Type="http://schemas.openxmlformats.org/officeDocument/2006/relationships/tags" Target="../tags/tag132.xml" /><Relationship Id="rId6" Type="http://schemas.openxmlformats.org/officeDocument/2006/relationships/image" Target="../media/image4.png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4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3.xml" /><Relationship Id="rId11" Type="http://schemas.openxmlformats.org/officeDocument/2006/relationships/tags" Target="../tags/tag15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49.xml" /><Relationship Id="rId4" Type="http://schemas.openxmlformats.org/officeDocument/2006/relationships/image" Target="../media/image3.png" /><Relationship Id="rId5" Type="http://schemas.openxmlformats.org/officeDocument/2006/relationships/tags" Target="../tags/tag150.xml" /><Relationship Id="rId6" Type="http://schemas.openxmlformats.org/officeDocument/2006/relationships/image" Target="../media/image4.png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0.xml" /><Relationship Id="rId2" Type="http://schemas.openxmlformats.org/officeDocument/2006/relationships/tags" Target="../tags/tag155.xml" /><Relationship Id="rId3" Type="http://schemas.openxmlformats.org/officeDocument/2006/relationships/image" Target="../media/image3.png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image" Target="../media/image5.png" /><Relationship Id="rId8" Type="http://schemas.openxmlformats.org/officeDocument/2006/relationships/tags" Target="../tags/tag159.xml" /><Relationship Id="rId9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796027" y="3276515"/>
            <a:ext cx="4596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b="1" spc="6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归去来兮辞</a:t>
            </a:r>
            <a:endParaRPr kumimoji="1" lang="zh-CN" altLang="en-US" sz="6000" b="1" spc="6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13" name="直线连接符 12"/>
          <p:cNvCxnSpPr/>
          <p:nvPr>
            <p:custDataLst>
              <p:tags r:id="rId7"/>
            </p:custDataLst>
          </p:nvPr>
        </p:nvCxnSpPr>
        <p:spPr>
          <a:xfrm>
            <a:off x="4573061" y="3130975"/>
            <a:ext cx="30079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线连接符 14"/>
          <p:cNvCxnSpPr/>
          <p:nvPr>
            <p:custDataLst>
              <p:tags r:id="rId8"/>
            </p:custDataLst>
          </p:nvPr>
        </p:nvCxnSpPr>
        <p:spPr>
          <a:xfrm>
            <a:off x="4573061" y="4436880"/>
            <a:ext cx="30079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350500" y="11049000"/>
            <a:ext cx="342900" cy="266700"/>
          </a:xfrm>
          <a:prstGeom prst="cube">
            <a:avLst/>
          </a:prstGeom>
        </p:spPr>
      </p:pic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4222697" y="4614465"/>
            <a:ext cx="3743147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zh-CN" altLang="en-US" sz="2800" spc="300">
                <a:solidFill>
                  <a:srgbClr val="000000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陶渊明</a:t>
            </a:r>
            <a:endParaRPr kumimoji="1" lang="zh-CN" altLang="en-US" sz="2800" spc="300">
              <a:solidFill>
                <a:srgbClr val="000000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2053" name="Rectangle 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3424555" y="1607185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27" name="Rectangle 3" descr="TextBox 4"/>
          <p:cNvSpPr/>
          <p:nvPr>
            <p:custDataLst>
              <p:tags r:id="rId5"/>
            </p:custDataLst>
          </p:nvPr>
        </p:nvSpPr>
        <p:spPr bwMode="auto">
          <a:xfrm>
            <a:off x="1028700" y="2325370"/>
            <a:ext cx="5431155" cy="3446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spc="300">
                <a:latin typeface="HYShuSongErF" panose="02010600000101010101" pitchFamily="2" charset="-122"/>
                <a:ea typeface="HYShuSongErF" panose="02010600000101010101" pitchFamily="2" charset="-122"/>
              </a:rPr>
              <a:t>1.富有抒情的浪漫气息，很像诗;</a:t>
            </a:r>
            <a:endParaRPr lang="zh-CN" altLang="en-US" sz="2800" spc="3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800" spc="300">
                <a:latin typeface="HYShuSongErF" panose="02010600000101010101" pitchFamily="2" charset="-122"/>
                <a:ea typeface="HYShuSongErF" panose="02010600000101010101" pitchFamily="2" charset="-122"/>
              </a:rPr>
              <a:t>2.押韵和句式自由，篇幅、字句较长，句中常以“兮”字来帮助和谐语气、表情达意;</a:t>
            </a:r>
            <a:endParaRPr lang="zh-CN" altLang="en-US" sz="2800" spc="3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800" spc="300">
                <a:latin typeface="HYShuSongErF" panose="02010600000101010101" pitchFamily="2" charset="-122"/>
                <a:ea typeface="HYShuSongErF" panose="02010600000101010101" pitchFamily="2" charset="-122"/>
              </a:rPr>
              <a:t>3.一般</a:t>
            </a:r>
            <a:r>
              <a:rPr lang="zh-CN" altLang="en-US" sz="2800" u="sng" spc="300">
                <a:latin typeface="HYShuSongErF" panose="02010600000101010101" pitchFamily="2" charset="-122"/>
                <a:ea typeface="HYShuSongErF" panose="02010600000101010101" pitchFamily="2" charset="-122"/>
              </a:rPr>
              <a:t>四句一节</a:t>
            </a:r>
            <a:r>
              <a:rPr lang="zh-CN" altLang="en-US" sz="2800" spc="300">
                <a:latin typeface="HYShuSongErF" panose="02010600000101010101" pitchFamily="2" charset="-122"/>
                <a:ea typeface="HYShuSongErF" panose="02010600000101010101" pitchFamily="2" charset="-122"/>
              </a:rPr>
              <a:t>,每一节表达一个完整的意思,读后稍作停顿;</a:t>
            </a:r>
            <a:endParaRPr lang="zh-CN" altLang="en-US" sz="2800" spc="3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800" spc="300">
                <a:latin typeface="HYShuSongErF" panose="02010600000101010101" pitchFamily="2" charset="-122"/>
                <a:ea typeface="HYShuSongErF" panose="02010600000101010101" pitchFamily="2" charset="-122"/>
              </a:rPr>
              <a:t>4.以六字句为主，多按三拍读。</a:t>
            </a:r>
            <a:endParaRPr lang="zh-CN" altLang="en-US" sz="2800" spc="3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51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1028700" y="1702435"/>
            <a:ext cx="1903095" cy="622935"/>
          </a:xfrm>
        </p:spPr>
        <p:txBody>
          <a:bodyPr anchor="t">
            <a:normAutofit/>
          </a:bodyPr>
          <a:lstStyle/>
          <a:p>
            <a:pPr algn="l"/>
            <a:r>
              <a:rPr lang="zh-CN" altLang="en-US" sz="3200" b="1">
                <a:latin typeface="HYShuSongErF" panose="02010600000101010101" pitchFamily="2" charset="-122"/>
                <a:ea typeface="HYShuSongErF" panose="02010600000101010101" pitchFamily="2" charset="-122"/>
                <a:sym typeface="+mn-ea"/>
              </a:rPr>
              <a:t>文体特点</a:t>
            </a:r>
            <a:endParaRPr lang="zh-CN" altLang="en-US" sz="3200" b="1" spc="300"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+mn-ea"/>
            </a:endParaRPr>
          </a:p>
        </p:txBody>
      </p:sp>
      <p:pic>
        <p:nvPicPr>
          <p:cNvPr id="59" name="图片 58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04" y="2235970"/>
            <a:ext cx="366250" cy="426380"/>
          </a:xfrm>
          <a:prstGeom prst="rect">
            <a:avLst/>
          </a:prstGeom>
        </p:spPr>
      </p:pic>
      <p:pic>
        <p:nvPicPr>
          <p:cNvPr id="60" name="图片 59" descr="标题框3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44" y="741351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32" name="Rectangle 2" descr="Title 2"/>
          <p:cNvSpPr>
            <a:spLocks noGrp="1" noChangeArrowheads="1"/>
          </p:cNvSpPr>
          <p:nvPr>
            <p:custDataLst>
              <p:tags r:id="rId11"/>
            </p:custDataLst>
          </p:nvPr>
        </p:nvSpPr>
        <p:spPr>
          <a:xfrm>
            <a:off x="2303780" y="838200"/>
            <a:ext cx="62801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45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辞</a:t>
            </a:r>
            <a:endParaRPr lang="zh-CN" altLang="en-US" sz="4445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983730" y="318135"/>
            <a:ext cx="4885690" cy="62223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AutoShape 2" descr="标志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947863" y="6407150"/>
            <a:ext cx="323850" cy="20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endParaRPr lang="zh-CN" altLang="en-US"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52227" name="Rectangle 3"/>
          <p:cNvSpPr/>
          <p:nvPr>
            <p:custDataLst>
              <p:tags r:id="rId4"/>
            </p:custDataLst>
          </p:nvPr>
        </p:nvSpPr>
        <p:spPr>
          <a:xfrm>
            <a:off x="392430" y="177800"/>
            <a:ext cx="11557000" cy="6470015"/>
          </a:xfrm>
          <a:prstGeom prst="rect">
            <a:avLst/>
          </a:prstGeom>
          <a:solidFill>
            <a:srgbClr val="675527"/>
          </a:solidFill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u="none"/>
          </a:p>
        </p:txBody>
      </p:sp>
      <p:sp>
        <p:nvSpPr>
          <p:cNvPr id="52228" name="Text Box 4"/>
          <p:cNvSpPr/>
          <p:nvPr>
            <p:custDataLst>
              <p:tags r:id="rId5"/>
            </p:custDataLst>
          </p:nvPr>
        </p:nvSpPr>
        <p:spPr>
          <a:xfrm>
            <a:off x="1758951" y="271463"/>
            <a:ext cx="86582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u="none">
                <a:solidFill>
                  <a:schemeClr val="bg1"/>
                </a:solidFill>
                <a:ea typeface="黑体" panose="02010609060101010101" pitchFamily="2" charset="-122"/>
              </a:rPr>
              <a:t>　　</a:t>
            </a:r>
            <a:endParaRPr lang="zh-CN" altLang="en-US" sz="3000" b="1" u="none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52229" name="Text Box 5"/>
          <p:cNvSpPr/>
          <p:nvPr>
            <p:custDataLst>
              <p:tags r:id="rId6"/>
            </p:custDataLst>
          </p:nvPr>
        </p:nvSpPr>
        <p:spPr>
          <a:xfrm>
            <a:off x="1824038" y="738188"/>
            <a:ext cx="3124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u="none"/>
          </a:p>
        </p:txBody>
      </p:sp>
      <p:sp>
        <p:nvSpPr>
          <p:cNvPr id="52230" name="Text Box 6"/>
          <p:cNvSpPr/>
          <p:nvPr>
            <p:custDataLst>
              <p:tags r:id="rId7"/>
            </p:custDataLst>
          </p:nvPr>
        </p:nvSpPr>
        <p:spPr>
          <a:xfrm>
            <a:off x="4913313" y="157163"/>
            <a:ext cx="5268913" cy="577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b="1" u="none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陶渊明与松菊的象征 </a:t>
            </a:r>
            <a:endParaRPr lang="zh-CN" altLang="en-US" u="none">
              <a:solidFill>
                <a:schemeClr val="bg1"/>
              </a:solidFill>
              <a:ea typeface="ˎ̥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u="none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000" b="1" u="none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象征是用一种具体的形象表示某种抽象的情思和理念。 </a:t>
            </a:r>
            <a:endParaRPr lang="zh-CN" altLang="en-US" u="none">
              <a:solidFill>
                <a:schemeClr val="bg1"/>
              </a:solidFill>
              <a:ea typeface="ˎ̥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u="none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当外物的品格与诗人的情志相一致时，诗人往往借物言志，托物抒情。 </a:t>
            </a:r>
            <a:endParaRPr lang="zh-CN" altLang="en-US" u="none">
              <a:solidFill>
                <a:schemeClr val="bg1"/>
              </a:solidFill>
              <a:ea typeface="ˎ̥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u="none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诗人将松树的傲岸不群、挺拔向上，菊花的素雅淡泊，与自己不同流俗的志趣自然联系起来，使松菊成为自己坚贞、不同流合污的逸士之操的象征。</a:t>
            </a:r>
            <a:endParaRPr lang="zh-CN" altLang="en-US" u="none">
              <a:solidFill>
                <a:schemeClr val="bg1"/>
              </a:solidFill>
            </a:endParaRPr>
          </a:p>
        </p:txBody>
      </p:sp>
      <p:pic>
        <p:nvPicPr>
          <p:cNvPr id="52231" name="Picture 7" descr="wangtianchi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24355" y="565468"/>
            <a:ext cx="2867025" cy="548640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2" name="图片 21" descr="项目序号1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329" y="1910108"/>
            <a:ext cx="1547053" cy="1054809"/>
          </a:xfrm>
          <a:prstGeom prst="rect">
            <a:avLst/>
          </a:prstGeom>
          <a:effectLst>
            <a:outerShdw blurRad="50800" dist="38100" dir="2700000" algn="tl" rotWithShape="0">
              <a:schemeClr val="bg2">
                <a:lumMod val="50000"/>
                <a:alpha val="20000"/>
              </a:scheme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149381" y="3314652"/>
            <a:ext cx="3890256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zh-CN" altLang="en-US" sz="4000" b="1" spc="600">
                <a:latin typeface="HYShuSongErF" panose="02010600000101010101" pitchFamily="2" charset="-122"/>
                <a:ea typeface="HYShuSongErF" panose="02010600000101010101" pitchFamily="2" charset="-122"/>
              </a:rPr>
              <a:t>初读课文</a:t>
            </a:r>
            <a:endParaRPr kumimoji="1" lang="zh-CN" altLang="en-US" sz="4000" b="1" spc="6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5760502" y="2105557"/>
            <a:ext cx="73866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800">
                <a:solidFill>
                  <a:srgbClr val="000000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壹</a:t>
            </a:r>
            <a:endParaRPr lang="zh-CN" altLang="en-US" sz="3800">
              <a:solidFill>
                <a:srgbClr val="000000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0" name="矩形 2"/>
          <p:cNvSpPr/>
          <p:nvPr>
            <p:custDataLst>
              <p:tags r:id="rId3"/>
            </p:custDataLst>
          </p:nvPr>
        </p:nvSpPr>
        <p:spPr>
          <a:xfrm>
            <a:off x="3300254" y="549275"/>
            <a:ext cx="29387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i="1" u="none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读题猜测</a:t>
            </a:r>
            <a:endParaRPr lang="zh-CN" altLang="en-US" sz="5400" b="1" i="1" u="none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17411" name="Rectangle 3"/>
          <p:cNvSpPr/>
          <p:nvPr>
            <p:custDataLst>
              <p:tags r:id="rId4"/>
            </p:custDataLst>
          </p:nvPr>
        </p:nvSpPr>
        <p:spPr>
          <a:xfrm>
            <a:off x="6091873" y="1968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/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7412" name="Rectangle 6"/>
          <p:cNvSpPr/>
          <p:nvPr>
            <p:custDataLst>
              <p:tags r:id="rId5"/>
            </p:custDataLst>
          </p:nvPr>
        </p:nvSpPr>
        <p:spPr>
          <a:xfrm>
            <a:off x="1674813" y="456248"/>
            <a:ext cx="540385" cy="30670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indent="357505" eaLnBrk="0" hangingPunct="0"/>
            <a:endParaRPr lang="zh-CN" altLang="zh-CN" sz="1400" u="none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8"/>
          <p:cNvSpPr/>
          <p:nvPr>
            <p:custDataLst>
              <p:tags r:id="rId6"/>
            </p:custDataLst>
          </p:nvPr>
        </p:nvSpPr>
        <p:spPr>
          <a:xfrm>
            <a:off x="2133600" y="2276475"/>
            <a:ext cx="67897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u="none">
                <a:ea typeface="黑体" panose="02010609060101010101" pitchFamily="2" charset="-122"/>
              </a:rPr>
              <a:t>思考：</a:t>
            </a:r>
            <a:endParaRPr lang="en-US" altLang="zh-CN" sz="3200" u="none">
              <a:ea typeface="黑体" panose="02010609060101010101" pitchFamily="2" charset="-122"/>
            </a:endParaRPr>
          </a:p>
          <a:p>
            <a:r>
              <a:rPr lang="en-US" altLang="zh-CN" sz="3200" u="none">
                <a:ea typeface="黑体" panose="02010609060101010101" pitchFamily="2" charset="-122"/>
              </a:rPr>
              <a:t>        </a:t>
            </a:r>
            <a:r>
              <a:rPr lang="en-US" altLang="zh-CN" sz="3200" b="1" u="none">
                <a:latin typeface="宋体" panose="02010600030101010101" pitchFamily="2" charset="-122"/>
              </a:rPr>
              <a:t>1.</a:t>
            </a:r>
            <a:r>
              <a:rPr lang="zh-CN" altLang="en-US" sz="3200" b="1" u="none">
                <a:latin typeface="宋体" panose="02010600030101010101" pitchFamily="2" charset="-122"/>
              </a:rPr>
              <a:t>陶渊明面临怎样的选择？</a:t>
            </a:r>
            <a:endParaRPr lang="en-US" altLang="zh-CN" sz="3200" b="1" u="none">
              <a:latin typeface="宋体" panose="02010600030101010101" pitchFamily="2" charset="-122"/>
            </a:endParaRPr>
          </a:p>
          <a:p>
            <a:r>
              <a:rPr lang="en-US" altLang="zh-CN" sz="3200" u="none">
                <a:ea typeface="黑体" panose="02010609060101010101" pitchFamily="2" charset="-122"/>
              </a:rPr>
              <a:t>        </a:t>
            </a:r>
            <a:endParaRPr lang="en-US" altLang="zh-CN" sz="3200" u="none">
              <a:ea typeface="黑体" panose="02010609060101010101" pitchFamily="2" charset="-122"/>
            </a:endParaRPr>
          </a:p>
        </p:txBody>
      </p:sp>
      <p:pic>
        <p:nvPicPr>
          <p:cNvPr id="17414" name="Picture 69" descr="mei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3840" y="2267585"/>
            <a:ext cx="2731770" cy="4224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Rectangle 8"/>
          <p:cNvSpPr/>
          <p:nvPr>
            <p:custDataLst>
              <p:tags r:id="rId9"/>
            </p:custDataLst>
          </p:nvPr>
        </p:nvSpPr>
        <p:spPr>
          <a:xfrm>
            <a:off x="2998788" y="3429000"/>
            <a:ext cx="539686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u="none"/>
              <a:t>2.</a:t>
            </a:r>
            <a:r>
              <a:rPr lang="zh-CN" altLang="en-US" sz="3200" b="1" u="none"/>
              <a:t>陶渊明为何选择“归去”？</a:t>
            </a:r>
            <a:endParaRPr lang="en-US" altLang="zh-CN" sz="3200" b="1" u="none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3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434" name="Picture 4" descr="归去来兮辞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49951" y="1557338"/>
            <a:ext cx="4530725" cy="3744912"/>
          </a:xfrm>
          <a:prstGeom prst="rect">
            <a:avLst/>
          </a:prstGeom>
          <a:noFill/>
          <a:ln w="95250" cap="flat" cmpd="tri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35" name="Rectangle 3"/>
          <p:cNvSpPr/>
          <p:nvPr>
            <p:custDataLst>
              <p:tags r:id="rId5"/>
            </p:custDataLst>
          </p:nvPr>
        </p:nvSpPr>
        <p:spPr>
          <a:xfrm>
            <a:off x="3430588" y="549275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u="none"/>
              <a:t>陶渊明面临怎样的选择？</a:t>
            </a:r>
            <a:endParaRPr lang="zh-CN" altLang="en-US" sz="3200" b="1" u="none"/>
          </a:p>
        </p:txBody>
      </p:sp>
      <p:sp>
        <p:nvSpPr>
          <p:cNvPr id="18436" name="Text Box 4"/>
          <p:cNvSpPr/>
          <p:nvPr>
            <p:custDataLst>
              <p:tags r:id="rId6"/>
            </p:custDataLst>
          </p:nvPr>
        </p:nvSpPr>
        <p:spPr>
          <a:xfrm>
            <a:off x="6938963" y="552291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u="none"/>
              <a:t>归隐</a:t>
            </a:r>
            <a:endParaRPr lang="zh-CN" altLang="en-US" sz="3200" b="1" u="none"/>
          </a:p>
        </p:txBody>
      </p:sp>
      <p:sp>
        <p:nvSpPr>
          <p:cNvPr id="18437" name="Text Box 6"/>
          <p:cNvSpPr/>
          <p:nvPr>
            <p:custDataLst>
              <p:tags r:id="rId7"/>
            </p:custDataLst>
          </p:nvPr>
        </p:nvSpPr>
        <p:spPr>
          <a:xfrm>
            <a:off x="2925763" y="5516563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u="none"/>
              <a:t>继续做官</a:t>
            </a:r>
            <a:endParaRPr lang="zh-CN" altLang="en-US" sz="3200" b="1" u="none"/>
          </a:p>
        </p:txBody>
      </p:sp>
      <p:pic>
        <p:nvPicPr>
          <p:cNvPr id="18438" name="Picture 8" descr="http://pic.chcoin.com/attachment/2005-12/20051291414043161.jp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2413" y="1454150"/>
            <a:ext cx="4067175" cy="389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462838" y="2276475"/>
            <a:ext cx="3203575" cy="947738"/>
          </a:xfrm>
        </p:spPr>
        <p:txBody>
          <a:bodyPr wrap="square" lIns="91440" tIns="45720" rIns="91440" bIns="45720" anchor="ctr" anchorCtr="0">
            <a:normAutofit fontScale="90000"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陶渊明为何选择“归去”？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pic>
        <p:nvPicPr>
          <p:cNvPr id="19459" name="Picture 2" descr="F:\饶红霞\新建文件夹（图片）\陶渊明像 3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74115" y="624205"/>
            <a:ext cx="4907280" cy="58115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Rectangle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031038" y="1052513"/>
            <a:ext cx="3635375" cy="5805487"/>
          </a:xfrm>
        </p:spPr>
        <p:txBody>
          <a:bodyPr wrap="square" lIns="91440" tIns="45720" rIns="91440" bIns="45720" anchor="t" anchorCtr="0">
            <a:normAutofit fontScale="70000"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① “质性自然，非矫厉所得”</a:t>
            </a:r>
            <a:r>
              <a:rPr lang="en-US" altLang="zh-CN" b="1">
                <a:latin typeface="宋体" panose="02010600030101010101" pitchFamily="2" charset="-122"/>
              </a:rPr>
              <a:t> </a:t>
            </a:r>
            <a:endParaRPr lang="en-US" altLang="zh-CN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不愿扭曲天性，强迫自我去做本性不想做的事。 </a:t>
            </a:r>
            <a:endParaRPr lang="zh-CN" altLang="en-US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②“饥冻虽切，违已交病”</a:t>
            </a:r>
            <a:r>
              <a:rPr lang="en-US" altLang="zh-CN" b="1">
                <a:latin typeface="宋体" panose="02010600030101010101" pitchFamily="2" charset="-122"/>
              </a:rPr>
              <a:t> </a:t>
            </a:r>
            <a:endParaRPr lang="en-US" altLang="zh-CN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不愿折节为吏，那比冻饿更难以忍受。 </a:t>
            </a:r>
            <a:endParaRPr lang="zh-CN" altLang="en-US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③“于是怅然慷慨，深愧平生之志。”   </a:t>
            </a:r>
            <a:endParaRPr lang="zh-CN" altLang="en-US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志不在此</a:t>
            </a:r>
            <a:endParaRPr lang="zh-CN" altLang="en-US" b="1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④“程氏妹丧于武昌”</a:t>
            </a:r>
            <a:r>
              <a:rPr lang="en-US" altLang="zh-CN" b="1">
                <a:latin typeface="宋体" panose="02010600030101010101" pitchFamily="2" charset="-122"/>
              </a:rPr>
              <a:t> </a:t>
            </a:r>
            <a:r>
              <a:rPr lang="zh-CN" altLang="en-US" b="1">
                <a:latin typeface="宋体" panose="02010600030101010101" pitchFamily="2" charset="-122"/>
              </a:rPr>
              <a:t>亲妹过世，需要去奔丧。 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0483" name="矩形 2"/>
          <p:cNvSpPr/>
          <p:nvPr>
            <p:custDataLst>
              <p:tags r:id="rId4"/>
            </p:custDataLst>
          </p:nvPr>
        </p:nvSpPr>
        <p:spPr>
          <a:xfrm>
            <a:off x="3862388" y="333375"/>
            <a:ext cx="3757930" cy="565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选择“归去”的原因：</a:t>
            </a:r>
            <a:endParaRPr lang="zh-CN" altLang="en-US" sz="2800" b="1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4" name="Picture 2" descr="E:\高中教案第一册\第六单元\开头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413" y="1412875"/>
            <a:ext cx="5524500" cy="404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1506" name="Rectangle 9"/>
          <p:cNvSpPr/>
          <p:nvPr>
            <p:custDataLst>
              <p:tags r:id="rId4"/>
            </p:custDataLst>
          </p:nvPr>
        </p:nvSpPr>
        <p:spPr>
          <a:xfrm>
            <a:off x="5878513" y="1052513"/>
            <a:ext cx="4572000" cy="5113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u="none">
                <a:solidFill>
                  <a:srgbClr val="000000"/>
                </a:solidFill>
              </a:rPr>
              <a:t>⑤“田园将芜胡不归”</a:t>
            </a:r>
            <a:endParaRPr lang="en-US" altLang="zh-CN" sz="2400" b="1" u="none">
              <a:solidFill>
                <a:srgbClr val="000000"/>
              </a:solidFill>
            </a:endParaRPr>
          </a:p>
          <a:p>
            <a:r>
              <a:rPr lang="zh-CN" altLang="en-US" sz="2400" b="1" u="none">
                <a:solidFill>
                  <a:srgbClr val="000000"/>
                </a:solidFill>
              </a:rPr>
              <a:t>田地荒芜</a:t>
            </a:r>
            <a:r>
              <a:rPr lang="en-US" altLang="zh-CN" sz="2400" b="1" u="none">
                <a:solidFill>
                  <a:srgbClr val="000000"/>
                </a:solidFill>
              </a:rPr>
              <a:t>,</a:t>
            </a:r>
            <a:r>
              <a:rPr lang="zh-CN" altLang="en-US" sz="2400" b="1" u="none">
                <a:solidFill>
                  <a:srgbClr val="000000"/>
                </a:solidFill>
              </a:rPr>
              <a:t>需要打理</a:t>
            </a:r>
            <a:endParaRPr lang="en-US" altLang="zh-CN" sz="2400" b="1" u="none">
              <a:solidFill>
                <a:srgbClr val="000000"/>
              </a:solidFill>
            </a:endParaRPr>
          </a:p>
          <a:p>
            <a:r>
              <a:rPr lang="zh-CN" altLang="en-US" sz="2400" b="1" u="none">
                <a:solidFill>
                  <a:srgbClr val="000000"/>
                </a:solidFill>
              </a:rPr>
              <a:t>⑥“悟已往之不谏，知来者之可追”“实迷途其未远，觉今是而昨非”</a:t>
            </a:r>
            <a:endParaRPr lang="en-US" altLang="zh-CN" sz="2400" b="1" u="none">
              <a:solidFill>
                <a:srgbClr val="000000"/>
              </a:solidFill>
            </a:endParaRPr>
          </a:p>
          <a:p>
            <a:r>
              <a:rPr lang="zh-CN" altLang="en-US" sz="2400" b="1" u="none">
                <a:solidFill>
                  <a:srgbClr val="000000"/>
                </a:solidFill>
              </a:rPr>
              <a:t>诗人自责自悔，自醒自觉认为昨日出仕是错误的，今天归隐才是正确的，表达对官场的鄙弃，对田园生活的向往。</a:t>
            </a:r>
            <a:endParaRPr lang="zh-CN" altLang="en-US" sz="2400" b="1" u="none">
              <a:solidFill>
                <a:srgbClr val="000000"/>
              </a:solidFill>
            </a:endParaRPr>
          </a:p>
          <a:p>
            <a:r>
              <a:rPr lang="zh-CN" altLang="en-US" sz="2400" b="1" u="none">
                <a:solidFill>
                  <a:srgbClr val="000000"/>
                </a:solidFill>
              </a:rPr>
              <a:t>⑦“富贵非吾愿，帝乡不可期”</a:t>
            </a:r>
            <a:endParaRPr lang="en-US" altLang="zh-CN" sz="2400" b="1" u="none">
              <a:solidFill>
                <a:srgbClr val="000000"/>
              </a:solidFill>
            </a:endParaRPr>
          </a:p>
          <a:p>
            <a:r>
              <a:rPr lang="zh-CN" altLang="en-US" sz="2400" b="1" u="none">
                <a:solidFill>
                  <a:srgbClr val="000000"/>
                </a:solidFill>
              </a:rPr>
              <a:t>既否定热衷富贵的士风，又摒弃东晋时的佛老思想。</a:t>
            </a:r>
            <a:endParaRPr lang="zh-CN" altLang="en-US" sz="2400" b="1" u="none">
              <a:solidFill>
                <a:srgbClr val="000000"/>
              </a:solidFill>
            </a:endParaRPr>
          </a:p>
          <a:p>
            <a:pPr latinLnBrk="1">
              <a:lnSpc>
                <a:spcPct val="110000"/>
              </a:lnSpc>
              <a:spcBef>
                <a:spcPct val="50000"/>
              </a:spcBef>
            </a:pPr>
            <a:endParaRPr lang="zh-CN" altLang="en-US" sz="2400" b="1" u="none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1507" name="Picture 6" descr="陶渊明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2165" y="226060"/>
            <a:ext cx="4000500" cy="59391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5" name="Rectangle 5"/>
          <p:cNvSpPr/>
          <p:nvPr>
            <p:custDataLst>
              <p:tags r:id="rId3"/>
            </p:custDataLst>
          </p:nvPr>
        </p:nvSpPr>
        <p:spPr>
          <a:xfrm>
            <a:off x="2493963" y="765175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u="none"/>
              <a:t>既然选择“归去”，当初又为何要出仕？</a:t>
            </a:r>
            <a:endParaRPr lang="zh-CN" altLang="en-US" sz="2800" u="none"/>
          </a:p>
        </p:txBody>
      </p:sp>
      <p:sp>
        <p:nvSpPr>
          <p:cNvPr id="23556" name="Text Box 6"/>
          <p:cNvSpPr/>
          <p:nvPr>
            <p:custDataLst>
              <p:tags r:id="rId4"/>
            </p:custDataLst>
          </p:nvPr>
        </p:nvSpPr>
        <p:spPr>
          <a:xfrm>
            <a:off x="6526213" y="1700213"/>
            <a:ext cx="41402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u="none"/>
              <a:t>①余家贫，耕织不足以自给。</a:t>
            </a:r>
            <a:endParaRPr lang="zh-CN" altLang="en-US" sz="2800" u="none"/>
          </a:p>
          <a:p>
            <a:r>
              <a:rPr lang="en-US" altLang="en-US" sz="2800" u="none"/>
              <a:t>②</a:t>
            </a:r>
            <a:r>
              <a:rPr lang="zh-CN" altLang="en-US" sz="2800" u="none"/>
              <a:t>幼稚盈室，瓶无储粟，</a:t>
            </a:r>
            <a:endParaRPr lang="zh-CN" altLang="en-US" sz="2800" u="none"/>
          </a:p>
          <a:p>
            <a:r>
              <a:rPr lang="zh-CN" altLang="en-US" sz="2800" u="none"/>
              <a:t>生生所资，未见其术。</a:t>
            </a:r>
            <a:endParaRPr lang="zh-CN" altLang="en-US" sz="2800" u="none"/>
          </a:p>
          <a:p>
            <a:r>
              <a:rPr lang="en-US" altLang="en-US" sz="2800" u="none"/>
              <a:t>③</a:t>
            </a:r>
            <a:r>
              <a:rPr lang="zh-CN" altLang="en-US" sz="2800" u="none"/>
              <a:t>亲故多劝余为长吏。</a:t>
            </a:r>
            <a:endParaRPr lang="zh-CN" altLang="en-US" sz="2800" u="none"/>
          </a:p>
          <a:p>
            <a:r>
              <a:rPr lang="en-US" altLang="en-US" sz="2800" u="none"/>
              <a:t>④</a:t>
            </a:r>
            <a:r>
              <a:rPr lang="zh-CN" altLang="en-US" sz="2800" u="none"/>
              <a:t>会有四方之事，诸侯以惠爱为德。</a:t>
            </a:r>
            <a:endParaRPr lang="zh-CN" altLang="en-US" sz="2800" u="none"/>
          </a:p>
          <a:p>
            <a:r>
              <a:rPr lang="zh-CN" altLang="en-US" sz="2800" u="none"/>
              <a:t>家叔以余贫苦，遂见用于小邑。</a:t>
            </a:r>
            <a:endParaRPr lang="zh-CN" altLang="en-US" sz="2800" u="none"/>
          </a:p>
        </p:txBody>
      </p:sp>
      <p:sp>
        <p:nvSpPr>
          <p:cNvPr id="23557" name="Text Box 7"/>
          <p:cNvSpPr/>
          <p:nvPr>
            <p:custDataLst>
              <p:tags r:id="rId5"/>
            </p:custDataLst>
          </p:nvPr>
        </p:nvSpPr>
        <p:spPr>
          <a:xfrm>
            <a:off x="6381751" y="5876925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solidFill>
                  <a:srgbClr val="FF0000"/>
                </a:solidFill>
              </a:rPr>
              <a:t>陶渊明有大济苍生的志向</a:t>
            </a:r>
            <a:endParaRPr lang="zh-CN" altLang="en-US" sz="2800" b="1" u="none">
              <a:solidFill>
                <a:srgbClr val="FF0000"/>
              </a:solidFill>
            </a:endParaRPr>
          </a:p>
        </p:txBody>
      </p:sp>
      <p:pic>
        <p:nvPicPr>
          <p:cNvPr id="28675" name="Picture 2" descr="E:\高中教案第一册\第六单元\引壶觞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94055" y="1693545"/>
            <a:ext cx="5360670" cy="374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3430588" y="476250"/>
            <a:ext cx="2386013" cy="1371600"/>
          </a:xfrm>
        </p:spPr>
        <p:txBody>
          <a:bodyPr wrap="square" lIns="91440" tIns="45720" rIns="91440" bIns="45720" anchor="ctr" anchorCtr="0"/>
          <a:lstStyle/>
          <a:p>
            <a:pPr algn="r" eaLnBrk="1" hangingPunct="1"/>
            <a:r>
              <a:rPr lang="zh-CN" altLang="en-US" sz="2900" b="1">
                <a:latin typeface="黑体" panose="02010609060101010101" pitchFamily="2" charset="-122"/>
                <a:ea typeface="黑体" panose="02010609060101010101" pitchFamily="2" charset="-122"/>
              </a:rPr>
              <a:t>读山海经</a:t>
            </a:r>
            <a:br>
              <a:rPr lang="zh-CN" altLang="en-US" sz="29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1700" b="1">
                <a:latin typeface="黑体" panose="02010609060101010101" pitchFamily="2" charset="-122"/>
                <a:ea typeface="黑体" panose="02010609060101010101" pitchFamily="2" charset="-122"/>
              </a:rPr>
              <a:t>晋</a:t>
            </a:r>
            <a:r>
              <a:rPr lang="en-US" altLang="zh-CN" sz="1700" b="1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1700" b="1">
                <a:latin typeface="黑体" panose="02010609060101010101" pitchFamily="2" charset="-122"/>
                <a:ea typeface="黑体" panose="02010609060101010101" pitchFamily="2" charset="-122"/>
              </a:rPr>
              <a:t>陶渊明</a:t>
            </a:r>
            <a:r>
              <a:rPr lang="zh-CN" altLang="en-US" sz="29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9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  <p:custDataLst>
              <p:tags r:id="rId4"/>
            </p:custDataLst>
          </p:nvPr>
        </p:nvSpPr>
        <p:spPr>
          <a:xfrm>
            <a:off x="1917701" y="1773238"/>
            <a:ext cx="5554662" cy="2239962"/>
          </a:xfrm>
        </p:spPr>
        <p:txBody>
          <a:bodyPr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精卫衔微木，将以填沧海。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    刑天舞干戚，</a:t>
            </a:r>
            <a:r>
              <a:rPr lang="zh-CN" altLang="en-US" sz="20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猛志固常在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b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  同物既无虑，化去不复悔。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    徒设在昔心，良辰讵可待！ 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0" name="Rectangle 4"/>
          <p:cNvSpPr/>
          <p:nvPr>
            <p:custDataLst>
              <p:tags r:id="rId5"/>
            </p:custDataLst>
          </p:nvPr>
        </p:nvSpPr>
        <p:spPr>
          <a:xfrm>
            <a:off x="2133600" y="4645661"/>
            <a:ext cx="7345362" cy="18148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 u="none">
                <a:latin typeface="黑体" panose="02010609060101010101" pitchFamily="2" charset="-122"/>
                <a:ea typeface="黑体" panose="02010609060101010101" pitchFamily="2" charset="-122"/>
              </a:rPr>
              <a:t>精卫口含小小的木块，将要填平深深的大海。</a:t>
            </a:r>
            <a:endParaRPr lang="zh-CN" altLang="en-US" sz="2800" b="1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u="none">
                <a:latin typeface="黑体" panose="02010609060101010101" pitchFamily="2" charset="-122"/>
                <a:ea typeface="黑体" panose="02010609060101010101" pitchFamily="2" charset="-122"/>
              </a:rPr>
              <a:t>刑天失败仍挥舞盾斧，刚毅的精神始终存在。 </a:t>
            </a:r>
            <a:br>
              <a:rPr lang="zh-CN" altLang="en-US" sz="2800" b="1" u="none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u="none">
                <a:latin typeface="黑体" panose="02010609060101010101" pitchFamily="2" charset="-122"/>
                <a:ea typeface="黑体" panose="02010609060101010101" pitchFamily="2" charset="-122"/>
              </a:rPr>
              <a:t>同样是生灵不存余哀，化成了异物并无悔改。</a:t>
            </a:r>
            <a:endParaRPr lang="zh-CN" altLang="en-US" sz="2800" b="1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u="none">
                <a:latin typeface="黑体" panose="02010609060101010101" pitchFamily="2" charset="-122"/>
                <a:ea typeface="黑体" panose="02010609060101010101" pitchFamily="2" charset="-122"/>
              </a:rPr>
              <a:t>徒然胸怀昔日的雄心，美好的时刻怎可期待！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1" name="Text Box 5"/>
          <p:cNvSpPr/>
          <p:nvPr>
            <p:custDataLst>
              <p:tags r:id="rId6"/>
            </p:custDataLst>
          </p:nvPr>
        </p:nvSpPr>
        <p:spPr>
          <a:xfrm>
            <a:off x="1990725" y="4076700"/>
            <a:ext cx="14398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u="none">
                <a:latin typeface="黑体" panose="02010609060101010101" pitchFamily="2" charset="-122"/>
                <a:ea typeface="黑体" panose="02010609060101010101" pitchFamily="2" charset="-122"/>
              </a:rPr>
              <a:t>大意</a:t>
            </a:r>
            <a:endParaRPr lang="zh-CN" altLang="en-US" b="1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2" name="Rectangle 6"/>
          <p:cNvSpPr/>
          <p:nvPr>
            <p:custDataLst>
              <p:tags r:id="rId7"/>
            </p:custDataLst>
          </p:nvPr>
        </p:nvSpPr>
        <p:spPr>
          <a:xfrm>
            <a:off x="7607301" y="1330325"/>
            <a:ext cx="2376487" cy="2676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 u="none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诗中歌颂了精卫和刑天的坚强斗争精神，寄托着诗人慷慨不平的心情和意愿</a:t>
            </a:r>
            <a:r>
              <a:rPr lang="zh-CN" altLang="en-US" b="1" u="none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3" name="AutoShape 7"/>
          <p:cNvSpPr/>
          <p:nvPr>
            <p:custDataLst>
              <p:tags r:id="rId8"/>
            </p:custDataLst>
          </p:nvPr>
        </p:nvSpPr>
        <p:spPr>
          <a:xfrm>
            <a:off x="6454776" y="2276475"/>
            <a:ext cx="719137" cy="504825"/>
          </a:xfrm>
          <a:prstGeom prst="rightArrow">
            <a:avLst>
              <a:gd name="adj1" fmla="val 50000"/>
              <a:gd name="adj2" fmla="val 356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4" name="Picture 69" descr="mei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4555" y="3256280"/>
            <a:ext cx="2091055" cy="3235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7" descr="小镇风情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0"/>
            <a:ext cx="12588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7" name="图片 6" descr="标题框3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830" y="661632"/>
            <a:ext cx="5200394" cy="1077615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992630" y="2536825"/>
            <a:ext cx="81680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pc="300">
                <a:latin typeface="华文仿宋" panose="02010600040101010101" charset="-122"/>
                <a:ea typeface="华文仿宋" panose="02010600040101010101" charset="-122"/>
                <a:cs typeface="微软雅黑" panose="020b0503020204020204" charset="-122"/>
              </a:rPr>
              <a:t>    </a:t>
            </a:r>
            <a:r>
              <a:rPr lang="en-US" altLang="en-US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梁实秋曰: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“绚烂之极归于平淡，但是那平不是平庸的平，那淡不是淡而无味的淡，那平淡乃是不露斧凿之痕的一种艺术韵味。</a:t>
            </a:r>
            <a:r>
              <a:rPr lang="en-US" altLang="zh-CN" sz="32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endParaRPr lang="en-US" altLang="zh-CN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 flipH="1">
            <a:off x="4622774" y="847136"/>
            <a:ext cx="294328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spc="6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导 入</a:t>
            </a:r>
            <a:endParaRPr kumimoji="1" lang="zh-CN" altLang="en-US" sz="4000" b="1" spc="6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9" name="图片 8" descr="项目符号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204" y="2536949"/>
            <a:ext cx="447430" cy="52088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5302251" y="981075"/>
            <a:ext cx="5148262" cy="2447925"/>
          </a:xfrm>
        </p:spPr>
        <p:txBody>
          <a:bodyPr wrap="square" lIns="91440" tIns="45720" rIns="91440" bIns="45720" anchor="ctr" anchorCtr="0">
            <a:normAutofit fontScale="90000"/>
          </a:bodyPr>
          <a:lstStyle/>
          <a:p>
            <a:pPr algn="just" eaLnBrk="1" hangingPunct="1">
              <a:lnSpc>
                <a:spcPct val="115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达则兼济天下，穷则独善其身。</a:t>
            </a:r>
            <a:b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                 ——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孟子</a:t>
            </a:r>
            <a:b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修身、齐家、治国、平天下。</a:t>
            </a:r>
            <a:b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——《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礼记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大学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b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b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7891" name="Picture 4" descr="4317242335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7698" y="0"/>
            <a:ext cx="38481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矩形 3"/>
          <p:cNvSpPr/>
          <p:nvPr>
            <p:custDataLst>
              <p:tags r:id="rId6"/>
            </p:custDataLst>
          </p:nvPr>
        </p:nvSpPr>
        <p:spPr>
          <a:xfrm>
            <a:off x="5662613" y="3500438"/>
            <a:ext cx="45720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    这是儒家思想传统中知识分子尊崇的信条。以自我完善为基础，通过治理家庭，直到平定天下，是几千年来无数知识者的最高理想。 </a:t>
            </a:r>
            <a:endParaRPr lang="zh-CN" altLang="en-US" sz="2800" u="non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2" name="图片 21" descr="项目序号1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329" y="1910108"/>
            <a:ext cx="1547053" cy="1054809"/>
          </a:xfrm>
          <a:prstGeom prst="rect">
            <a:avLst/>
          </a:prstGeom>
          <a:effectLst>
            <a:outerShdw blurRad="50800" dist="38100" dir="2700000" algn="tl" rotWithShape="0">
              <a:schemeClr val="bg2">
                <a:lumMod val="50000"/>
                <a:alpha val="20000"/>
              </a:scheme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157636" y="3294967"/>
            <a:ext cx="3890256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zh-CN" altLang="en-US" sz="4000" b="1" spc="600">
                <a:latin typeface="HYShuSongErF" panose="02010600000101010101" pitchFamily="2" charset="-122"/>
                <a:ea typeface="HYShuSongErF" panose="02010600000101010101" pitchFamily="2" charset="-122"/>
              </a:rPr>
              <a:t>整体感知</a:t>
            </a:r>
            <a:endParaRPr kumimoji="1" lang="zh-CN" altLang="en-US" sz="4000" b="1" spc="6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5760502" y="2105557"/>
            <a:ext cx="73866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800">
                <a:solidFill>
                  <a:srgbClr val="000000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贰</a:t>
            </a:r>
            <a:endParaRPr lang="zh-CN" altLang="en-US" sz="3800">
              <a:solidFill>
                <a:srgbClr val="000000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1810385" y="2757805"/>
            <a:ext cx="2529840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①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“田园将芜”</a:t>
            </a:r>
            <a:endParaRPr lang="en-US" alt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1115060" y="1638935"/>
            <a:ext cx="5563870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1.</a:t>
            </a:r>
            <a:r>
              <a:rPr lang="zh-CN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陶渊明辞官归田的原因是什么</a:t>
            </a:r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?</a:t>
            </a:r>
            <a:endParaRPr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68" y="1764977"/>
            <a:ext cx="366250" cy="426380"/>
          </a:xfrm>
          <a:prstGeom prst="rect">
            <a:avLst/>
          </a:prstGeom>
        </p:spPr>
      </p:pic>
      <p:sp>
        <p:nvSpPr>
          <p:cNvPr id="2" name="Rectangle 3" descr="TextBox 5"/>
          <p:cNvSpPr/>
          <p:nvPr>
            <p:custDataLst>
              <p:tags r:id="rId9"/>
            </p:custDataLst>
          </p:nvPr>
        </p:nvSpPr>
        <p:spPr bwMode="auto">
          <a:xfrm>
            <a:off x="1810385" y="3557905"/>
            <a:ext cx="2529840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②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“心为形役”</a:t>
            </a:r>
            <a:endParaRPr lang="en-US" alt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" name="Rectangle 3" descr="TextBox 5"/>
          <p:cNvSpPr/>
          <p:nvPr>
            <p:custDataLst>
              <p:tags r:id="rId10"/>
            </p:custDataLst>
          </p:nvPr>
        </p:nvSpPr>
        <p:spPr bwMode="auto">
          <a:xfrm>
            <a:off x="1810385" y="4309745"/>
            <a:ext cx="4436745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③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已往不谏，来者可追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endParaRPr lang="en-US" alt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4" name="Rectangle 3" descr="TextBox 5"/>
          <p:cNvSpPr/>
          <p:nvPr>
            <p:custDataLst>
              <p:tags r:id="rId11"/>
            </p:custDataLst>
          </p:nvPr>
        </p:nvSpPr>
        <p:spPr bwMode="auto">
          <a:xfrm>
            <a:off x="1810385" y="5080000"/>
            <a:ext cx="4437380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④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迷途未远，今是昨非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endParaRPr lang="en-US" alt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60" name="图片 59" descr="标题框3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904" y="56291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4"/>
            </p:custDataLst>
          </p:nvPr>
        </p:nvSpPr>
        <p:spPr>
          <a:xfrm>
            <a:off x="3128645" y="65976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第一段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39280" y="553720"/>
            <a:ext cx="4589780" cy="5749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1"/>
      <p:bldP spid="3" grpId="2"/>
      <p:bldP spid="4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1217295" y="2757805"/>
            <a:ext cx="4132580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①自责（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“田园将芜”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）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1115060" y="1638935"/>
            <a:ext cx="5563870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2.</a:t>
            </a:r>
            <a:r>
              <a:rPr lang="zh-CN" alt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从陶渊明辞官归田的原因中可看出他当时的心境如何</a:t>
            </a:r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?</a:t>
            </a:r>
            <a:endParaRPr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68" y="1764977"/>
            <a:ext cx="366250" cy="426380"/>
          </a:xfrm>
          <a:prstGeom prst="rect">
            <a:avLst/>
          </a:prstGeom>
        </p:spPr>
      </p:pic>
      <p:sp>
        <p:nvSpPr>
          <p:cNvPr id="2" name="Rectangle 3" descr="TextBox 5"/>
          <p:cNvSpPr/>
          <p:nvPr>
            <p:custDataLst>
              <p:tags r:id="rId9"/>
            </p:custDataLst>
          </p:nvPr>
        </p:nvSpPr>
        <p:spPr bwMode="auto">
          <a:xfrm>
            <a:off x="1217295" y="3596005"/>
            <a:ext cx="3863340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②自悔（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“心为形役”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）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" name="Rectangle 3" descr="TextBox 5"/>
          <p:cNvSpPr/>
          <p:nvPr>
            <p:custDataLst>
              <p:tags r:id="rId10"/>
            </p:custDataLst>
          </p:nvPr>
        </p:nvSpPr>
        <p:spPr bwMode="auto">
          <a:xfrm>
            <a:off x="1217295" y="4417695"/>
            <a:ext cx="5642610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③自醒（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已往不谏，来者可追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）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4" name="Rectangle 3" descr="TextBox 5"/>
          <p:cNvSpPr/>
          <p:nvPr>
            <p:custDataLst>
              <p:tags r:id="rId11"/>
            </p:custDataLst>
          </p:nvPr>
        </p:nvSpPr>
        <p:spPr bwMode="auto">
          <a:xfrm>
            <a:off x="1217295" y="5238750"/>
            <a:ext cx="5641975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④自觉（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迷途未远，今是昨非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”）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60" name="图片 59" descr="标题框3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904" y="56291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4"/>
            </p:custDataLst>
          </p:nvPr>
        </p:nvSpPr>
        <p:spPr>
          <a:xfrm>
            <a:off x="3128645" y="65976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第一段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39280" y="553720"/>
            <a:ext cx="4589780" cy="5749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1"/>
      <p:bldP spid="3" grpId="2"/>
      <p:bldP spid="4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1115060" y="3430270"/>
            <a:ext cx="4846955" cy="172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      </a:t>
            </a:r>
            <a:r>
              <a:rPr sz="2800">
                <a:latin typeface="HYShuSongErF" panose="02010600000101010101" pitchFamily="2" charset="-122"/>
                <a:ea typeface="HYShuSongErF" panose="02010600000101010101" pitchFamily="2" charset="-122"/>
              </a:rPr>
              <a:t>为衣食所迫而出来做官没有什么好惆怅悲伤的，但是内心为形体所役使却是作者不能忍受的,这是本性使然</a:t>
            </a:r>
            <a:r>
              <a:rPr 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。</a:t>
            </a:r>
            <a:endParaRPr 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1115060" y="1638935"/>
            <a:ext cx="5563870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3.</a:t>
            </a:r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既然“心为形役”,又为何“惆怅而独悲”?</a:t>
            </a:r>
            <a:endParaRPr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68" y="1764977"/>
            <a:ext cx="366250" cy="426380"/>
          </a:xfrm>
          <a:prstGeom prst="rect">
            <a:avLst/>
          </a:prstGeom>
        </p:spPr>
      </p:pic>
      <p:pic>
        <p:nvPicPr>
          <p:cNvPr id="60" name="图片 59" descr="标题框3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904" y="56291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1"/>
            </p:custDataLst>
          </p:nvPr>
        </p:nvSpPr>
        <p:spPr>
          <a:xfrm>
            <a:off x="3128645" y="65976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第一段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939280" y="553720"/>
            <a:ext cx="4589780" cy="5749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6626225" y="2861945"/>
            <a:ext cx="2667635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①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载欣载奔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endParaRPr lang="en-US" alt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6028690" y="1743075"/>
            <a:ext cx="5563870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1.</a:t>
            </a:r>
            <a:r>
              <a:rPr lang="zh-CN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抵家时的欣喜体现在哪些语句当中？</a:t>
            </a:r>
            <a:endParaRPr lang="zh-CN"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778" y="1813872"/>
            <a:ext cx="366250" cy="426380"/>
          </a:xfrm>
          <a:prstGeom prst="rect">
            <a:avLst/>
          </a:prstGeom>
        </p:spPr>
      </p:pic>
      <p:sp>
        <p:nvSpPr>
          <p:cNvPr id="2" name="Rectangle 3" descr="TextBox 5"/>
          <p:cNvSpPr/>
          <p:nvPr>
            <p:custDataLst>
              <p:tags r:id="rId9"/>
            </p:custDataLst>
          </p:nvPr>
        </p:nvSpPr>
        <p:spPr bwMode="auto">
          <a:xfrm>
            <a:off x="6626225" y="3774440"/>
            <a:ext cx="4398010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②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僮仆欢迎，稚子候门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endParaRPr lang="en-US" alt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" name="Rectangle 3" descr="TextBox 5"/>
          <p:cNvSpPr/>
          <p:nvPr>
            <p:custDataLst>
              <p:tags r:id="rId10"/>
            </p:custDataLst>
          </p:nvPr>
        </p:nvSpPr>
        <p:spPr bwMode="auto">
          <a:xfrm>
            <a:off x="6626225" y="4681220"/>
            <a:ext cx="2667635" cy="64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③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有酒盈樽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endParaRPr lang="en-US" altLang="zh-CN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4385" y="679450"/>
            <a:ext cx="4322445" cy="5499100"/>
          </a:xfrm>
          <a:prstGeom prst="rect">
            <a:avLst/>
          </a:prstGeom>
        </p:spPr>
      </p:pic>
      <p:pic>
        <p:nvPicPr>
          <p:cNvPr id="60" name="图片 59" descr="标题框3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74" y="62387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5"/>
            </p:custDataLst>
          </p:nvPr>
        </p:nvSpPr>
        <p:spPr>
          <a:xfrm>
            <a:off x="8041640" y="72072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第二段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1"/>
      <p:bldP spid="3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5730875" y="3415665"/>
            <a:ext cx="545528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   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明确：对久违的田园生活的向往，恨自己不早归来的感叹。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松菊犹存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比喻自己高洁品质仍在。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6028690" y="1743075"/>
            <a:ext cx="5563870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2.“</a:t>
            </a:r>
            <a:r>
              <a:rPr lang="zh-CN" alt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三径就荒，松菊犹存</a:t>
            </a:r>
            <a:r>
              <a:rPr lang="en-US" altLang="zh-CN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”</a:t>
            </a:r>
            <a:r>
              <a:rPr lang="zh-CN" alt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蕴含着作者什么样的感情</a:t>
            </a:r>
            <a:r>
              <a:rPr lang="zh-CN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？</a:t>
            </a:r>
            <a:endParaRPr lang="zh-CN"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778" y="1813872"/>
            <a:ext cx="366250" cy="426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4385" y="679450"/>
            <a:ext cx="4322445" cy="5499100"/>
          </a:xfrm>
          <a:prstGeom prst="rect">
            <a:avLst/>
          </a:prstGeom>
        </p:spPr>
      </p:pic>
      <p:pic>
        <p:nvPicPr>
          <p:cNvPr id="60" name="图片 59" descr="标题框3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74" y="62387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3"/>
            </p:custDataLst>
          </p:nvPr>
        </p:nvSpPr>
        <p:spPr>
          <a:xfrm>
            <a:off x="8041640" y="72072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第二段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5730875" y="3415665"/>
            <a:ext cx="5455285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   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明确：</a:t>
            </a:r>
            <a:r>
              <a:rPr sz="2800">
                <a:latin typeface="HYShuSongErF" panose="02010600000101010101" pitchFamily="2" charset="-122"/>
                <a:ea typeface="HYShuSongErF" panose="02010600000101010101" pitchFamily="2" charset="-122"/>
              </a:rPr>
              <a:t>用“无心”形容流云，用“知还”形容倦鸟，把“云“鸟”都人格化了,作者将感情寄托在物上,通过云的自由自在,写自己的自由自在,而如今归田恰似一只倦飞的鸟儿急于返巢,达到了</a:t>
            </a:r>
            <a:r>
              <a:rPr sz="2800" u="sng">
                <a:latin typeface="HYShuSongErF" panose="02010600000101010101" pitchFamily="2" charset="-122"/>
                <a:ea typeface="HYShuSongErF" panose="02010600000101010101" pitchFamily="2" charset="-122"/>
              </a:rPr>
              <a:t>景中见情、情景交融</a:t>
            </a:r>
            <a:r>
              <a:rPr sz="2800">
                <a:latin typeface="HYShuSongErF" panose="02010600000101010101" pitchFamily="2" charset="-122"/>
                <a:ea typeface="HYShuSongErF" panose="02010600000101010101" pitchFamily="2" charset="-122"/>
              </a:rPr>
              <a:t>的艺术境界。</a:t>
            </a:r>
            <a:endParaRPr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6028690" y="1743075"/>
            <a:ext cx="5563870" cy="1543685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3.</a:t>
            </a:r>
            <a:r>
              <a:rPr lang="zh-CN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体会“云无心以出岫，鸟倦飞而知还”这句话的艺术效果。</a:t>
            </a:r>
            <a:endParaRPr lang="zh-CN"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778" y="1813872"/>
            <a:ext cx="366250" cy="426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4385" y="679450"/>
            <a:ext cx="4322445" cy="5499100"/>
          </a:xfrm>
          <a:prstGeom prst="rect">
            <a:avLst/>
          </a:prstGeom>
        </p:spPr>
      </p:pic>
      <p:pic>
        <p:nvPicPr>
          <p:cNvPr id="60" name="图片 59" descr="标题框3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74" y="62387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3"/>
            </p:custDataLst>
          </p:nvPr>
        </p:nvSpPr>
        <p:spPr>
          <a:xfrm>
            <a:off x="8041640" y="72072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第二段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5730875" y="3415665"/>
            <a:ext cx="5455285" cy="172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   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明确：从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室中之乐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到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“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园中之乐</a:t>
            </a:r>
            <a:r>
              <a:rPr lang="en-US" altLang="zh-CN" sz="2800">
                <a:latin typeface="HYShuSongErF" panose="02010600000101010101" pitchFamily="2" charset="-122"/>
                <a:ea typeface="HYShuSongErF" panose="02010600000101010101" pitchFamily="2" charset="-122"/>
              </a:rPr>
              <a:t>”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创造了一个</a:t>
            </a:r>
            <a:r>
              <a:rPr lang="zh-CN" altLang="en-US" sz="2800" u="sng">
                <a:latin typeface="HYShuSongErF" panose="02010600000101010101" pitchFamily="2" charset="-122"/>
                <a:ea typeface="HYShuSongErF" panose="02010600000101010101" pitchFamily="2" charset="-122"/>
              </a:rPr>
              <a:t>安乐闲适、自由自在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的意境，也抒发了作者</a:t>
            </a:r>
            <a:r>
              <a:rPr lang="zh-CN" altLang="en-US" sz="2800" u="sng">
                <a:latin typeface="HYShuSongErF" panose="02010600000101010101" pitchFamily="2" charset="-122"/>
                <a:ea typeface="HYShuSongErF" panose="02010600000101010101" pitchFamily="2" charset="-122"/>
              </a:rPr>
              <a:t>洁身自好、孤芳自赏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的情怀。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6028690" y="1743075"/>
            <a:ext cx="5563870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4.</a:t>
            </a:r>
            <a:r>
              <a:rPr lang="zh-CN" alt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从此段中可以看出陶渊明又有什么样的隐士情怀</a:t>
            </a:r>
            <a:r>
              <a:rPr lang="zh-CN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？</a:t>
            </a:r>
            <a:endParaRPr lang="zh-CN"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778" y="1813872"/>
            <a:ext cx="366250" cy="426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4385" y="679450"/>
            <a:ext cx="4322445" cy="5499100"/>
          </a:xfrm>
          <a:prstGeom prst="rect">
            <a:avLst/>
          </a:prstGeom>
        </p:spPr>
      </p:pic>
      <p:pic>
        <p:nvPicPr>
          <p:cNvPr id="60" name="图片 59" descr="标题框3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74" y="62387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3"/>
            </p:custDataLst>
          </p:nvPr>
        </p:nvSpPr>
        <p:spPr>
          <a:xfrm>
            <a:off x="8041640" y="72072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第二段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1115060" y="3430270"/>
            <a:ext cx="4846955" cy="172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      </a:t>
            </a:r>
            <a:r>
              <a:rPr sz="2800">
                <a:latin typeface="HYShuSongErF" panose="02010600000101010101" pitchFamily="2" charset="-122"/>
                <a:ea typeface="HYShuSongErF" panose="02010600000101010101" pitchFamily="2" charset="-122"/>
              </a:rPr>
              <a:t>作者感叹人生苦短,余生不多，强调顺其自然,这是作者率性洒脱的人生观的体现，也是对社会另外一种形式的反抗。</a:t>
            </a:r>
            <a:endParaRPr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1115060" y="1638935"/>
            <a:ext cx="5563870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1.</a:t>
            </a:r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“曷不委心任去留”包含了作者怎样的人生感叹?</a:t>
            </a:r>
            <a:endParaRPr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68" y="1764977"/>
            <a:ext cx="366250" cy="426380"/>
          </a:xfrm>
          <a:prstGeom prst="rect">
            <a:avLst/>
          </a:prstGeom>
        </p:spPr>
      </p:pic>
      <p:pic>
        <p:nvPicPr>
          <p:cNvPr id="60" name="图片 59" descr="标题框3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904" y="562916"/>
            <a:ext cx="4089979" cy="847517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6" name="Rectangle 2" descr="Title 2"/>
          <p:cNvSpPr>
            <a:spLocks noGrp="1" noChangeArrowheads="1"/>
          </p:cNvSpPr>
          <p:nvPr>
            <p:custDataLst>
              <p:tags r:id="rId11"/>
            </p:custDataLst>
          </p:nvPr>
        </p:nvSpPr>
        <p:spPr>
          <a:xfrm>
            <a:off x="3128645" y="659765"/>
            <a:ext cx="1537335" cy="6540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800" b="1" spc="3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第四段</a:t>
            </a:r>
            <a:endParaRPr lang="zh-CN" altLang="en-US" sz="12800" b="1" spc="3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939280" y="553720"/>
            <a:ext cx="4589780" cy="5749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Rectangle 2"/>
          <p:cNvSpPr/>
          <p:nvPr>
            <p:custDataLst>
              <p:tags r:id="rId3"/>
            </p:custDataLst>
          </p:nvPr>
        </p:nvSpPr>
        <p:spPr>
          <a:xfrm>
            <a:off x="1598613" y="833438"/>
            <a:ext cx="89916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just" eaLnBrk="1" hangingPunct="1">
              <a:buClrTx/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        我们联想一下，陶氏有哪首名诗与此段具有相同的心境 ？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8676" name="Rectangle 4"/>
          <p:cNvSpPr/>
          <p:nvPr>
            <p:custDataLst>
              <p:tags r:id="rId4"/>
            </p:custDataLst>
          </p:nvPr>
        </p:nvSpPr>
        <p:spPr>
          <a:xfrm>
            <a:off x="1725613" y="2535079"/>
            <a:ext cx="6019800" cy="314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结庐在人境，而无车马喧。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问君何能尔，心远地自偏。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采菊东篱下，悠然见南山。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山气日夕佳，飞鸟相与还。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此中有真意，欲辨已忘言。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678" name="Picture 6" descr="陶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15175" y="2057400"/>
            <a:ext cx="3475038" cy="4343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9" name="Rectangle 7"/>
          <p:cNvSpPr/>
          <p:nvPr>
            <p:custDataLst>
              <p:tags r:id="rId7"/>
            </p:custDataLst>
          </p:nvPr>
        </p:nvSpPr>
        <p:spPr>
          <a:xfrm>
            <a:off x="1598613" y="2057400"/>
            <a:ext cx="5334000" cy="43434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ClrTx/>
            </a:pPr>
            <a:endParaRPr lang="zh-CN" altLang="en-US" sz="3200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7" dur="20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Rectangle 2"/>
          <p:cNvSpPr/>
          <p:nvPr>
            <p:custDataLst>
              <p:tags r:id="rId3"/>
            </p:custDataLst>
          </p:nvPr>
        </p:nvSpPr>
        <p:spPr>
          <a:xfrm>
            <a:off x="1598613" y="659606"/>
            <a:ext cx="8686800" cy="186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问题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中国士大夫去田园写劳动，都是倡导</a:t>
            </a:r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别人去劳动，自己是旁观者，而陶潜却不同，</a:t>
            </a:r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spcBef>
                <a:spcPct val="30000"/>
              </a:spcBef>
              <a:buClrTx/>
            </a:pP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不同处在哪里？</a:t>
            </a:r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1" name="Rectangle 3"/>
          <p:cNvSpPr/>
          <p:nvPr>
            <p:custDataLst>
              <p:tags r:id="rId4"/>
            </p:custDataLst>
          </p:nvPr>
        </p:nvSpPr>
        <p:spPr>
          <a:xfrm>
            <a:off x="1598613" y="2966720"/>
            <a:ext cx="8991600" cy="13214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</a:pPr>
            <a:r>
              <a:rPr lang="en-US" altLang="zh-CN" sz="3200" b="1">
                <a:solidFill>
                  <a:srgbClr val="A50021"/>
                </a:solidFill>
                <a:ea typeface="黑体" panose="02010609060101010101" pitchFamily="2" charset="-122"/>
              </a:rPr>
              <a:t>        </a:t>
            </a:r>
            <a:r>
              <a:rPr lang="zh-CN" altLang="en-US" sz="3200" b="1">
                <a:solidFill>
                  <a:srgbClr val="A50021"/>
                </a:solidFill>
                <a:ea typeface="黑体" panose="02010609060101010101" pitchFamily="2" charset="-122"/>
              </a:rPr>
              <a:t>是中国士大夫中第一个劳动实践者，此乃</a:t>
            </a:r>
            <a:endParaRPr lang="zh-CN" altLang="en-US" sz="3200" b="1">
              <a:solidFill>
                <a:srgbClr val="A50021"/>
              </a:solidFill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ea typeface="黑体" panose="02010609060101010101" pitchFamily="2" charset="-122"/>
              </a:rPr>
              <a:t>其躬耕田园，诗酒琴书的隐士情怀之四。</a:t>
            </a:r>
            <a:endParaRPr lang="zh-CN" altLang="en-US" sz="3200" b="1">
              <a:solidFill>
                <a:srgbClr val="A50021"/>
              </a:solidFill>
              <a:ea typeface="黑体" panose="02010609060101010101" pitchFamily="2" charset="-122"/>
            </a:endParaRPr>
          </a:p>
        </p:txBody>
      </p:sp>
      <p:pic>
        <p:nvPicPr>
          <p:cNvPr id="32772" name="Picture 10" descr="MCj04178520000[1]"/>
          <p:cNvPicPr/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598613" y="4572000"/>
            <a:ext cx="1216025" cy="17764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2773" name="Picture 11" descr="MCj04178520000[1]"/>
          <p:cNvPicPr/>
          <p:nvPr>
            <p:custDataLst>
              <p:tags r:id="rId7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4265613" y="4572000"/>
            <a:ext cx="1216025" cy="17764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2774" name="Picture 12" descr="MCj04178520000[1]"/>
          <p:cNvPicPr/>
          <p:nvPr>
            <p:custDataLst>
              <p:tags r:id="rId8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6856413" y="4572000"/>
            <a:ext cx="1216025" cy="17764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2775" name="Picture 13" descr="MCj04178520000[1]"/>
          <p:cNvPicPr/>
          <p:nvPr>
            <p:custDataLst>
              <p:tags r:id="rId9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9221788" y="4548188"/>
            <a:ext cx="1216025" cy="177641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2" dur="2000" fill="hold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Rectangle 2"/>
          <p:cNvSpPr/>
          <p:nvPr>
            <p:custDataLst>
              <p:tags r:id="rId3"/>
            </p:custDataLst>
          </p:nvPr>
        </p:nvSpPr>
        <p:spPr>
          <a:xfrm>
            <a:off x="1598613" y="1360170"/>
            <a:ext cx="5638800" cy="27978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种豆南山下，草盛豆苗稀。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晨兴理荒秽，带月荷锄归。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道狭草木长，夕露沾我衣。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衣沾不足惜，但使愿无违。</a:t>
            </a:r>
            <a:endParaRPr lang="zh-CN" altLang="en-US" sz="32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5" name="Rectangle 4"/>
          <p:cNvSpPr/>
          <p:nvPr>
            <p:custDataLst>
              <p:tags r:id="rId4"/>
            </p:custDataLst>
          </p:nvPr>
        </p:nvSpPr>
        <p:spPr>
          <a:xfrm>
            <a:off x="1903413" y="607536"/>
            <a:ext cx="502602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ClrTx/>
            </a:pPr>
            <a:r>
              <a:rPr lang="en-US" altLang="zh-CN" sz="32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归园田居</a:t>
            </a:r>
            <a:r>
              <a:rPr lang="en-US" altLang="zh-CN" sz="32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（其三）</a:t>
            </a:r>
            <a:endParaRPr lang="zh-CN" altLang="en-US" sz="32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796" name="Rectangle 8"/>
          <p:cNvSpPr/>
          <p:nvPr>
            <p:custDataLst>
              <p:tags r:id="rId5"/>
            </p:custDataLst>
          </p:nvPr>
        </p:nvSpPr>
        <p:spPr>
          <a:xfrm>
            <a:off x="1598613" y="444500"/>
            <a:ext cx="5334000" cy="59436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ClrTx/>
            </a:pPr>
            <a:endParaRPr lang="zh-CN" altLang="en-US" sz="3200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pic>
        <p:nvPicPr>
          <p:cNvPr id="33797" name="Picture 9" descr="陶渊明像 3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073900" y="457200"/>
            <a:ext cx="4478020" cy="5904230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</a:ln>
        </p:spPr>
      </p:pic>
      <p:pic>
        <p:nvPicPr>
          <p:cNvPr id="33798" name="Picture 13" descr="MCj01108390000[1]"/>
          <p:cNvPicPr/>
          <p:nvPr>
            <p:custDataLst>
              <p:tags r:id="rId9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1690688" y="4343400"/>
            <a:ext cx="1903412" cy="2133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3799" name="Picture 14" descr="MCj01108390000[1]"/>
          <p:cNvPicPr/>
          <p:nvPr>
            <p:custDataLst>
              <p:tags r:id="rId10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4352925" y="4267200"/>
            <a:ext cx="1970088" cy="22098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Bar dir="vert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10" name="图片 9" descr="标题框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993" y="657626"/>
            <a:ext cx="3911307" cy="1086135"/>
          </a:xfrm>
          <a:prstGeom prst="rect">
            <a:avLst/>
          </a:prstGeom>
          <a:effectLst>
            <a:outerShdw blurRad="635000" dist="25400" dir="54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42" name="图片 41" descr="项目序号1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197" y="2293569"/>
            <a:ext cx="1083117" cy="738489"/>
          </a:xfrm>
          <a:prstGeom prst="rect">
            <a:avLst/>
          </a:prstGeom>
          <a:effectLst>
            <a:outerShdw blurRad="317500" dist="25400" dir="5400000" algn="tl" rotWithShape="0">
              <a:schemeClr val="tx1">
                <a:alpha val="50000"/>
              </a:schemeClr>
            </a:outerShdw>
          </a:effectLst>
        </p:spPr>
      </p:pic>
      <p:pic>
        <p:nvPicPr>
          <p:cNvPr id="43" name="图片 42" descr="项目序号1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767" y="2292934"/>
            <a:ext cx="1083117" cy="738489"/>
          </a:xfrm>
          <a:prstGeom prst="rect">
            <a:avLst/>
          </a:prstGeom>
          <a:effectLst>
            <a:outerShdw blurRad="317500" dist="25400" dir="5400000" algn="tl" rotWithShape="0">
              <a:schemeClr val="tx1">
                <a:alpha val="50000"/>
              </a:schemeClr>
            </a:outerShdw>
          </a:effectLst>
        </p:spPr>
      </p:pic>
      <p:pic>
        <p:nvPicPr>
          <p:cNvPr id="45" name="图片 44" descr="项目序号1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652" y="2301824"/>
            <a:ext cx="1083117" cy="738489"/>
          </a:xfrm>
          <a:prstGeom prst="rect">
            <a:avLst/>
          </a:prstGeom>
          <a:effectLst>
            <a:outerShdw blurRad="317500" dist="25400" dir="5400000" algn="tl" rotWithShape="0">
              <a:schemeClr val="tx1">
                <a:alpha val="50000"/>
              </a:scheme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5276112" y="815044"/>
            <a:ext cx="1621647" cy="7683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zh-CN" altLang="en-US" sz="4400" b="1" spc="600">
                <a:solidFill>
                  <a:srgbClr val="000000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段意</a:t>
            </a:r>
            <a:endParaRPr kumimoji="1" lang="zh-CN" altLang="en-US" sz="4400" b="1" spc="600">
              <a:solidFill>
                <a:srgbClr val="000000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8520469" y="2401387"/>
            <a:ext cx="738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壹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58" name="矩形 57"/>
          <p:cNvSpPr/>
          <p:nvPr>
            <p:custDataLst>
              <p:tags r:id="rId14"/>
            </p:custDataLst>
          </p:nvPr>
        </p:nvSpPr>
        <p:spPr>
          <a:xfrm>
            <a:off x="5774055" y="2409825"/>
            <a:ext cx="5372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贰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62" name="矩形 61"/>
          <p:cNvSpPr/>
          <p:nvPr>
            <p:custDataLst>
              <p:tags r:id="rId15"/>
            </p:custDataLst>
          </p:nvPr>
        </p:nvSpPr>
        <p:spPr>
          <a:xfrm>
            <a:off x="2963545" y="2401570"/>
            <a:ext cx="5372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叁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1842770" y="3492500"/>
            <a:ext cx="1044575" cy="19323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800" spc="3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顺随自然，</a:t>
            </a:r>
            <a:endParaRPr kumimoji="1" lang="zh-CN" altLang="en-US" sz="2800" spc="3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r>
              <a:rPr kumimoji="1" lang="zh-CN" altLang="en-US" sz="2800" spc="3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乐安天命</a:t>
            </a:r>
            <a:endParaRPr kumimoji="1" lang="zh-CN" altLang="en-US" sz="2800" spc="3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>
          <a:xfrm flipH="1">
            <a:off x="2965664" y="3271563"/>
            <a:ext cx="736600" cy="23720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600" b="1" spc="6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表达情志</a:t>
            </a:r>
            <a:endParaRPr kumimoji="1" lang="zh-CN" altLang="en-US" sz="3600" b="1" spc="6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8"/>
            </p:custDataLst>
          </p:nvPr>
        </p:nvSpPr>
        <p:spPr>
          <a:xfrm>
            <a:off x="4395470" y="3310890"/>
            <a:ext cx="1044575" cy="2295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800" spc="3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家中、田园、交往、出游</a:t>
            </a:r>
            <a:endParaRPr kumimoji="1" lang="zh-CN" altLang="en-US" sz="2800" spc="3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9"/>
            </p:custDataLst>
          </p:nvPr>
        </p:nvSpPr>
        <p:spPr>
          <a:xfrm flipH="1">
            <a:off x="5604089" y="3271563"/>
            <a:ext cx="736600" cy="23720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600" b="1" spc="6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归去之乐</a:t>
            </a:r>
            <a:endParaRPr kumimoji="1" lang="zh-CN" altLang="en-US" sz="3600" b="1" spc="6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0"/>
            </p:custDataLst>
          </p:nvPr>
        </p:nvSpPr>
        <p:spPr>
          <a:xfrm>
            <a:off x="7363460" y="3507105"/>
            <a:ext cx="1044575" cy="1903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800" spc="3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迷途知返，</a:t>
            </a:r>
            <a:endParaRPr kumimoji="1" lang="zh-CN" altLang="en-US" sz="2800" spc="3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r>
              <a:rPr kumimoji="1" lang="zh-CN" altLang="en-US" sz="2800" spc="3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今是昨非</a:t>
            </a:r>
            <a:endParaRPr kumimoji="1" lang="zh-CN" altLang="en-US" sz="2800" spc="3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1"/>
            </p:custDataLst>
          </p:nvPr>
        </p:nvSpPr>
        <p:spPr>
          <a:xfrm flipH="1">
            <a:off x="8427934" y="3272198"/>
            <a:ext cx="736600" cy="23720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600" b="1" spc="600">
                <a:solidFill>
                  <a:srgbClr val="FFFFFF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决意归去</a:t>
            </a:r>
            <a:endParaRPr kumimoji="1" lang="zh-CN" altLang="en-US" sz="3600" b="1" spc="600">
              <a:solidFill>
                <a:srgbClr val="FFFFFF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8" grpId="1"/>
      <p:bldP spid="62" grpId="2"/>
      <p:bldP spid="34" grpId="3"/>
      <p:bldP spid="28" grpId="4"/>
      <p:bldP spid="25" grpId="5"/>
      <p:bldP spid="23" grpId="6"/>
      <p:bldP spid="22" grpId="7"/>
      <p:bldP spid="21" grpId="8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Rectangle 2"/>
          <p:cNvSpPr/>
          <p:nvPr>
            <p:custDataLst>
              <p:tags r:id="rId3"/>
            </p:custDataLst>
          </p:nvPr>
        </p:nvSpPr>
        <p:spPr>
          <a:xfrm>
            <a:off x="1485900" y="1112838"/>
            <a:ext cx="5184775" cy="54775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归途</a:t>
            </a: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舟－风－问－恨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抵家</a:t>
            </a: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瞻－欣、奔－迎－候　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　　径－松、菊－幼－酒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室中</a:t>
            </a: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引－眄－倚－审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园中</a:t>
            </a: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园－门－策－观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　　云－鸟－景－松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endParaRPr lang="zh-CN" altLang="en-US" sz="2800" b="1">
              <a:solidFill>
                <a:srgbClr val="FF33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交游</a:t>
            </a: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巾车－孤舟－寻壑－经丘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buClrTx/>
            </a:pPr>
            <a:r>
              <a:rPr lang="zh-CN" altLang="en-US" sz="2800" b="1">
                <a:solidFill>
                  <a:srgbClr val="000000"/>
                </a:solidFill>
                <a:ea typeface="华文中宋" pitchFamily="2" charset="-122"/>
              </a:rPr>
              <a:t>　　    木－泉－善－感</a:t>
            </a:r>
            <a:endParaRPr lang="zh-CN" altLang="en-US" sz="2800" b="1">
              <a:solidFill>
                <a:srgbClr val="000000"/>
              </a:solidFill>
              <a:ea typeface="华文中宋" pitchFamily="2" charset="-122"/>
            </a:endParaRPr>
          </a:p>
        </p:txBody>
      </p:sp>
      <p:pic>
        <p:nvPicPr>
          <p:cNvPr id="49155" name="Picture 3" descr="200210159583739392"/>
          <p:cNvPicPr/>
          <p:nvPr>
            <p:ph sz="half" idx="4294967295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86575" y="188912"/>
            <a:ext cx="3635375" cy="6092825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49156" name="Group 4"/>
          <p:cNvGrpSpPr/>
          <p:nvPr>
            <p:custDataLst>
              <p:tags r:id="rId6"/>
            </p:custDataLst>
          </p:nvPr>
        </p:nvGrpSpPr>
        <p:grpSpPr>
          <a:xfrm>
            <a:off x="1773238" y="1638300"/>
            <a:ext cx="360362" cy="3290888"/>
            <a:chOff x="158" y="1176"/>
            <a:chExt cx="227" cy="2073"/>
          </a:xfrm>
        </p:grpSpPr>
        <p:sp>
          <p:nvSpPr>
            <p:cNvPr id="49161" name="AutoShape 5"/>
            <p:cNvSpPr/>
            <p:nvPr>
              <p:custDataLst>
                <p:tags r:id="rId7"/>
              </p:custDataLst>
            </p:nvPr>
          </p:nvSpPr>
          <p:spPr>
            <a:xfrm>
              <a:off x="158" y="1176"/>
              <a:ext cx="227" cy="13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buClrTx/>
              </a:pPr>
              <a:endParaRPr lang="zh-CN" altLang="en-US" sz="3200" b="1">
                <a:solidFill>
                  <a:srgbClr val="000000"/>
                </a:solidFill>
                <a:ea typeface="黑体" panose="02010609060101010101" pitchFamily="2" charset="-122"/>
              </a:endParaRPr>
            </a:p>
          </p:txBody>
        </p:sp>
        <p:sp>
          <p:nvSpPr>
            <p:cNvPr id="49162" name="AutoShape 6"/>
            <p:cNvSpPr/>
            <p:nvPr>
              <p:custDataLst>
                <p:tags r:id="rId8"/>
              </p:custDataLst>
            </p:nvPr>
          </p:nvSpPr>
          <p:spPr>
            <a:xfrm>
              <a:off x="158" y="1546"/>
              <a:ext cx="226" cy="409"/>
            </a:xfrm>
            <a:prstGeom prst="downArrow">
              <a:avLst>
                <a:gd name="adj1" fmla="val 50000"/>
                <a:gd name="adj2" fmla="val 45235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buClrTx/>
              </a:pPr>
              <a:endParaRPr lang="zh-CN" altLang="en-US" sz="3200" b="1">
                <a:solidFill>
                  <a:srgbClr val="000000"/>
                </a:solidFill>
                <a:ea typeface="黑体" panose="02010609060101010101" pitchFamily="2" charset="-122"/>
              </a:endParaRPr>
            </a:p>
          </p:txBody>
        </p:sp>
        <p:sp>
          <p:nvSpPr>
            <p:cNvPr id="49163" name="AutoShape 7"/>
            <p:cNvSpPr/>
            <p:nvPr>
              <p:custDataLst>
                <p:tags r:id="rId9"/>
              </p:custDataLst>
            </p:nvPr>
          </p:nvSpPr>
          <p:spPr>
            <a:xfrm>
              <a:off x="158" y="2192"/>
              <a:ext cx="227" cy="13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buClrTx/>
              </a:pPr>
              <a:endParaRPr lang="zh-CN" altLang="en-US" sz="3200" b="1">
                <a:solidFill>
                  <a:srgbClr val="000000"/>
                </a:solidFill>
                <a:ea typeface="黑体" panose="02010609060101010101" pitchFamily="2" charset="-122"/>
              </a:endParaRPr>
            </a:p>
          </p:txBody>
        </p:sp>
        <p:sp>
          <p:nvSpPr>
            <p:cNvPr id="49164" name="AutoShape 8"/>
            <p:cNvSpPr/>
            <p:nvPr>
              <p:custDataLst>
                <p:tags r:id="rId10"/>
              </p:custDataLst>
            </p:nvPr>
          </p:nvSpPr>
          <p:spPr>
            <a:xfrm>
              <a:off x="158" y="2569"/>
              <a:ext cx="227" cy="680"/>
            </a:xfrm>
            <a:prstGeom prst="downArrow">
              <a:avLst>
                <a:gd name="adj1" fmla="val 50000"/>
                <a:gd name="adj2" fmla="val 74876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tx1"/>
                </a:buClr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eaLnBrk="1" hangingPunct="1">
                <a:buClrTx/>
              </a:pPr>
              <a:endParaRPr lang="zh-CN" altLang="en-US" sz="3200" b="1">
                <a:solidFill>
                  <a:srgbClr val="000000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49157" name="Text Box 9"/>
          <p:cNvSpPr/>
          <p:nvPr>
            <p:custDataLst>
              <p:tags r:id="rId11"/>
            </p:custDataLst>
          </p:nvPr>
        </p:nvSpPr>
        <p:spPr>
          <a:xfrm>
            <a:off x="2597150" y="692150"/>
            <a:ext cx="1912938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自责自觉</a:t>
            </a:r>
            <a:endParaRPr lang="zh-CN" altLang="en-US" sz="2800" b="1">
              <a:solidFill>
                <a:srgbClr val="FF3300"/>
              </a:solidFill>
              <a:ea typeface="华文中宋" pitchFamily="2" charset="-122"/>
            </a:endParaRPr>
          </a:p>
        </p:txBody>
      </p:sp>
      <p:sp>
        <p:nvSpPr>
          <p:cNvPr id="49158" name="Text Box 10"/>
          <p:cNvSpPr/>
          <p:nvPr>
            <p:custDataLst>
              <p:tags r:id="rId12"/>
            </p:custDataLst>
          </p:nvPr>
        </p:nvSpPr>
        <p:spPr>
          <a:xfrm>
            <a:off x="2638425" y="4349750"/>
            <a:ext cx="16129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自安自乐</a:t>
            </a:r>
            <a:endParaRPr lang="zh-CN" altLang="en-US" sz="2800" b="1">
              <a:solidFill>
                <a:srgbClr val="FF3300"/>
              </a:solidFill>
              <a:ea typeface="华文中宋" pitchFamily="2" charset="-122"/>
            </a:endParaRPr>
          </a:p>
        </p:txBody>
      </p:sp>
      <p:sp>
        <p:nvSpPr>
          <p:cNvPr id="49159" name="Text Box 11"/>
          <p:cNvSpPr/>
          <p:nvPr>
            <p:custDataLst>
              <p:tags r:id="rId13"/>
            </p:custDataLst>
          </p:nvPr>
        </p:nvSpPr>
        <p:spPr>
          <a:xfrm>
            <a:off x="2638425" y="5862638"/>
            <a:ext cx="16129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ClrTx/>
            </a:pPr>
            <a:r>
              <a:rPr lang="zh-CN" altLang="en-US" sz="2800" b="1">
                <a:solidFill>
                  <a:srgbClr val="FF3300"/>
                </a:solidFill>
                <a:ea typeface="华文中宋" pitchFamily="2" charset="-122"/>
              </a:rPr>
              <a:t>乐天安命</a:t>
            </a:r>
            <a:endParaRPr lang="zh-CN" altLang="en-US" sz="2800" b="1">
              <a:solidFill>
                <a:srgbClr val="FF3300"/>
              </a:solidFill>
              <a:ea typeface="华文中宋" pitchFamily="2" charset="-122"/>
            </a:endParaRPr>
          </a:p>
        </p:txBody>
      </p:sp>
      <p:sp>
        <p:nvSpPr>
          <p:cNvPr id="49160" name="Rectangle 12"/>
          <p:cNvSpPr/>
          <p:nvPr>
            <p:custDataLst>
              <p:tags r:id="rId14"/>
            </p:custDataLst>
          </p:nvPr>
        </p:nvSpPr>
        <p:spPr>
          <a:xfrm>
            <a:off x="1522413" y="0"/>
            <a:ext cx="297180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buClrTx/>
            </a:pPr>
            <a:r>
              <a:rPr lang="zh-CN" altLang="en-US" sz="4400" b="1">
                <a:solidFill>
                  <a:srgbClr val="000000"/>
                </a:solidFill>
                <a:ea typeface="黑体" panose="02010609060101010101" pitchFamily="2" charset="-122"/>
              </a:rPr>
              <a:t>背诵提纲</a:t>
            </a:r>
            <a:endParaRPr lang="zh-CN" altLang="en-US" sz="4400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2" name="图片 21" descr="项目序号1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329" y="1910108"/>
            <a:ext cx="1547053" cy="1054809"/>
          </a:xfrm>
          <a:prstGeom prst="rect">
            <a:avLst/>
          </a:prstGeom>
          <a:effectLst>
            <a:outerShdw blurRad="50800" dist="38100" dir="2700000" algn="tl" rotWithShape="0">
              <a:schemeClr val="bg2">
                <a:lumMod val="50000"/>
                <a:alpha val="20000"/>
              </a:scheme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157636" y="3294967"/>
            <a:ext cx="3890256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zh-CN" altLang="en-US" sz="4000" b="1" spc="600">
                <a:latin typeface="HYShuSongErF" panose="02010600000101010101" pitchFamily="2" charset="-122"/>
                <a:ea typeface="HYShuSongErF" panose="02010600000101010101" pitchFamily="2" charset="-122"/>
              </a:rPr>
              <a:t>合作探究</a:t>
            </a:r>
            <a:endParaRPr kumimoji="1" lang="zh-CN" altLang="en-US" sz="4000" b="1" spc="6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5760502" y="2105557"/>
            <a:ext cx="738664" cy="67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800">
                <a:solidFill>
                  <a:srgbClr val="000000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叁</a:t>
            </a:r>
            <a:endParaRPr lang="zh-CN" altLang="en-US" sz="3800">
              <a:solidFill>
                <a:srgbClr val="000000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7" name="图片 6" descr="标题框3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830" y="661632"/>
            <a:ext cx="5200394" cy="1077615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992630" y="2858135"/>
            <a:ext cx="81680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pc="300">
                <a:latin typeface="华文仿宋" panose="02010600040101010101" charset="-122"/>
                <a:ea typeface="华文仿宋" panose="02010600040101010101" charset="-122"/>
                <a:cs typeface="微软雅黑" panose="020b0503020204020204" charset="-122"/>
              </a:rPr>
              <a:t>  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①家中之乐，家人等候迎接作者的归来，尔后举家欢庆，其乐融融。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 ②田园之乐，表现出隐逸生活的无尽乐趣及作者的孤傲坚贞之志。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 ③交往之乐:“悦亲戚之情话,乐琴书以消忧。农人告余以春及，将有事于西畴。”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 ④出游之乐，作者在农事闲暇之余出游。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 flipH="1">
            <a:off x="4622774" y="847136"/>
            <a:ext cx="294328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spc="6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合作探究</a:t>
            </a:r>
            <a:endParaRPr kumimoji="1" lang="zh-CN" altLang="en-US" sz="4000" b="1" spc="6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9" name="图片 8" descr="项目符号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714" y="1739389"/>
            <a:ext cx="447430" cy="520888"/>
          </a:xfrm>
          <a:prstGeom prst="rect">
            <a:avLst/>
          </a:prstGeom>
        </p:spPr>
      </p:pic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12"/>
            </p:custDataLst>
          </p:nvPr>
        </p:nvSpPr>
        <p:spPr>
          <a:xfrm>
            <a:off x="2212340" y="1739265"/>
            <a:ext cx="7728585" cy="1118870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lang="en-US"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    </a:t>
            </a:r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请分析一下，文章从哪几个方面写了弃官归隐之乐?</a:t>
            </a:r>
            <a:endParaRPr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698" name="Picture 2" descr="E:\高中教案第一册\第六单元\未命名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413" y="0"/>
            <a:ext cx="4427538" cy="334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2" descr="E:\高中教案第一册\第六单元\云无心以出岫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413" y="3509963"/>
            <a:ext cx="4643438" cy="3348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8" descr="图片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38876" y="3433763"/>
            <a:ext cx="4427537" cy="3424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Picture 99" descr="图片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70905" t="3125" b="3125"/>
          <a:stretch>
            <a:fillRect/>
          </a:stretch>
        </p:blipFill>
        <p:spPr>
          <a:xfrm>
            <a:off x="6165851" y="0"/>
            <a:ext cx="4500562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Text Box 8"/>
          <p:cNvSpPr/>
          <p:nvPr>
            <p:custDataLst>
              <p:tags r:id="rId11"/>
            </p:custDataLst>
          </p:nvPr>
        </p:nvSpPr>
        <p:spPr>
          <a:xfrm>
            <a:off x="6815138" y="4437063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u="none">
                <a:solidFill>
                  <a:srgbClr val="FF0066"/>
                </a:solidFill>
              </a:rPr>
              <a:t>归家之后</a:t>
            </a:r>
            <a:endParaRPr lang="zh-CN" altLang="en-US" sz="4000" u="none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Text Box 4"/>
          <p:cNvSpPr/>
          <p:nvPr>
            <p:custDataLst>
              <p:tags r:id="rId3"/>
            </p:custDataLst>
          </p:nvPr>
        </p:nvSpPr>
        <p:spPr>
          <a:xfrm>
            <a:off x="4294188" y="26035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u="none">
                <a:solidFill>
                  <a:srgbClr val="FF0066"/>
                </a:solidFill>
              </a:rPr>
              <a:t>归家后的乡村生活</a:t>
            </a:r>
            <a:endParaRPr lang="zh-CN" altLang="en-US" sz="3200" b="1" u="none">
              <a:solidFill>
                <a:srgbClr val="FF0066"/>
              </a:solidFill>
            </a:endParaRPr>
          </a:p>
        </p:txBody>
      </p:sp>
      <p:pic>
        <p:nvPicPr>
          <p:cNvPr id="31747" name="Pictur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01801" y="1196975"/>
            <a:ext cx="4211637" cy="302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2" descr="E:\高中教案第一册\第六单元\悦亲戚之怀话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94413" y="1196975"/>
            <a:ext cx="4572000" cy="302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2" descr="E:\高中教案第一册\第六单元\木欣欣以向荣.jp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701801" y="4371975"/>
            <a:ext cx="4248150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94413" y="4391025"/>
            <a:ext cx="4572000" cy="246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4" name="Picture 5" descr="0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413" y="0"/>
            <a:ext cx="9144000" cy="4127500"/>
          </a:xfrm>
          <a:prstGeom prst="rect">
            <a:avLst/>
          </a:prstGeom>
          <a:noFill/>
          <a:ln w="95250" cap="flat" cmpd="tri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3795" name="Picture 2" descr="E:\高中教案第一册\第六单元\或命巾车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413" y="4224338"/>
            <a:ext cx="4284663" cy="2633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2" descr="E:\高中教案第一册\第六单元\登东皋.jp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878513" y="4186238"/>
            <a:ext cx="4787900" cy="2671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963295" y="1705610"/>
            <a:ext cx="5871210" cy="430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 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《归去来兮辞》是陶渊明创作的抒情辞赋，也是一篇脱离仕途回归田园的宣言。这篇文章作于作者辞官之初,叙述了他出仕和辞官的原因，以及归田后的生活情趣和内心感受,表现了作者对官场的认识以及对人生的思索，表达了他洁身自好、不与世俗同流合污的情操。文章通过描写具体的景物和活动，创造出一种宁静恬适的意境,寄托了他的生活理想。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850265" y="762635"/>
            <a:ext cx="1360170" cy="654050"/>
          </a:xfrm>
        </p:spPr>
        <p:txBody>
          <a:bodyPr anchor="t">
            <a:normAutofit fontScale="90000"/>
          </a:bodyPr>
          <a:lstStyle/>
          <a:p>
            <a:pPr algn="l"/>
            <a:r>
              <a:rPr lang="zh-CN" altLang="en-US" sz="4445" b="1" spc="300"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主旨</a:t>
            </a:r>
            <a:endParaRPr lang="zh-CN" altLang="en-US" sz="4445" b="1" spc="300"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73" y="1705922"/>
            <a:ext cx="366250" cy="426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190740" y="851535"/>
            <a:ext cx="4231005" cy="51542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8" name="Rectangle 2"/>
          <p:cNvSpPr/>
          <p:nvPr>
            <p:custDataLst>
              <p:tags r:id="rId3"/>
            </p:custDataLst>
          </p:nvPr>
        </p:nvSpPr>
        <p:spPr>
          <a:xfrm>
            <a:off x="1598613" y="750570"/>
            <a:ext cx="8839200" cy="23056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明确：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一诗一赋，表达了相同的心境，淡泊</a:t>
            </a:r>
            <a:endParaRPr lang="zh-CN" altLang="en-US" sz="36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明志，闲适自在的隐士情怀之二。</a:t>
            </a:r>
            <a:r>
              <a:rPr lang="zh-CN" altLang="en-US" sz="360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699" name="Picture 5" descr="FLOW01"/>
          <p:cNvPicPr/>
          <p:nvPr>
            <p:custDataLst>
              <p:tags r:id="rId5"/>
            </p:custDataLst>
          </p:nvPr>
        </p:nvPicPr>
        <p:blipFill>
          <a:blip r:embed="rId4">
            <a:grayscl/>
          </a:blip>
          <a:stretch>
            <a:fillRect/>
          </a:stretch>
        </p:blipFill>
        <p:spPr>
          <a:xfrm>
            <a:off x="2055813" y="3848100"/>
            <a:ext cx="8001000" cy="17907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Bar dir="vert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2" name="图片 21" descr="项目序号1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329" y="1910108"/>
            <a:ext cx="1547053" cy="1054809"/>
          </a:xfrm>
          <a:prstGeom prst="rect">
            <a:avLst/>
          </a:prstGeom>
          <a:effectLst>
            <a:outerShdw blurRad="50800" dist="38100" dir="2700000" algn="tl" rotWithShape="0">
              <a:schemeClr val="bg2">
                <a:lumMod val="50000"/>
                <a:alpha val="20000"/>
              </a:scheme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157636" y="3294967"/>
            <a:ext cx="3890256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zh-CN" altLang="en-US" sz="4000" b="1" spc="600">
                <a:latin typeface="HYShuSongErF" panose="02010600000101010101" pitchFamily="2" charset="-122"/>
                <a:ea typeface="HYShuSongErF" panose="02010600000101010101" pitchFamily="2" charset="-122"/>
              </a:rPr>
              <a:t>生活感悟</a:t>
            </a:r>
            <a:endParaRPr kumimoji="1" lang="zh-CN" altLang="en-US" sz="4000" b="1" spc="6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5760502" y="2105557"/>
            <a:ext cx="738664" cy="67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800">
                <a:solidFill>
                  <a:srgbClr val="000000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肆</a:t>
            </a:r>
            <a:endParaRPr lang="zh-CN" altLang="en-US" sz="3800">
              <a:solidFill>
                <a:srgbClr val="000000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42" name="Picture 2" descr="b8a5e70c3b9489e47acbe17b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18730" y="0"/>
            <a:ext cx="43986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矩形 8"/>
          <p:cNvSpPr/>
          <p:nvPr>
            <p:custDataLst>
              <p:tags r:id="rId5"/>
            </p:custDataLst>
          </p:nvPr>
        </p:nvSpPr>
        <p:spPr>
          <a:xfrm>
            <a:off x="2349501" y="2133600"/>
            <a:ext cx="45720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u="none">
                <a:ea typeface="黑体" panose="02010609060101010101" pitchFamily="2" charset="-122"/>
              </a:rPr>
              <a:t>问题探究：</a:t>
            </a:r>
            <a:endParaRPr lang="en-US" altLang="zh-CN" sz="2800" u="none">
              <a:ea typeface="黑体" panose="02010609060101010101" pitchFamily="2" charset="-122"/>
            </a:endParaRPr>
          </a:p>
          <a:p>
            <a:r>
              <a:rPr lang="en-US" altLang="zh-CN" sz="2800" u="none">
                <a:ea typeface="黑体" panose="02010609060101010101" pitchFamily="2" charset="-122"/>
              </a:rPr>
              <a:t>     </a:t>
            </a:r>
            <a:r>
              <a:rPr lang="zh-CN" altLang="en-US" sz="2800" u="none">
                <a:ea typeface="黑体" panose="02010609060101010101" pitchFamily="2" charset="-122"/>
              </a:rPr>
              <a:t>我们应当怎样看待陶渊明的归隐？</a:t>
            </a:r>
            <a:endParaRPr lang="zh-CN" altLang="en-US" sz="2800" u="none">
              <a:ea typeface="黑体" panose="02010609060101010101" pitchFamily="2" charset="-122"/>
            </a:endParaRPr>
          </a:p>
          <a:p>
            <a:r>
              <a:rPr lang="en-US" altLang="zh-CN" sz="2800" u="none">
                <a:ea typeface="黑体" panose="02010609060101010101" pitchFamily="2" charset="-122"/>
              </a:rPr>
              <a:t>     </a:t>
            </a:r>
            <a:r>
              <a:rPr lang="zh-CN" altLang="en-US" sz="2800" u="none">
                <a:ea typeface="黑体" panose="02010609060101010101" pitchFamily="2" charset="-122"/>
              </a:rPr>
              <a:t>我们又该如何做出正确的选择？</a:t>
            </a:r>
            <a:endParaRPr lang="zh-CN" altLang="en-US" sz="28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986" name="Picture 2" descr="https://img.zcool.cn/community/01447359bf7207a801212fb7cdff2a.jpg@1280w_1l_2o_100sh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3238" y="620713"/>
            <a:ext cx="4176713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Picture 4" descr="http://img.gaosan.com/upload/201606/6360157903703302306730927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38876" y="620713"/>
            <a:ext cx="4211637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Picture 6" descr="http://img.tupianzj.com/uploads/allimg/161024/9-161024192945.jp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73238" y="3357563"/>
            <a:ext cx="4176713" cy="316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Picture 8" descr="http://5b0988e595225.cdn.sohucs.com/images/20191202/a264a856698e441d9c6b7dc74023a36e.jpe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238876" y="3357563"/>
            <a:ext cx="4298950" cy="3167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AutoShape 2" descr="http://bpic.ooopic.com/18/46/52/18465278-2e7edc4290a4b9b9753f42f8c54ffe06-0.jpg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67798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1" name="AutoShape 4" descr="http://bpic.ooopic.com/18/46/52/18465278-2e7edc4290a4b9b9753f42f8c54ffe06-0.jpg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67798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3012" name="Picture 6" descr="http://d.ifengimg.com/w600/p0.ifengimg.com/pmop/2018/0620/4527BE4941442B9DFF0467B5EBFC60509865D12C_size78_w960_h766.jpe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2413" y="0"/>
            <a:ext cx="4284663" cy="312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Picture 8" descr="http://5b0988e595225.cdn.sohucs.com/images/20190329/d1b3781638c94ca890dad8637ef9aee0.jpe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986463" y="0"/>
            <a:ext cx="4679950" cy="311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Picture 10" descr="http://www.mianfeiwendang.com/pic/aa107ec96dd36d63073be88daca68d0abb72687f/3-810-jpg_6-1440-0-0-1440.jp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22413" y="3284538"/>
            <a:ext cx="4284663" cy="341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Picture 12" descr="http://images.china.cn/attachement/jpg/site1000/20151125/d02788e9b71917bfd3113a.jp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94413" y="3213100"/>
            <a:ext cx="4572000" cy="328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4" name="TextBox 1"/>
          <p:cNvSpPr/>
          <p:nvPr>
            <p:custDataLst>
              <p:tags r:id="rId3"/>
            </p:custDataLst>
          </p:nvPr>
        </p:nvSpPr>
        <p:spPr>
          <a:xfrm>
            <a:off x="6958013" y="1196975"/>
            <a:ext cx="29527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/>
              <a:t>孟子面对生与义，选择了舍生取义</a:t>
            </a:r>
            <a:endParaRPr lang="zh-CN" altLang="en-US" sz="2800"/>
          </a:p>
        </p:txBody>
      </p:sp>
      <p:pic>
        <p:nvPicPr>
          <p:cNvPr id="44035" name="Picture 2" descr="https://pic.wenwen.soso.com/pqpic/wenwenpic/0/20191230055817-270183525_jpeg_550_338_38380/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22413" y="333375"/>
            <a:ext cx="5238750" cy="321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Picture 4" descr="https://i02piccdn.sogoucdn.com/ebc28445c416c2bb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30363" y="3716338"/>
            <a:ext cx="5184775" cy="291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TextBox 4"/>
          <p:cNvSpPr/>
          <p:nvPr>
            <p:custDataLst>
              <p:tags r:id="rId8"/>
            </p:custDataLst>
          </p:nvPr>
        </p:nvSpPr>
        <p:spPr>
          <a:xfrm>
            <a:off x="7102476" y="4221163"/>
            <a:ext cx="3095625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/>
              <a:t>屈原面对随波逐流与坚守本心，选择了坚守自己高洁志向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5058" name="Picture 2" descr="http://img1.gtimg.com/rushidao/pics/hv1/75/7/2229/144942585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3238" y="620713"/>
            <a:ext cx="3852863" cy="297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Box 2"/>
          <p:cNvSpPr/>
          <p:nvPr>
            <p:custDataLst>
              <p:tags r:id="rId5"/>
            </p:custDataLst>
          </p:nvPr>
        </p:nvSpPr>
        <p:spPr>
          <a:xfrm>
            <a:off x="5878513" y="1412875"/>
            <a:ext cx="3973513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/>
              <a:t>苏武面对投降与忠诚，选择了忠于自己的祖国</a:t>
            </a:r>
            <a:endParaRPr lang="zh-CN" altLang="en-US" sz="2800"/>
          </a:p>
        </p:txBody>
      </p:sp>
      <p:pic>
        <p:nvPicPr>
          <p:cNvPr id="45060" name="Picture 4" descr="http://5b0988e595225.cdn.sohucs.com/images/20190915/8f7ec76346984910847626dc145de2c7.jpe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01801" y="3716338"/>
            <a:ext cx="3960812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1" name="TextBox 4"/>
          <p:cNvSpPr/>
          <p:nvPr>
            <p:custDataLst>
              <p:tags r:id="rId8"/>
            </p:custDataLst>
          </p:nvPr>
        </p:nvSpPr>
        <p:spPr>
          <a:xfrm>
            <a:off x="6165851" y="4508500"/>
            <a:ext cx="32416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/>
              <a:t>辛弃疾面对理想和现实，选择了坚守自己的理想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6082" name="Picture 2" descr="http://5b0988e595225.cdn.sohucs.com/images/20200322/415effdca5484674b30b9bbb09ad4c8e.jpe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2413" y="0"/>
            <a:ext cx="91805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TextBox 2"/>
          <p:cNvSpPr/>
          <p:nvPr>
            <p:custDataLst>
              <p:tags r:id="rId5"/>
            </p:custDataLst>
          </p:nvPr>
        </p:nvSpPr>
        <p:spPr>
          <a:xfrm>
            <a:off x="2565401" y="115888"/>
            <a:ext cx="2621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66"/>
                </a:solidFill>
              </a:rPr>
              <a:t>最美逆行者！</a:t>
            </a:r>
            <a:endParaRPr lang="zh-CN" altLang="en-US" sz="320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7106" name="Picture 2" descr="http://n.sinaimg.cn/fo/transform/20171123/bElA-fypathz5242790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9078" y="0"/>
            <a:ext cx="507682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TextBox 2"/>
          <p:cNvSpPr/>
          <p:nvPr>
            <p:custDataLst>
              <p:tags r:id="rId5"/>
            </p:custDataLst>
          </p:nvPr>
        </p:nvSpPr>
        <p:spPr>
          <a:xfrm>
            <a:off x="4941888" y="54927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u="none">
                <a:solidFill>
                  <a:srgbClr val="FF0066"/>
                </a:solidFill>
              </a:rPr>
              <a:t>我们的选择！</a:t>
            </a:r>
            <a:endParaRPr lang="zh-CN" altLang="en-US" sz="2800" b="1" u="none">
              <a:solidFill>
                <a:srgbClr val="FF0066"/>
              </a:solidFill>
            </a:endParaRPr>
          </a:p>
        </p:txBody>
      </p:sp>
      <p:sp>
        <p:nvSpPr>
          <p:cNvPr id="47108" name="TextBox 3"/>
          <p:cNvSpPr/>
          <p:nvPr>
            <p:custDataLst>
              <p:tags r:id="rId6"/>
            </p:custDataLst>
          </p:nvPr>
        </p:nvSpPr>
        <p:spPr>
          <a:xfrm>
            <a:off x="6886576" y="1916113"/>
            <a:ext cx="360045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/>
              <a:t>1</a:t>
            </a:r>
            <a:r>
              <a:rPr lang="en-US" altLang="zh-CN" sz="2800"/>
              <a:t>.</a:t>
            </a:r>
            <a:r>
              <a:rPr lang="zh-CN" altLang="en-US" sz="2800"/>
              <a:t>不忘初心，不忘使命，选择你所喜欢的。</a:t>
            </a:r>
            <a:endParaRPr lang="en-US" altLang="zh-CN" sz="2800"/>
          </a:p>
          <a:p>
            <a:r>
              <a:rPr lang="en-US" altLang="zh-CN" sz="2800"/>
              <a:t>2.</a:t>
            </a:r>
            <a:r>
              <a:rPr lang="zh-CN" altLang="en-US" sz="2800"/>
              <a:t>有利于个人的成人，选择让我们变得越来越好。</a:t>
            </a:r>
            <a:endParaRPr lang="en-US" altLang="zh-CN" sz="2800"/>
          </a:p>
          <a:p>
            <a:r>
              <a:rPr lang="en-US" altLang="zh-CN" sz="2800"/>
              <a:t>3.</a:t>
            </a:r>
            <a:r>
              <a:rPr lang="zh-CN" altLang="en-US" sz="2800"/>
              <a:t>不违国家法律，社会道德</a:t>
            </a:r>
            <a:endParaRPr lang="en-US" altLang="zh-CN" sz="2800"/>
          </a:p>
        </p:txBody>
      </p:sp>
      <p:sp>
        <p:nvSpPr>
          <p:cNvPr id="47109" name="下箭头 4"/>
          <p:cNvSpPr/>
          <p:nvPr>
            <p:custDataLst>
              <p:tags r:id="rId7"/>
            </p:custDataLst>
          </p:nvPr>
        </p:nvSpPr>
        <p:spPr>
          <a:xfrm>
            <a:off x="8181976" y="4868863"/>
            <a:ext cx="215900" cy="863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600" u="none">
              <a:solidFill>
                <a:srgbClr val="000000"/>
              </a:solidFill>
              <a:ea typeface="隶书" pitchFamily="49" charset="-122"/>
              <a:sym typeface="Arial" panose="020b0604020202020204" pitchFamily="34" charset="0"/>
            </a:endParaRPr>
          </a:p>
        </p:txBody>
      </p:sp>
      <p:sp>
        <p:nvSpPr>
          <p:cNvPr id="47110" name="TextBox 5"/>
          <p:cNvSpPr/>
          <p:nvPr>
            <p:custDataLst>
              <p:tags r:id="rId8"/>
            </p:custDataLst>
          </p:nvPr>
        </p:nvSpPr>
        <p:spPr>
          <a:xfrm>
            <a:off x="2170748" y="5868670"/>
            <a:ext cx="9036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</a:rPr>
              <a:t>选择是为了让我们变得更好，让我们成为更好的自己！</a:t>
            </a:r>
            <a:endParaRPr lang="zh-CN" altLang="en-US" sz="2800">
              <a:solidFill>
                <a:srgbClr val="FF0066"/>
              </a:solidFill>
            </a:endParaRPr>
          </a:p>
        </p:txBody>
      </p:sp>
      <p:pic>
        <p:nvPicPr>
          <p:cNvPr id="27650" name="Picture 2" descr="E:\高中教案第一册\第六单元\乃瞻.jp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2995" y="2175510"/>
            <a:ext cx="4856480" cy="3693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7" name="图片 6" descr="标题框3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830" y="661632"/>
            <a:ext cx="5200394" cy="1077615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992630" y="2858135"/>
            <a:ext cx="81680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pc="300">
                <a:latin typeface="华文仿宋" panose="02010600040101010101" charset="-122"/>
                <a:ea typeface="华文仿宋" panose="02010600040101010101" charset="-122"/>
                <a:cs typeface="微软雅黑" panose="020b0503020204020204" charset="-122"/>
              </a:rPr>
              <a:t>  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①运用辞赋的形式来加强抒怀。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 ②语言精练，清新典雅，鲜明流畅，音韵和谐。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 ③文章寓情于景，情景交融，感情强烈而充沛。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 flipH="1">
            <a:off x="4622774" y="847136"/>
            <a:ext cx="294328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spc="600">
                <a:solidFill>
                  <a:schemeClr val="bg1"/>
                </a:solidFill>
                <a:latin typeface="HYShuSongErF" panose="02010600000101010101" pitchFamily="2" charset="-122"/>
                <a:ea typeface="HYShuSongErF" panose="02010600000101010101" pitchFamily="2" charset="-122"/>
              </a:rPr>
              <a:t>艺术特色</a:t>
            </a:r>
            <a:endParaRPr kumimoji="1" lang="zh-CN" altLang="en-US" sz="4000" b="1" spc="600">
              <a:solidFill>
                <a:schemeClr val="bg1"/>
              </a:solidFill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9" name="图片 8" descr="项目符号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944" y="1739389"/>
            <a:ext cx="447430" cy="520888"/>
          </a:xfrm>
          <a:prstGeom prst="rect">
            <a:avLst/>
          </a:prstGeom>
        </p:spPr>
      </p:pic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12"/>
            </p:custDataLst>
          </p:nvPr>
        </p:nvSpPr>
        <p:spPr>
          <a:xfrm>
            <a:off x="3976370" y="1990725"/>
            <a:ext cx="4199890" cy="615315"/>
          </a:xfrm>
        </p:spPr>
        <p:txBody>
          <a:bodyPr anchor="t">
            <a:normAutofit fontScale="90000"/>
          </a:bodyPr>
          <a:lstStyle/>
          <a:p>
            <a:pPr algn="l" fontAlgn="auto"/>
            <a:r>
              <a:rPr sz="3555" spc="3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Source Sans Pro Bold" panose="020b0503030403020204" pitchFamily="34" charset="0"/>
              </a:rPr>
              <a:t>平淡自然的抒情之辞</a:t>
            </a:r>
            <a:endParaRPr sz="3555" spc="3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Source Sans Pro Bold" panose="020b05030304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Text Box 2"/>
          <p:cNvSpPr/>
          <p:nvPr>
            <p:custDataLst>
              <p:tags r:id="rId3"/>
            </p:custDataLst>
          </p:nvPr>
        </p:nvSpPr>
        <p:spPr>
          <a:xfrm>
            <a:off x="100966" y="138430"/>
            <a:ext cx="2895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sz="4800" u="none">
                <a:solidFill>
                  <a:srgbClr val="FF9900"/>
                </a:solidFill>
                <a:ea typeface="华文新魏" panose="02010800040101010101" charset="-122"/>
              </a:rPr>
              <a:t>艺术鉴赏</a:t>
            </a:r>
            <a:endParaRPr lang="zh-CN" altLang="en-US" sz="4800" u="none">
              <a:solidFill>
                <a:srgbClr val="FF9900"/>
              </a:solidFill>
              <a:ea typeface="华文新魏" panose="02010800040101010101" charset="-122"/>
            </a:endParaRPr>
          </a:p>
        </p:txBody>
      </p:sp>
      <p:sp>
        <p:nvSpPr>
          <p:cNvPr id="49155" name="Text Box 3"/>
          <p:cNvSpPr/>
          <p:nvPr>
            <p:custDataLst>
              <p:tags r:id="rId4"/>
            </p:custDataLst>
          </p:nvPr>
        </p:nvSpPr>
        <p:spPr>
          <a:xfrm>
            <a:off x="914400" y="968375"/>
            <a:ext cx="10619105" cy="1568450"/>
          </a:xfrm>
          <a:prstGeom prst="rect">
            <a:avLst/>
          </a:prstGeom>
          <a:gradFill rotWithShape="0">
            <a:gsLst>
              <a:gs pos="0">
                <a:srgbClr val="F8F01A">
                  <a:alpha val="46999"/>
                </a:srgbClr>
              </a:gs>
              <a:gs pos="100000">
                <a:srgbClr val="726E0C">
                  <a:alpha val="42000"/>
                </a:srgbClr>
              </a:gs>
            </a:gsLst>
            <a:lin ang="5400000" scaled="1"/>
          </a:gra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1</a:t>
            </a:r>
            <a:r>
              <a:rPr lang="zh-CN" altLang="en-US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．感情真挚，语言朴素，音节谐美，犹如天籁，呈现出一种天然真色之美。作者直抒胸臆，不假涂饰，自然真纯可亲。</a:t>
            </a:r>
            <a:endParaRPr lang="zh-CN" altLang="en-US" sz="3200" b="1" u="none">
              <a:latin typeface="华文中宋" pitchFamily="2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sp>
        <p:nvSpPr>
          <p:cNvPr id="49156" name="Rectangle 4"/>
          <p:cNvSpPr/>
          <p:nvPr>
            <p:custDataLst>
              <p:tags r:id="rId5"/>
            </p:custDataLst>
          </p:nvPr>
        </p:nvSpPr>
        <p:spPr>
          <a:xfrm>
            <a:off x="556260" y="4982210"/>
            <a:ext cx="11076940" cy="1875790"/>
          </a:xfrm>
          <a:prstGeom prst="rect">
            <a:avLst/>
          </a:prstGeom>
          <a:gradFill rotWithShape="0">
            <a:gsLst>
              <a:gs pos="0">
                <a:srgbClr val="F8F01A">
                  <a:alpha val="46999"/>
                </a:srgbClr>
              </a:gs>
              <a:gs pos="100000">
                <a:srgbClr val="726E0C">
                  <a:alpha val="42000"/>
                </a:srgbClr>
              </a:gs>
            </a:gsLst>
            <a:lin ang="5400000" scaled="1"/>
          </a:gra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 </a:t>
            </a:r>
            <a:r>
              <a:rPr lang="en-US" altLang="zh-CN" sz="3200" b="1" u="none">
                <a:ea typeface="华文新魏" panose="02010800040101010101" charset="-122"/>
                <a:sym typeface="Arial" panose="020b0604020202020204" pitchFamily="34" charset="0"/>
              </a:rPr>
              <a:t>“</a:t>
            </a: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《</a:t>
            </a:r>
            <a:r>
              <a:rPr lang="zh-CN" altLang="en-US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归去来兮辞</a:t>
            </a: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》</a:t>
            </a:r>
            <a:r>
              <a:rPr lang="zh-CN" altLang="en-US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沛然如肺腑中流出，殊不见有斧凿之痕。</a:t>
            </a:r>
            <a:r>
              <a:rPr lang="zh-CN" altLang="en-US" sz="3200" b="1" u="none">
                <a:ea typeface="华文新魏" panose="02010800040101010101" charset="-122"/>
                <a:sym typeface="Arial" panose="020b0604020202020204" pitchFamily="34" charset="0"/>
              </a:rPr>
              <a:t>”</a:t>
            </a:r>
            <a:r>
              <a:rPr lang="zh-CN" altLang="en-US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  </a:t>
            </a: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(</a:t>
            </a:r>
            <a:r>
              <a:rPr lang="zh-CN" altLang="en-US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李格非语</a:t>
            </a: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)</a:t>
            </a:r>
            <a:endParaRPr lang="en-US" altLang="zh-CN" sz="3200" b="1" u="none">
              <a:latin typeface="华文中宋" pitchFamily="2" charset="-122"/>
              <a:ea typeface="华文新魏" panose="02010800040101010101" charset="-122"/>
              <a:sym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 </a:t>
            </a:r>
            <a:r>
              <a:rPr lang="en-US" altLang="zh-CN" sz="3200" b="1" u="none">
                <a:ea typeface="华文新魏" panose="02010800040101010101" charset="-122"/>
                <a:sym typeface="Arial" panose="020b0604020202020204" pitchFamily="34" charset="0"/>
              </a:rPr>
              <a:t>“</a:t>
            </a:r>
            <a:r>
              <a:rPr lang="zh-CN" altLang="en-US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一语天然万古新，豪华落尽见真淳。</a:t>
            </a:r>
            <a:r>
              <a:rPr lang="zh-CN" altLang="en-US" sz="3200" b="1" u="none">
                <a:ea typeface="华文新魏" panose="02010800040101010101" charset="-122"/>
                <a:sym typeface="Arial" panose="020b0604020202020204" pitchFamily="34" charset="0"/>
              </a:rPr>
              <a:t>”</a:t>
            </a: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(</a:t>
            </a:r>
            <a:r>
              <a:rPr lang="zh-CN" altLang="en-US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元好问语</a:t>
            </a:r>
            <a:r>
              <a:rPr lang="en-US" altLang="zh-CN" sz="3200" b="1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)  </a:t>
            </a:r>
            <a:endParaRPr lang="en-US" altLang="zh-CN" sz="3200" b="1" u="none">
              <a:latin typeface="华文中宋" pitchFamily="2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pic>
        <p:nvPicPr>
          <p:cNvPr id="26626" name="Picture 2" descr="E:\高中教案第一册\第六单元\舟遥遥以轻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24835" y="2536825"/>
            <a:ext cx="5939155" cy="2413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7" name="图片 6" descr="标题框3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381840" y="2889847"/>
            <a:ext cx="5200394" cy="1077615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380490" y="675005"/>
            <a:ext cx="86855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 陶渊明(约365- 427)，</a:t>
            </a:r>
            <a:r>
              <a:rPr lang="zh-CN" altLang="en-US" sz="3200" u="sng">
                <a:latin typeface="HYShuSongErF" panose="02010600000101010101" pitchFamily="2" charset="-122"/>
                <a:ea typeface="HYShuSongErF" panose="02010600000101010101" pitchFamily="2" charset="-122"/>
              </a:rPr>
              <a:t>一名潜，字元亮，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浔阳柴桑(今江西省九江市)人，</a:t>
            </a:r>
            <a:r>
              <a:rPr lang="zh-CN" altLang="en-US" sz="3200" u="sng">
                <a:latin typeface="HYShuSongErF" panose="02010600000101010101" pitchFamily="2" charset="-122"/>
                <a:ea typeface="HYShuSongErF" panose="02010600000101010101" pitchFamily="2" charset="-122"/>
              </a:rPr>
              <a:t>自称“五柳先生”，世称“婧节先生”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。东晋</a:t>
            </a:r>
            <a:r>
              <a:rPr lang="zh-CN" altLang="en-US" sz="3200" u="sng">
                <a:latin typeface="HYShuSongErF" panose="02010600000101010101" pitchFamily="2" charset="-122"/>
                <a:ea typeface="HYShuSongErF" panose="02010600000101010101" pitchFamily="2" charset="-122"/>
              </a:rPr>
              <a:t>诗人、辞赋家、散文家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。曾任江州祭酒、镇军参军、建威参军、彭泽令等职,最末一次出仕为彭泽令，八十多天便弃官而去,从此归隐田园。田园生活是陶渊明诗的主要题材。他是</a:t>
            </a:r>
            <a:r>
              <a:rPr lang="zh-CN" altLang="en-US" sz="3200" u="sng">
                <a:latin typeface="HYShuSongErF" panose="02010600000101010101" pitchFamily="2" charset="-122"/>
                <a:ea typeface="HYShuSongErF" panose="02010600000101010101" pitchFamily="2" charset="-122"/>
              </a:rPr>
              <a:t>中国第一位田园诗人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，被称为“</a:t>
            </a:r>
            <a:r>
              <a:rPr lang="zh-CN" altLang="en-US" sz="3200" u="sng">
                <a:latin typeface="HYShuSongErF" panose="02010600000101010101" pitchFamily="2" charset="-122"/>
                <a:ea typeface="HYShuSongErF" panose="02010600000101010101" pitchFamily="2" charset="-122"/>
              </a:rPr>
              <a:t>古今隐逸诗人之宗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”。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主要作品:</a:t>
            </a:r>
            <a:r>
              <a:rPr lang="zh-CN" altLang="en-US" sz="3200" u="sng">
                <a:latin typeface="HYShuSongErF" panose="02010600000101010101" pitchFamily="2" charset="-122"/>
                <a:ea typeface="HYShuSongErF" panose="02010600000101010101" pitchFamily="2" charset="-122"/>
              </a:rPr>
              <a:t>《饮酒》《归园田居》《桃花源记》《五柳先生传)《归去来分辞》《桃花源诗》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等。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9" name="图片 8" descr="项目符号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944" y="675129"/>
            <a:ext cx="447430" cy="520888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0582910" y="2367280"/>
            <a:ext cx="798195" cy="2123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作者简介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Text Box 2"/>
          <p:cNvSpPr/>
          <p:nvPr>
            <p:custDataLst>
              <p:tags r:id="rId3"/>
            </p:custDataLst>
          </p:nvPr>
        </p:nvSpPr>
        <p:spPr>
          <a:xfrm>
            <a:off x="1852296" y="1675130"/>
            <a:ext cx="2895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sz="4800" u="none">
                <a:solidFill>
                  <a:srgbClr val="FF9900"/>
                </a:solidFill>
                <a:ea typeface="华文新魏" panose="02010800040101010101" charset="-122"/>
              </a:rPr>
              <a:t>艺术鉴赏</a:t>
            </a:r>
            <a:endParaRPr lang="zh-CN" altLang="en-US" sz="4800" u="none">
              <a:solidFill>
                <a:srgbClr val="FF9900"/>
              </a:solidFill>
              <a:ea typeface="华文新魏" panose="02010800040101010101" charset="-122"/>
            </a:endParaRPr>
          </a:p>
        </p:txBody>
      </p:sp>
      <p:sp>
        <p:nvSpPr>
          <p:cNvPr id="50179" name="Text Box 3"/>
          <p:cNvSpPr/>
          <p:nvPr>
            <p:custDataLst>
              <p:tags r:id="rId4"/>
            </p:custDataLst>
          </p:nvPr>
        </p:nvSpPr>
        <p:spPr>
          <a:xfrm>
            <a:off x="1852295" y="3205480"/>
            <a:ext cx="87477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en-US" altLang="zh-CN" sz="3200" u="none">
                <a:ea typeface="华文新魏" panose="02010800040101010101" charset="-122"/>
              </a:rPr>
              <a:t>2</a:t>
            </a:r>
            <a:r>
              <a:rPr lang="zh-CN" altLang="en-US" sz="3200" u="none">
                <a:ea typeface="华文新魏" panose="02010800040101010101" charset="-122"/>
              </a:rPr>
              <a:t>．丰富而又富于创造的想象，尽显浪漫色彩。 </a:t>
            </a:r>
            <a:r>
              <a:rPr lang="zh-CN" altLang="en-US" sz="4400" u="none">
                <a:ea typeface="华文新魏" panose="02010800040101010101" charset="-122"/>
              </a:rPr>
              <a:t>        </a:t>
            </a:r>
            <a:endParaRPr lang="zh-CN" altLang="en-US" sz="4400" u="none">
              <a:ea typeface="华文新魏" panose="02010800040101010101" charset="-122"/>
            </a:endParaRPr>
          </a:p>
        </p:txBody>
      </p:sp>
      <p:sp>
        <p:nvSpPr>
          <p:cNvPr id="50180" name="Rectangle 4"/>
          <p:cNvSpPr/>
          <p:nvPr>
            <p:custDataLst>
              <p:tags r:id="rId5"/>
            </p:custDataLst>
          </p:nvPr>
        </p:nvSpPr>
        <p:spPr>
          <a:xfrm>
            <a:off x="1561465" y="4167505"/>
            <a:ext cx="9565640" cy="2122805"/>
          </a:xfrm>
          <a:prstGeom prst="rect">
            <a:avLst/>
          </a:prstGeom>
          <a:gradFill rotWithShape="0">
            <a:gsLst>
              <a:gs pos="0">
                <a:srgbClr val="F8F01A">
                  <a:alpha val="46999"/>
                </a:srgbClr>
              </a:gs>
              <a:gs pos="100000">
                <a:srgbClr val="726E0C">
                  <a:alpha val="42000"/>
                </a:srgbClr>
              </a:gs>
            </a:gsLst>
            <a:lin ang="5400000" scaled="1"/>
          </a:gra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400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     </a:t>
            </a:r>
            <a:r>
              <a:rPr lang="zh-CN" altLang="en-US" sz="4400" u="none">
                <a:latin typeface="华文中宋" pitchFamily="2" charset="-122"/>
                <a:ea typeface="华文新魏" panose="02010800040101010101" charset="-122"/>
                <a:sym typeface="Arial" panose="020b0604020202020204" pitchFamily="34" charset="0"/>
              </a:rPr>
              <a:t>本文写于将归之际，人未归而心已先归，其想象归程及归后种种情状，正显归意之坚和归心之切。</a:t>
            </a:r>
            <a:endParaRPr lang="zh-CN" altLang="en-US" sz="4400" u="none">
              <a:latin typeface="华文中宋" pitchFamily="2" charset="-122"/>
              <a:ea typeface="华文新魏" panose="02010800040101010101" charset="-122"/>
              <a:sym typeface="Arial" panose="020b0604020202020204" pitchFamily="34" charset="0"/>
            </a:endParaRPr>
          </a:p>
        </p:txBody>
      </p:sp>
      <p:pic>
        <p:nvPicPr>
          <p:cNvPr id="25602" name="Picture 4" descr="归去来兮辞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469255" y="303530"/>
            <a:ext cx="5900420" cy="2708275"/>
          </a:xfrm>
          <a:prstGeom prst="rect">
            <a:avLst/>
          </a:prstGeom>
          <a:noFill/>
          <a:ln w="95250" cap="flat" cmpd="tri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2" name="Rectangle 2"/>
          <p:cNvSpPr/>
          <p:nvPr>
            <p:custDataLst>
              <p:tags r:id="rId3"/>
            </p:custDataLst>
          </p:nvPr>
        </p:nvSpPr>
        <p:spPr>
          <a:xfrm>
            <a:off x="4959351" y="1163003"/>
            <a:ext cx="64293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u="none">
                <a:latin typeface="华文中宋" pitchFamily="2" charset="-122"/>
                <a:ea typeface="华文新魏" panose="02010800040101010101" charset="-122"/>
              </a:rPr>
              <a:t>3</a:t>
            </a:r>
            <a:r>
              <a:rPr lang="zh-CN" altLang="en-US" sz="3200" u="none">
                <a:latin typeface="华文中宋" pitchFamily="2" charset="-122"/>
                <a:ea typeface="华文新魏" panose="02010800040101010101" charset="-122"/>
              </a:rPr>
              <a:t>．引用典故，仿佛信手拈来，语如己出，浑然无用典之迹。     </a:t>
            </a:r>
            <a:endParaRPr lang="zh-CN" altLang="en-US" sz="3200" u="none">
              <a:latin typeface="华文中宋" pitchFamily="2" charset="-122"/>
              <a:ea typeface="华文新魏" panose="02010800040101010101" charset="-122"/>
            </a:endParaRPr>
          </a:p>
        </p:txBody>
      </p:sp>
      <p:sp>
        <p:nvSpPr>
          <p:cNvPr id="51203" name="Text Box 3"/>
          <p:cNvSpPr/>
          <p:nvPr>
            <p:custDataLst>
              <p:tags r:id="rId4"/>
            </p:custDataLst>
          </p:nvPr>
        </p:nvSpPr>
        <p:spPr>
          <a:xfrm>
            <a:off x="7421246" y="333375"/>
            <a:ext cx="2895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sz="4800" u="none">
                <a:solidFill>
                  <a:srgbClr val="FF9900"/>
                </a:solidFill>
                <a:ea typeface="华文新魏" panose="02010800040101010101" charset="-122"/>
              </a:rPr>
              <a:t>艺术鉴赏</a:t>
            </a:r>
            <a:endParaRPr lang="zh-CN" altLang="en-US" sz="4800" u="none">
              <a:solidFill>
                <a:srgbClr val="FF9900"/>
              </a:solidFill>
              <a:ea typeface="华文新魏" panose="02010800040101010101" charset="-122"/>
            </a:endParaRPr>
          </a:p>
        </p:txBody>
      </p:sp>
      <p:sp>
        <p:nvSpPr>
          <p:cNvPr id="51204" name="Rectangle 4"/>
          <p:cNvSpPr/>
          <p:nvPr>
            <p:custDataLst>
              <p:tags r:id="rId5"/>
            </p:custDataLst>
          </p:nvPr>
        </p:nvSpPr>
        <p:spPr>
          <a:xfrm>
            <a:off x="4714558" y="3098483"/>
            <a:ext cx="6918325" cy="2245360"/>
          </a:xfrm>
          <a:prstGeom prst="rect">
            <a:avLst/>
          </a:prstGeom>
          <a:gradFill rotWithShape="0">
            <a:gsLst>
              <a:gs pos="0">
                <a:srgbClr val="F8F01A">
                  <a:alpha val="46999"/>
                </a:srgbClr>
              </a:gs>
              <a:gs pos="100000">
                <a:srgbClr val="74700B">
                  <a:alpha val="41960"/>
                </a:srgbClr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4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    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如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ea typeface="华文新魏" panose="02010800040101010101" charset="-122"/>
              </a:rPr>
              <a:t>“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悟已往之不谏，知来者之可追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ea typeface="华文新魏" panose="02010800040101010101" charset="-122"/>
              </a:rPr>
              <a:t>”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引用</a:t>
            </a:r>
            <a:r>
              <a:rPr lang="en-US" altLang="zh-CN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《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论语</a:t>
            </a:r>
            <a:r>
              <a:rPr lang="en-US" altLang="zh-CN" sz="3200" u="none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华文新魏" panose="02010800040101010101" charset="-122"/>
              </a:rPr>
              <a:t>·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微子</a:t>
            </a:r>
            <a:r>
              <a:rPr lang="en-US" altLang="zh-CN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》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楚狂接舆的歌词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ea typeface="华文新魏" panose="02010800040101010101" charset="-122"/>
              </a:rPr>
              <a:t>“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往者不可谏，来者犹可追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ea typeface="华文新魏" panose="02010800040101010101" charset="-122"/>
              </a:rPr>
              <a:t>”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，稍加点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  <a:hlinkClick r:id="rId6" action="ppaction://hlinkpres?slideindex=1&amp;slidetitle="/>
              </a:rPr>
              <a:t>化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，形神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  <a:hlinkClick r:id="rId7" action="ppaction://hlinkfile"/>
              </a:rPr>
              <a:t>俱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  <a:hlinkClick r:id="rId8" action="ppaction://hlinkfile"/>
              </a:rPr>
              <a:t>显</a:t>
            </a:r>
            <a:r>
              <a:rPr lang="zh-CN" altLang="en-US" sz="3200" u="none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新魏" panose="02010800040101010101" charset="-122"/>
              </a:rPr>
              <a:t>。</a:t>
            </a:r>
            <a:endParaRPr lang="zh-CN" altLang="en-US" sz="3200" u="none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新魏" panose="02010800040101010101" charset="-122"/>
            </a:endParaRPr>
          </a:p>
        </p:txBody>
      </p:sp>
      <p:pic>
        <p:nvPicPr>
          <p:cNvPr id="23554" name="Picture 4" descr="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30789"/>
          <a:stretch>
            <a:fillRect/>
          </a:stretch>
        </p:blipFill>
        <p:spPr>
          <a:xfrm>
            <a:off x="198120" y="249555"/>
            <a:ext cx="4195445" cy="6358255"/>
          </a:xfrm>
          <a:prstGeom prst="rect">
            <a:avLst/>
          </a:prstGeom>
          <a:noFill/>
          <a:ln w="95250" cap="flat" cmpd="tri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1205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633200" y="12065000"/>
            <a:ext cx="342900" cy="254000"/>
          </a:xfrm>
          <a:prstGeom prst="cube">
            <a:avLst/>
          </a:prstGeom>
        </p:spPr>
      </p:pic>
      <p:pic>
        <p:nvPicPr>
          <p:cNvPr id="51206" name="New picture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223500" y="11836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7" name="图片 6" descr="标题框3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381840" y="2889847"/>
            <a:ext cx="5200394" cy="1077615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280160" y="921385"/>
            <a:ext cx="868553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陶渊明出身于没落的士族家庭，从29岁起因生活所迫开始出仕，做了几任小官，一直厌恶官场,向往田园。东晋义熙元年(405)，他最后-一次出仕，做了八十多天的彭泽令便弃官归田，以后再也没有出来做官。《晋书</a:t>
            </a:r>
            <a:r>
              <a:rPr lang="zh-CN" altLang="en-US" sz="3200">
                <a:latin typeface="Arial" panose="020b0604020202020204" pitchFamily="34" charset="0"/>
                <a:ea typeface="HYShuSongErF" panose="02010600000101010101" pitchFamily="2" charset="-122"/>
                <a:cs typeface="Arial" panose="020b0604020202020204" pitchFamily="34" charset="0"/>
              </a:rPr>
              <a:t>∙</a:t>
            </a: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陶潜传》和萧统《陶渊明传》云，陶渊明归隐是出于对腐朽现实的不满。当时郡里一位督邮来彭泽县巡视，要他束带迎接，以示敬意。他气愤地说:“我岂能为五斗米,折腰向乡里小儿!”即日挂冠去职,并赋《归去来兮辞》,以明心志。</a:t>
            </a:r>
            <a:endParaRPr lang="zh-CN" altLang="en-US" sz="32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pic>
        <p:nvPicPr>
          <p:cNvPr id="9" name="图片 8" descr="项目符号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39" y="921509"/>
            <a:ext cx="447430" cy="520888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0582910" y="2367280"/>
            <a:ext cx="798195" cy="2123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背景简介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30" name="文本框3"/>
          <p:cNvSpPr/>
          <p:nvPr>
            <p:custDataLst>
              <p:tags r:id="rId3"/>
            </p:custDataLst>
          </p:nvPr>
        </p:nvSpPr>
        <p:spPr>
          <a:xfrm>
            <a:off x="1522413" y="0"/>
            <a:ext cx="3995738" cy="64516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zh-CN" alt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关于陶渊明的对联 </a:t>
            </a:r>
            <a:endParaRPr lang="zh-CN" altLang="zh-CN" sz="3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8131" name="文本框2"/>
          <p:cNvSpPr/>
          <p:nvPr>
            <p:custDataLst>
              <p:tags r:id="rId4"/>
            </p:custDataLst>
          </p:nvPr>
        </p:nvSpPr>
        <p:spPr>
          <a:xfrm>
            <a:off x="1846263" y="908050"/>
            <a:ext cx="6119812" cy="101473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醉乱世，念故园，桃李是否罗堂前？ </a:t>
            </a:r>
            <a:endParaRPr lang="zh-CN" alt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ts val="1440"/>
              </a:spcBef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笑天下，归园田，榆柳已经荫后檐。 </a:t>
            </a:r>
            <a:endParaRPr lang="zh-CN" alt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8132" name="文本框1"/>
          <p:cNvSpPr/>
          <p:nvPr>
            <p:custDataLst>
              <p:tags r:id="rId5"/>
            </p:custDataLst>
          </p:nvPr>
        </p:nvSpPr>
        <p:spPr>
          <a:xfrm>
            <a:off x="1844674" y="2136775"/>
            <a:ext cx="6121400" cy="101473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昔我曾眠三径菊；</a:t>
            </a:r>
            <a:endParaRPr lang="zh-CN" alt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ts val="1440"/>
              </a:spcBef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今谁又抱一山诗？</a:t>
            </a:r>
            <a:r>
              <a:rPr lang="zh-CN" alt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　　</a:t>
            </a:r>
            <a:endParaRPr lang="zh-CN" altLang="zh-CN" sz="24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48133" name="文本框5"/>
          <p:cNvSpPr/>
          <p:nvPr>
            <p:custDataLst>
              <p:tags r:id="rId6"/>
            </p:custDataLst>
          </p:nvPr>
        </p:nvSpPr>
        <p:spPr>
          <a:xfrm>
            <a:off x="1844674" y="3287712"/>
            <a:ext cx="6121400" cy="101473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于文章无甚解，会意此心，浮华洗尽；</a:t>
            </a:r>
            <a:endParaRPr lang="zh-CN" alt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ts val="1440"/>
              </a:spcBef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得山水有清音，就荒三径，归去来兮。</a:t>
            </a:r>
            <a:endParaRPr lang="zh-CN" alt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8134" name="文本框4"/>
          <p:cNvSpPr/>
          <p:nvPr>
            <p:custDataLst>
              <p:tags r:id="rId7"/>
            </p:custDataLst>
          </p:nvPr>
        </p:nvSpPr>
        <p:spPr>
          <a:xfrm>
            <a:off x="1846263" y="4440238"/>
            <a:ext cx="6119812" cy="101473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弃彭泽微官，松翠菊黄，琴书而外醉三斗；</a:t>
            </a:r>
            <a:endParaRPr lang="zh-CN" alt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ts val="1440"/>
              </a:spcBef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开田园诗派，韵真辞朴，千百年来第一人</a:t>
            </a:r>
            <a:r>
              <a:rPr lang="zh-CN" alt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。 </a:t>
            </a:r>
            <a:endParaRPr lang="zh-CN" altLang="zh-CN" sz="24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48135" name="矩形1"/>
          <p:cNvSpPr/>
          <p:nvPr>
            <p:custDataLst>
              <p:tags r:id="rId8"/>
            </p:custDataLst>
          </p:nvPr>
        </p:nvSpPr>
        <p:spPr>
          <a:xfrm>
            <a:off x="1846263" y="5589588"/>
            <a:ext cx="6119812" cy="101473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»"/>
              <a:defRPr lang="zh-CN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质而绮，真且纯，自可传之千古；</a:t>
            </a:r>
            <a:endParaRPr lang="zh-CN" altLang="zh-CN" sz="24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ts val="1440"/>
              </a:spcBef>
              <a:buNone/>
            </a:pPr>
            <a:r>
              <a:rPr lang="zh-CN" altLang="zh-CN" sz="2400" b="1">
                <a:solidFill>
                  <a:schemeClr val="tx1"/>
                </a:solidFill>
                <a:ea typeface="宋体" panose="02010600030101010101" pitchFamily="2" charset="-122"/>
              </a:rPr>
              <a:t>樽中酒，篱下诗，岂甘了此一生。</a:t>
            </a:r>
            <a:r>
              <a:rPr lang="zh-CN" alt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 </a:t>
            </a:r>
            <a:endParaRPr lang="zh-CN" altLang="zh-CN" sz="24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pic>
        <p:nvPicPr>
          <p:cNvPr id="47108" name="图片模式1" descr="陶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506460" y="645160"/>
            <a:ext cx="3132138" cy="6092825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7" name="图片 6" descr="标题框3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381840" y="2889847"/>
            <a:ext cx="5200394" cy="1077615"/>
          </a:xfrm>
          <a:prstGeom prst="rect">
            <a:avLst/>
          </a:prstGeom>
          <a:effectLst>
            <a:outerShdw blurRad="82550" dist="50800" dir="5700000" algn="tl" rotWithShape="0">
              <a:srgbClr val="615239">
                <a:alpha val="54000"/>
              </a:srgbClr>
            </a:outerShdw>
          </a:effectLst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280160" y="921385"/>
            <a:ext cx="86855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3200">
                <a:latin typeface="HYShuSongErF" panose="02010600000101010101" pitchFamily="2" charset="-122"/>
                <a:ea typeface="HYShuSongErF" panose="02010600000101010101" pitchFamily="2" charset="-122"/>
              </a:rPr>
              <a:t>   </a:t>
            </a:r>
            <a:r>
              <a:rPr lang="zh-CN" altLang="en-US" sz="3200">
                <a:ea typeface="HYShuSongErF" panose="02010600000101010101" pitchFamily="2" charset="-122"/>
              </a:rPr>
              <a:t>“归去来兮”，意思是“回去吧”“归隐吧”。来，助词,无义。兮,语气词，相当于现代汉语的“吧、啊”。</a:t>
            </a:r>
            <a:r>
              <a:rPr lang="zh-CN" altLang="en-US" sz="3200" u="sng">
                <a:ea typeface="HYShuSongErF" panose="02010600000101010101" pitchFamily="2" charset="-122"/>
              </a:rPr>
              <a:t>辞，一种文体，源于“楚辞”</a:t>
            </a:r>
            <a:r>
              <a:rPr lang="zh-CN" altLang="en-US" sz="3200">
                <a:ea typeface="HYShuSongErF" panose="02010600000101010101" pitchFamily="2" charset="-122"/>
              </a:rPr>
              <a:t>。本文是东晋义熙元年(405)十一月，作者辞去彭泽令回归田园时所作，分为“序”和“辞”两部分。“序”部分说明了出仕和自免去职的原因，是理解本文的关键。“辞”部分则抒写了归田的决心、归田时愉快的心情和归田后的乐趣。</a:t>
            </a:r>
            <a:endParaRPr lang="zh-CN" altLang="en-US" sz="3200">
              <a:ea typeface="HYShuSongErF" panose="02010600000101010101" pitchFamily="2" charset="-122"/>
            </a:endParaRPr>
          </a:p>
        </p:txBody>
      </p:sp>
      <p:pic>
        <p:nvPicPr>
          <p:cNvPr id="9" name="图片 8" descr="项目符号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39" y="921509"/>
            <a:ext cx="447430" cy="520888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0582910" y="2367280"/>
            <a:ext cx="798195" cy="2123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</a:rPr>
              <a:t>文题解读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8" name="Rectangle 3" descr="TextBox 5"/>
          <p:cNvSpPr/>
          <p:nvPr>
            <p:custDataLst>
              <p:tags r:id="rId5"/>
            </p:custDataLst>
          </p:nvPr>
        </p:nvSpPr>
        <p:spPr bwMode="auto">
          <a:xfrm>
            <a:off x="1478477" y="1705922"/>
            <a:ext cx="4377250" cy="3446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en-US" sz="1600">
                <a:latin typeface="HYShuSongErF" panose="02010600000101010101" pitchFamily="2" charset="-122"/>
                <a:ea typeface="HYShuSongErF" panose="02010600000101010101" pitchFamily="2" charset="-122"/>
              </a:rPr>
              <a:t>     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辞是介于散文与诗歌之间的一种文体，因为</a:t>
            </a:r>
            <a:r>
              <a:rPr lang="zh-CN" altLang="en-US" sz="2800" u="sng">
                <a:latin typeface="HYShuSongErF" panose="02010600000101010101" pitchFamily="2" charset="-122"/>
                <a:ea typeface="HYShuSongErF" panose="02010600000101010101" pitchFamily="2" charset="-122"/>
              </a:rPr>
              <a:t>起源于战国时期的楚国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,又称</a:t>
            </a:r>
            <a:r>
              <a:rPr lang="zh-CN" altLang="en-US" sz="2800" u="sng">
                <a:latin typeface="HYShuSongErF" panose="02010600000101010101" pitchFamily="2" charset="-122"/>
                <a:ea typeface="HYShuSongErF" panose="02010600000101010101" pitchFamily="2" charset="-122"/>
              </a:rPr>
              <a:t>楚辞、楚辞体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。因屈原所作</a:t>
            </a:r>
            <a:r>
              <a:rPr lang="zh-CN" altLang="en-US" sz="2800" u="sng">
                <a:latin typeface="HYShuSongErF" panose="02010600000101010101" pitchFamily="2" charset="-122"/>
                <a:ea typeface="HYShuSongErF" panose="02010600000101010101" pitchFamily="2" charset="-122"/>
              </a:rPr>
              <a:t>《离骚》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为这种文体的代表作，故又称</a:t>
            </a:r>
            <a:r>
              <a:rPr lang="zh-CN" altLang="en-US" sz="2800" u="sng">
                <a:latin typeface="HYShuSongErF" panose="02010600000101010101" pitchFamily="2" charset="-122"/>
                <a:ea typeface="HYShuSongErF" panose="02010600000101010101" pitchFamily="2" charset="-122"/>
              </a:rPr>
              <a:t>骚体</a:t>
            </a:r>
            <a:r>
              <a:rPr lang="zh-CN" altLang="en-US" sz="2800">
                <a:latin typeface="HYShuSongErF" panose="02010600000101010101" pitchFamily="2" charset="-122"/>
                <a:ea typeface="HYShuSongErF" panose="02010600000101010101" pitchFamily="2" charset="-122"/>
              </a:rPr>
              <a:t>。到了汉代，人们常把辞和赋统称为辞赋，后人一般也将辞赋并称。</a:t>
            </a:r>
            <a:endParaRPr lang="zh-CN" altLang="en-US" sz="2800">
              <a:latin typeface="HYShuSongErF" panose="02010600000101010101" pitchFamily="2" charset="-122"/>
              <a:ea typeface="HYShuSongErF" panose="02010600000101010101" pitchFamily="2" charset="-122"/>
            </a:endParaRPr>
          </a:p>
        </p:txBody>
      </p:sp>
      <p:sp>
        <p:nvSpPr>
          <p:cNvPr id="32" name="Rectangle 2" descr="Tit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850265" y="762635"/>
            <a:ext cx="628015" cy="654050"/>
          </a:xfrm>
        </p:spPr>
        <p:txBody>
          <a:bodyPr anchor="t">
            <a:normAutofit fontScale="90000"/>
          </a:bodyPr>
          <a:lstStyle/>
          <a:p>
            <a:pPr algn="l"/>
            <a:r>
              <a:rPr lang="zh-CN" altLang="en-US" sz="4445" b="1" spc="300">
                <a:latin typeface="HYShuSongErF" panose="02010600000101010101" pitchFamily="2" charset="-122"/>
                <a:ea typeface="HYShuSongErF" panose="02010600000101010101" pitchFamily="2" charset="-122"/>
                <a:cs typeface="Source Sans Pro Bold" panose="020b0503030403020204" pitchFamily="34" charset="0"/>
                <a:sym typeface="Source Sans Pro Bold" panose="020b0503030403020204" pitchFamily="34" charset="0"/>
              </a:rPr>
              <a:t>辞</a:t>
            </a:r>
            <a:endParaRPr lang="zh-CN" altLang="en-US" sz="4445" b="1" spc="300">
              <a:latin typeface="HYShuSongErF" panose="02010600000101010101" pitchFamily="2" charset="-122"/>
              <a:ea typeface="HYShuSongErF" panose="02010600000101010101" pitchFamily="2" charset="-122"/>
              <a:cs typeface="Source Sans Pro Bold" panose="020b0503030403020204" pitchFamily="34" charset="0"/>
              <a:sym typeface="Source Sans Pro Bold" panose="020b0503030403020204" pitchFamily="34" charset="0"/>
            </a:endParaRPr>
          </a:p>
        </p:txBody>
      </p:sp>
      <p:pic>
        <p:nvPicPr>
          <p:cNvPr id="34" name="图片 33" descr="项目符号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183" y="1705922"/>
            <a:ext cx="366250" cy="426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777990" y="346710"/>
            <a:ext cx="5078095" cy="61931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548"/>
</p:tagLst>
</file>

<file path=ppt/tags/tag10.xml><?xml version="1.0" encoding="utf-8"?>
<p:tagLst xmlns:p="http://schemas.openxmlformats.org/presentationml/2006/main">
  <p:tag name="AS_UNIQUEID" val="557"/>
</p:tagLst>
</file>

<file path=ppt/tags/tag100.xml><?xml version="1.0" encoding="utf-8"?>
<p:tagLst xmlns:p="http://schemas.openxmlformats.org/presentationml/2006/main">
  <p:tag name="AS_UNIQUEID" val="647"/>
</p:tagLst>
</file>

<file path=ppt/tags/tag101.xml><?xml version="1.0" encoding="utf-8"?>
<p:tagLst xmlns:p="http://schemas.openxmlformats.org/presentationml/2006/main">
  <p:tag name="AS_UNIQUEID" val="648"/>
</p:tagLst>
</file>

<file path=ppt/tags/tag102.xml><?xml version="1.0" encoding="utf-8"?>
<p:tagLst xmlns:p="http://schemas.openxmlformats.org/presentationml/2006/main">
  <p:tag name="AS_UNIQUEID" val="649"/>
</p:tagLst>
</file>

<file path=ppt/tags/tag103.xml><?xml version="1.0" encoding="utf-8"?>
<p:tagLst xmlns:p="http://schemas.openxmlformats.org/presentationml/2006/main">
  <p:tag name="AS_UNIQUEID" val="650"/>
</p:tagLst>
</file>

<file path=ppt/tags/tag104.xml><?xml version="1.0" encoding="utf-8"?>
<p:tagLst xmlns:p="http://schemas.openxmlformats.org/presentationml/2006/main">
  <p:tag name="AS_UNIQUEID" val="651"/>
</p:tagLst>
</file>

<file path=ppt/tags/tag105.xml><?xml version="1.0" encoding="utf-8"?>
<p:tagLst xmlns:p="http://schemas.openxmlformats.org/presentationml/2006/main">
  <p:tag name="AS_UNIQUEID" val="652"/>
</p:tagLst>
</file>

<file path=ppt/tags/tag106.xml><?xml version="1.0" encoding="utf-8"?>
<p:tagLst xmlns:p="http://schemas.openxmlformats.org/presentationml/2006/main">
  <p:tag name="AS_UNIQUEID" val="653"/>
</p:tagLst>
</file>

<file path=ppt/tags/tag107.xml><?xml version="1.0" encoding="utf-8"?>
<p:tagLst xmlns:p="http://schemas.openxmlformats.org/presentationml/2006/main">
  <p:tag name="AS_UNIQUEID" val="654"/>
</p:tagLst>
</file>

<file path=ppt/tags/tag108.xml><?xml version="1.0" encoding="utf-8"?>
<p:tagLst xmlns:p="http://schemas.openxmlformats.org/presentationml/2006/main">
  <p:tag name="AS_UNIQUEID" val="655"/>
</p:tagLst>
</file>

<file path=ppt/tags/tag109.xml><?xml version="1.0" encoding="utf-8"?>
<p:tagLst xmlns:p="http://schemas.openxmlformats.org/presentationml/2006/main">
  <p:tag name="AS_UNIQUEID" val="656"/>
</p:tagLst>
</file>

<file path=ppt/tags/tag11.xml><?xml version="1.0" encoding="utf-8"?>
<p:tagLst xmlns:p="http://schemas.openxmlformats.org/presentationml/2006/main">
  <p:tag name="AS_UNIQUEID" val="558"/>
</p:tagLst>
</file>

<file path=ppt/tags/tag110.xml><?xml version="1.0" encoding="utf-8"?>
<p:tagLst xmlns:p="http://schemas.openxmlformats.org/presentationml/2006/main">
  <p:tag name="AS_UNIQUEID" val="657"/>
</p:tagLst>
</file>

<file path=ppt/tags/tag111.xml><?xml version="1.0" encoding="utf-8"?>
<p:tagLst xmlns:p="http://schemas.openxmlformats.org/presentationml/2006/main">
  <p:tag name="AS_UNIQUEID" val="658"/>
</p:tagLst>
</file>

<file path=ppt/tags/tag112.xml><?xml version="1.0" encoding="utf-8"?>
<p:tagLst xmlns:p="http://schemas.openxmlformats.org/presentationml/2006/main">
  <p:tag name="AS_UNIQUEID" val="659"/>
</p:tagLst>
</file>

<file path=ppt/tags/tag113.xml><?xml version="1.0" encoding="utf-8"?>
<p:tagLst xmlns:p="http://schemas.openxmlformats.org/presentationml/2006/main">
  <p:tag name="AS_UNIQUEID" val="660"/>
</p:tagLst>
</file>

<file path=ppt/tags/tag114.xml><?xml version="1.0" encoding="utf-8"?>
<p:tagLst xmlns:p="http://schemas.openxmlformats.org/presentationml/2006/main">
  <p:tag name="AS_UNIQUEID" val="661"/>
</p:tagLst>
</file>

<file path=ppt/tags/tag115.xml><?xml version="1.0" encoding="utf-8"?>
<p:tagLst xmlns:p="http://schemas.openxmlformats.org/presentationml/2006/main">
  <p:tag name="AS_UNIQUEID" val="662"/>
</p:tagLst>
</file>

<file path=ppt/tags/tag116.xml><?xml version="1.0" encoding="utf-8"?>
<p:tagLst xmlns:p="http://schemas.openxmlformats.org/presentationml/2006/main">
  <p:tag name="AS_UNIQUEID" val="663"/>
</p:tagLst>
</file>

<file path=ppt/tags/tag117.xml><?xml version="1.0" encoding="utf-8"?>
<p:tagLst xmlns:p="http://schemas.openxmlformats.org/presentationml/2006/main">
  <p:tag name="AS_UNIQUEID" val="664"/>
</p:tagLst>
</file>

<file path=ppt/tags/tag118.xml><?xml version="1.0" encoding="utf-8"?>
<p:tagLst xmlns:p="http://schemas.openxmlformats.org/presentationml/2006/main">
  <p:tag name="AS_UNIQUEID" val="665"/>
</p:tagLst>
</file>

<file path=ppt/tags/tag119.xml><?xml version="1.0" encoding="utf-8"?>
<p:tagLst xmlns:p="http://schemas.openxmlformats.org/presentationml/2006/main">
  <p:tag name="AS_UNIQUEID" val="666"/>
</p:tagLst>
</file>

<file path=ppt/tags/tag12.xml><?xml version="1.0" encoding="utf-8"?>
<p:tagLst xmlns:p="http://schemas.openxmlformats.org/presentationml/2006/main">
  <p:tag name="AS_UNIQUEID" val="559"/>
</p:tagLst>
</file>

<file path=ppt/tags/tag120.xml><?xml version="1.0" encoding="utf-8"?>
<p:tagLst xmlns:p="http://schemas.openxmlformats.org/presentationml/2006/main">
  <p:tag name="AS_UNIQUEID" val="667"/>
</p:tagLst>
</file>

<file path=ppt/tags/tag121.xml><?xml version="1.0" encoding="utf-8"?>
<p:tagLst xmlns:p="http://schemas.openxmlformats.org/presentationml/2006/main">
  <p:tag name="AS_UNIQUEID" val="668"/>
</p:tagLst>
</file>

<file path=ppt/tags/tag122.xml><?xml version="1.0" encoding="utf-8"?>
<p:tagLst xmlns:p="http://schemas.openxmlformats.org/presentationml/2006/main">
  <p:tag name="AS_UNIQUEID" val="669"/>
</p:tagLst>
</file>

<file path=ppt/tags/tag123.xml><?xml version="1.0" encoding="utf-8"?>
<p:tagLst xmlns:p="http://schemas.openxmlformats.org/presentationml/2006/main">
  <p:tag name="AS_UNIQUEID" val="670"/>
</p:tagLst>
</file>

<file path=ppt/tags/tag124.xml><?xml version="1.0" encoding="utf-8"?>
<p:tagLst xmlns:p="http://schemas.openxmlformats.org/presentationml/2006/main">
  <p:tag name="AS_UNIQUEID" val="671"/>
</p:tagLst>
</file>

<file path=ppt/tags/tag125.xml><?xml version="1.0" encoding="utf-8"?>
<p:tagLst xmlns:p="http://schemas.openxmlformats.org/presentationml/2006/main">
  <p:tag name="AS_UNIQUEID" val="672"/>
</p:tagLst>
</file>

<file path=ppt/tags/tag126.xml><?xml version="1.0" encoding="utf-8"?>
<p:tagLst xmlns:p="http://schemas.openxmlformats.org/presentationml/2006/main">
  <p:tag name="AS_UNIQUEID" val="673"/>
</p:tagLst>
</file>

<file path=ppt/tags/tag127.xml><?xml version="1.0" encoding="utf-8"?>
<p:tagLst xmlns:p="http://schemas.openxmlformats.org/presentationml/2006/main">
  <p:tag name="AS_UNIQUEID" val="674"/>
</p:tagLst>
</file>

<file path=ppt/tags/tag128.xml><?xml version="1.0" encoding="utf-8"?>
<p:tagLst xmlns:p="http://schemas.openxmlformats.org/presentationml/2006/main">
  <p:tag name="AS_UNIQUEID" val="675"/>
</p:tagLst>
</file>

<file path=ppt/tags/tag129.xml><?xml version="1.0" encoding="utf-8"?>
<p:tagLst xmlns:p="http://schemas.openxmlformats.org/presentationml/2006/main">
  <p:tag name="AS_UNIQUEID" val="676"/>
</p:tagLst>
</file>

<file path=ppt/tags/tag13.xml><?xml version="1.0" encoding="utf-8"?>
<p:tagLst xmlns:p="http://schemas.openxmlformats.org/presentationml/2006/main">
  <p:tag name="AS_UNIQUEID" val="560"/>
</p:tagLst>
</file>

<file path=ppt/tags/tag130.xml><?xml version="1.0" encoding="utf-8"?>
<p:tagLst xmlns:p="http://schemas.openxmlformats.org/presentationml/2006/main">
  <p:tag name="AS_UNIQUEID" val="677"/>
</p:tagLst>
</file>

<file path=ppt/tags/tag131.xml><?xml version="1.0" encoding="utf-8"?>
<p:tagLst xmlns:p="http://schemas.openxmlformats.org/presentationml/2006/main">
  <p:tag name="AS_UNIQUEID" val="678"/>
</p:tagLst>
</file>

<file path=ppt/tags/tag132.xml><?xml version="1.0" encoding="utf-8"?>
<p:tagLst xmlns:p="http://schemas.openxmlformats.org/presentationml/2006/main">
  <p:tag name="AS_UNIQUEID" val="679"/>
</p:tagLst>
</file>

<file path=ppt/tags/tag133.xml><?xml version="1.0" encoding="utf-8"?>
<p:tagLst xmlns:p="http://schemas.openxmlformats.org/presentationml/2006/main">
  <p:tag name="AS_UNIQUEID" val="680"/>
</p:tagLst>
</file>

<file path=ppt/tags/tag134.xml><?xml version="1.0" encoding="utf-8"?>
<p:tagLst xmlns:p="http://schemas.openxmlformats.org/presentationml/2006/main">
  <p:tag name="AS_UNIQUEID" val="681"/>
</p:tagLst>
</file>

<file path=ppt/tags/tag135.xml><?xml version="1.0" encoding="utf-8"?>
<p:tagLst xmlns:p="http://schemas.openxmlformats.org/presentationml/2006/main">
  <p:tag name="AS_UNIQUEID" val="682"/>
</p:tagLst>
</file>

<file path=ppt/tags/tag136.xml><?xml version="1.0" encoding="utf-8"?>
<p:tagLst xmlns:p="http://schemas.openxmlformats.org/presentationml/2006/main">
  <p:tag name="AS_UNIQUEID" val="683"/>
</p:tagLst>
</file>

<file path=ppt/tags/tag137.xml><?xml version="1.0" encoding="utf-8"?>
<p:tagLst xmlns:p="http://schemas.openxmlformats.org/presentationml/2006/main">
  <p:tag name="AS_UNIQUEID" val="684"/>
</p:tagLst>
</file>

<file path=ppt/tags/tag138.xml><?xml version="1.0" encoding="utf-8"?>
<p:tagLst xmlns:p="http://schemas.openxmlformats.org/presentationml/2006/main">
  <p:tag name="AS_UNIQUEID" val="685"/>
</p:tagLst>
</file>

<file path=ppt/tags/tag139.xml><?xml version="1.0" encoding="utf-8"?>
<p:tagLst xmlns:p="http://schemas.openxmlformats.org/presentationml/2006/main">
  <p:tag name="AS_UNIQUEID" val="686"/>
</p:tagLst>
</file>

<file path=ppt/tags/tag14.xml><?xml version="1.0" encoding="utf-8"?>
<p:tagLst xmlns:p="http://schemas.openxmlformats.org/presentationml/2006/main">
  <p:tag name="AS_UNIQUEID" val="561"/>
</p:tagLst>
</file>

<file path=ppt/tags/tag140.xml><?xml version="1.0" encoding="utf-8"?>
<p:tagLst xmlns:p="http://schemas.openxmlformats.org/presentationml/2006/main">
  <p:tag name="AS_UNIQUEID" val="687"/>
</p:tagLst>
</file>

<file path=ppt/tags/tag141.xml><?xml version="1.0" encoding="utf-8"?>
<p:tagLst xmlns:p="http://schemas.openxmlformats.org/presentationml/2006/main">
  <p:tag name="AS_UNIQUEID" val="688"/>
</p:tagLst>
</file>

<file path=ppt/tags/tag142.xml><?xml version="1.0" encoding="utf-8"?>
<p:tagLst xmlns:p="http://schemas.openxmlformats.org/presentationml/2006/main">
  <p:tag name="AS_UNIQUEID" val="689"/>
</p:tagLst>
</file>

<file path=ppt/tags/tag143.xml><?xml version="1.0" encoding="utf-8"?>
<p:tagLst xmlns:p="http://schemas.openxmlformats.org/presentationml/2006/main">
  <p:tag name="AS_UNIQUEID" val="690"/>
</p:tagLst>
</file>

<file path=ppt/tags/tag144.xml><?xml version="1.0" encoding="utf-8"?>
<p:tagLst xmlns:p="http://schemas.openxmlformats.org/presentationml/2006/main">
  <p:tag name="AS_UNIQUEID" val="691"/>
</p:tagLst>
</file>

<file path=ppt/tags/tag145.xml><?xml version="1.0" encoding="utf-8"?>
<p:tagLst xmlns:p="http://schemas.openxmlformats.org/presentationml/2006/main">
  <p:tag name="AS_UNIQUEID" val="692"/>
</p:tagLst>
</file>

<file path=ppt/tags/tag146.xml><?xml version="1.0" encoding="utf-8"?>
<p:tagLst xmlns:p="http://schemas.openxmlformats.org/presentationml/2006/main">
  <p:tag name="AS_UNIQUEID" val="693"/>
</p:tagLst>
</file>

<file path=ppt/tags/tag147.xml><?xml version="1.0" encoding="utf-8"?>
<p:tagLst xmlns:p="http://schemas.openxmlformats.org/presentationml/2006/main">
  <p:tag name="AS_UNIQUEID" val="694"/>
</p:tagLst>
</file>

<file path=ppt/tags/tag148.xml><?xml version="1.0" encoding="utf-8"?>
<p:tagLst xmlns:p="http://schemas.openxmlformats.org/presentationml/2006/main">
  <p:tag name="AS_UNIQUEID" val="695"/>
</p:tagLst>
</file>

<file path=ppt/tags/tag149.xml><?xml version="1.0" encoding="utf-8"?>
<p:tagLst xmlns:p="http://schemas.openxmlformats.org/presentationml/2006/main">
  <p:tag name="AS_UNIQUEID" val="696"/>
</p:tagLst>
</file>

<file path=ppt/tags/tag15.xml><?xml version="1.0" encoding="utf-8"?>
<p:tagLst xmlns:p="http://schemas.openxmlformats.org/presentationml/2006/main">
  <p:tag name="AS_UNIQUEID" val="562"/>
</p:tagLst>
</file>

<file path=ppt/tags/tag150.xml><?xml version="1.0" encoding="utf-8"?>
<p:tagLst xmlns:p="http://schemas.openxmlformats.org/presentationml/2006/main">
  <p:tag name="AS_UNIQUEID" val="697"/>
</p:tagLst>
</file>

<file path=ppt/tags/tag151.xml><?xml version="1.0" encoding="utf-8"?>
<p:tagLst xmlns:p="http://schemas.openxmlformats.org/presentationml/2006/main">
  <p:tag name="AS_UNIQUEID" val="698"/>
</p:tagLst>
</file>

<file path=ppt/tags/tag152.xml><?xml version="1.0" encoding="utf-8"?>
<p:tagLst xmlns:p="http://schemas.openxmlformats.org/presentationml/2006/main">
  <p:tag name="AS_UNIQUEID" val="699"/>
</p:tagLst>
</file>

<file path=ppt/tags/tag153.xml><?xml version="1.0" encoding="utf-8"?>
<p:tagLst xmlns:p="http://schemas.openxmlformats.org/presentationml/2006/main">
  <p:tag name="AS_UNIQUEID" val="700"/>
</p:tagLst>
</file>

<file path=ppt/tags/tag154.xml><?xml version="1.0" encoding="utf-8"?>
<p:tagLst xmlns:p="http://schemas.openxmlformats.org/presentationml/2006/main">
  <p:tag name="AS_UNIQUEID" val="701"/>
</p:tagLst>
</file>

<file path=ppt/tags/tag155.xml><?xml version="1.0" encoding="utf-8"?>
<p:tagLst xmlns:p="http://schemas.openxmlformats.org/presentationml/2006/main">
  <p:tag name="AS_UNIQUEID" val="702"/>
</p:tagLst>
</file>

<file path=ppt/tags/tag156.xml><?xml version="1.0" encoding="utf-8"?>
<p:tagLst xmlns:p="http://schemas.openxmlformats.org/presentationml/2006/main">
  <p:tag name="AS_UNIQUEID" val="703"/>
</p:tagLst>
</file>

<file path=ppt/tags/tag157.xml><?xml version="1.0" encoding="utf-8"?>
<p:tagLst xmlns:p="http://schemas.openxmlformats.org/presentationml/2006/main">
  <p:tag name="AS_UNIQUEID" val="704"/>
</p:tagLst>
</file>

<file path=ppt/tags/tag158.xml><?xml version="1.0" encoding="utf-8"?>
<p:tagLst xmlns:p="http://schemas.openxmlformats.org/presentationml/2006/main">
  <p:tag name="AS_UNIQUEID" val="705"/>
</p:tagLst>
</file>

<file path=ppt/tags/tag159.xml><?xml version="1.0" encoding="utf-8"?>
<p:tagLst xmlns:p="http://schemas.openxmlformats.org/presentationml/2006/main">
  <p:tag name="AS_UNIQUEID" val="706"/>
</p:tagLst>
</file>

<file path=ppt/tags/tag16.xml><?xml version="1.0" encoding="utf-8"?>
<p:tagLst xmlns:p="http://schemas.openxmlformats.org/presentationml/2006/main">
  <p:tag name="AS_UNIQUEID" val="563"/>
</p:tagLst>
</file>

<file path=ppt/tags/tag160.xml><?xml version="1.0" encoding="utf-8"?>
<p:tagLst xmlns:p="http://schemas.openxmlformats.org/presentationml/2006/main">
  <p:tag name="AS_UNIQUEID" val="707"/>
</p:tagLst>
</file>

<file path=ppt/tags/tag161.xml><?xml version="1.0" encoding="utf-8"?>
<p:tagLst xmlns:p="http://schemas.openxmlformats.org/presentationml/2006/main">
  <p:tag name="AS_UNIQUEID" val="708"/>
</p:tagLst>
</file>

<file path=ppt/tags/tag162.xml><?xml version="1.0" encoding="utf-8"?>
<p:tagLst xmlns:p="http://schemas.openxmlformats.org/presentationml/2006/main">
  <p:tag name="AS_UNIQUEID" val="709"/>
</p:tagLst>
</file>

<file path=ppt/tags/tag163.xml><?xml version="1.0" encoding="utf-8"?>
<p:tagLst xmlns:p="http://schemas.openxmlformats.org/presentationml/2006/main">
  <p:tag name="AS_UNIQUEID" val="710"/>
</p:tagLst>
</file>

<file path=ppt/tags/tag164.xml><?xml version="1.0" encoding="utf-8"?>
<p:tagLst xmlns:p="http://schemas.openxmlformats.org/presentationml/2006/main">
  <p:tag name="AS_UNIQUEID" val="711"/>
</p:tagLst>
</file>

<file path=ppt/tags/tag165.xml><?xml version="1.0" encoding="utf-8"?>
<p:tagLst xmlns:p="http://schemas.openxmlformats.org/presentationml/2006/main">
  <p:tag name="AS_UNIQUEID" val="712"/>
</p:tagLst>
</file>

<file path=ppt/tags/tag166.xml><?xml version="1.0" encoding="utf-8"?>
<p:tagLst xmlns:p="http://schemas.openxmlformats.org/presentationml/2006/main">
  <p:tag name="AS_UNIQUEID" val="713"/>
</p:tagLst>
</file>

<file path=ppt/tags/tag167.xml><?xml version="1.0" encoding="utf-8"?>
<p:tagLst xmlns:p="http://schemas.openxmlformats.org/presentationml/2006/main">
  <p:tag name="AS_UNIQUEID" val="714"/>
</p:tagLst>
</file>

<file path=ppt/tags/tag168.xml><?xml version="1.0" encoding="utf-8"?>
<p:tagLst xmlns:p="http://schemas.openxmlformats.org/presentationml/2006/main">
  <p:tag name="AS_UNIQUEID" val="715"/>
</p:tagLst>
</file>

<file path=ppt/tags/tag169.xml><?xml version="1.0" encoding="utf-8"?>
<p:tagLst xmlns:p="http://schemas.openxmlformats.org/presentationml/2006/main">
  <p:tag name="AS_UNIQUEID" val="716"/>
</p:tagLst>
</file>

<file path=ppt/tags/tag17.xml><?xml version="1.0" encoding="utf-8"?>
<p:tagLst xmlns:p="http://schemas.openxmlformats.org/presentationml/2006/main">
  <p:tag name="AS_UNIQUEID" val="564"/>
</p:tagLst>
</file>

<file path=ppt/tags/tag170.xml><?xml version="1.0" encoding="utf-8"?>
<p:tagLst xmlns:p="http://schemas.openxmlformats.org/presentationml/2006/main">
  <p:tag name="AS_UNIQUEID" val="523"/>
</p:tagLst>
</file>

<file path=ppt/tags/tag171.xml><?xml version="1.0" encoding="utf-8"?>
<p:tagLst xmlns:p="http://schemas.openxmlformats.org/presentationml/2006/main">
  <p:tag name="AS_UNIQUEID" val="524"/>
</p:tagLst>
</file>

<file path=ppt/tags/tag172.xml><?xml version="1.0" encoding="utf-8"?>
<p:tagLst xmlns:p="http://schemas.openxmlformats.org/presentationml/2006/main">
  <p:tag name="AS_UNIQUEID" val="525"/>
</p:tagLst>
</file>

<file path=ppt/tags/tag173.xml><?xml version="1.0" encoding="utf-8"?>
<p:tagLst xmlns:p="http://schemas.openxmlformats.org/presentationml/2006/main">
  <p:tag name="AS_UNIQUEID" val="526"/>
</p:tagLst>
</file>

<file path=ppt/tags/tag174.xml><?xml version="1.0" encoding="utf-8"?>
<p:tagLst xmlns:p="http://schemas.openxmlformats.org/presentationml/2006/main">
  <p:tag name="AS_UNIQUEID" val="527"/>
</p:tagLst>
</file>

<file path=ppt/tags/tag175.xml><?xml version="1.0" encoding="utf-8"?>
<p:tagLst xmlns:p="http://schemas.openxmlformats.org/presentationml/2006/main">
  <p:tag name="AS_UNIQUEID" val="528"/>
</p:tagLst>
</file>

<file path=ppt/tags/tag176.xml><?xml version="1.0" encoding="utf-8"?>
<p:tagLst xmlns:p="http://schemas.openxmlformats.org/presentationml/2006/main">
  <p:tag name="AS_UNIQUEID" val="717"/>
</p:tagLst>
</file>

<file path=ppt/tags/tag177.xml><?xml version="1.0" encoding="utf-8"?>
<p:tagLst xmlns:p="http://schemas.openxmlformats.org/presentationml/2006/main">
  <p:tag name="AS_UNIQUEID" val="718"/>
</p:tagLst>
</file>

<file path=ppt/tags/tag178.xml><?xml version="1.0" encoding="utf-8"?>
<p:tagLst xmlns:p="http://schemas.openxmlformats.org/presentationml/2006/main">
  <p:tag name="AS_UNIQUEID" val="719"/>
</p:tagLst>
</file>

<file path=ppt/tags/tag179.xml><?xml version="1.0" encoding="utf-8"?>
<p:tagLst xmlns:p="http://schemas.openxmlformats.org/presentationml/2006/main">
  <p:tag name="AS_UNIQUEID" val="720"/>
</p:tagLst>
</file>

<file path=ppt/tags/tag18.xml><?xml version="1.0" encoding="utf-8"?>
<p:tagLst xmlns:p="http://schemas.openxmlformats.org/presentationml/2006/main">
  <p:tag name="AS_UNIQUEID" val="565"/>
</p:tagLst>
</file>

<file path=ppt/tags/tag180.xml><?xml version="1.0" encoding="utf-8"?>
<p:tagLst xmlns:p="http://schemas.openxmlformats.org/presentationml/2006/main">
  <p:tag name="AS_UNIQUEID" val="721"/>
</p:tagLst>
</file>

<file path=ppt/tags/tag181.xml><?xml version="1.0" encoding="utf-8"?>
<p:tagLst xmlns:p="http://schemas.openxmlformats.org/presentationml/2006/main">
  <p:tag name="AS_UNIQUEID" val="722"/>
</p:tagLst>
</file>

<file path=ppt/tags/tag182.xml><?xml version="1.0" encoding="utf-8"?>
<p:tagLst xmlns:p="http://schemas.openxmlformats.org/presentationml/2006/main">
  <p:tag name="AS_UNIQUEID" val="723"/>
</p:tagLst>
</file>

<file path=ppt/tags/tag183.xml><?xml version="1.0" encoding="utf-8"?>
<p:tagLst xmlns:p="http://schemas.openxmlformats.org/presentationml/2006/main">
  <p:tag name="AS_UNIQUEID" val="724"/>
</p:tagLst>
</file>

<file path=ppt/tags/tag184.xml><?xml version="1.0" encoding="utf-8"?>
<p:tagLst xmlns:p="http://schemas.openxmlformats.org/presentationml/2006/main">
  <p:tag name="AS_UNIQUEID" val="725"/>
</p:tagLst>
</file>

<file path=ppt/tags/tag185.xml><?xml version="1.0" encoding="utf-8"?>
<p:tagLst xmlns:p="http://schemas.openxmlformats.org/presentationml/2006/main">
  <p:tag name="AS_UNIQUEID" val="726"/>
</p:tagLst>
</file>

<file path=ppt/tags/tag186.xml><?xml version="1.0" encoding="utf-8"?>
<p:tagLst xmlns:p="http://schemas.openxmlformats.org/presentationml/2006/main">
  <p:tag name="AS_UNIQUEID" val="378"/>
</p:tagLst>
</file>

<file path=ppt/tags/tag187.xml><?xml version="1.0" encoding="utf-8"?>
<p:tagLst xmlns:p="http://schemas.openxmlformats.org/presentationml/2006/main">
  <p:tag name="AS_UNIQUEID" val="379"/>
</p:tagLst>
</file>

<file path=ppt/tags/tag188.xml><?xml version="1.0" encoding="utf-8"?>
<p:tagLst xmlns:p="http://schemas.openxmlformats.org/presentationml/2006/main">
  <p:tag name="AS_UNIQUEID" val="380"/>
</p:tagLst>
</file>

<file path=ppt/tags/tag189.xml><?xml version="1.0" encoding="utf-8"?>
<p:tagLst xmlns:p="http://schemas.openxmlformats.org/presentationml/2006/main">
  <p:tag name="AS_UNIQUEID" val="381"/>
</p:tagLst>
</file>

<file path=ppt/tags/tag19.xml><?xml version="1.0" encoding="utf-8"?>
<p:tagLst xmlns:p="http://schemas.openxmlformats.org/presentationml/2006/main">
  <p:tag name="AS_UNIQUEID" val="566"/>
</p:tagLst>
</file>

<file path=ppt/tags/tag190.xml><?xml version="1.0" encoding="utf-8"?>
<p:tagLst xmlns:p="http://schemas.openxmlformats.org/presentationml/2006/main">
  <p:tag name="AS_UNIQUEID" val="382"/>
</p:tagLst>
</file>

<file path=ppt/tags/tag191.xml><?xml version="1.0" encoding="utf-8"?>
<p:tagLst xmlns:p="http://schemas.openxmlformats.org/presentationml/2006/main">
  <p:tag name="AS_UNIQUEID" val="383"/>
</p:tagLst>
</file>

<file path=ppt/tags/tag192.xml><?xml version="1.0" encoding="utf-8"?>
<p:tagLst xmlns:p="http://schemas.openxmlformats.org/presentationml/2006/main">
  <p:tag name="AS_UNIQUEID" val="727"/>
</p:tagLst>
</file>

<file path=ppt/tags/tag193.xml><?xml version="1.0" encoding="utf-8"?>
<p:tagLst xmlns:p="http://schemas.openxmlformats.org/presentationml/2006/main">
  <p:tag name="AS_UNIQUEID" val="384"/>
</p:tagLst>
</file>

<file path=ppt/tags/tag194.xml><?xml version="1.0" encoding="utf-8"?>
<p:tagLst xmlns:p="http://schemas.openxmlformats.org/presentationml/2006/main">
  <p:tag name="AS_UNIQUEID" val="385"/>
</p:tagLst>
</file>

<file path=ppt/tags/tag195.xml><?xml version="1.0" encoding="utf-8"?>
<p:tagLst xmlns:p="http://schemas.openxmlformats.org/presentationml/2006/main">
  <p:tag name="AS_UNIQUEID" val="386"/>
</p:tagLst>
</file>

<file path=ppt/tags/tag196.xml><?xml version="1.0" encoding="utf-8"?>
<p:tagLst xmlns:p="http://schemas.openxmlformats.org/presentationml/2006/main">
  <p:tag name="AS_UNIQUEID" val="387"/>
</p:tagLst>
</file>

<file path=ppt/tags/tag197.xml><?xml version="1.0" encoding="utf-8"?>
<p:tagLst xmlns:p="http://schemas.openxmlformats.org/presentationml/2006/main">
  <p:tag name="AS_UNIQUEID" val="388"/>
</p:tagLst>
</file>

<file path=ppt/tags/tag198.xml><?xml version="1.0" encoding="utf-8"?>
<p:tagLst xmlns:p="http://schemas.openxmlformats.org/presentationml/2006/main">
  <p:tag name="AS_UNIQUEID" val="728"/>
</p:tagLst>
</file>

<file path=ppt/tags/tag199.xml><?xml version="1.0" encoding="utf-8"?>
<p:tagLst xmlns:p="http://schemas.openxmlformats.org/presentationml/2006/main">
  <p:tag name="AS_UNIQUEID" val="389"/>
</p:tagLst>
</file>

<file path=ppt/tags/tag2.xml><?xml version="1.0" encoding="utf-8"?>
<p:tagLst xmlns:p="http://schemas.openxmlformats.org/presentationml/2006/main">
  <p:tag name="AS_UNIQUEID" val="549"/>
</p:tagLst>
</file>

<file path=ppt/tags/tag20.xml><?xml version="1.0" encoding="utf-8"?>
<p:tagLst xmlns:p="http://schemas.openxmlformats.org/presentationml/2006/main">
  <p:tag name="AS_UNIQUEID" val="567"/>
</p:tagLst>
</file>

<file path=ppt/tags/tag200.xml><?xml version="1.0" encoding="utf-8"?>
<p:tagLst xmlns:p="http://schemas.openxmlformats.org/presentationml/2006/main">
  <p:tag name="AS_UNIQUEID" val="390"/>
</p:tagLst>
</file>

<file path=ppt/tags/tag201.xml><?xml version="1.0" encoding="utf-8"?>
<p:tagLst xmlns:p="http://schemas.openxmlformats.org/presentationml/2006/main">
  <p:tag name="AS_UNIQUEID" val="729"/>
</p:tagLst>
</file>

<file path=ppt/tags/tag202.xml><?xml version="1.0" encoding="utf-8"?>
<p:tagLst xmlns:p="http://schemas.openxmlformats.org/presentationml/2006/main">
  <p:tag name="AS_UNIQUEID" val="391"/>
</p:tagLst>
</file>

<file path=ppt/tags/tag203.xml><?xml version="1.0" encoding="utf-8"?>
<p:tagLst xmlns:p="http://schemas.openxmlformats.org/presentationml/2006/main">
  <p:tag name="AS_UNIQUEID" val="392"/>
</p:tagLst>
</file>

<file path=ppt/tags/tag204.xml><?xml version="1.0" encoding="utf-8"?>
<p:tagLst xmlns:p="http://schemas.openxmlformats.org/presentationml/2006/main">
  <p:tag name="AS_UNIQUEID" val="393"/>
</p:tagLst>
</file>

<file path=ppt/tags/tag205.xml><?xml version="1.0" encoding="utf-8"?>
<p:tagLst xmlns:p="http://schemas.openxmlformats.org/presentationml/2006/main">
  <p:tag name="AS_UNIQUEID" val="730"/>
</p:tagLst>
</file>

<file path=ppt/tags/tag206.xml><?xml version="1.0" encoding="utf-8"?>
<p:tagLst xmlns:p="http://schemas.openxmlformats.org/presentationml/2006/main">
  <p:tag name="AS_UNIQUEID" val="545"/>
</p:tagLst>
</file>

<file path=ppt/tags/tag207.xml><?xml version="1.0" encoding="utf-8"?>
<p:tagLst xmlns:p="http://schemas.openxmlformats.org/presentationml/2006/main">
  <p:tag name="AS_UNIQUEID" val="546"/>
</p:tagLst>
</file>

<file path=ppt/tags/tag208.xml><?xml version="1.0" encoding="utf-8"?>
<p:tagLst xmlns:p="http://schemas.openxmlformats.org/presentationml/2006/main">
  <p:tag name="AS_UNIQUEID" val="547"/>
</p:tagLst>
</file>

<file path=ppt/tags/tag209.xml><?xml version="1.0" encoding="utf-8"?>
<p:tagLst xmlns:p="http://schemas.openxmlformats.org/presentationml/2006/main">
  <p:tag name="AS_UNIQUEID" val="731"/>
</p:tagLst>
</file>

<file path=ppt/tags/tag21.xml><?xml version="1.0" encoding="utf-8"?>
<p:tagLst xmlns:p="http://schemas.openxmlformats.org/presentationml/2006/main">
  <p:tag name="AS_UNIQUEID" val="568"/>
</p:tagLst>
</file>

<file path=ppt/tags/tag210.xml><?xml version="1.0" encoding="utf-8"?>
<p:tagLst xmlns:p="http://schemas.openxmlformats.org/presentationml/2006/main">
  <p:tag name="AS_UNIQUEID" val="394"/>
</p:tagLst>
</file>

<file path=ppt/tags/tag211.xml><?xml version="1.0" encoding="utf-8"?>
<p:tagLst xmlns:p="http://schemas.openxmlformats.org/presentationml/2006/main">
  <p:tag name="AS_UNIQUEID" val="395"/>
</p:tagLst>
</file>

<file path=ppt/tags/tag212.xml><?xml version="1.0" encoding="utf-8"?>
<p:tagLst xmlns:p="http://schemas.openxmlformats.org/presentationml/2006/main">
  <p:tag name="AS_UNIQUEID" val="732"/>
</p:tagLst>
</file>

<file path=ppt/tags/tag213.xml><?xml version="1.0" encoding="utf-8"?>
<p:tagLst xmlns:p="http://schemas.openxmlformats.org/presentationml/2006/main">
  <p:tag name="AS_UNIQUEID" val="401"/>
</p:tagLst>
</file>

<file path=ppt/tags/tag214.xml><?xml version="1.0" encoding="utf-8"?>
<p:tagLst xmlns:p="http://schemas.openxmlformats.org/presentationml/2006/main">
  <p:tag name="AS_UNIQUEID" val="402"/>
</p:tagLst>
</file>

<file path=ppt/tags/tag215.xml><?xml version="1.0" encoding="utf-8"?>
<p:tagLst xmlns:p="http://schemas.openxmlformats.org/presentationml/2006/main">
  <p:tag name="AS_UNIQUEID" val="403"/>
</p:tagLst>
</file>

<file path=ppt/tags/tag216.xml><?xml version="1.0" encoding="utf-8"?>
<p:tagLst xmlns:p="http://schemas.openxmlformats.org/presentationml/2006/main">
  <p:tag name="AS_UNIQUEID" val="427"/>
</p:tagLst>
</file>

<file path=ppt/tags/tag217.xml><?xml version="1.0" encoding="utf-8"?>
<p:tagLst xmlns:p="http://schemas.openxmlformats.org/presentationml/2006/main">
  <p:tag name="AS_UNIQUEID" val="733"/>
</p:tagLst>
</file>

<file path=ppt/tags/tag218.xml><?xml version="1.0" encoding="utf-8"?>
<p:tagLst xmlns:p="http://schemas.openxmlformats.org/presentationml/2006/main">
  <p:tag name="AS_UNIQUEID" val="404"/>
</p:tagLst>
</file>

<file path=ppt/tags/tag219.xml><?xml version="1.0" encoding="utf-8"?>
<p:tagLst xmlns:p="http://schemas.openxmlformats.org/presentationml/2006/main">
  <p:tag name="AS_UNIQUEID" val="405"/>
</p:tagLst>
</file>

<file path=ppt/tags/tag22.xml><?xml version="1.0" encoding="utf-8"?>
<p:tagLst xmlns:p="http://schemas.openxmlformats.org/presentationml/2006/main">
  <p:tag name="AS_UNIQUEID" val="569"/>
</p:tagLst>
</file>

<file path=ppt/tags/tag220.xml><?xml version="1.0" encoding="utf-8"?>
<p:tagLst xmlns:p="http://schemas.openxmlformats.org/presentationml/2006/main">
  <p:tag name="AS_UNIQUEID" val="406"/>
</p:tagLst>
</file>

<file path=ppt/tags/tag221.xml><?xml version="1.0" encoding="utf-8"?>
<p:tagLst xmlns:p="http://schemas.openxmlformats.org/presentationml/2006/main">
  <p:tag name="AS_UNIQUEID" val="407"/>
</p:tagLst>
</file>

<file path=ppt/tags/tag222.xml><?xml version="1.0" encoding="utf-8"?>
<p:tagLst xmlns:p="http://schemas.openxmlformats.org/presentationml/2006/main">
  <p:tag name="AS_UNIQUEID" val="408"/>
</p:tagLst>
</file>

<file path=ppt/tags/tag223.xml><?xml version="1.0" encoding="utf-8"?>
<p:tagLst xmlns:p="http://schemas.openxmlformats.org/presentationml/2006/main">
  <p:tag name="AS_UNIQUEID" val="409"/>
</p:tagLst>
</file>

<file path=ppt/tags/tag224.xml><?xml version="1.0" encoding="utf-8"?>
<p:tagLst xmlns:p="http://schemas.openxmlformats.org/presentationml/2006/main">
  <p:tag name="AS_UNIQUEID" val="382"/>
</p:tagLst>
</file>

<file path=ppt/tags/tag225.xml><?xml version="1.0" encoding="utf-8"?>
<p:tagLst xmlns:p="http://schemas.openxmlformats.org/presentationml/2006/main">
  <p:tag name="AS_UNIQUEID" val="376"/>
</p:tagLst>
</file>

<file path=ppt/tags/tag226.xml><?xml version="1.0" encoding="utf-8"?>
<p:tagLst xmlns:p="http://schemas.openxmlformats.org/presentationml/2006/main">
  <p:tag name="AS_UNIQUEID" val="734"/>
</p:tagLst>
</file>

<file path=ppt/tags/tag227.xml><?xml version="1.0" encoding="utf-8"?>
<p:tagLst xmlns:p="http://schemas.openxmlformats.org/presentationml/2006/main">
  <p:tag name="AS_UNIQUEID" val="469"/>
</p:tagLst>
</file>

<file path=ppt/tags/tag228.xml><?xml version="1.0" encoding="utf-8"?>
<p:tagLst xmlns:p="http://schemas.openxmlformats.org/presentationml/2006/main">
  <p:tag name="AS_UNIQUEID" val="470"/>
</p:tagLst>
</file>

<file path=ppt/tags/tag229.xml><?xml version="1.0" encoding="utf-8"?>
<p:tagLst xmlns:p="http://schemas.openxmlformats.org/presentationml/2006/main">
  <p:tag name="AS_UNIQUEID" val="471"/>
</p:tagLst>
</file>

<file path=ppt/tags/tag23.xml><?xml version="1.0" encoding="utf-8"?>
<p:tagLst xmlns:p="http://schemas.openxmlformats.org/presentationml/2006/main">
  <p:tag name="AS_UNIQUEID" val="570"/>
</p:tagLst>
</file>

<file path=ppt/tags/tag230.xml><?xml version="1.0" encoding="utf-8"?>
<p:tagLst xmlns:p="http://schemas.openxmlformats.org/presentationml/2006/main">
  <p:tag name="AS_UNIQUEID" val="735"/>
</p:tagLst>
</file>

<file path=ppt/tags/tag231.xml><?xml version="1.0" encoding="utf-8"?>
<p:tagLst xmlns:p="http://schemas.openxmlformats.org/presentationml/2006/main">
  <p:tag name="AS_UNIQUEID" val="736"/>
</p:tagLst>
</file>

<file path=ppt/tags/tag232.xml><?xml version="1.0" encoding="utf-8"?>
<p:tagLst xmlns:p="http://schemas.openxmlformats.org/presentationml/2006/main">
  <p:tag name="AS_UNIQUEID" val="737"/>
</p:tagLst>
</file>

<file path=ppt/tags/tag233.xml><?xml version="1.0" encoding="utf-8"?>
<p:tagLst xmlns:p="http://schemas.openxmlformats.org/presentationml/2006/main">
  <p:tag name="AS_UNIQUEID" val="738"/>
</p:tagLst>
</file>

<file path=ppt/tags/tag234.xml><?xml version="1.0" encoding="utf-8"?>
<p:tagLst xmlns:p="http://schemas.openxmlformats.org/presentationml/2006/main">
  <p:tag name="AS_UNIQUEID" val="739"/>
</p:tagLst>
</file>

<file path=ppt/tags/tag235.xml><?xml version="1.0" encoding="utf-8"?>
<p:tagLst xmlns:p="http://schemas.openxmlformats.org/presentationml/2006/main">
  <p:tag name="AS_UNIQUEID" val="740"/>
</p:tagLst>
</file>

<file path=ppt/tags/tag236.xml><?xml version="1.0" encoding="utf-8"?>
<p:tagLst xmlns:p="http://schemas.openxmlformats.org/presentationml/2006/main">
  <p:tag name="AS_UNIQUEID" val="741"/>
</p:tagLst>
</file>

<file path=ppt/tags/tag237.xml><?xml version="1.0" encoding="utf-8"?>
<p:tagLst xmlns:p="http://schemas.openxmlformats.org/presentationml/2006/main">
  <p:tag name="AS_UNIQUEID" val="742"/>
</p:tagLst>
</file>

<file path=ppt/tags/tag238.xml><?xml version="1.0" encoding="utf-8"?>
<p:tagLst xmlns:p="http://schemas.openxmlformats.org/presentationml/2006/main">
  <p:tag name="AS_UNIQUEID" val="743"/>
</p:tagLst>
</file>

<file path=ppt/tags/tag239.xml><?xml version="1.0" encoding="utf-8"?>
<p:tagLst xmlns:p="http://schemas.openxmlformats.org/presentationml/2006/main">
  <p:tag name="AS_UNIQUEID" val="744"/>
</p:tagLst>
</file>

<file path=ppt/tags/tag24.xml><?xml version="1.0" encoding="utf-8"?>
<p:tagLst xmlns:p="http://schemas.openxmlformats.org/presentationml/2006/main">
  <p:tag name="AS_UNIQUEID" val="571"/>
</p:tagLst>
</file>

<file path=ppt/tags/tag240.xml><?xml version="1.0" encoding="utf-8"?>
<p:tagLst xmlns:p="http://schemas.openxmlformats.org/presentationml/2006/main">
  <p:tag name="AS_UNIQUEID" val="745"/>
</p:tagLst>
</file>

<file path=ppt/tags/tag241.xml><?xml version="1.0" encoding="utf-8"?>
<p:tagLst xmlns:p="http://schemas.openxmlformats.org/presentationml/2006/main">
  <p:tag name="AS_UNIQUEID" val="746"/>
</p:tagLst>
</file>

<file path=ppt/tags/tag242.xml><?xml version="1.0" encoding="utf-8"?>
<p:tagLst xmlns:p="http://schemas.openxmlformats.org/presentationml/2006/main">
  <p:tag name="AS_UNIQUEID" val="747"/>
</p:tagLst>
</file>

<file path=ppt/tags/tag243.xml><?xml version="1.0" encoding="utf-8"?>
<p:tagLst xmlns:p="http://schemas.openxmlformats.org/presentationml/2006/main">
  <p:tag name="AS_UNIQUEID" val="748"/>
</p:tagLst>
</file>

<file path=ppt/tags/tag244.xml><?xml version="1.0" encoding="utf-8"?>
<p:tagLst xmlns:p="http://schemas.openxmlformats.org/presentationml/2006/main">
  <p:tag name="AS_UNIQUEID" val="749"/>
</p:tagLst>
</file>

<file path=ppt/tags/tag245.xml><?xml version="1.0" encoding="utf-8"?>
<p:tagLst xmlns:p="http://schemas.openxmlformats.org/presentationml/2006/main">
  <p:tag name="AS_UNIQUEID" val="750"/>
</p:tagLst>
</file>

<file path=ppt/tags/tag246.xml><?xml version="1.0" encoding="utf-8"?>
<p:tagLst xmlns:p="http://schemas.openxmlformats.org/presentationml/2006/main">
  <p:tag name="AS_UNIQUEID" val="751"/>
</p:tagLst>
</file>

<file path=ppt/tags/tag247.xml><?xml version="1.0" encoding="utf-8"?>
<p:tagLst xmlns:p="http://schemas.openxmlformats.org/presentationml/2006/main">
  <p:tag name="AS_UNIQUEID" val="752"/>
</p:tagLst>
</file>

<file path=ppt/tags/tag248.xml><?xml version="1.0" encoding="utf-8"?>
<p:tagLst xmlns:p="http://schemas.openxmlformats.org/presentationml/2006/main">
  <p:tag name="AS_UNIQUEID" val="753"/>
</p:tagLst>
</file>

<file path=ppt/tags/tag249.xml><?xml version="1.0" encoding="utf-8"?>
<p:tagLst xmlns:p="http://schemas.openxmlformats.org/presentationml/2006/main">
  <p:tag name="AS_UNIQUEID" val="754"/>
</p:tagLst>
</file>

<file path=ppt/tags/tag25.xml><?xml version="1.0" encoding="utf-8"?>
<p:tagLst xmlns:p="http://schemas.openxmlformats.org/presentationml/2006/main">
  <p:tag name="AS_UNIQUEID" val="572"/>
</p:tagLst>
</file>

<file path=ppt/tags/tag250.xml><?xml version="1.0" encoding="utf-8"?>
<p:tagLst xmlns:p="http://schemas.openxmlformats.org/presentationml/2006/main">
  <p:tag name="AS_UNIQUEID" val="755"/>
</p:tagLst>
</file>

<file path=ppt/tags/tag251.xml><?xml version="1.0" encoding="utf-8"?>
<p:tagLst xmlns:p="http://schemas.openxmlformats.org/presentationml/2006/main">
  <p:tag name="AS_UNIQUEID" val="756"/>
</p:tagLst>
</file>

<file path=ppt/tags/tag252.xml><?xml version="1.0" encoding="utf-8"?>
<p:tagLst xmlns:p="http://schemas.openxmlformats.org/presentationml/2006/main">
  <p:tag name="AS_UNIQUEID" val="757"/>
</p:tagLst>
</file>

<file path=ppt/tags/tag253.xml><?xml version="1.0" encoding="utf-8"?>
<p:tagLst xmlns:p="http://schemas.openxmlformats.org/presentationml/2006/main">
  <p:tag name="AS_UNIQUEID" val="758"/>
</p:tagLst>
</file>

<file path=ppt/tags/tag254.xml><?xml version="1.0" encoding="utf-8"?>
<p:tagLst xmlns:p="http://schemas.openxmlformats.org/presentationml/2006/main">
  <p:tag name="AS_UNIQUEID" val="759"/>
</p:tagLst>
</file>

<file path=ppt/tags/tag255.xml><?xml version="1.0" encoding="utf-8"?>
<p:tagLst xmlns:p="http://schemas.openxmlformats.org/presentationml/2006/main">
  <p:tag name="AS_UNIQUEID" val="760"/>
</p:tagLst>
</file>

<file path=ppt/tags/tag256.xml><?xml version="1.0" encoding="utf-8"?>
<p:tagLst xmlns:p="http://schemas.openxmlformats.org/presentationml/2006/main">
  <p:tag name="AS_UNIQUEID" val="761"/>
</p:tagLst>
</file>

<file path=ppt/tags/tag257.xml><?xml version="1.0" encoding="utf-8"?>
<p:tagLst xmlns:p="http://schemas.openxmlformats.org/presentationml/2006/main">
  <p:tag name="AS_UNIQUEID" val="762"/>
</p:tagLst>
</file>

<file path=ppt/tags/tag258.xml><?xml version="1.0" encoding="utf-8"?>
<p:tagLst xmlns:p="http://schemas.openxmlformats.org/presentationml/2006/main">
  <p:tag name="AS_UNIQUEID" val="763"/>
</p:tagLst>
</file>

<file path=ppt/tags/tag259.xml><?xml version="1.0" encoding="utf-8"?>
<p:tagLst xmlns:p="http://schemas.openxmlformats.org/presentationml/2006/main">
  <p:tag name="AS_UNIQUEID" val="764"/>
</p:tagLst>
</file>

<file path=ppt/tags/tag26.xml><?xml version="1.0" encoding="utf-8"?>
<p:tagLst xmlns:p="http://schemas.openxmlformats.org/presentationml/2006/main">
  <p:tag name="AS_UNIQUEID" val="573"/>
</p:tagLst>
</file>

<file path=ppt/tags/tag260.xml><?xml version="1.0" encoding="utf-8"?>
<p:tagLst xmlns:p="http://schemas.openxmlformats.org/presentationml/2006/main">
  <p:tag name="AS_UNIQUEID" val="765"/>
</p:tagLst>
</file>

<file path=ppt/tags/tag261.xml><?xml version="1.0" encoding="utf-8"?>
<p:tagLst xmlns:p="http://schemas.openxmlformats.org/presentationml/2006/main">
  <p:tag name="AS_UNIQUEID" val="766"/>
</p:tagLst>
</file>

<file path=ppt/tags/tag262.xml><?xml version="1.0" encoding="utf-8"?>
<p:tagLst xmlns:p="http://schemas.openxmlformats.org/presentationml/2006/main">
  <p:tag name="AS_UNIQUEID" val="767"/>
</p:tagLst>
</file>

<file path=ppt/tags/tag263.xml><?xml version="1.0" encoding="utf-8"?>
<p:tagLst xmlns:p="http://schemas.openxmlformats.org/presentationml/2006/main">
  <p:tag name="AS_UNIQUEID" val="768"/>
</p:tagLst>
</file>

<file path=ppt/tags/tag264.xml><?xml version="1.0" encoding="utf-8"?>
<p:tagLst xmlns:p="http://schemas.openxmlformats.org/presentationml/2006/main">
  <p:tag name="AS_UNIQUEID" val="769"/>
</p:tagLst>
</file>

<file path=ppt/tags/tag265.xml><?xml version="1.0" encoding="utf-8"?>
<p:tagLst xmlns:p="http://schemas.openxmlformats.org/presentationml/2006/main">
  <p:tag name="AS_UNIQUEID" val="770"/>
</p:tagLst>
</file>

<file path=ppt/tags/tag266.xml><?xml version="1.0" encoding="utf-8"?>
<p:tagLst xmlns:p="http://schemas.openxmlformats.org/presentationml/2006/main">
  <p:tag name="AS_UNIQUEID" val="771"/>
</p:tagLst>
</file>

<file path=ppt/tags/tag267.xml><?xml version="1.0" encoding="utf-8"?>
<p:tagLst xmlns:p="http://schemas.openxmlformats.org/presentationml/2006/main">
  <p:tag name="AS_UNIQUEID" val="772"/>
</p:tagLst>
</file>

<file path=ppt/tags/tag268.xml><?xml version="1.0" encoding="utf-8"?>
<p:tagLst xmlns:p="http://schemas.openxmlformats.org/presentationml/2006/main">
  <p:tag name="AS_UNIQUEID" val="773"/>
</p:tagLst>
</file>

<file path=ppt/tags/tag269.xml><?xml version="1.0" encoding="utf-8"?>
<p:tagLst xmlns:p="http://schemas.openxmlformats.org/presentationml/2006/main">
  <p:tag name="AS_UNIQUEID" val="774"/>
</p:tagLst>
</file>

<file path=ppt/tags/tag27.xml><?xml version="1.0" encoding="utf-8"?>
<p:tagLst xmlns:p="http://schemas.openxmlformats.org/presentationml/2006/main">
  <p:tag name="AS_UNIQUEID" val="574"/>
</p:tagLst>
</file>

<file path=ppt/tags/tag270.xml><?xml version="1.0" encoding="utf-8"?>
<p:tagLst xmlns:p="http://schemas.openxmlformats.org/presentationml/2006/main">
  <p:tag name="AS_UNIQUEID" val="775"/>
</p:tagLst>
</file>

<file path=ppt/tags/tag271.xml><?xml version="1.0" encoding="utf-8"?>
<p:tagLst xmlns:p="http://schemas.openxmlformats.org/presentationml/2006/main">
  <p:tag name="AS_UNIQUEID" val="776"/>
</p:tagLst>
</file>

<file path=ppt/tags/tag272.xml><?xml version="1.0" encoding="utf-8"?>
<p:tagLst xmlns:p="http://schemas.openxmlformats.org/presentationml/2006/main">
  <p:tag name="AS_UNIQUEID" val="777"/>
</p:tagLst>
</file>

<file path=ppt/tags/tag273.xml><?xml version="1.0" encoding="utf-8"?>
<p:tagLst xmlns:p="http://schemas.openxmlformats.org/presentationml/2006/main">
  <p:tag name="AS_UNIQUEID" val="778"/>
</p:tagLst>
</file>

<file path=ppt/tags/tag274.xml><?xml version="1.0" encoding="utf-8"?>
<p:tagLst xmlns:p="http://schemas.openxmlformats.org/presentationml/2006/main">
  <p:tag name="AS_UNIQUEID" val="779"/>
</p:tagLst>
</file>

<file path=ppt/tags/tag275.xml><?xml version="1.0" encoding="utf-8"?>
<p:tagLst xmlns:p="http://schemas.openxmlformats.org/presentationml/2006/main">
  <p:tag name="AS_UNIQUEID" val="780"/>
</p:tagLst>
</file>

<file path=ppt/tags/tag276.xml><?xml version="1.0" encoding="utf-8"?>
<p:tagLst xmlns:p="http://schemas.openxmlformats.org/presentationml/2006/main">
  <p:tag name="AS_UNIQUEID" val="781"/>
</p:tagLst>
</file>

<file path=ppt/tags/tag277.xml><?xml version="1.0" encoding="utf-8"?>
<p:tagLst xmlns:p="http://schemas.openxmlformats.org/presentationml/2006/main">
  <p:tag name="AS_UNIQUEID" val="782"/>
</p:tagLst>
</file>

<file path=ppt/tags/tag278.xml><?xml version="1.0" encoding="utf-8"?>
<p:tagLst xmlns:p="http://schemas.openxmlformats.org/presentationml/2006/main">
  <p:tag name="AS_UNIQUEID" val="783"/>
</p:tagLst>
</file>

<file path=ppt/tags/tag279.xml><?xml version="1.0" encoding="utf-8"?>
<p:tagLst xmlns:p="http://schemas.openxmlformats.org/presentationml/2006/main">
  <p:tag name="AS_UNIQUEID" val="784"/>
</p:tagLst>
</file>

<file path=ppt/tags/tag28.xml><?xml version="1.0" encoding="utf-8"?>
<p:tagLst xmlns:p="http://schemas.openxmlformats.org/presentationml/2006/main">
  <p:tag name="AS_UNIQUEID" val="575"/>
</p:tagLst>
</file>

<file path=ppt/tags/tag280.xml><?xml version="1.0" encoding="utf-8"?>
<p:tagLst xmlns:p="http://schemas.openxmlformats.org/presentationml/2006/main">
  <p:tag name="AS_UNIQUEID" val="785"/>
</p:tagLst>
</file>

<file path=ppt/tags/tag281.xml><?xml version="1.0" encoding="utf-8"?>
<p:tagLst xmlns:p="http://schemas.openxmlformats.org/presentationml/2006/main">
  <p:tag name="AS_UNIQUEID" val="786"/>
</p:tagLst>
</file>

<file path=ppt/tags/tag282.xml><?xml version="1.0" encoding="utf-8"?>
<p:tagLst xmlns:p="http://schemas.openxmlformats.org/presentationml/2006/main">
  <p:tag name="AS_UNIQUEID" val="787"/>
</p:tagLst>
</file>

<file path=ppt/tags/tag283.xml><?xml version="1.0" encoding="utf-8"?>
<p:tagLst xmlns:p="http://schemas.openxmlformats.org/presentationml/2006/main">
  <p:tag name="AS_UNIQUEID" val="788"/>
</p:tagLst>
</file>

<file path=ppt/tags/tag284.xml><?xml version="1.0" encoding="utf-8"?>
<p:tagLst xmlns:p="http://schemas.openxmlformats.org/presentationml/2006/main">
  <p:tag name="AS_UNIQUEID" val="789"/>
</p:tagLst>
</file>

<file path=ppt/tags/tag285.xml><?xml version="1.0" encoding="utf-8"?>
<p:tagLst xmlns:p="http://schemas.openxmlformats.org/presentationml/2006/main">
  <p:tag name="AS_UNIQUEID" val="790"/>
</p:tagLst>
</file>

<file path=ppt/tags/tag286.xml><?xml version="1.0" encoding="utf-8"?>
<p:tagLst xmlns:p="http://schemas.openxmlformats.org/presentationml/2006/main">
  <p:tag name="AS_UNIQUEID" val="791"/>
</p:tagLst>
</file>

<file path=ppt/tags/tag287.xml><?xml version="1.0" encoding="utf-8"?>
<p:tagLst xmlns:p="http://schemas.openxmlformats.org/presentationml/2006/main">
  <p:tag name="AS_UNIQUEID" val="792"/>
</p:tagLst>
</file>

<file path=ppt/tags/tag288.xml><?xml version="1.0" encoding="utf-8"?>
<p:tagLst xmlns:p="http://schemas.openxmlformats.org/presentationml/2006/main">
  <p:tag name="AS_UNIQUEID" val="793"/>
</p:tagLst>
</file>

<file path=ppt/tags/tag289.xml><?xml version="1.0" encoding="utf-8"?>
<p:tagLst xmlns:p="http://schemas.openxmlformats.org/presentationml/2006/main">
  <p:tag name="AS_UNIQUEID" val="794"/>
</p:tagLst>
</file>

<file path=ppt/tags/tag29.xml><?xml version="1.0" encoding="utf-8"?>
<p:tagLst xmlns:p="http://schemas.openxmlformats.org/presentationml/2006/main">
  <p:tag name="AS_UNIQUEID" val="576"/>
</p:tagLst>
</file>

<file path=ppt/tags/tag290.xml><?xml version="1.0" encoding="utf-8"?>
<p:tagLst xmlns:p="http://schemas.openxmlformats.org/presentationml/2006/main">
  <p:tag name="AS_UNIQUEID" val="795"/>
</p:tagLst>
</file>

<file path=ppt/tags/tag291.xml><?xml version="1.0" encoding="utf-8"?>
<p:tagLst xmlns:p="http://schemas.openxmlformats.org/presentationml/2006/main">
  <p:tag name="AS_UNIQUEID" val="796"/>
</p:tagLst>
</file>

<file path=ppt/tags/tag292.xml><?xml version="1.0" encoding="utf-8"?>
<p:tagLst xmlns:p="http://schemas.openxmlformats.org/presentationml/2006/main">
  <p:tag name="AS_UNIQUEID" val="797"/>
</p:tagLst>
</file>

<file path=ppt/tags/tag293.xml><?xml version="1.0" encoding="utf-8"?>
<p:tagLst xmlns:p="http://schemas.openxmlformats.org/presentationml/2006/main">
  <p:tag name="AS_UNIQUEID" val="798"/>
</p:tagLst>
</file>

<file path=ppt/tags/tag294.xml><?xml version="1.0" encoding="utf-8"?>
<p:tagLst xmlns:p="http://schemas.openxmlformats.org/presentationml/2006/main">
  <p:tag name="AS_UNIQUEID" val="799"/>
</p:tagLst>
</file>

<file path=ppt/tags/tag295.xml><?xml version="1.0" encoding="utf-8"?>
<p:tagLst xmlns:p="http://schemas.openxmlformats.org/presentationml/2006/main">
  <p:tag name="AS_UNIQUEID" val="800"/>
</p:tagLst>
</file>

<file path=ppt/tags/tag296.xml><?xml version="1.0" encoding="utf-8"?>
<p:tagLst xmlns:p="http://schemas.openxmlformats.org/presentationml/2006/main">
  <p:tag name="AS_UNIQUEID" val="801"/>
</p:tagLst>
</file>

<file path=ppt/tags/tag297.xml><?xml version="1.0" encoding="utf-8"?>
<p:tagLst xmlns:p="http://schemas.openxmlformats.org/presentationml/2006/main">
  <p:tag name="AS_UNIQUEID" val="802"/>
</p:tagLst>
</file>

<file path=ppt/tags/tag298.xml><?xml version="1.0" encoding="utf-8"?>
<p:tagLst xmlns:p="http://schemas.openxmlformats.org/presentationml/2006/main">
  <p:tag name="AS_UNIQUEID" val="803"/>
</p:tagLst>
</file>

<file path=ppt/tags/tag299.xml><?xml version="1.0" encoding="utf-8"?>
<p:tagLst xmlns:p="http://schemas.openxmlformats.org/presentationml/2006/main">
  <p:tag name="AS_UNIQUEID" val="804"/>
</p:tagLst>
</file>

<file path=ppt/tags/tag3.xml><?xml version="1.0" encoding="utf-8"?>
<p:tagLst xmlns:p="http://schemas.openxmlformats.org/presentationml/2006/main">
  <p:tag name="AS_UNIQUEID" val="550"/>
</p:tagLst>
</file>

<file path=ppt/tags/tag30.xml><?xml version="1.0" encoding="utf-8"?>
<p:tagLst xmlns:p="http://schemas.openxmlformats.org/presentationml/2006/main">
  <p:tag name="AS_UNIQUEID" val="577"/>
</p:tagLst>
</file>

<file path=ppt/tags/tag300.xml><?xml version="1.0" encoding="utf-8"?>
<p:tagLst xmlns:p="http://schemas.openxmlformats.org/presentationml/2006/main">
  <p:tag name="AS_UNIQUEID" val="805"/>
</p:tagLst>
</file>

<file path=ppt/tags/tag301.xml><?xml version="1.0" encoding="utf-8"?>
<p:tagLst xmlns:p="http://schemas.openxmlformats.org/presentationml/2006/main">
  <p:tag name="AS_UNIQUEID" val="806"/>
</p:tagLst>
</file>

<file path=ppt/tags/tag302.xml><?xml version="1.0" encoding="utf-8"?>
<p:tagLst xmlns:p="http://schemas.openxmlformats.org/presentationml/2006/main">
  <p:tag name="AS_UNIQUEID" val="807"/>
</p:tagLst>
</file>

<file path=ppt/tags/tag303.xml><?xml version="1.0" encoding="utf-8"?>
<p:tagLst xmlns:p="http://schemas.openxmlformats.org/presentationml/2006/main">
  <p:tag name="AS_UNIQUEID" val="808"/>
</p:tagLst>
</file>

<file path=ppt/tags/tag304.xml><?xml version="1.0" encoding="utf-8"?>
<p:tagLst xmlns:p="http://schemas.openxmlformats.org/presentationml/2006/main">
  <p:tag name="AS_UNIQUEID" val="809"/>
</p:tagLst>
</file>

<file path=ppt/tags/tag305.xml><?xml version="1.0" encoding="utf-8"?>
<p:tagLst xmlns:p="http://schemas.openxmlformats.org/presentationml/2006/main">
  <p:tag name="AS_UNIQUEID" val="810"/>
</p:tagLst>
</file>

<file path=ppt/tags/tag306.xml><?xml version="1.0" encoding="utf-8"?>
<p:tagLst xmlns:p="http://schemas.openxmlformats.org/presentationml/2006/main">
  <p:tag name="AS_UNIQUEID" val="811"/>
</p:tagLst>
</file>

<file path=ppt/tags/tag307.xml><?xml version="1.0" encoding="utf-8"?>
<p:tagLst xmlns:p="http://schemas.openxmlformats.org/presentationml/2006/main">
  <p:tag name="AS_UNIQUEID" val="812"/>
</p:tagLst>
</file>

<file path=ppt/tags/tag308.xml><?xml version="1.0" encoding="utf-8"?>
<p:tagLst xmlns:p="http://schemas.openxmlformats.org/presentationml/2006/main">
  <p:tag name="AS_UNIQUEID" val="813"/>
</p:tagLst>
</file>

<file path=ppt/tags/tag309.xml><?xml version="1.0" encoding="utf-8"?>
<p:tagLst xmlns:p="http://schemas.openxmlformats.org/presentationml/2006/main">
  <p:tag name="AS_UNIQUEID" val="814"/>
</p:tagLst>
</file>

<file path=ppt/tags/tag31.xml><?xml version="1.0" encoding="utf-8"?>
<p:tagLst xmlns:p="http://schemas.openxmlformats.org/presentationml/2006/main">
  <p:tag name="AS_UNIQUEID" val="578"/>
</p:tagLst>
</file>

<file path=ppt/tags/tag310.xml><?xml version="1.0" encoding="utf-8"?>
<p:tagLst xmlns:p="http://schemas.openxmlformats.org/presentationml/2006/main">
  <p:tag name="AS_UNIQUEID" val="815"/>
</p:tagLst>
</file>

<file path=ppt/tags/tag311.xml><?xml version="1.0" encoding="utf-8"?>
<p:tagLst xmlns:p="http://schemas.openxmlformats.org/presentationml/2006/main">
  <p:tag name="AS_UNIQUEID" val="816"/>
</p:tagLst>
</file>

<file path=ppt/tags/tag312.xml><?xml version="1.0" encoding="utf-8"?>
<p:tagLst xmlns:p="http://schemas.openxmlformats.org/presentationml/2006/main">
  <p:tag name="AS_UNIQUEID" val="817"/>
</p:tagLst>
</file>

<file path=ppt/tags/tag313.xml><?xml version="1.0" encoding="utf-8"?>
<p:tagLst xmlns:p="http://schemas.openxmlformats.org/presentationml/2006/main">
  <p:tag name="AS_UNIQUEID" val="818"/>
</p:tagLst>
</file>

<file path=ppt/tags/tag314.xml><?xml version="1.0" encoding="utf-8"?>
<p:tagLst xmlns:p="http://schemas.openxmlformats.org/presentationml/2006/main">
  <p:tag name="AS_UNIQUEID" val="819"/>
</p:tagLst>
</file>

<file path=ppt/tags/tag315.xml><?xml version="1.0" encoding="utf-8"?>
<p:tagLst xmlns:p="http://schemas.openxmlformats.org/presentationml/2006/main">
  <p:tag name="AS_UNIQUEID" val="820"/>
</p:tagLst>
</file>

<file path=ppt/tags/tag316.xml><?xml version="1.0" encoding="utf-8"?>
<p:tagLst xmlns:p="http://schemas.openxmlformats.org/presentationml/2006/main">
  <p:tag name="AS_UNIQUEID" val="821"/>
</p:tagLst>
</file>

<file path=ppt/tags/tag317.xml><?xml version="1.0" encoding="utf-8"?>
<p:tagLst xmlns:p="http://schemas.openxmlformats.org/presentationml/2006/main">
  <p:tag name="AS_UNIQUEID" val="822"/>
</p:tagLst>
</file>

<file path=ppt/tags/tag318.xml><?xml version="1.0" encoding="utf-8"?>
<p:tagLst xmlns:p="http://schemas.openxmlformats.org/presentationml/2006/main">
  <p:tag name="AS_UNIQUEID" val="823"/>
</p:tagLst>
</file>

<file path=ppt/tags/tag319.xml><?xml version="1.0" encoding="utf-8"?>
<p:tagLst xmlns:p="http://schemas.openxmlformats.org/presentationml/2006/main">
  <p:tag name="AS_UNIQUEID" val="824"/>
</p:tagLst>
</file>

<file path=ppt/tags/tag32.xml><?xml version="1.0" encoding="utf-8"?>
<p:tagLst xmlns:p="http://schemas.openxmlformats.org/presentationml/2006/main">
  <p:tag name="AS_UNIQUEID" val="579"/>
</p:tagLst>
</file>

<file path=ppt/tags/tag320.xml><?xml version="1.0" encoding="utf-8"?>
<p:tagLst xmlns:p="http://schemas.openxmlformats.org/presentationml/2006/main">
  <p:tag name="AS_UNIQUEID" val="825"/>
</p:tagLst>
</file>

<file path=ppt/tags/tag321.xml><?xml version="1.0" encoding="utf-8"?>
<p:tagLst xmlns:p="http://schemas.openxmlformats.org/presentationml/2006/main">
  <p:tag name="AS_UNIQUEID" val="826"/>
</p:tagLst>
</file>

<file path=ppt/tags/tag322.xml><?xml version="1.0" encoding="utf-8"?>
<p:tagLst xmlns:p="http://schemas.openxmlformats.org/presentationml/2006/main">
  <p:tag name="AS_UNIQUEID" val="827"/>
</p:tagLst>
</file>

<file path=ppt/tags/tag323.xml><?xml version="1.0" encoding="utf-8"?>
<p:tagLst xmlns:p="http://schemas.openxmlformats.org/presentationml/2006/main">
  <p:tag name="AS_UNIQUEID" val="828"/>
</p:tagLst>
</file>

<file path=ppt/tags/tag324.xml><?xml version="1.0" encoding="utf-8"?>
<p:tagLst xmlns:p="http://schemas.openxmlformats.org/presentationml/2006/main">
  <p:tag name="AS_UNIQUEID" val="829"/>
</p:tagLst>
</file>

<file path=ppt/tags/tag325.xml><?xml version="1.0" encoding="utf-8"?>
<p:tagLst xmlns:p="http://schemas.openxmlformats.org/presentationml/2006/main">
  <p:tag name="AS_UNIQUEID" val="830"/>
</p:tagLst>
</file>

<file path=ppt/tags/tag326.xml><?xml version="1.0" encoding="utf-8"?>
<p:tagLst xmlns:p="http://schemas.openxmlformats.org/presentationml/2006/main">
  <p:tag name="AS_UNIQUEID" val="831"/>
</p:tagLst>
</file>

<file path=ppt/tags/tag327.xml><?xml version="1.0" encoding="utf-8"?>
<p:tagLst xmlns:p="http://schemas.openxmlformats.org/presentationml/2006/main">
  <p:tag name="AS_UNIQUEID" val="832"/>
</p:tagLst>
</file>

<file path=ppt/tags/tag328.xml><?xml version="1.0" encoding="utf-8"?>
<p:tagLst xmlns:p="http://schemas.openxmlformats.org/presentationml/2006/main">
  <p:tag name="AS_UNIQUEID" val="833"/>
</p:tagLst>
</file>

<file path=ppt/tags/tag329.xml><?xml version="1.0" encoding="utf-8"?>
<p:tagLst xmlns:p="http://schemas.openxmlformats.org/presentationml/2006/main">
  <p:tag name="AS_UNIQUEID" val="834"/>
</p:tagLst>
</file>

<file path=ppt/tags/tag33.xml><?xml version="1.0" encoding="utf-8"?>
<p:tagLst xmlns:p="http://schemas.openxmlformats.org/presentationml/2006/main">
  <p:tag name="AS_UNIQUEID" val="580"/>
</p:tagLst>
</file>

<file path=ppt/tags/tag330.xml><?xml version="1.0" encoding="utf-8"?>
<p:tagLst xmlns:p="http://schemas.openxmlformats.org/presentationml/2006/main">
  <p:tag name="AS_UNIQUEID" val="835"/>
</p:tagLst>
</file>

<file path=ppt/tags/tag331.xml><?xml version="1.0" encoding="utf-8"?>
<p:tagLst xmlns:p="http://schemas.openxmlformats.org/presentationml/2006/main">
  <p:tag name="AS_UNIQUEID" val="836"/>
</p:tagLst>
</file>

<file path=ppt/tags/tag332.xml><?xml version="1.0" encoding="utf-8"?>
<p:tagLst xmlns:p="http://schemas.openxmlformats.org/presentationml/2006/main">
  <p:tag name="AS_UNIQUEID" val="837"/>
</p:tagLst>
</file>

<file path=ppt/tags/tag333.xml><?xml version="1.0" encoding="utf-8"?>
<p:tagLst xmlns:p="http://schemas.openxmlformats.org/presentationml/2006/main">
  <p:tag name="AS_UNIQUEID" val="838"/>
</p:tagLst>
</file>

<file path=ppt/tags/tag334.xml><?xml version="1.0" encoding="utf-8"?>
<p:tagLst xmlns:p="http://schemas.openxmlformats.org/presentationml/2006/main">
  <p:tag name="AS_UNIQUEID" val="839"/>
</p:tagLst>
</file>

<file path=ppt/tags/tag335.xml><?xml version="1.0" encoding="utf-8"?>
<p:tagLst xmlns:p="http://schemas.openxmlformats.org/presentationml/2006/main">
  <p:tag name="AS_UNIQUEID" val="840"/>
</p:tagLst>
</file>

<file path=ppt/tags/tag336.xml><?xml version="1.0" encoding="utf-8"?>
<p:tagLst xmlns:p="http://schemas.openxmlformats.org/presentationml/2006/main">
  <p:tag name="AS_UNIQUEID" val="841"/>
</p:tagLst>
</file>

<file path=ppt/tags/tag337.xml><?xml version="1.0" encoding="utf-8"?>
<p:tagLst xmlns:p="http://schemas.openxmlformats.org/presentationml/2006/main">
  <p:tag name="AS_UNIQUEID" val="842"/>
</p:tagLst>
</file>

<file path=ppt/tags/tag338.xml><?xml version="1.0" encoding="utf-8"?>
<p:tagLst xmlns:p="http://schemas.openxmlformats.org/presentationml/2006/main">
  <p:tag name="AS_UNIQUEID" val="843"/>
</p:tagLst>
</file>

<file path=ppt/tags/tag339.xml><?xml version="1.0" encoding="utf-8"?>
<p:tagLst xmlns:p="http://schemas.openxmlformats.org/presentationml/2006/main">
  <p:tag name="AS_UNIQUEID" val="844"/>
</p:tagLst>
</file>

<file path=ppt/tags/tag34.xml><?xml version="1.0" encoding="utf-8"?>
<p:tagLst xmlns:p="http://schemas.openxmlformats.org/presentationml/2006/main">
  <p:tag name="AS_UNIQUEID" val="581"/>
</p:tagLst>
</file>

<file path=ppt/tags/tag340.xml><?xml version="1.0" encoding="utf-8"?>
<p:tagLst xmlns:p="http://schemas.openxmlformats.org/presentationml/2006/main">
  <p:tag name="AS_UNIQUEID" val="845"/>
</p:tagLst>
</file>

<file path=ppt/tags/tag341.xml><?xml version="1.0" encoding="utf-8"?>
<p:tagLst xmlns:p="http://schemas.openxmlformats.org/presentationml/2006/main">
  <p:tag name="AS_UNIQUEID" val="846"/>
</p:tagLst>
</file>

<file path=ppt/tags/tag342.xml><?xml version="1.0" encoding="utf-8"?>
<p:tagLst xmlns:p="http://schemas.openxmlformats.org/presentationml/2006/main">
  <p:tag name="AS_UNIQUEID" val="847"/>
</p:tagLst>
</file>

<file path=ppt/tags/tag343.xml><?xml version="1.0" encoding="utf-8"?>
<p:tagLst xmlns:p="http://schemas.openxmlformats.org/presentationml/2006/main">
  <p:tag name="AS_UNIQUEID" val="848"/>
</p:tagLst>
</file>

<file path=ppt/tags/tag344.xml><?xml version="1.0" encoding="utf-8"?>
<p:tagLst xmlns:p="http://schemas.openxmlformats.org/presentationml/2006/main">
  <p:tag name="AS_UNIQUEID" val="849"/>
</p:tagLst>
</file>

<file path=ppt/tags/tag345.xml><?xml version="1.0" encoding="utf-8"?>
<p:tagLst xmlns:p="http://schemas.openxmlformats.org/presentationml/2006/main">
  <p:tag name="AS_UNIQUEID" val="850"/>
</p:tagLst>
</file>

<file path=ppt/tags/tag346.xml><?xml version="1.0" encoding="utf-8"?>
<p:tagLst xmlns:p="http://schemas.openxmlformats.org/presentationml/2006/main">
  <p:tag name="AS_UNIQUEID" val="851"/>
</p:tagLst>
</file>

<file path=ppt/tags/tag347.xml><?xml version="1.0" encoding="utf-8"?>
<p:tagLst xmlns:p="http://schemas.openxmlformats.org/presentationml/2006/main">
  <p:tag name="AS_UNIQUEID" val="852"/>
</p:tagLst>
</file>

<file path=ppt/tags/tag348.xml><?xml version="1.0" encoding="utf-8"?>
<p:tagLst xmlns:p="http://schemas.openxmlformats.org/presentationml/2006/main">
  <p:tag name="AS_UNIQUEID" val="853"/>
</p:tagLst>
</file>

<file path=ppt/tags/tag349.xml><?xml version="1.0" encoding="utf-8"?>
<p:tagLst xmlns:p="http://schemas.openxmlformats.org/presentationml/2006/main">
  <p:tag name="AS_UNIQUEID" val="854"/>
</p:tagLst>
</file>

<file path=ppt/tags/tag35.xml><?xml version="1.0" encoding="utf-8"?>
<p:tagLst xmlns:p="http://schemas.openxmlformats.org/presentationml/2006/main">
  <p:tag name="AS_UNIQUEID" val="582"/>
</p:tagLst>
</file>

<file path=ppt/tags/tag350.xml><?xml version="1.0" encoding="utf-8"?>
<p:tagLst xmlns:p="http://schemas.openxmlformats.org/presentationml/2006/main">
  <p:tag name="AS_UNIQUEID" val="855"/>
</p:tagLst>
</file>

<file path=ppt/tags/tag351.xml><?xml version="1.0" encoding="utf-8"?>
<p:tagLst xmlns:p="http://schemas.openxmlformats.org/presentationml/2006/main">
  <p:tag name="AS_UNIQUEID" val="856"/>
</p:tagLst>
</file>

<file path=ppt/tags/tag352.xml><?xml version="1.0" encoding="utf-8"?>
<p:tagLst xmlns:p="http://schemas.openxmlformats.org/presentationml/2006/main">
  <p:tag name="AS_UNIQUEID" val="857"/>
</p:tagLst>
</file>

<file path=ppt/tags/tag353.xml><?xml version="1.0" encoding="utf-8"?>
<p:tagLst xmlns:p="http://schemas.openxmlformats.org/presentationml/2006/main">
  <p:tag name="AS_UNIQUEID" val="858"/>
</p:tagLst>
</file>

<file path=ppt/tags/tag354.xml><?xml version="1.0" encoding="utf-8"?>
<p:tagLst xmlns:p="http://schemas.openxmlformats.org/presentationml/2006/main">
  <p:tag name="AS_UNIQUEID" val="859"/>
</p:tagLst>
</file>

<file path=ppt/tags/tag355.xml><?xml version="1.0" encoding="utf-8"?>
<p:tagLst xmlns:p="http://schemas.openxmlformats.org/presentationml/2006/main">
  <p:tag name="AS_UNIQUEID" val="860"/>
</p:tagLst>
</file>

<file path=ppt/tags/tag356.xml><?xml version="1.0" encoding="utf-8"?>
<p:tagLst xmlns:p="http://schemas.openxmlformats.org/presentationml/2006/main">
  <p:tag name="AS_UNIQUEID" val="861"/>
</p:tagLst>
</file>

<file path=ppt/tags/tag357.xml><?xml version="1.0" encoding="utf-8"?>
<p:tagLst xmlns:p="http://schemas.openxmlformats.org/presentationml/2006/main">
  <p:tag name="AS_UNIQUEID" val="862"/>
</p:tagLst>
</file>

<file path=ppt/tags/tag358.xml><?xml version="1.0" encoding="utf-8"?>
<p:tagLst xmlns:p="http://schemas.openxmlformats.org/presentationml/2006/main">
  <p:tag name="AS_UNIQUEID" val="863"/>
</p:tagLst>
</file>

<file path=ppt/tags/tag359.xml><?xml version="1.0" encoding="utf-8"?>
<p:tagLst xmlns:p="http://schemas.openxmlformats.org/presentationml/2006/main">
  <p:tag name="AS_UNIQUEID" val="864"/>
</p:tagLst>
</file>

<file path=ppt/tags/tag36.xml><?xml version="1.0" encoding="utf-8"?>
<p:tagLst xmlns:p="http://schemas.openxmlformats.org/presentationml/2006/main">
  <p:tag name="AS_UNIQUEID" val="583"/>
</p:tagLst>
</file>

<file path=ppt/tags/tag360.xml><?xml version="1.0" encoding="utf-8"?>
<p:tagLst xmlns:p="http://schemas.openxmlformats.org/presentationml/2006/main">
  <p:tag name="AS_UNIQUEID" val="865"/>
</p:tagLst>
</file>

<file path=ppt/tags/tag361.xml><?xml version="1.0" encoding="utf-8"?>
<p:tagLst xmlns:p="http://schemas.openxmlformats.org/presentationml/2006/main">
  <p:tag name="AS_UNIQUEID" val="866"/>
</p:tagLst>
</file>

<file path=ppt/tags/tag362.xml><?xml version="1.0" encoding="utf-8"?>
<p:tagLst xmlns:p="http://schemas.openxmlformats.org/presentationml/2006/main">
  <p:tag name="AS_UNIQUEID" val="867"/>
</p:tagLst>
</file>

<file path=ppt/tags/tag363.xml><?xml version="1.0" encoding="utf-8"?>
<p:tagLst xmlns:p="http://schemas.openxmlformats.org/presentationml/2006/main">
  <p:tag name="AS_UNIQUEID" val="868"/>
</p:tagLst>
</file>

<file path=ppt/tags/tag364.xml><?xml version="1.0" encoding="utf-8"?>
<p:tagLst xmlns:p="http://schemas.openxmlformats.org/presentationml/2006/main">
  <p:tag name="AS_UNIQUEID" val="869"/>
</p:tagLst>
</file>

<file path=ppt/tags/tag365.xml><?xml version="1.0" encoding="utf-8"?>
<p:tagLst xmlns:p="http://schemas.openxmlformats.org/presentationml/2006/main">
  <p:tag name="AS_UNIQUEID" val="870"/>
</p:tagLst>
</file>

<file path=ppt/tags/tag366.xml><?xml version="1.0" encoding="utf-8"?>
<p:tagLst xmlns:p="http://schemas.openxmlformats.org/presentationml/2006/main">
  <p:tag name="AS_UNIQUEID" val="871"/>
</p:tagLst>
</file>

<file path=ppt/tags/tag367.xml><?xml version="1.0" encoding="utf-8"?>
<p:tagLst xmlns:p="http://schemas.openxmlformats.org/presentationml/2006/main">
  <p:tag name="AS_UNIQUEID" val="872"/>
</p:tagLst>
</file>

<file path=ppt/tags/tag368.xml><?xml version="1.0" encoding="utf-8"?>
<p:tagLst xmlns:p="http://schemas.openxmlformats.org/presentationml/2006/main">
  <p:tag name="AS_UNIQUEID" val="873"/>
</p:tagLst>
</file>

<file path=ppt/tags/tag369.xml><?xml version="1.0" encoding="utf-8"?>
<p:tagLst xmlns:p="http://schemas.openxmlformats.org/presentationml/2006/main">
  <p:tag name="AS_UNIQUEID" val="874"/>
</p:tagLst>
</file>

<file path=ppt/tags/tag37.xml><?xml version="1.0" encoding="utf-8"?>
<p:tagLst xmlns:p="http://schemas.openxmlformats.org/presentationml/2006/main">
  <p:tag name="AS_UNIQUEID" val="584"/>
</p:tagLst>
</file>

<file path=ppt/tags/tag370.xml><?xml version="1.0" encoding="utf-8"?>
<p:tagLst xmlns:p="http://schemas.openxmlformats.org/presentationml/2006/main">
  <p:tag name="AS_UNIQUEID" val="875"/>
</p:tagLst>
</file>

<file path=ppt/tags/tag371.xml><?xml version="1.0" encoding="utf-8"?>
<p:tagLst xmlns:p="http://schemas.openxmlformats.org/presentationml/2006/main">
  <p:tag name="AS_UNIQUEID" val="876"/>
</p:tagLst>
</file>

<file path=ppt/tags/tag372.xml><?xml version="1.0" encoding="utf-8"?>
<p:tagLst xmlns:p="http://schemas.openxmlformats.org/presentationml/2006/main">
  <p:tag name="AS_UNIQUEID" val="877"/>
</p:tagLst>
</file>

<file path=ppt/tags/tag373.xml><?xml version="1.0" encoding="utf-8"?>
<p:tagLst xmlns:p="http://schemas.openxmlformats.org/presentationml/2006/main">
  <p:tag name="AS_UNIQUEID" val="878"/>
</p:tagLst>
</file>

<file path=ppt/tags/tag374.xml><?xml version="1.0" encoding="utf-8"?>
<p:tagLst xmlns:p="http://schemas.openxmlformats.org/presentationml/2006/main">
  <p:tag name="AS_UNIQUEID" val="879"/>
</p:tagLst>
</file>

<file path=ppt/tags/tag375.xml><?xml version="1.0" encoding="utf-8"?>
<p:tagLst xmlns:p="http://schemas.openxmlformats.org/presentationml/2006/main">
  <p:tag name="AS_UNIQUEID" val="880"/>
</p:tagLst>
</file>

<file path=ppt/tags/tag376.xml><?xml version="1.0" encoding="utf-8"?>
<p:tagLst xmlns:p="http://schemas.openxmlformats.org/presentationml/2006/main">
  <p:tag name="AS_UNIQUEID" val="881"/>
</p:tagLst>
</file>

<file path=ppt/tags/tag377.xml><?xml version="1.0" encoding="utf-8"?>
<p:tagLst xmlns:p="http://schemas.openxmlformats.org/presentationml/2006/main">
  <p:tag name="AS_UNIQUEID" val="882"/>
</p:tagLst>
</file>

<file path=ppt/tags/tag378.xml><?xml version="1.0" encoding="utf-8"?>
<p:tagLst xmlns:p="http://schemas.openxmlformats.org/presentationml/2006/main">
  <p:tag name="AS_UNIQUEID" val="432"/>
</p:tagLst>
</file>

<file path=ppt/tags/tag379.xml><?xml version="1.0" encoding="utf-8"?>
<p:tagLst xmlns:p="http://schemas.openxmlformats.org/presentationml/2006/main">
  <p:tag name="AS_UNIQUEID" val="433"/>
</p:tagLst>
</file>

<file path=ppt/tags/tag38.xml><?xml version="1.0" encoding="utf-8"?>
<p:tagLst xmlns:p="http://schemas.openxmlformats.org/presentationml/2006/main">
  <p:tag name="AS_UNIQUEID" val="585"/>
</p:tagLst>
</file>

<file path=ppt/tags/tag380.xml><?xml version="1.0" encoding="utf-8"?>
<p:tagLst xmlns:p="http://schemas.openxmlformats.org/presentationml/2006/main">
  <p:tag name="AS_UNIQUEID" val="434"/>
</p:tagLst>
</file>

<file path=ppt/tags/tag381.xml><?xml version="1.0" encoding="utf-8"?>
<p:tagLst xmlns:p="http://schemas.openxmlformats.org/presentationml/2006/main">
  <p:tag name="AS_UNIQUEID" val="435"/>
</p:tagLst>
</file>

<file path=ppt/tags/tag382.xml><?xml version="1.0" encoding="utf-8"?>
<p:tagLst xmlns:p="http://schemas.openxmlformats.org/presentationml/2006/main">
  <p:tag name="AS_UNIQUEID" val="436"/>
</p:tagLst>
</file>

<file path=ppt/tags/tag383.xml><?xml version="1.0" encoding="utf-8"?>
<p:tagLst xmlns:p="http://schemas.openxmlformats.org/presentationml/2006/main">
  <p:tag name="AS_UNIQUEID" val="883"/>
</p:tagLst>
</file>

<file path=ppt/tags/tag384.xml><?xml version="1.0" encoding="utf-8"?>
<p:tagLst xmlns:p="http://schemas.openxmlformats.org/presentationml/2006/main">
  <p:tag name="AS_UNIQUEID" val="442"/>
</p:tagLst>
</file>

<file path=ppt/tags/tag385.xml><?xml version="1.0" encoding="utf-8"?>
<p:tagLst xmlns:p="http://schemas.openxmlformats.org/presentationml/2006/main">
  <p:tag name="AS_UNIQUEID" val="443"/>
</p:tagLst>
</file>

<file path=ppt/tags/tag386.xml><?xml version="1.0" encoding="utf-8"?>
<p:tagLst xmlns:p="http://schemas.openxmlformats.org/presentationml/2006/main">
  <p:tag name="AS_UNIQUEID" val="444"/>
</p:tagLst>
</file>

<file path=ppt/tags/tag387.xml><?xml version="1.0" encoding="utf-8"?>
<p:tagLst xmlns:p="http://schemas.openxmlformats.org/presentationml/2006/main">
  <p:tag name="AS_UNIQUEID" val="445"/>
</p:tagLst>
</file>

<file path=ppt/tags/tag388.xml><?xml version="1.0" encoding="utf-8"?>
<p:tagLst xmlns:p="http://schemas.openxmlformats.org/presentationml/2006/main">
  <p:tag name="AS_UNIQUEID" val="446"/>
</p:tagLst>
</file>

<file path=ppt/tags/tag389.xml><?xml version="1.0" encoding="utf-8"?>
<p:tagLst xmlns:p="http://schemas.openxmlformats.org/presentationml/2006/main">
  <p:tag name="AS_UNIQUEID" val="884"/>
</p:tagLst>
</file>

<file path=ppt/tags/tag39.xml><?xml version="1.0" encoding="utf-8"?>
<p:tagLst xmlns:p="http://schemas.openxmlformats.org/presentationml/2006/main">
  <p:tag name="AS_UNIQUEID" val="586"/>
</p:tagLst>
</file>

<file path=ppt/tags/tag390.xml><?xml version="1.0" encoding="utf-8"?>
<p:tagLst xmlns:p="http://schemas.openxmlformats.org/presentationml/2006/main">
  <p:tag name="AS_UNIQUEID" val="454"/>
</p:tagLst>
</file>

<file path=ppt/tags/tag391.xml><?xml version="1.0" encoding="utf-8"?>
<p:tagLst xmlns:p="http://schemas.openxmlformats.org/presentationml/2006/main">
  <p:tag name="AS_UNIQUEID" val="455"/>
</p:tagLst>
</file>

<file path=ppt/tags/tag392.xml><?xml version="1.0" encoding="utf-8"?>
<p:tagLst xmlns:p="http://schemas.openxmlformats.org/presentationml/2006/main">
  <p:tag name="AS_UNIQUEID" val="456"/>
</p:tagLst>
</file>

<file path=ppt/tags/tag393.xml><?xml version="1.0" encoding="utf-8"?>
<p:tagLst xmlns:p="http://schemas.openxmlformats.org/presentationml/2006/main">
  <p:tag name="AS_UNIQUEID" val="885"/>
</p:tagLst>
</file>

<file path=ppt/tags/tag394.xml><?xml version="1.0" encoding="utf-8"?>
<p:tagLst xmlns:p="http://schemas.openxmlformats.org/presentationml/2006/main">
  <p:tag name="AS_UNIQUEID" val="886"/>
</p:tagLst>
</file>

<file path=ppt/tags/tag395.xml><?xml version="1.0" encoding="utf-8"?>
<p:tagLst xmlns:p="http://schemas.openxmlformats.org/presentationml/2006/main">
  <p:tag name="AS_UNIQUEID" val="887"/>
</p:tagLst>
</file>

<file path=ppt/tags/tag396.xml><?xml version="1.0" encoding="utf-8"?>
<p:tagLst xmlns:p="http://schemas.openxmlformats.org/presentationml/2006/main">
  <p:tag name="AS_UNIQUEID" val="888"/>
</p:tagLst>
</file>

<file path=ppt/tags/tag397.xml><?xml version="1.0" encoding="utf-8"?>
<p:tagLst xmlns:p="http://schemas.openxmlformats.org/presentationml/2006/main">
  <p:tag name="AS_UNIQUEID" val="889"/>
</p:tagLst>
</file>

<file path=ppt/tags/tag398.xml><?xml version="1.0" encoding="utf-8"?>
<p:tagLst xmlns:p="http://schemas.openxmlformats.org/presentationml/2006/main">
  <p:tag name="AS_UNIQUEID" val="890"/>
</p:tagLst>
</file>

<file path=ppt/tags/tag399.xml><?xml version="1.0" encoding="utf-8"?>
<p:tagLst xmlns:p="http://schemas.openxmlformats.org/presentationml/2006/main">
  <p:tag name="AS_UNIQUEID" val="891"/>
</p:tagLst>
</file>

<file path=ppt/tags/tag4.xml><?xml version="1.0" encoding="utf-8"?>
<p:tagLst xmlns:p="http://schemas.openxmlformats.org/presentationml/2006/main">
  <p:tag name="AS_UNIQUEID" val="551"/>
</p:tagLst>
</file>

<file path=ppt/tags/tag40.xml><?xml version="1.0" encoding="utf-8"?>
<p:tagLst xmlns:p="http://schemas.openxmlformats.org/presentationml/2006/main">
  <p:tag name="AS_UNIQUEID" val="587"/>
</p:tagLst>
</file>

<file path=ppt/tags/tag400.xml><?xml version="1.0" encoding="utf-8"?>
<p:tagLst xmlns:p="http://schemas.openxmlformats.org/presentationml/2006/main">
  <p:tag name="AS_UNIQUEID" val="892"/>
</p:tagLst>
</file>

<file path=ppt/tags/tag401.xml><?xml version="1.0" encoding="utf-8"?>
<p:tagLst xmlns:p="http://schemas.openxmlformats.org/presentationml/2006/main">
  <p:tag name="AS_UNIQUEID" val="893"/>
</p:tagLst>
</file>

<file path=ppt/tags/tag402.xml><?xml version="1.0" encoding="utf-8"?>
<p:tagLst xmlns:p="http://schemas.openxmlformats.org/presentationml/2006/main">
  <p:tag name="AS_UNIQUEID" val="894"/>
</p:tagLst>
</file>

<file path=ppt/tags/tag403.xml><?xml version="1.0" encoding="utf-8"?>
<p:tagLst xmlns:p="http://schemas.openxmlformats.org/presentationml/2006/main">
  <p:tag name="AS_UNIQUEID" val="895"/>
</p:tagLst>
</file>

<file path=ppt/tags/tag404.xml><?xml version="1.0" encoding="utf-8"?>
<p:tagLst xmlns:p="http://schemas.openxmlformats.org/presentationml/2006/main">
  <p:tag name="AS_UNIQUEID" val="896"/>
</p:tagLst>
</file>

<file path=ppt/tags/tag405.xml><?xml version="1.0" encoding="utf-8"?>
<p:tagLst xmlns:p="http://schemas.openxmlformats.org/presentationml/2006/main">
  <p:tag name="AS_UNIQUEID" val="897"/>
</p:tagLst>
</file>

<file path=ppt/tags/tag406.xml><?xml version="1.0" encoding="utf-8"?>
<p:tagLst xmlns:p="http://schemas.openxmlformats.org/presentationml/2006/main">
  <p:tag name="AS_UNIQUEID" val="898"/>
</p:tagLst>
</file>

<file path=ppt/tags/tag407.xml><?xml version="1.0" encoding="utf-8"?>
<p:tagLst xmlns:p="http://schemas.openxmlformats.org/presentationml/2006/main">
  <p:tag name="AS_UNIQUEID" val="899"/>
</p:tagLst>
</file>

<file path=ppt/tags/tag408.xml><?xml version="1.0" encoding="utf-8"?>
<p:tagLst xmlns:p="http://schemas.openxmlformats.org/presentationml/2006/main">
  <p:tag name="AS_UNIQUEID" val="900"/>
</p:tagLst>
</file>

<file path=ppt/tags/tag409.xml><?xml version="1.0" encoding="utf-8"?>
<p:tagLst xmlns:p="http://schemas.openxmlformats.org/presentationml/2006/main">
  <p:tag name="AS_UNIQUEID" val="463"/>
</p:tagLst>
</file>

<file path=ppt/tags/tag41.xml><?xml version="1.0" encoding="utf-8"?>
<p:tagLst xmlns:p="http://schemas.openxmlformats.org/presentationml/2006/main">
  <p:tag name="AS_UNIQUEID" val="588"/>
</p:tagLst>
</file>

<file path=ppt/tags/tag410.xml><?xml version="1.0" encoding="utf-8"?>
<p:tagLst xmlns:p="http://schemas.openxmlformats.org/presentationml/2006/main">
  <p:tag name="AS_UNIQUEID" val="465"/>
</p:tagLst>
</file>

<file path=ppt/tags/tag411.xml><?xml version="1.0" encoding="utf-8"?>
<p:tagLst xmlns:p="http://schemas.openxmlformats.org/presentationml/2006/main">
  <p:tag name="AS_UNIQUEID" val="901"/>
</p:tagLst>
</file>

<file path=ppt/tags/tag412.xml><?xml version="1.0" encoding="utf-8"?>
<p:tagLst xmlns:p="http://schemas.openxmlformats.org/presentationml/2006/main">
  <p:tag name="AS_UNIQUEID" val="485"/>
</p:tagLst>
</file>

<file path=ppt/tags/tag413.xml><?xml version="1.0" encoding="utf-8"?>
<p:tagLst xmlns:p="http://schemas.openxmlformats.org/presentationml/2006/main">
  <p:tag name="AS_UNIQUEID" val="486"/>
</p:tagLst>
</file>

<file path=ppt/tags/tag414.xml><?xml version="1.0" encoding="utf-8"?>
<p:tagLst xmlns:p="http://schemas.openxmlformats.org/presentationml/2006/main">
  <p:tag name="AS_UNIQUEID" val="487"/>
</p:tagLst>
</file>

<file path=ppt/tags/tag415.xml><?xml version="1.0" encoding="utf-8"?>
<p:tagLst xmlns:p="http://schemas.openxmlformats.org/presentationml/2006/main">
  <p:tag name="AS_UNIQUEID" val="488"/>
</p:tagLst>
</file>

<file path=ppt/tags/tag416.xml><?xml version="1.0" encoding="utf-8"?>
<p:tagLst xmlns:p="http://schemas.openxmlformats.org/presentationml/2006/main">
  <p:tag name="AS_UNIQUEID" val="902"/>
</p:tagLst>
</file>

<file path=ppt/tags/tag417.xml><?xml version="1.0" encoding="utf-8"?>
<p:tagLst xmlns:p="http://schemas.openxmlformats.org/presentationml/2006/main">
  <p:tag name="AS_UNIQUEID" val="489"/>
</p:tagLst>
</file>

<file path=ppt/tags/tag418.xml><?xml version="1.0" encoding="utf-8"?>
<p:tagLst xmlns:p="http://schemas.openxmlformats.org/presentationml/2006/main">
  <p:tag name="AS_UNIQUEID" val="490"/>
</p:tagLst>
</file>

<file path=ppt/tags/tag419.xml><?xml version="1.0" encoding="utf-8"?>
<p:tagLst xmlns:p="http://schemas.openxmlformats.org/presentationml/2006/main">
  <p:tag name="AS_UNIQUEID" val="491"/>
</p:tagLst>
</file>

<file path=ppt/tags/tag42.xml><?xml version="1.0" encoding="utf-8"?>
<p:tagLst xmlns:p="http://schemas.openxmlformats.org/presentationml/2006/main">
  <p:tag name="AS_UNIQUEID" val="589"/>
</p:tagLst>
</file>

<file path=ppt/tags/tag420.xml><?xml version="1.0" encoding="utf-8"?>
<p:tagLst xmlns:p="http://schemas.openxmlformats.org/presentationml/2006/main">
  <p:tag name="AS_UNIQUEID" val="492"/>
</p:tagLst>
</file>

<file path=ppt/tags/tag421.xml><?xml version="1.0" encoding="utf-8"?>
<p:tagLst xmlns:p="http://schemas.openxmlformats.org/presentationml/2006/main">
  <p:tag name="AS_UNIQUEID" val="493"/>
</p:tagLst>
</file>

<file path=ppt/tags/tag422.xml><?xml version="1.0" encoding="utf-8"?>
<p:tagLst xmlns:p="http://schemas.openxmlformats.org/presentationml/2006/main">
  <p:tag name="AS_UNIQUEID" val="494"/>
</p:tagLst>
</file>

<file path=ppt/tags/tag423.xml><?xml version="1.0" encoding="utf-8"?>
<p:tagLst xmlns:p="http://schemas.openxmlformats.org/presentationml/2006/main">
  <p:tag name="AS_UNIQUEID" val="903"/>
</p:tagLst>
</file>

<file path=ppt/tags/tag424.xml><?xml version="1.0" encoding="utf-8"?>
<p:tagLst xmlns:p="http://schemas.openxmlformats.org/presentationml/2006/main">
  <p:tag name="AS_UNIQUEID" val="495"/>
</p:tagLst>
</file>

<file path=ppt/tags/tag425.xml><?xml version="1.0" encoding="utf-8"?>
<p:tagLst xmlns:p="http://schemas.openxmlformats.org/presentationml/2006/main">
  <p:tag name="AS_UNIQUEID" val="496"/>
</p:tagLst>
</file>

<file path=ppt/tags/tag426.xml><?xml version="1.0" encoding="utf-8"?>
<p:tagLst xmlns:p="http://schemas.openxmlformats.org/presentationml/2006/main">
  <p:tag name="AS_UNIQUEID" val="497"/>
</p:tagLst>
</file>

<file path=ppt/tags/tag427.xml><?xml version="1.0" encoding="utf-8"?>
<p:tagLst xmlns:p="http://schemas.openxmlformats.org/presentationml/2006/main">
  <p:tag name="AS_UNIQUEID" val="498"/>
</p:tagLst>
</file>

<file path=ppt/tags/tag428.xml><?xml version="1.0" encoding="utf-8"?>
<p:tagLst xmlns:p="http://schemas.openxmlformats.org/presentationml/2006/main">
  <p:tag name="AS_UNIQUEID" val="904"/>
</p:tagLst>
</file>

<file path=ppt/tags/tag429.xml><?xml version="1.0" encoding="utf-8"?>
<p:tagLst xmlns:p="http://schemas.openxmlformats.org/presentationml/2006/main">
  <p:tag name="AS_UNIQUEID" val="499"/>
</p:tagLst>
</file>

<file path=ppt/tags/tag43.xml><?xml version="1.0" encoding="utf-8"?>
<p:tagLst xmlns:p="http://schemas.openxmlformats.org/presentationml/2006/main">
  <p:tag name="AS_UNIQUEID" val="590"/>
</p:tagLst>
</file>

<file path=ppt/tags/tag430.xml><?xml version="1.0" encoding="utf-8"?>
<p:tagLst xmlns:p="http://schemas.openxmlformats.org/presentationml/2006/main">
  <p:tag name="AS_UNIQUEID" val="500"/>
</p:tagLst>
</file>

<file path=ppt/tags/tag431.xml><?xml version="1.0" encoding="utf-8"?>
<p:tagLst xmlns:p="http://schemas.openxmlformats.org/presentationml/2006/main">
  <p:tag name="AS_UNIQUEID" val="501"/>
</p:tagLst>
</file>

<file path=ppt/tags/tag432.xml><?xml version="1.0" encoding="utf-8"?>
<p:tagLst xmlns:p="http://schemas.openxmlformats.org/presentationml/2006/main">
  <p:tag name="AS_UNIQUEID" val="502"/>
</p:tagLst>
</file>

<file path=ppt/tags/tag433.xml><?xml version="1.0" encoding="utf-8"?>
<p:tagLst xmlns:p="http://schemas.openxmlformats.org/presentationml/2006/main">
  <p:tag name="AS_UNIQUEID" val="905"/>
</p:tagLst>
</file>

<file path=ppt/tags/tag434.xml><?xml version="1.0" encoding="utf-8"?>
<p:tagLst xmlns:p="http://schemas.openxmlformats.org/presentationml/2006/main">
  <p:tag name="AS_UNIQUEID" val="503"/>
</p:tagLst>
</file>

<file path=ppt/tags/tag435.xml><?xml version="1.0" encoding="utf-8"?>
<p:tagLst xmlns:p="http://schemas.openxmlformats.org/presentationml/2006/main">
  <p:tag name="AS_UNIQUEID" val="504"/>
</p:tagLst>
</file>

<file path=ppt/tags/tag436.xml><?xml version="1.0" encoding="utf-8"?>
<p:tagLst xmlns:p="http://schemas.openxmlformats.org/presentationml/2006/main">
  <p:tag name="AS_UNIQUEID" val="906"/>
</p:tagLst>
</file>

<file path=ppt/tags/tag437.xml><?xml version="1.0" encoding="utf-8"?>
<p:tagLst xmlns:p="http://schemas.openxmlformats.org/presentationml/2006/main">
  <p:tag name="AS_UNIQUEID" val="505"/>
</p:tagLst>
</file>

<file path=ppt/tags/tag438.xml><?xml version="1.0" encoding="utf-8"?>
<p:tagLst xmlns:p="http://schemas.openxmlformats.org/presentationml/2006/main">
  <p:tag name="AS_UNIQUEID" val="506"/>
</p:tagLst>
</file>

<file path=ppt/tags/tag439.xml><?xml version="1.0" encoding="utf-8"?>
<p:tagLst xmlns:p="http://schemas.openxmlformats.org/presentationml/2006/main">
  <p:tag name="AS_UNIQUEID" val="507"/>
</p:tagLst>
</file>

<file path=ppt/tags/tag44.xml><?xml version="1.0" encoding="utf-8"?>
<p:tagLst xmlns:p="http://schemas.openxmlformats.org/presentationml/2006/main">
  <p:tag name="AS_UNIQUEID" val="591"/>
</p:tagLst>
</file>

<file path=ppt/tags/tag440.xml><?xml version="1.0" encoding="utf-8"?>
<p:tagLst xmlns:p="http://schemas.openxmlformats.org/presentationml/2006/main">
  <p:tag name="AS_UNIQUEID" val="508"/>
</p:tagLst>
</file>

<file path=ppt/tags/tag441.xml><?xml version="1.0" encoding="utf-8"?>
<p:tagLst xmlns:p="http://schemas.openxmlformats.org/presentationml/2006/main">
  <p:tag name="AS_UNIQUEID" val="509"/>
</p:tagLst>
</file>

<file path=ppt/tags/tag442.xml><?xml version="1.0" encoding="utf-8"?>
<p:tagLst xmlns:p="http://schemas.openxmlformats.org/presentationml/2006/main">
  <p:tag name="AS_UNIQUEID" val="419"/>
</p:tagLst>
</file>

<file path=ppt/tags/tag443.xml><?xml version="1.0" encoding="utf-8"?>
<p:tagLst xmlns:p="http://schemas.openxmlformats.org/presentationml/2006/main">
  <p:tag name="AS_UNIQUEID" val="907"/>
</p:tagLst>
</file>

<file path=ppt/tags/tag444.xml><?xml version="1.0" encoding="utf-8"?>
<p:tagLst xmlns:p="http://schemas.openxmlformats.org/presentationml/2006/main">
  <p:tag name="AS_UNIQUEID" val="908"/>
</p:tagLst>
</file>

<file path=ppt/tags/tag445.xml><?xml version="1.0" encoding="utf-8"?>
<p:tagLst xmlns:p="http://schemas.openxmlformats.org/presentationml/2006/main">
  <p:tag name="AS_UNIQUEID" val="909"/>
</p:tagLst>
</file>

<file path=ppt/tags/tag446.xml><?xml version="1.0" encoding="utf-8"?>
<p:tagLst xmlns:p="http://schemas.openxmlformats.org/presentationml/2006/main">
  <p:tag name="AS_UNIQUEID" val="910"/>
</p:tagLst>
</file>

<file path=ppt/tags/tag447.xml><?xml version="1.0" encoding="utf-8"?>
<p:tagLst xmlns:p="http://schemas.openxmlformats.org/presentationml/2006/main">
  <p:tag name="AS_UNIQUEID" val="911"/>
</p:tagLst>
</file>

<file path=ppt/tags/tag448.xml><?xml version="1.0" encoding="utf-8"?>
<p:tagLst xmlns:p="http://schemas.openxmlformats.org/presentationml/2006/main">
  <p:tag name="AS_UNIQUEID" val="912"/>
</p:tagLst>
</file>

<file path=ppt/tags/tag449.xml><?xml version="1.0" encoding="utf-8"?>
<p:tagLst xmlns:p="http://schemas.openxmlformats.org/presentationml/2006/main">
  <p:tag name="AS_UNIQUEID" val="913"/>
</p:tagLst>
</file>

<file path=ppt/tags/tag45.xml><?xml version="1.0" encoding="utf-8"?>
<p:tagLst xmlns:p="http://schemas.openxmlformats.org/presentationml/2006/main">
  <p:tag name="AS_UNIQUEID" val="592"/>
</p:tagLst>
</file>

<file path=ppt/tags/tag450.xml><?xml version="1.0" encoding="utf-8"?>
<p:tagLst xmlns:p="http://schemas.openxmlformats.org/presentationml/2006/main">
  <p:tag name="AS_UNIQUEID" val="914"/>
</p:tagLst>
</file>

<file path=ppt/tags/tag451.xml><?xml version="1.0" encoding="utf-8"?>
<p:tagLst xmlns:p="http://schemas.openxmlformats.org/presentationml/2006/main">
  <p:tag name="AS_UNIQUEID" val="915"/>
</p:tagLst>
</file>

<file path=ppt/tags/tag452.xml><?xml version="1.0" encoding="utf-8"?>
<p:tagLst xmlns:p="http://schemas.openxmlformats.org/presentationml/2006/main">
  <p:tag name="AS_UNIQUEID" val="916"/>
</p:tagLst>
</file>

<file path=ppt/tags/tag453.xml><?xml version="1.0" encoding="utf-8"?>
<p:tagLst xmlns:p="http://schemas.openxmlformats.org/presentationml/2006/main">
  <p:tag name="AS_UNIQUEID" val="917"/>
</p:tagLst>
</file>

<file path=ppt/tags/tag454.xml><?xml version="1.0" encoding="utf-8"?>
<p:tagLst xmlns:p="http://schemas.openxmlformats.org/presentationml/2006/main">
  <p:tag name="AS_UNIQUEID" val="918"/>
</p:tagLst>
</file>

<file path=ppt/tags/tag455.xml><?xml version="1.0" encoding="utf-8"?>
<p:tagLst xmlns:p="http://schemas.openxmlformats.org/presentationml/2006/main">
  <p:tag name="AS_UNIQUEID" val="514"/>
</p:tagLst>
</file>

<file path=ppt/tags/tag456.xml><?xml version="1.0" encoding="utf-8"?>
<p:tagLst xmlns:p="http://schemas.openxmlformats.org/presentationml/2006/main">
  <p:tag name="AS_UNIQUEID" val="515"/>
</p:tagLst>
</file>

<file path=ppt/tags/tag457.xml><?xml version="1.0" encoding="utf-8"?>
<p:tagLst xmlns:p="http://schemas.openxmlformats.org/presentationml/2006/main">
  <p:tag name="AS_UNIQUEID" val="516"/>
</p:tagLst>
</file>

<file path=ppt/tags/tag458.xml><?xml version="1.0" encoding="utf-8"?>
<p:tagLst xmlns:p="http://schemas.openxmlformats.org/presentationml/2006/main">
  <p:tag name="AS_UNIQUEID" val="412"/>
</p:tagLst>
</file>

<file path=ppt/tags/tag459.xml><?xml version="1.0" encoding="utf-8"?>
<p:tagLst xmlns:p="http://schemas.openxmlformats.org/presentationml/2006/main">
  <p:tag name="AS_UNIQUEID" val="919"/>
</p:tagLst>
</file>

<file path=ppt/tags/tag46.xml><?xml version="1.0" encoding="utf-8"?>
<p:tagLst xmlns:p="http://schemas.openxmlformats.org/presentationml/2006/main">
  <p:tag name="AS_UNIQUEID" val="593"/>
</p:tagLst>
</file>

<file path=ppt/tags/tag460.xml><?xml version="1.0" encoding="utf-8"?>
<p:tagLst xmlns:p="http://schemas.openxmlformats.org/presentationml/2006/main">
  <p:tag name="AS_UNIQUEID" val="517"/>
</p:tagLst>
</file>

<file path=ppt/tags/tag461.xml><?xml version="1.0" encoding="utf-8"?>
<p:tagLst xmlns:p="http://schemas.openxmlformats.org/presentationml/2006/main">
  <p:tag name="AS_UNIQUEID" val="518"/>
</p:tagLst>
</file>

<file path=ppt/tags/tag462.xml><?xml version="1.0" encoding="utf-8"?>
<p:tagLst xmlns:p="http://schemas.openxmlformats.org/presentationml/2006/main">
  <p:tag name="AS_UNIQUEID" val="519"/>
</p:tagLst>
</file>

<file path=ppt/tags/tag463.xml><?xml version="1.0" encoding="utf-8"?>
<p:tagLst xmlns:p="http://schemas.openxmlformats.org/presentationml/2006/main">
  <p:tag name="AS_UNIQUEID" val="410"/>
</p:tagLst>
</file>

<file path=ppt/tags/tag464.xml><?xml version="1.0" encoding="utf-8"?>
<p:tagLst xmlns:p="http://schemas.openxmlformats.org/presentationml/2006/main">
  <p:tag name="AS_UNIQUEID" val="920"/>
</p:tagLst>
</file>

<file path=ppt/tags/tag465.xml><?xml version="1.0" encoding="utf-8"?>
<p:tagLst xmlns:p="http://schemas.openxmlformats.org/presentationml/2006/main">
  <p:tag name="AS_UNIQUEID" val="520"/>
</p:tagLst>
</file>

<file path=ppt/tags/tag466.xml><?xml version="1.0" encoding="utf-8"?>
<p:tagLst xmlns:p="http://schemas.openxmlformats.org/presentationml/2006/main">
  <p:tag name="AS_UNIQUEID" val="521"/>
</p:tagLst>
</file>

<file path=ppt/tags/tag467.xml><?xml version="1.0" encoding="utf-8"?>
<p:tagLst xmlns:p="http://schemas.openxmlformats.org/presentationml/2006/main">
  <p:tag name="AS_UNIQUEID" val="522"/>
</p:tagLst>
</file>

<file path=ppt/tags/tag468.xml><?xml version="1.0" encoding="utf-8"?>
<p:tagLst xmlns:p="http://schemas.openxmlformats.org/presentationml/2006/main">
  <p:tag name="AS_UNIQUEID" val="400"/>
</p:tagLst>
</file>

<file path=ppt/tags/tag469.xml><?xml version="1.0" encoding="utf-8"?>
<p:tagLst xmlns:p="http://schemas.openxmlformats.org/presentationml/2006/main">
  <p:tag name="AS_UNIQUEID" val="921"/>
</p:tagLst>
</file>

<file path=ppt/tags/tag47.xml><?xml version="1.0" encoding="utf-8"?>
<p:tagLst xmlns:p="http://schemas.openxmlformats.org/presentationml/2006/main">
  <p:tag name="AS_UNIQUEID" val="594"/>
</p:tagLst>
</file>

<file path=ppt/tags/tag470.xml><?xml version="1.0" encoding="utf-8"?>
<p:tagLst xmlns:p="http://schemas.openxmlformats.org/presentationml/2006/main">
  <p:tag name="AS_UNIQUEID" val="922"/>
</p:tagLst>
</file>

<file path=ppt/tags/tag47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8.xml><?xml version="1.0" encoding="utf-8"?>
<p:tagLst xmlns:p="http://schemas.openxmlformats.org/presentationml/2006/main">
  <p:tag name="AS_UNIQUEID" val="595"/>
</p:tagLst>
</file>

<file path=ppt/tags/tag49.xml><?xml version="1.0" encoding="utf-8"?>
<p:tagLst xmlns:p="http://schemas.openxmlformats.org/presentationml/2006/main">
  <p:tag name="AS_UNIQUEID" val="596"/>
</p:tagLst>
</file>

<file path=ppt/tags/tag5.xml><?xml version="1.0" encoding="utf-8"?>
<p:tagLst xmlns:p="http://schemas.openxmlformats.org/presentationml/2006/main">
  <p:tag name="AS_UNIQUEID" val="552"/>
</p:tagLst>
</file>

<file path=ppt/tags/tag50.xml><?xml version="1.0" encoding="utf-8"?>
<p:tagLst xmlns:p="http://schemas.openxmlformats.org/presentationml/2006/main">
  <p:tag name="AS_UNIQUEID" val="597"/>
</p:tagLst>
</file>

<file path=ppt/tags/tag51.xml><?xml version="1.0" encoding="utf-8"?>
<p:tagLst xmlns:p="http://schemas.openxmlformats.org/presentationml/2006/main">
  <p:tag name="AS_UNIQUEID" val="598"/>
</p:tagLst>
</file>

<file path=ppt/tags/tag52.xml><?xml version="1.0" encoding="utf-8"?>
<p:tagLst xmlns:p="http://schemas.openxmlformats.org/presentationml/2006/main">
  <p:tag name="AS_UNIQUEID" val="599"/>
</p:tagLst>
</file>

<file path=ppt/tags/tag53.xml><?xml version="1.0" encoding="utf-8"?>
<p:tagLst xmlns:p="http://schemas.openxmlformats.org/presentationml/2006/main">
  <p:tag name="AS_UNIQUEID" val="600"/>
</p:tagLst>
</file>

<file path=ppt/tags/tag54.xml><?xml version="1.0" encoding="utf-8"?>
<p:tagLst xmlns:p="http://schemas.openxmlformats.org/presentationml/2006/main">
  <p:tag name="AS_UNIQUEID" val="601"/>
</p:tagLst>
</file>

<file path=ppt/tags/tag55.xml><?xml version="1.0" encoding="utf-8"?>
<p:tagLst xmlns:p="http://schemas.openxmlformats.org/presentationml/2006/main">
  <p:tag name="AS_UNIQUEID" val="602"/>
</p:tagLst>
</file>

<file path=ppt/tags/tag56.xml><?xml version="1.0" encoding="utf-8"?>
<p:tagLst xmlns:p="http://schemas.openxmlformats.org/presentationml/2006/main">
  <p:tag name="AS_UNIQUEID" val="603"/>
</p:tagLst>
</file>

<file path=ppt/tags/tag57.xml><?xml version="1.0" encoding="utf-8"?>
<p:tagLst xmlns:p="http://schemas.openxmlformats.org/presentationml/2006/main">
  <p:tag name="AS_UNIQUEID" val="604"/>
</p:tagLst>
</file>

<file path=ppt/tags/tag58.xml><?xml version="1.0" encoding="utf-8"?>
<p:tagLst xmlns:p="http://schemas.openxmlformats.org/presentationml/2006/main">
  <p:tag name="AS_UNIQUEID" val="605"/>
</p:tagLst>
</file>

<file path=ppt/tags/tag59.xml><?xml version="1.0" encoding="utf-8"?>
<p:tagLst xmlns:p="http://schemas.openxmlformats.org/presentationml/2006/main">
  <p:tag name="AS_UNIQUEID" val="606"/>
</p:tagLst>
</file>

<file path=ppt/tags/tag6.xml><?xml version="1.0" encoding="utf-8"?>
<p:tagLst xmlns:p="http://schemas.openxmlformats.org/presentationml/2006/main">
  <p:tag name="AS_UNIQUEID" val="553"/>
</p:tagLst>
</file>

<file path=ppt/tags/tag60.xml><?xml version="1.0" encoding="utf-8"?>
<p:tagLst xmlns:p="http://schemas.openxmlformats.org/presentationml/2006/main">
  <p:tag name="AS_UNIQUEID" val="607"/>
</p:tagLst>
</file>

<file path=ppt/tags/tag61.xml><?xml version="1.0" encoding="utf-8"?>
<p:tagLst xmlns:p="http://schemas.openxmlformats.org/presentationml/2006/main">
  <p:tag name="AS_UNIQUEID" val="608"/>
</p:tagLst>
</file>

<file path=ppt/tags/tag62.xml><?xml version="1.0" encoding="utf-8"?>
<p:tagLst xmlns:p="http://schemas.openxmlformats.org/presentationml/2006/main">
  <p:tag name="AS_UNIQUEID" val="609"/>
</p:tagLst>
</file>

<file path=ppt/tags/tag63.xml><?xml version="1.0" encoding="utf-8"?>
<p:tagLst xmlns:p="http://schemas.openxmlformats.org/presentationml/2006/main">
  <p:tag name="AS_UNIQUEID" val="610"/>
</p:tagLst>
</file>

<file path=ppt/tags/tag64.xml><?xml version="1.0" encoding="utf-8"?>
<p:tagLst xmlns:p="http://schemas.openxmlformats.org/presentationml/2006/main">
  <p:tag name="AS_UNIQUEID" val="611"/>
</p:tagLst>
</file>

<file path=ppt/tags/tag65.xml><?xml version="1.0" encoding="utf-8"?>
<p:tagLst xmlns:p="http://schemas.openxmlformats.org/presentationml/2006/main">
  <p:tag name="AS_UNIQUEID" val="612"/>
</p:tagLst>
</file>

<file path=ppt/tags/tag66.xml><?xml version="1.0" encoding="utf-8"?>
<p:tagLst xmlns:p="http://schemas.openxmlformats.org/presentationml/2006/main">
  <p:tag name="AS_UNIQUEID" val="613"/>
</p:tagLst>
</file>

<file path=ppt/tags/tag67.xml><?xml version="1.0" encoding="utf-8"?>
<p:tagLst xmlns:p="http://schemas.openxmlformats.org/presentationml/2006/main">
  <p:tag name="AS_UNIQUEID" val="614"/>
</p:tagLst>
</file>

<file path=ppt/tags/tag68.xml><?xml version="1.0" encoding="utf-8"?>
<p:tagLst xmlns:p="http://schemas.openxmlformats.org/presentationml/2006/main">
  <p:tag name="AS_UNIQUEID" val="615"/>
</p:tagLst>
</file>

<file path=ppt/tags/tag69.xml><?xml version="1.0" encoding="utf-8"?>
<p:tagLst xmlns:p="http://schemas.openxmlformats.org/presentationml/2006/main">
  <p:tag name="AS_UNIQUEID" val="616"/>
</p:tagLst>
</file>

<file path=ppt/tags/tag7.xml><?xml version="1.0" encoding="utf-8"?>
<p:tagLst xmlns:p="http://schemas.openxmlformats.org/presentationml/2006/main">
  <p:tag name="AS_UNIQUEID" val="554"/>
</p:tagLst>
</file>

<file path=ppt/tags/tag70.xml><?xml version="1.0" encoding="utf-8"?>
<p:tagLst xmlns:p="http://schemas.openxmlformats.org/presentationml/2006/main">
  <p:tag name="AS_UNIQUEID" val="617"/>
</p:tagLst>
</file>

<file path=ppt/tags/tag71.xml><?xml version="1.0" encoding="utf-8"?>
<p:tagLst xmlns:p="http://schemas.openxmlformats.org/presentationml/2006/main">
  <p:tag name="AS_UNIQUEID" val="618"/>
</p:tagLst>
</file>

<file path=ppt/tags/tag72.xml><?xml version="1.0" encoding="utf-8"?>
<p:tagLst xmlns:p="http://schemas.openxmlformats.org/presentationml/2006/main">
  <p:tag name="AS_UNIQUEID" val="619"/>
</p:tagLst>
</file>

<file path=ppt/tags/tag73.xml><?xml version="1.0" encoding="utf-8"?>
<p:tagLst xmlns:p="http://schemas.openxmlformats.org/presentationml/2006/main">
  <p:tag name="AS_UNIQUEID" val="620"/>
</p:tagLst>
</file>

<file path=ppt/tags/tag74.xml><?xml version="1.0" encoding="utf-8"?>
<p:tagLst xmlns:p="http://schemas.openxmlformats.org/presentationml/2006/main">
  <p:tag name="AS_UNIQUEID" val="621"/>
</p:tagLst>
</file>

<file path=ppt/tags/tag75.xml><?xml version="1.0" encoding="utf-8"?>
<p:tagLst xmlns:p="http://schemas.openxmlformats.org/presentationml/2006/main">
  <p:tag name="AS_UNIQUEID" val="622"/>
</p:tagLst>
</file>

<file path=ppt/tags/tag76.xml><?xml version="1.0" encoding="utf-8"?>
<p:tagLst xmlns:p="http://schemas.openxmlformats.org/presentationml/2006/main">
  <p:tag name="AS_UNIQUEID" val="623"/>
</p:tagLst>
</file>

<file path=ppt/tags/tag77.xml><?xml version="1.0" encoding="utf-8"?>
<p:tagLst xmlns:p="http://schemas.openxmlformats.org/presentationml/2006/main">
  <p:tag name="AS_UNIQUEID" val="624"/>
</p:tagLst>
</file>

<file path=ppt/tags/tag78.xml><?xml version="1.0" encoding="utf-8"?>
<p:tagLst xmlns:p="http://schemas.openxmlformats.org/presentationml/2006/main">
  <p:tag name="AS_UNIQUEID" val="625"/>
</p:tagLst>
</file>

<file path=ppt/tags/tag79.xml><?xml version="1.0" encoding="utf-8"?>
<p:tagLst xmlns:p="http://schemas.openxmlformats.org/presentationml/2006/main">
  <p:tag name="AS_UNIQUEID" val="626"/>
</p:tagLst>
</file>

<file path=ppt/tags/tag8.xml><?xml version="1.0" encoding="utf-8"?>
<p:tagLst xmlns:p="http://schemas.openxmlformats.org/presentationml/2006/main">
  <p:tag name="AS_UNIQUEID" val="555"/>
</p:tagLst>
</file>

<file path=ppt/tags/tag80.xml><?xml version="1.0" encoding="utf-8"?>
<p:tagLst xmlns:p="http://schemas.openxmlformats.org/presentationml/2006/main">
  <p:tag name="AS_UNIQUEID" val="627"/>
</p:tagLst>
</file>

<file path=ppt/tags/tag81.xml><?xml version="1.0" encoding="utf-8"?>
<p:tagLst xmlns:p="http://schemas.openxmlformats.org/presentationml/2006/main">
  <p:tag name="AS_UNIQUEID" val="628"/>
</p:tagLst>
</file>

<file path=ppt/tags/tag82.xml><?xml version="1.0" encoding="utf-8"?>
<p:tagLst xmlns:p="http://schemas.openxmlformats.org/presentationml/2006/main">
  <p:tag name="AS_UNIQUEID" val="629"/>
</p:tagLst>
</file>

<file path=ppt/tags/tag83.xml><?xml version="1.0" encoding="utf-8"?>
<p:tagLst xmlns:p="http://schemas.openxmlformats.org/presentationml/2006/main">
  <p:tag name="AS_UNIQUEID" val="630"/>
</p:tagLst>
</file>

<file path=ppt/tags/tag84.xml><?xml version="1.0" encoding="utf-8"?>
<p:tagLst xmlns:p="http://schemas.openxmlformats.org/presentationml/2006/main">
  <p:tag name="AS_UNIQUEID" val="631"/>
</p:tagLst>
</file>

<file path=ppt/tags/tag85.xml><?xml version="1.0" encoding="utf-8"?>
<p:tagLst xmlns:p="http://schemas.openxmlformats.org/presentationml/2006/main">
  <p:tag name="AS_UNIQUEID" val="632"/>
</p:tagLst>
</file>

<file path=ppt/tags/tag86.xml><?xml version="1.0" encoding="utf-8"?>
<p:tagLst xmlns:p="http://schemas.openxmlformats.org/presentationml/2006/main">
  <p:tag name="AS_UNIQUEID" val="633"/>
</p:tagLst>
</file>

<file path=ppt/tags/tag87.xml><?xml version="1.0" encoding="utf-8"?>
<p:tagLst xmlns:p="http://schemas.openxmlformats.org/presentationml/2006/main">
  <p:tag name="AS_UNIQUEID" val="634"/>
</p:tagLst>
</file>

<file path=ppt/tags/tag88.xml><?xml version="1.0" encoding="utf-8"?>
<p:tagLst xmlns:p="http://schemas.openxmlformats.org/presentationml/2006/main">
  <p:tag name="AS_UNIQUEID" val="635"/>
</p:tagLst>
</file>

<file path=ppt/tags/tag89.xml><?xml version="1.0" encoding="utf-8"?>
<p:tagLst xmlns:p="http://schemas.openxmlformats.org/presentationml/2006/main">
  <p:tag name="AS_UNIQUEID" val="636"/>
</p:tagLst>
</file>

<file path=ppt/tags/tag9.xml><?xml version="1.0" encoding="utf-8"?>
<p:tagLst xmlns:p="http://schemas.openxmlformats.org/presentationml/2006/main">
  <p:tag name="AS_UNIQUEID" val="556"/>
</p:tagLst>
</file>

<file path=ppt/tags/tag90.xml><?xml version="1.0" encoding="utf-8"?>
<p:tagLst xmlns:p="http://schemas.openxmlformats.org/presentationml/2006/main">
  <p:tag name="AS_UNIQUEID" val="637"/>
</p:tagLst>
</file>

<file path=ppt/tags/tag91.xml><?xml version="1.0" encoding="utf-8"?>
<p:tagLst xmlns:p="http://schemas.openxmlformats.org/presentationml/2006/main">
  <p:tag name="AS_UNIQUEID" val="638"/>
</p:tagLst>
</file>

<file path=ppt/tags/tag92.xml><?xml version="1.0" encoding="utf-8"?>
<p:tagLst xmlns:p="http://schemas.openxmlformats.org/presentationml/2006/main">
  <p:tag name="AS_UNIQUEID" val="639"/>
</p:tagLst>
</file>

<file path=ppt/tags/tag93.xml><?xml version="1.0" encoding="utf-8"?>
<p:tagLst xmlns:p="http://schemas.openxmlformats.org/presentationml/2006/main">
  <p:tag name="AS_UNIQUEID" val="640"/>
</p:tagLst>
</file>

<file path=ppt/tags/tag94.xml><?xml version="1.0" encoding="utf-8"?>
<p:tagLst xmlns:p="http://schemas.openxmlformats.org/presentationml/2006/main">
  <p:tag name="AS_UNIQUEID" val="641"/>
</p:tagLst>
</file>

<file path=ppt/tags/tag95.xml><?xml version="1.0" encoding="utf-8"?>
<p:tagLst xmlns:p="http://schemas.openxmlformats.org/presentationml/2006/main">
  <p:tag name="AS_UNIQUEID" val="642"/>
</p:tagLst>
</file>

<file path=ppt/tags/tag96.xml><?xml version="1.0" encoding="utf-8"?>
<p:tagLst xmlns:p="http://schemas.openxmlformats.org/presentationml/2006/main">
  <p:tag name="AS_UNIQUEID" val="643"/>
</p:tagLst>
</file>

<file path=ppt/tags/tag97.xml><?xml version="1.0" encoding="utf-8"?>
<p:tagLst xmlns:p="http://schemas.openxmlformats.org/presentationml/2006/main">
  <p:tag name="AS_UNIQUEID" val="644"/>
</p:tagLst>
</file>

<file path=ppt/tags/tag98.xml><?xml version="1.0" encoding="utf-8"?>
<p:tagLst xmlns:p="http://schemas.openxmlformats.org/presentationml/2006/main">
  <p:tag name="AS_UNIQUEID" val="645"/>
</p:tagLst>
</file>

<file path=ppt/tags/tag99.xml><?xml version="1.0" encoding="utf-8"?>
<p:tagLst xmlns:p="http://schemas.openxmlformats.org/presentationml/2006/main">
  <p:tag name="AS_UNIQUEID" val="64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202</Paragraphs>
  <Slides>51</Slides>
  <Notes>13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69">
      <vt:lpstr>Arial</vt:lpstr>
      <vt:lpstr>Calibri</vt:lpstr>
      <vt:lpstr>华文新魏</vt:lpstr>
      <vt:lpstr>HYShuSongErF</vt:lpstr>
      <vt:lpstr>隶书</vt:lpstr>
      <vt:lpstr>黑体</vt:lpstr>
      <vt:lpstr>宋体</vt:lpstr>
      <vt:lpstr>华文仿宋</vt:lpstr>
      <vt:lpstr>微软雅黑</vt:lpstr>
      <vt:lpstr>Times New Roman</vt:lpstr>
      <vt:lpstr>楷体_GB2312</vt:lpstr>
      <vt:lpstr>Source Sans Pro Bold</vt:lpstr>
      <vt:lpstr>ˎ̥</vt:lpstr>
      <vt:lpstr>楷体</vt:lpstr>
      <vt:lpstr>华文楷体</vt:lpstr>
      <vt:lpstr>华文中宋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辞</vt:lpstr>
      <vt:lpstr>文体特点</vt:lpstr>
      <vt:lpstr>PowerPoint Presentation</vt:lpstr>
      <vt:lpstr>PowerPoint Presentation</vt:lpstr>
      <vt:lpstr>PowerPoint Presentation</vt:lpstr>
      <vt:lpstr>PowerPoint Presentation</vt:lpstr>
      <vt:lpstr>陶渊明为何选择“归去”？</vt:lpstr>
      <vt:lpstr>PowerPoint Presentation</vt:lpstr>
      <vt:lpstr>PowerPoint Presentation</vt:lpstr>
      <vt:lpstr>PowerPoint Presentation</vt:lpstr>
      <vt:lpstr>读山海经晋·陶渊明 </vt:lpstr>
      <vt:lpstr>达则兼济天下，穷则独善其身。                     ——孟子 修身、齐家、治国、平天下。       ——《礼记·大学》    </vt:lpstr>
      <vt:lpstr>PowerPoint Presentation</vt:lpstr>
      <vt:lpstr>1.陶渊明辞官归田的原因是什么?</vt:lpstr>
      <vt:lpstr>2.从陶渊明辞官归田的原因中可看出他当时的心境如何?</vt:lpstr>
      <vt:lpstr>3.既然“心为形役”,又为何“惆怅而独悲”?</vt:lpstr>
      <vt:lpstr>1.抵家时的欣喜体现在哪些语句当中？</vt:lpstr>
      <vt:lpstr>2.“三径就荒，松菊犹存”蕴含着作者什么样的感情？</vt:lpstr>
      <vt:lpstr>3.体会“云无心以出岫，鸟倦飞而知还”这句话的艺术效果。</vt:lpstr>
      <vt:lpstr>4.从此段中可以看出陶渊明又有什么样的隐士情怀？</vt:lpstr>
      <vt:lpstr>1.“曷不委心任去留”包含了作者怎样的人生感叹?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请分析一下，文章从哪几个方面写了弃官归隐之乐?</vt:lpstr>
      <vt:lpstr>PowerPoint Presentation</vt:lpstr>
      <vt:lpstr>PowerPoint Presentation</vt:lpstr>
      <vt:lpstr>PowerPoint Presentation</vt:lpstr>
      <vt:lpstr>主旨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平淡自然的抒情之辞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2021-03-23T22:30:12.362</cp:lastPrinted>
  <dcterms:created xsi:type="dcterms:W3CDTF">2021-03-23T22:30:12Z</dcterms:created>
  <dcterms:modified xsi:type="dcterms:W3CDTF">2021-03-23T14:30:29Z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