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av" ContentType="audio/x-wav"/>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Lst>
  <p:notesMasterIdLst>
    <p:notesMasterId r:id="rId70"/>
  </p:notesMasterIdLst>
  <p:sldIdLst>
    <p:sldId id="256" r:id="rId4"/>
    <p:sldId id="258" r:id="rId5"/>
    <p:sldId id="263" r:id="rId6"/>
    <p:sldId id="378" r:id="rId7"/>
    <p:sldId id="315" r:id="rId8"/>
    <p:sldId id="301" r:id="rId9"/>
    <p:sldId id="313" r:id="rId10"/>
    <p:sldId id="325" r:id="rId11"/>
    <p:sldId id="326" r:id="rId12"/>
    <p:sldId id="327" r:id="rId13"/>
    <p:sldId id="328" r:id="rId14"/>
    <p:sldId id="329" r:id="rId15"/>
    <p:sldId id="330" r:id="rId16"/>
    <p:sldId id="331" r:id="rId17"/>
    <p:sldId id="332" r:id="rId18"/>
    <p:sldId id="333" r:id="rId19"/>
    <p:sldId id="334" r:id="rId20"/>
    <p:sldId id="336" r:id="rId21"/>
    <p:sldId id="338" r:id="rId22"/>
    <p:sldId id="339" r:id="rId23"/>
    <p:sldId id="340" r:id="rId24"/>
    <p:sldId id="341" r:id="rId25"/>
    <p:sldId id="342" r:id="rId26"/>
    <p:sldId id="386" r:id="rId27"/>
    <p:sldId id="385" r:id="rId28"/>
    <p:sldId id="380" r:id="rId29"/>
    <p:sldId id="382" r:id="rId30"/>
    <p:sldId id="383" r:id="rId31"/>
    <p:sldId id="345" r:id="rId32"/>
    <p:sldId id="387" r:id="rId33"/>
    <p:sldId id="388" r:id="rId34"/>
    <p:sldId id="390" r:id="rId35"/>
    <p:sldId id="391" r:id="rId36"/>
    <p:sldId id="392" r:id="rId37"/>
    <p:sldId id="393" r:id="rId38"/>
    <p:sldId id="394" r:id="rId39"/>
    <p:sldId id="395" r:id="rId40"/>
    <p:sldId id="396" r:id="rId41"/>
    <p:sldId id="397" r:id="rId42"/>
    <p:sldId id="347" r:id="rId43"/>
    <p:sldId id="348" r:id="rId44"/>
    <p:sldId id="349" r:id="rId45"/>
    <p:sldId id="350" r:id="rId46"/>
    <p:sldId id="351" r:id="rId47"/>
    <p:sldId id="352" r:id="rId48"/>
    <p:sldId id="355" r:id="rId49"/>
    <p:sldId id="358" r:id="rId50"/>
    <p:sldId id="359" r:id="rId51"/>
    <p:sldId id="360" r:id="rId52"/>
    <p:sldId id="361" r:id="rId53"/>
    <p:sldId id="362" r:id="rId54"/>
    <p:sldId id="363" r:id="rId55"/>
    <p:sldId id="364" r:id="rId56"/>
    <p:sldId id="365" r:id="rId57"/>
    <p:sldId id="366" r:id="rId58"/>
    <p:sldId id="367" r:id="rId59"/>
    <p:sldId id="368" r:id="rId60"/>
    <p:sldId id="369" r:id="rId61"/>
    <p:sldId id="370" r:id="rId62"/>
    <p:sldId id="371" r:id="rId63"/>
    <p:sldId id="372" r:id="rId64"/>
    <p:sldId id="373" r:id="rId65"/>
    <p:sldId id="374" r:id="rId66"/>
    <p:sldId id="375" r:id="rId67"/>
    <p:sldId id="376" r:id="rId68"/>
    <p:sldId id="377" r:id="rId69"/>
  </p:sldIdLst>
  <p:sldSz cx="11522075" cy="6480175"/>
  <p:notesSz cx="6858000" cy="9144000"/>
  <p:custDataLst>
    <p:tags r:id="rId7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041">
          <p15:clr>
            <a:srgbClr val="A4A3A4"/>
          </p15:clr>
        </p15:guide>
        <p15:guide id="2" pos="363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15"/>
    <p:restoredTop sz="94660"/>
  </p:normalViewPr>
  <p:slideViewPr>
    <p:cSldViewPr showGuides="1">
      <p:cViewPr varScale="1">
        <p:scale>
          <a:sx n="69" d="100"/>
          <a:sy n="69" d="100"/>
        </p:scale>
        <p:origin x="-126" y="-378"/>
      </p:cViewPr>
      <p:guideLst>
        <p:guide orient="horz" pos="2041"/>
        <p:guide pos="3636"/>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 Type="http://schemas.openxmlformats.org/officeDocument/2006/relationships/slide" Target="slides/slide4.xml"/><Relationship Id="rId71"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97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4" name="Rectangle 4"/>
          <p:cNvSpPr>
            <a:spLocks noGrp="1" noRot="1" noChangeAspect="1" noTextEdit="1"/>
          </p:cNvSpPr>
          <p:nvPr>
            <p:ph type="sldImg" idx="6"/>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8397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8397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97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fontAlgn="base" hangingPunct="1"/>
            <a:fld id="{9A0DB2DC-4C9A-4742-B13C-FB6460FD3503}" type="slidenum">
              <a:rPr lang="en-US" altLang="zh-CN" sz="1200" strike="noStrike" noProof="1">
                <a:latin typeface="Arial" panose="020B0604020202020204" pitchFamily="34" charset="0"/>
                <a:ea typeface="宋体" panose="02010600030101010101" pitchFamily="2" charset="-122"/>
                <a:cs typeface="+mn-cs"/>
              </a:rPr>
              <a:t>‹#›</a:t>
            </a:fld>
            <a:endParaRPr lang="en-US" altLang="zh-CN" sz="1200" strike="noStrike" noProof="1">
              <a:latin typeface="Arial" panose="020B0604020202020204" pitchFamily="34" charset="0"/>
            </a:endParaRPr>
          </a:p>
        </p:txBody>
      </p:sp>
    </p:spTree>
    <p:extLst>
      <p:ext uri="{BB962C8B-B14F-4D97-AF65-F5344CB8AC3E}">
        <p14:creationId xmlns:p14="http://schemas.microsoft.com/office/powerpoint/2010/main" val="1456965418"/>
      </p:ext>
    </p:extLst>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a:latin typeface="Arial" panose="020B0604020202020204" pitchFamily="34" charset="0"/>
              </a:rPr>
              <a:t>1</a:t>
            </a:fld>
            <a:endParaRPr lang="en-US" altLang="zh-CN" sz="1200">
              <a:latin typeface="Arial" panose="020B0604020202020204" pitchFamily="34" charset="0"/>
            </a:endParaRPr>
          </a:p>
        </p:txBody>
      </p:sp>
      <p:sp>
        <p:nvSpPr>
          <p:cNvPr id="7170" name="Rectangle 2"/>
          <p:cNvSpPr>
            <a:spLocks noGrp="1" noRot="1" noChangeAspect="1" noTextEdit="1"/>
          </p:cNvSpPr>
          <p:nvPr>
            <p:ph type="sldImg" idx="1"/>
          </p:nvPr>
        </p:nvSpPr>
        <p:spPr/>
      </p:sp>
      <p:sp>
        <p:nvSpPr>
          <p:cNvPr id="7171" name="Rectangle 3"/>
          <p:cNvSpPr>
            <a:spLocks noGrp="1"/>
          </p:cNvSpPr>
          <p:nvPr>
            <p:ph type="body" idx="2"/>
          </p:nvPr>
        </p:nvSpPr>
        <p:spPr/>
        <p:txBody>
          <a:bodyPr wrap="square" lIns="91440" tIns="45720" rIns="91440" bIns="45720" anchor="t"/>
          <a:lstStyle/>
          <a:p>
            <a:pPr lvl="0" eaLnBrk="1" hangingPunct="1"/>
            <a:endParaRPr lang="zh-CN" altLang="zh-CN"/>
          </a:p>
        </p:txBody>
      </p:sp>
    </p:spTree>
    <p:extLst>
      <p:ext uri="{BB962C8B-B14F-4D97-AF65-F5344CB8AC3E}">
        <p14:creationId xmlns:p14="http://schemas.microsoft.com/office/powerpoint/2010/main" val="4249083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a:latin typeface="Arial" panose="020B0604020202020204" pitchFamily="34" charset="0"/>
              </a:rPr>
              <a:t>30</a:t>
            </a:fld>
            <a:endParaRPr lang="en-US" altLang="zh-CN" sz="1200">
              <a:latin typeface="Arial" panose="020B0604020202020204" pitchFamily="34" charset="0"/>
            </a:endParaRPr>
          </a:p>
        </p:txBody>
      </p:sp>
      <p:sp>
        <p:nvSpPr>
          <p:cNvPr id="7170" name="Rectangle 2"/>
          <p:cNvSpPr>
            <a:spLocks noGrp="1" noRot="1" noChangeAspect="1" noTextEdit="1"/>
          </p:cNvSpPr>
          <p:nvPr>
            <p:ph type="sldImg" idx="1"/>
          </p:nvPr>
        </p:nvSpPr>
        <p:spPr/>
      </p:sp>
      <p:sp>
        <p:nvSpPr>
          <p:cNvPr id="7171" name="Rectangle 3"/>
          <p:cNvSpPr>
            <a:spLocks noGrp="1"/>
          </p:cNvSpPr>
          <p:nvPr>
            <p:ph type="body" idx="2"/>
          </p:nvPr>
        </p:nvSpPr>
        <p:spPr/>
        <p:txBody>
          <a:bodyPr wrap="square" lIns="91440" tIns="45720" rIns="91440" bIns="45720" anchor="t"/>
          <a:lstStyle/>
          <a:p>
            <a:pPr lvl="0" eaLnBrk="1" hangingPunct="1"/>
            <a:endParaRPr lang="zh-CN" altLang="zh-CN"/>
          </a:p>
        </p:txBody>
      </p:sp>
    </p:spTree>
    <p:extLst>
      <p:ext uri="{BB962C8B-B14F-4D97-AF65-F5344CB8AC3E}">
        <p14:creationId xmlns:p14="http://schemas.microsoft.com/office/powerpoint/2010/main" val="258385265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10.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3.xml"/><Relationship Id="rId5" Type="http://schemas.openxmlformats.org/officeDocument/2006/relationships/tags" Target="../tags/tag12.xml"/><Relationship Id="rId4" Type="http://schemas.openxmlformats.org/officeDocument/2006/relationships/tags" Target="../tags/tag1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3.xml"/><Relationship Id="rId5" Type="http://schemas.openxmlformats.org/officeDocument/2006/relationships/tags" Target="../tags/tag17.xml"/><Relationship Id="rId4" Type="http://schemas.openxmlformats.org/officeDocument/2006/relationships/tags" Target="../tags/tag16.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3.xml"/><Relationship Id="rId5" Type="http://schemas.openxmlformats.org/officeDocument/2006/relationships/tags" Target="../tags/tag22.xml"/><Relationship Id="rId4" Type="http://schemas.openxmlformats.org/officeDocument/2006/relationships/tags" Target="../tags/tag21.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3.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3.xml"/><Relationship Id="rId4" Type="http://schemas.openxmlformats.org/officeDocument/2006/relationships/tags" Target="../tags/tag40.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3.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3.xml"/><Relationship Id="rId5" Type="http://schemas.openxmlformats.org/officeDocument/2006/relationships/tags" Target="../tags/tag54.xml"/><Relationship Id="rId4" Type="http://schemas.openxmlformats.org/officeDocument/2006/relationships/tags" Target="../tags/tag53.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3.xml"/><Relationship Id="rId4" Type="http://schemas.openxmlformats.org/officeDocument/2006/relationships/tags" Target="../tags/tag58.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3.xml"/><Relationship Id="rId5" Type="http://schemas.openxmlformats.org/officeDocument/2006/relationships/tags" Target="../tags/tag63.xml"/><Relationship Id="rId4" Type="http://schemas.openxmlformats.org/officeDocument/2006/relationships/tags" Target="../tags/tag6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3074" name="Picture 21" descr="20121210011440711"/>
          <p:cNvPicPr>
            <a:picLocks noChangeAspect="1"/>
          </p:cNvPicPr>
          <p:nvPr userDrawn="1"/>
        </p:nvPicPr>
        <p:blipFill>
          <a:blip r:embed="rId2">
            <a:lum bright="70001" contrast="-70000"/>
          </a:blip>
          <a:stretch>
            <a:fillRect/>
          </a:stretch>
        </p:blipFill>
        <p:spPr>
          <a:xfrm>
            <a:off x="0" y="2478088"/>
            <a:ext cx="11522075" cy="4002087"/>
          </a:xfrm>
          <a:prstGeom prst="rect">
            <a:avLst/>
          </a:prstGeom>
          <a:noFill/>
          <a:ln w="9525">
            <a:noFill/>
          </a:ln>
        </p:spPr>
      </p:pic>
      <p:sp>
        <p:nvSpPr>
          <p:cNvPr id="3075" name="AutoShape 7"/>
          <p:cNvSpPr/>
          <p:nvPr/>
        </p:nvSpPr>
        <p:spPr>
          <a:xfrm>
            <a:off x="863600" y="2060575"/>
            <a:ext cx="9794875" cy="103188"/>
          </a:xfrm>
          <a:custGeom>
            <a:avLst/>
            <a:gdLst/>
            <a:ahLst/>
            <a:cxnLst>
              <a:cxn ang="0">
                <a:pos x="0" y="0"/>
              </a:cxn>
              <a:cxn ang="0">
                <a:pos x="6053233" y="0"/>
              </a:cxn>
              <a:cxn ang="0">
                <a:pos x="6053233" y="103188"/>
              </a:cxn>
              <a:cxn ang="0">
                <a:pos x="0" y="103188"/>
              </a:cxn>
              <a:cxn ang="0">
                <a:pos x="0" y="0"/>
              </a:cxn>
              <a:cxn ang="0">
                <a:pos x="9794875" y="0"/>
              </a:cxn>
            </a:cxnLst>
            <a:rect l="0" t="0" r="0" b="0"/>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round/>
            <a:headEnd type="none" w="med" len="med"/>
            <a:tailEnd type="none" w="med" len="med"/>
          </a:ln>
        </p:spPr>
        <p:txBody>
          <a:bodyPr/>
          <a:lstStyle/>
          <a:p>
            <a:endParaRPr lang="zh-CN" altLang="en-US"/>
          </a:p>
        </p:txBody>
      </p:sp>
      <p:grpSp>
        <p:nvGrpSpPr>
          <p:cNvPr id="3076" name="Group 19"/>
          <p:cNvGrpSpPr/>
          <p:nvPr userDrawn="1"/>
        </p:nvGrpSpPr>
        <p:grpSpPr>
          <a:xfrm>
            <a:off x="1036638" y="496888"/>
            <a:ext cx="5638800" cy="1398587"/>
            <a:chOff x="701" y="409"/>
            <a:chExt cx="3552" cy="881"/>
          </a:xfrm>
        </p:grpSpPr>
        <p:grpSp>
          <p:nvGrpSpPr>
            <p:cNvPr id="3077" name="Group 18"/>
            <p:cNvGrpSpPr/>
            <p:nvPr userDrawn="1"/>
          </p:nvGrpSpPr>
          <p:grpSpPr>
            <a:xfrm>
              <a:off x="1853" y="676"/>
              <a:ext cx="2400" cy="362"/>
              <a:chOff x="1853" y="740"/>
              <a:chExt cx="1975" cy="298"/>
            </a:xfrm>
          </p:grpSpPr>
          <p:pic>
            <p:nvPicPr>
              <p:cNvPr id="3078" name="Picture 10"/>
              <p:cNvPicPr>
                <a:picLocks noChangeAspect="1"/>
              </p:cNvPicPr>
              <p:nvPr userDrawn="1"/>
            </p:nvPicPr>
            <p:blipFill>
              <a:blip r:embed="rId3"/>
              <a:stretch>
                <a:fillRect/>
              </a:stretch>
            </p:blipFill>
            <p:spPr>
              <a:xfrm rot="-2640099">
                <a:off x="1853" y="740"/>
                <a:ext cx="290" cy="298"/>
              </a:xfrm>
              <a:prstGeom prst="rect">
                <a:avLst/>
              </a:prstGeom>
              <a:noFill/>
              <a:ln w="9525">
                <a:noFill/>
              </a:ln>
            </p:spPr>
          </p:pic>
          <p:pic>
            <p:nvPicPr>
              <p:cNvPr id="3079" name="Picture 12"/>
              <p:cNvPicPr>
                <a:picLocks noChangeAspect="1"/>
              </p:cNvPicPr>
              <p:nvPr userDrawn="1"/>
            </p:nvPicPr>
            <p:blipFill>
              <a:blip r:embed="rId4"/>
              <a:stretch>
                <a:fillRect/>
              </a:stretch>
            </p:blipFill>
            <p:spPr>
              <a:xfrm rot="-1875687">
                <a:off x="2228" y="761"/>
                <a:ext cx="252" cy="252"/>
              </a:xfrm>
              <a:prstGeom prst="rect">
                <a:avLst/>
              </a:prstGeom>
              <a:noFill/>
              <a:ln w="9525">
                <a:noFill/>
              </a:ln>
            </p:spPr>
          </p:pic>
          <p:pic>
            <p:nvPicPr>
              <p:cNvPr id="3080" name="Picture 13"/>
              <p:cNvPicPr>
                <a:picLocks noChangeAspect="1"/>
              </p:cNvPicPr>
              <p:nvPr userDrawn="1"/>
            </p:nvPicPr>
            <p:blipFill>
              <a:blip r:embed="rId5"/>
              <a:stretch>
                <a:fillRect/>
              </a:stretch>
            </p:blipFill>
            <p:spPr>
              <a:xfrm rot="-432150">
                <a:off x="2506" y="749"/>
                <a:ext cx="295" cy="281"/>
              </a:xfrm>
              <a:prstGeom prst="rect">
                <a:avLst/>
              </a:prstGeom>
              <a:noFill/>
              <a:ln w="9525">
                <a:noFill/>
              </a:ln>
            </p:spPr>
          </p:pic>
          <p:pic>
            <p:nvPicPr>
              <p:cNvPr id="3081" name="Picture 14"/>
              <p:cNvPicPr>
                <a:picLocks noChangeAspect="1"/>
              </p:cNvPicPr>
              <p:nvPr userDrawn="1"/>
            </p:nvPicPr>
            <p:blipFill>
              <a:blip r:embed="rId6"/>
              <a:stretch>
                <a:fillRect/>
              </a:stretch>
            </p:blipFill>
            <p:spPr>
              <a:xfrm>
                <a:off x="2886" y="840"/>
                <a:ext cx="192" cy="114"/>
              </a:xfrm>
              <a:prstGeom prst="rect">
                <a:avLst/>
              </a:prstGeom>
              <a:noFill/>
              <a:ln w="9525">
                <a:noFill/>
              </a:ln>
            </p:spPr>
          </p:pic>
          <p:pic>
            <p:nvPicPr>
              <p:cNvPr id="3082" name="Picture 15"/>
              <p:cNvPicPr>
                <a:picLocks noChangeAspect="1"/>
              </p:cNvPicPr>
              <p:nvPr userDrawn="1"/>
            </p:nvPicPr>
            <p:blipFill>
              <a:blip r:embed="rId7"/>
              <a:stretch>
                <a:fillRect/>
              </a:stretch>
            </p:blipFill>
            <p:spPr>
              <a:xfrm rot="1690931">
                <a:off x="3188" y="742"/>
                <a:ext cx="233" cy="243"/>
              </a:xfrm>
              <a:prstGeom prst="rect">
                <a:avLst/>
              </a:prstGeom>
              <a:noFill/>
              <a:ln w="9525">
                <a:noFill/>
              </a:ln>
            </p:spPr>
          </p:pic>
          <p:pic>
            <p:nvPicPr>
              <p:cNvPr id="3083" name="Picture 16"/>
              <p:cNvPicPr>
                <a:picLocks noChangeAspect="1"/>
              </p:cNvPicPr>
              <p:nvPr userDrawn="1"/>
            </p:nvPicPr>
            <p:blipFill>
              <a:blip r:embed="rId8"/>
              <a:stretch>
                <a:fillRect/>
              </a:stretch>
            </p:blipFill>
            <p:spPr>
              <a:xfrm rot="2681017">
                <a:off x="3572" y="745"/>
                <a:ext cx="256" cy="288"/>
              </a:xfrm>
              <a:prstGeom prst="rect">
                <a:avLst/>
              </a:prstGeom>
              <a:noFill/>
              <a:ln w="9525">
                <a:noFill/>
              </a:ln>
            </p:spPr>
          </p:pic>
        </p:grpSp>
        <p:pic>
          <p:nvPicPr>
            <p:cNvPr id="3084" name="Picture 17"/>
            <p:cNvPicPr>
              <a:picLocks noChangeAspect="1"/>
            </p:cNvPicPr>
            <p:nvPr userDrawn="1"/>
          </p:nvPicPr>
          <p:blipFill>
            <a:blip r:embed="rId9"/>
            <a:stretch>
              <a:fillRect/>
            </a:stretch>
          </p:blipFill>
          <p:spPr>
            <a:xfrm>
              <a:off x="701" y="409"/>
              <a:ext cx="912" cy="881"/>
            </a:xfrm>
            <a:prstGeom prst="rect">
              <a:avLst/>
            </a:prstGeom>
            <a:noFill/>
            <a:ln w="9525">
              <a:noFill/>
            </a:ln>
          </p:spPr>
        </p:pic>
      </p:grpSp>
      <p:sp>
        <p:nvSpPr>
          <p:cNvPr id="81922" name="Rectangle 2"/>
          <p:cNvSpPr>
            <a:spLocks noGrp="1" noChangeArrowheads="1"/>
          </p:cNvSpPr>
          <p:nvPr>
            <p:ph type="ctrTitle"/>
          </p:nvPr>
        </p:nvSpPr>
        <p:spPr>
          <a:xfrm>
            <a:off x="1722438" y="2630488"/>
            <a:ext cx="8042275" cy="1295400"/>
          </a:xfrm>
        </p:spPr>
        <p:txBody>
          <a:bodyPr anchor="ctr"/>
          <a:lstStyle>
            <a:lvl1pPr algn="ctr">
              <a:defRPr sz="4500" b="0">
                <a:effectLst>
                  <a:outerShdw blurRad="38100" dist="38100" dir="2700000" algn="tl">
                    <a:srgbClr val="C0C0C0"/>
                  </a:outerShdw>
                </a:effectLst>
                <a:latin typeface="Times New Roman" panose="02020603050405020304" pitchFamily="18" charset="0"/>
                <a:ea typeface="黑体" panose="02010609060101010101" pitchFamily="49" charset="-122"/>
              </a:defRPr>
            </a:lvl1pPr>
          </a:lstStyle>
          <a:p>
            <a:pPr lvl="0" fontAlgn="base"/>
            <a:r>
              <a:rPr lang="zh-CN" altLang="en-US" strike="noStrike" noProof="0" smtClean="0"/>
              <a:t>单击此处编辑母版标题样式</a:t>
            </a:r>
          </a:p>
        </p:txBody>
      </p:sp>
      <p:sp>
        <p:nvSpPr>
          <p:cNvPr id="81940" name="Rectangle 20"/>
          <p:cNvSpPr>
            <a:spLocks noGrp="1" noChangeArrowheads="1"/>
          </p:cNvSpPr>
          <p:nvPr>
            <p:ph type="subTitle" sz="quarter" idx="1"/>
          </p:nvPr>
        </p:nvSpPr>
        <p:spPr>
          <a:xfrm>
            <a:off x="6599238" y="4383088"/>
            <a:ext cx="4038600" cy="969962"/>
          </a:xfrm>
        </p:spPr>
        <p:txBody>
          <a:bodyPr/>
          <a:lstStyle>
            <a:lvl1pPr marL="0" indent="0" algn="r">
              <a:buFont typeface="Wingdings" panose="05000000000000000000" pitchFamily="2" charset="2"/>
              <a:buNone/>
              <a:defRPr sz="3200" b="0">
                <a:solidFill>
                  <a:schemeClr val="accent2"/>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宋体" panose="02010600030101010101" pitchFamily="2" charset="-122"/>
              </a:defRPr>
            </a:lvl1pPr>
          </a:lstStyle>
          <a:p>
            <a:pPr lvl="0" fontAlgn="base"/>
            <a:r>
              <a:rPr lang="zh-CN" altLang="en-US" strike="noStrike" noProof="0" smtClean="0"/>
              <a:t>单击此处编辑母版副标题样式</a:t>
            </a:r>
          </a:p>
        </p:txBody>
      </p:sp>
      <p:sp>
        <p:nvSpPr>
          <p:cNvPr id="30" name="Rectangle 4"/>
          <p:cNvSpPr>
            <a:spLocks noGrp="1" noChangeArrowheads="1"/>
          </p:cNvSpPr>
          <p:nvPr>
            <p:ph type="dt" sz="half" idx="2"/>
          </p:nvPr>
        </p:nvSpPr>
        <p:spPr bwMode="auto">
          <a:xfrm>
            <a:off x="731838" y="5903913"/>
            <a:ext cx="2532063"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B6F7193-0FE3-4E15-866B-8D378B622555}"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31" name="Rectangle 5"/>
          <p:cNvSpPr>
            <a:spLocks noGrp="1" noChangeArrowheads="1"/>
          </p:cNvSpPr>
          <p:nvPr>
            <p:ph type="ftr" sz="quarter" idx="3"/>
          </p:nvPr>
        </p:nvSpPr>
        <p:spPr bwMode="auto">
          <a:xfrm>
            <a:off x="3937000" y="5903913"/>
            <a:ext cx="3648075"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32" name="Rectangle 6"/>
          <p:cNvSpPr>
            <a:spLocks noGrp="1" noChangeArrowheads="1"/>
          </p:cNvSpPr>
          <p:nvPr>
            <p:ph type="sldNum" sz="quarter" idx="4"/>
          </p:nvPr>
        </p:nvSpPr>
        <p:spPr bwMode="auto">
          <a:xfrm>
            <a:off x="8258175" y="5903913"/>
            <a:ext cx="2455863"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algn="r" fontAlgn="base"/>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294688" y="823913"/>
            <a:ext cx="2519362" cy="4848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731838" y="823913"/>
            <a:ext cx="7410450" cy="4848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4098" name="Picture 21" descr="20121210011440711"/>
          <p:cNvPicPr>
            <a:picLocks noChangeAspect="1"/>
          </p:cNvPicPr>
          <p:nvPr userDrawn="1"/>
        </p:nvPicPr>
        <p:blipFill>
          <a:blip r:embed="rId2">
            <a:lum bright="69998" contrast="-70001"/>
          </a:blip>
          <a:stretch>
            <a:fillRect/>
          </a:stretch>
        </p:blipFill>
        <p:spPr>
          <a:xfrm>
            <a:off x="0" y="2478088"/>
            <a:ext cx="11522075" cy="4002087"/>
          </a:xfrm>
          <a:prstGeom prst="rect">
            <a:avLst/>
          </a:prstGeom>
          <a:noFill/>
          <a:ln w="9525">
            <a:noFill/>
          </a:ln>
        </p:spPr>
      </p:pic>
      <p:sp>
        <p:nvSpPr>
          <p:cNvPr id="4099" name="AutoShape 7"/>
          <p:cNvSpPr/>
          <p:nvPr/>
        </p:nvSpPr>
        <p:spPr>
          <a:xfrm>
            <a:off x="863600" y="2060575"/>
            <a:ext cx="9794875" cy="103188"/>
          </a:xfrm>
          <a:custGeom>
            <a:avLst/>
            <a:gdLst/>
            <a:ahLst/>
            <a:cxnLst>
              <a:cxn ang="0">
                <a:pos x="0" y="0"/>
              </a:cxn>
              <a:cxn ang="0">
                <a:pos x="6053233" y="0"/>
              </a:cxn>
              <a:cxn ang="0">
                <a:pos x="6053233" y="103188"/>
              </a:cxn>
              <a:cxn ang="0">
                <a:pos x="0" y="103188"/>
              </a:cxn>
              <a:cxn ang="0">
                <a:pos x="0" y="0"/>
              </a:cxn>
              <a:cxn ang="0">
                <a:pos x="9794875" y="0"/>
              </a:cxn>
            </a:cxnLst>
            <a:rect l="0" t="0" r="0" b="0"/>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round/>
            <a:headEnd type="none" w="med" len="med"/>
            <a:tailEnd type="none" w="med" len="med"/>
          </a:ln>
        </p:spPr>
        <p:txBody>
          <a:bodyPr/>
          <a:lstStyle/>
          <a:p>
            <a:endParaRPr lang="zh-CN" altLang="en-US"/>
          </a:p>
        </p:txBody>
      </p:sp>
      <p:grpSp>
        <p:nvGrpSpPr>
          <p:cNvPr id="4100" name="Group 19"/>
          <p:cNvGrpSpPr/>
          <p:nvPr userDrawn="1"/>
        </p:nvGrpSpPr>
        <p:grpSpPr>
          <a:xfrm>
            <a:off x="1036638" y="496888"/>
            <a:ext cx="5638800" cy="1398587"/>
            <a:chOff x="701" y="409"/>
            <a:chExt cx="3552" cy="881"/>
          </a:xfrm>
        </p:grpSpPr>
        <p:grpSp>
          <p:nvGrpSpPr>
            <p:cNvPr id="4101" name="Group 18"/>
            <p:cNvGrpSpPr/>
            <p:nvPr userDrawn="1"/>
          </p:nvGrpSpPr>
          <p:grpSpPr>
            <a:xfrm>
              <a:off x="1853" y="676"/>
              <a:ext cx="2400" cy="362"/>
              <a:chOff x="1853" y="740"/>
              <a:chExt cx="1975" cy="298"/>
            </a:xfrm>
          </p:grpSpPr>
          <p:pic>
            <p:nvPicPr>
              <p:cNvPr id="4102" name="Picture 10"/>
              <p:cNvPicPr>
                <a:picLocks noChangeAspect="1"/>
              </p:cNvPicPr>
              <p:nvPr userDrawn="1"/>
            </p:nvPicPr>
            <p:blipFill>
              <a:blip r:embed="rId3"/>
              <a:stretch>
                <a:fillRect/>
              </a:stretch>
            </p:blipFill>
            <p:spPr>
              <a:xfrm rot="-2640099">
                <a:off x="1853" y="740"/>
                <a:ext cx="290" cy="298"/>
              </a:xfrm>
              <a:prstGeom prst="rect">
                <a:avLst/>
              </a:prstGeom>
              <a:noFill/>
              <a:ln w="9525">
                <a:noFill/>
              </a:ln>
            </p:spPr>
          </p:pic>
          <p:pic>
            <p:nvPicPr>
              <p:cNvPr id="4103" name="Picture 12"/>
              <p:cNvPicPr>
                <a:picLocks noChangeAspect="1"/>
              </p:cNvPicPr>
              <p:nvPr userDrawn="1"/>
            </p:nvPicPr>
            <p:blipFill>
              <a:blip r:embed="rId4"/>
              <a:stretch>
                <a:fillRect/>
              </a:stretch>
            </p:blipFill>
            <p:spPr>
              <a:xfrm rot="-1875687">
                <a:off x="2228" y="761"/>
                <a:ext cx="252" cy="252"/>
              </a:xfrm>
              <a:prstGeom prst="rect">
                <a:avLst/>
              </a:prstGeom>
              <a:noFill/>
              <a:ln w="9525">
                <a:noFill/>
              </a:ln>
            </p:spPr>
          </p:pic>
          <p:pic>
            <p:nvPicPr>
              <p:cNvPr id="4104" name="Picture 13"/>
              <p:cNvPicPr>
                <a:picLocks noChangeAspect="1"/>
              </p:cNvPicPr>
              <p:nvPr userDrawn="1"/>
            </p:nvPicPr>
            <p:blipFill>
              <a:blip r:embed="rId5"/>
              <a:stretch>
                <a:fillRect/>
              </a:stretch>
            </p:blipFill>
            <p:spPr>
              <a:xfrm rot="-432150">
                <a:off x="2506" y="749"/>
                <a:ext cx="295" cy="281"/>
              </a:xfrm>
              <a:prstGeom prst="rect">
                <a:avLst/>
              </a:prstGeom>
              <a:noFill/>
              <a:ln w="9525">
                <a:noFill/>
              </a:ln>
            </p:spPr>
          </p:pic>
          <p:pic>
            <p:nvPicPr>
              <p:cNvPr id="4105" name="Picture 14"/>
              <p:cNvPicPr>
                <a:picLocks noChangeAspect="1"/>
              </p:cNvPicPr>
              <p:nvPr userDrawn="1"/>
            </p:nvPicPr>
            <p:blipFill>
              <a:blip r:embed="rId6"/>
              <a:stretch>
                <a:fillRect/>
              </a:stretch>
            </p:blipFill>
            <p:spPr>
              <a:xfrm>
                <a:off x="2886" y="840"/>
                <a:ext cx="192" cy="114"/>
              </a:xfrm>
              <a:prstGeom prst="rect">
                <a:avLst/>
              </a:prstGeom>
              <a:noFill/>
              <a:ln w="9525">
                <a:noFill/>
              </a:ln>
            </p:spPr>
          </p:pic>
          <p:pic>
            <p:nvPicPr>
              <p:cNvPr id="4106" name="Picture 15"/>
              <p:cNvPicPr>
                <a:picLocks noChangeAspect="1"/>
              </p:cNvPicPr>
              <p:nvPr userDrawn="1"/>
            </p:nvPicPr>
            <p:blipFill>
              <a:blip r:embed="rId7"/>
              <a:stretch>
                <a:fillRect/>
              </a:stretch>
            </p:blipFill>
            <p:spPr>
              <a:xfrm rot="1690931">
                <a:off x="3188" y="742"/>
                <a:ext cx="233" cy="243"/>
              </a:xfrm>
              <a:prstGeom prst="rect">
                <a:avLst/>
              </a:prstGeom>
              <a:noFill/>
              <a:ln w="9525">
                <a:noFill/>
              </a:ln>
            </p:spPr>
          </p:pic>
          <p:pic>
            <p:nvPicPr>
              <p:cNvPr id="4107" name="Picture 16"/>
              <p:cNvPicPr>
                <a:picLocks noChangeAspect="1"/>
              </p:cNvPicPr>
              <p:nvPr userDrawn="1"/>
            </p:nvPicPr>
            <p:blipFill>
              <a:blip r:embed="rId8"/>
              <a:stretch>
                <a:fillRect/>
              </a:stretch>
            </p:blipFill>
            <p:spPr>
              <a:xfrm rot="2681017">
                <a:off x="3572" y="745"/>
                <a:ext cx="256" cy="288"/>
              </a:xfrm>
              <a:prstGeom prst="rect">
                <a:avLst/>
              </a:prstGeom>
              <a:noFill/>
              <a:ln w="9525">
                <a:noFill/>
              </a:ln>
            </p:spPr>
          </p:pic>
        </p:grpSp>
        <p:pic>
          <p:nvPicPr>
            <p:cNvPr id="4108" name="Picture 17"/>
            <p:cNvPicPr>
              <a:picLocks noChangeAspect="1"/>
            </p:cNvPicPr>
            <p:nvPr userDrawn="1"/>
          </p:nvPicPr>
          <p:blipFill>
            <a:blip r:embed="rId9"/>
            <a:stretch>
              <a:fillRect/>
            </a:stretch>
          </p:blipFill>
          <p:spPr>
            <a:xfrm>
              <a:off x="701" y="409"/>
              <a:ext cx="912" cy="881"/>
            </a:xfrm>
            <a:prstGeom prst="rect">
              <a:avLst/>
            </a:prstGeom>
            <a:noFill/>
            <a:ln w="9525">
              <a:noFill/>
            </a:ln>
          </p:spPr>
        </p:pic>
      </p:grpSp>
      <p:sp>
        <p:nvSpPr>
          <p:cNvPr id="81922" name="Rectangle 2"/>
          <p:cNvSpPr>
            <a:spLocks noGrp="1" noChangeArrowheads="1"/>
          </p:cNvSpPr>
          <p:nvPr>
            <p:ph type="ctrTitle"/>
          </p:nvPr>
        </p:nvSpPr>
        <p:spPr>
          <a:xfrm>
            <a:off x="1722438" y="2630488"/>
            <a:ext cx="8042275" cy="1295400"/>
          </a:xfrm>
        </p:spPr>
        <p:txBody>
          <a:bodyPr anchor="ctr"/>
          <a:lstStyle>
            <a:lvl1pPr algn="ctr">
              <a:defRPr sz="4500" b="0">
                <a:effectLst>
                  <a:outerShdw blurRad="38100" dist="38100" dir="2700000" algn="tl">
                    <a:srgbClr val="C0C0C0"/>
                  </a:outerShdw>
                </a:effectLst>
                <a:latin typeface="Times New Roman" panose="02020603050405020304" pitchFamily="18" charset="0"/>
                <a:ea typeface="黑体" panose="02010609060101010101" pitchFamily="49" charset="-122"/>
              </a:defRPr>
            </a:lvl1pPr>
          </a:lstStyle>
          <a:p>
            <a:pPr lvl="0" fontAlgn="base"/>
            <a:r>
              <a:rPr lang="zh-CN" altLang="en-US" strike="noStrike" noProof="0" smtClean="0"/>
              <a:t>单击此处编辑母版标题样式</a:t>
            </a:r>
          </a:p>
        </p:txBody>
      </p:sp>
      <p:sp>
        <p:nvSpPr>
          <p:cNvPr id="81940" name="Rectangle 20"/>
          <p:cNvSpPr>
            <a:spLocks noGrp="1" noChangeArrowheads="1"/>
          </p:cNvSpPr>
          <p:nvPr>
            <p:ph type="subTitle" sz="quarter" idx="1"/>
          </p:nvPr>
        </p:nvSpPr>
        <p:spPr>
          <a:xfrm>
            <a:off x="6599238" y="4383088"/>
            <a:ext cx="4038600" cy="969962"/>
          </a:xfrm>
        </p:spPr>
        <p:txBody>
          <a:bodyPr/>
          <a:lstStyle>
            <a:lvl1pPr marL="0" indent="0" algn="r">
              <a:buFont typeface="Wingdings" panose="05000000000000000000" pitchFamily="2" charset="2"/>
              <a:buNone/>
              <a:defRPr sz="3200" b="0">
                <a:solidFill>
                  <a:schemeClr val="accent2"/>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宋体" panose="02010600030101010101" pitchFamily="2" charset="-122"/>
              </a:defRPr>
            </a:lvl1pPr>
          </a:lstStyle>
          <a:p>
            <a:pPr lvl="0" fontAlgn="base"/>
            <a:r>
              <a:rPr lang="zh-CN" altLang="en-US" strike="noStrike" noProof="0" smtClean="0"/>
              <a:t>单击此处编辑母版副标题样式</a:t>
            </a:r>
          </a:p>
        </p:txBody>
      </p:sp>
      <p:sp>
        <p:nvSpPr>
          <p:cNvPr id="30" name="Rectangle 4"/>
          <p:cNvSpPr>
            <a:spLocks noGrp="1" noChangeArrowheads="1"/>
          </p:cNvSpPr>
          <p:nvPr>
            <p:ph type="dt" sz="half" idx="2"/>
          </p:nvPr>
        </p:nvSpPr>
        <p:spPr bwMode="auto">
          <a:xfrm>
            <a:off x="731838" y="5903913"/>
            <a:ext cx="2532063"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B6F7193-0FE3-4E15-866B-8D378B622555}"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31" name="Rectangle 5"/>
          <p:cNvSpPr>
            <a:spLocks noGrp="1" noChangeArrowheads="1"/>
          </p:cNvSpPr>
          <p:nvPr>
            <p:ph type="ftr" sz="quarter" idx="3"/>
          </p:nvPr>
        </p:nvSpPr>
        <p:spPr bwMode="auto">
          <a:xfrm>
            <a:off x="3937000" y="5903913"/>
            <a:ext cx="3648075"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32" name="Rectangle 6"/>
          <p:cNvSpPr>
            <a:spLocks noGrp="1" noChangeArrowheads="1"/>
          </p:cNvSpPr>
          <p:nvPr>
            <p:ph type="sldNum" sz="quarter" idx="4"/>
          </p:nvPr>
        </p:nvSpPr>
        <p:spPr bwMode="auto">
          <a:xfrm>
            <a:off x="8258175" y="5903913"/>
            <a:ext cx="2455863"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algn="r" fontAlgn="base"/>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lvl1pPr marL="0" indent="0">
              <a:buNone/>
              <a:defRPr/>
            </a:lvl1pPr>
            <a:lvl2pPr marL="471170" indent="0">
              <a:buNone/>
              <a:defRPr/>
            </a:lvl2pPr>
            <a:lvl3pPr marL="909320" indent="0">
              <a:buNone/>
              <a:defRPr/>
            </a:lvl3pPr>
            <a:lvl4pPr marL="1306830" indent="0">
              <a:buNone/>
              <a:defRPr/>
            </a:lvl4pPr>
            <a:lvl5pPr marL="1695450" indent="0">
              <a:buNone/>
              <a:defRPr/>
            </a:lvl5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09638" y="4164013"/>
            <a:ext cx="9794875" cy="1287462"/>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09638" y="2746375"/>
            <a:ext cx="9794875" cy="1417638"/>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731838" y="1639888"/>
            <a:ext cx="4964112" cy="4032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848350" y="1639888"/>
            <a:ext cx="4965700" cy="4032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76263" y="258763"/>
            <a:ext cx="10369550" cy="1081087"/>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76263" y="1450975"/>
            <a:ext cx="5091112" cy="6048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576263" y="2055813"/>
            <a:ext cx="5091112" cy="373221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5853113" y="1450975"/>
            <a:ext cx="5092700" cy="6048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5853113" y="2055813"/>
            <a:ext cx="5092700" cy="373221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263" y="258763"/>
            <a:ext cx="3790950" cy="1096962"/>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05325" y="258763"/>
            <a:ext cx="6440488" cy="5529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576263" y="1355725"/>
            <a:ext cx="3790950" cy="44323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lvl1pPr marL="0" indent="0">
              <a:buNone/>
              <a:defRPr/>
            </a:lvl1pPr>
            <a:lvl2pPr marL="471170" indent="0">
              <a:buNone/>
              <a:defRPr/>
            </a:lvl2pPr>
            <a:lvl3pPr marL="909320" indent="0">
              <a:buNone/>
              <a:defRPr/>
            </a:lvl3pPr>
            <a:lvl4pPr marL="1306830" indent="0">
              <a:buNone/>
              <a:defRPr/>
            </a:lvl4pPr>
            <a:lvl5pPr marL="1695450" indent="0">
              <a:buNone/>
              <a:defRPr/>
            </a:lvl5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9013" y="4535488"/>
            <a:ext cx="6911975" cy="536575"/>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259013" y="579438"/>
            <a:ext cx="6911975" cy="3887787"/>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259013" y="5072063"/>
            <a:ext cx="6911975" cy="760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294688" y="823913"/>
            <a:ext cx="2519362" cy="4848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731838" y="823913"/>
            <a:ext cx="7410450" cy="4848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a:lnSpc>
                <a:spcPct val="110000"/>
              </a:lnSpc>
              <a:buNone/>
              <a:defRPr sz="2270" spc="200"/>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2021-9-20</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2021-9-20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a:buNone/>
              <a:defRPr sz="1700">
                <a:solidFill>
                  <a:schemeClr val="tx1">
                    <a:lumMod val="65000"/>
                    <a:lumOff val="35000"/>
                  </a:schemeClr>
                </a:solidFill>
              </a:defRPr>
            </a:lvl1pPr>
            <a:lvl2pPr marL="431800" indent="0">
              <a:buNone/>
              <a:defRPr sz="1510">
                <a:solidFill>
                  <a:schemeClr val="tx1">
                    <a:tint val="75000"/>
                  </a:schemeClr>
                </a:solidFill>
              </a:defRPr>
            </a:lvl2pPr>
            <a:lvl3pPr marL="864235" indent="0">
              <a:buNone/>
              <a:defRPr sz="151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2021-9-20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2021-9-20</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a:lnSpc>
                <a:spcPct val="100000"/>
              </a:lnSpc>
              <a:buNone/>
              <a:defRPr sz="1890" b="1" spc="200">
                <a:solidFill>
                  <a:schemeClr val="tx1">
                    <a:lumMod val="75000"/>
                    <a:lumOff val="25000"/>
                  </a:schemeClr>
                </a:solidFill>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indent="0">
              <a:lnSpc>
                <a:spcPct val="100000"/>
              </a:lnSpc>
              <a:buNone/>
              <a:defRPr sz="1890" b="1" spc="200">
                <a:solidFill>
                  <a:schemeClr val="tx1">
                    <a:lumMod val="75000"/>
                    <a:lumOff val="25000"/>
                  </a:schemeClr>
                </a:solidFill>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2021-9-20</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2021-9-20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2021-9-20</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09638" y="4164013"/>
            <a:ext cx="9794875" cy="1287462"/>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09638" y="2746375"/>
            <a:ext cx="9794875" cy="1417638"/>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a:buNone/>
              <a:defRPr sz="1510"/>
            </a:lvl1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a:buNone/>
              <a:defRPr sz="151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2021-9-20</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a:buNone/>
              <a:defRPr sz="2645"/>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a:spcAft>
                <a:spcPts val="1000"/>
              </a:spcAft>
              <a:defRPr spc="300"/>
            </a:lvl1pPr>
            <a:lvl2pPr marL="648335" indent="-215900">
              <a:defRPr spc="300"/>
            </a:lvl2pPr>
            <a:lvl3pPr marL="1080135" indent="-215900">
              <a:defRPr spc="300"/>
            </a:lvl3pPr>
            <a:lvl4pPr marL="1511935" indent="-215900">
              <a:defRPr spc="300"/>
            </a:lvl4pPr>
            <a:lvl5pPr marL="1944370" indent="-2159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2021-9-20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2021-9-20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2021-9-20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algn="ctr">
              <a:defRPr sz="567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algn="ctr">
              <a:lnSpc>
                <a:spcPct val="110000"/>
              </a:lnSpc>
              <a:buNone/>
              <a:defRPr sz="2270" spc="200"/>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731838" y="1639888"/>
            <a:ext cx="4964112" cy="4032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848350" y="1639888"/>
            <a:ext cx="4965700" cy="4032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76263" y="258763"/>
            <a:ext cx="10369550" cy="1081087"/>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76263" y="1450975"/>
            <a:ext cx="5091112" cy="6048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576263" y="2055813"/>
            <a:ext cx="5091112" cy="373221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5853113" y="1450975"/>
            <a:ext cx="5092700" cy="6048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5853113" y="2055813"/>
            <a:ext cx="5092700" cy="373221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263" y="258763"/>
            <a:ext cx="3790950" cy="1096962"/>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05325" y="258763"/>
            <a:ext cx="6440488" cy="5529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576263" y="1355725"/>
            <a:ext cx="3790950" cy="44323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9013" y="4535488"/>
            <a:ext cx="6911975" cy="536575"/>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259013" y="579438"/>
            <a:ext cx="6911975" cy="3887787"/>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259013" y="5072063"/>
            <a:ext cx="6911975" cy="760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10D1308-9EAE-4893-859B-E09098A5836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image" Target="../media/image5.png"/><Relationship Id="rId2" Type="http://schemas.openxmlformats.org/officeDocument/2006/relationships/slideLayout" Target="../slideLayouts/slideLayout13.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19" Type="http://schemas.openxmlformats.org/officeDocument/2006/relationships/image" Target="../media/image7.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17" Type="http://schemas.openxmlformats.org/officeDocument/2006/relationships/tags" Target="../tags/tag6.xml"/><Relationship Id="rId2" Type="http://schemas.openxmlformats.org/officeDocument/2006/relationships/slideLayout" Target="../slideLayouts/slideLayout24.xml"/><Relationship Id="rId16" Type="http://schemas.openxmlformats.org/officeDocument/2006/relationships/tags" Target="../tags/tag5.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ags" Target="../tags/tag4.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9" descr="20121210011112513"/>
          <p:cNvPicPr>
            <a:picLocks noChangeAspect="1"/>
          </p:cNvPicPr>
          <p:nvPr userDrawn="1"/>
        </p:nvPicPr>
        <p:blipFill>
          <a:blip r:embed="rId13">
            <a:lum bright="70001" contrast="-70000"/>
          </a:blip>
          <a:stretch>
            <a:fillRect/>
          </a:stretch>
        </p:blipFill>
        <p:spPr>
          <a:xfrm>
            <a:off x="8656638" y="4230688"/>
            <a:ext cx="2713037" cy="2116137"/>
          </a:xfrm>
          <a:prstGeom prst="rect">
            <a:avLst/>
          </a:prstGeom>
          <a:noFill/>
          <a:ln w="9525">
            <a:noFill/>
          </a:ln>
        </p:spPr>
      </p:pic>
      <p:sp>
        <p:nvSpPr>
          <p:cNvPr id="1027" name="Rectangle 2"/>
          <p:cNvSpPr>
            <a:spLocks noGrp="1"/>
          </p:cNvSpPr>
          <p:nvPr>
            <p:ph type="title"/>
          </p:nvPr>
        </p:nvSpPr>
        <p:spPr>
          <a:xfrm>
            <a:off x="731838" y="823913"/>
            <a:ext cx="10082212" cy="692150"/>
          </a:xfrm>
          <a:prstGeom prst="rect">
            <a:avLst/>
          </a:prstGeom>
          <a:noFill/>
          <a:ln w="9525">
            <a:noFill/>
          </a:ln>
        </p:spPr>
        <p:txBody>
          <a:bodyPr anchor="b"/>
          <a:lstStyle/>
          <a:p>
            <a:pPr lvl="0"/>
            <a:r>
              <a:rPr lang="zh-CN" altLang="en-US"/>
              <a:t>单击此处编辑母版标题样式</a:t>
            </a:r>
          </a:p>
        </p:txBody>
      </p:sp>
      <p:sp>
        <p:nvSpPr>
          <p:cNvPr id="1028" name="Rectangle 3"/>
          <p:cNvSpPr>
            <a:spLocks noGrp="1"/>
          </p:cNvSpPr>
          <p:nvPr>
            <p:ph type="body" idx="5"/>
          </p:nvPr>
        </p:nvSpPr>
        <p:spPr>
          <a:xfrm>
            <a:off x="731838" y="1639888"/>
            <a:ext cx="10082212" cy="4032250"/>
          </a:xfrm>
          <a:prstGeom prst="rect">
            <a:avLst/>
          </a:prstGeom>
          <a:noFill/>
          <a:ln w="9525">
            <a:noFill/>
          </a:ln>
        </p:spPr>
        <p:txBody>
          <a:bodyPr anchor="t"/>
          <a:lstStyle/>
          <a:p>
            <a:pPr lvl="0" indent="-469900"/>
            <a:r>
              <a:rPr lang="zh-CN" altLang="en-US"/>
              <a:t>单击此处编辑母版文本样式</a:t>
            </a:r>
          </a:p>
          <a:p>
            <a:pPr lvl="0" indent="-469900"/>
            <a:r>
              <a:rPr lang="zh-CN" altLang="en-US"/>
              <a:t>第二级</a:t>
            </a:r>
          </a:p>
          <a:p>
            <a:pPr lvl="0" indent="-469900"/>
            <a:r>
              <a:rPr lang="zh-CN" altLang="en-US"/>
              <a:t>第三级</a:t>
            </a:r>
          </a:p>
          <a:p>
            <a:pPr lvl="0" indent="-469900"/>
            <a:r>
              <a:rPr lang="zh-CN" altLang="en-US"/>
              <a:t>第四级</a:t>
            </a:r>
          </a:p>
          <a:p>
            <a:pPr lvl="0" indent="-469900"/>
            <a:r>
              <a:rPr lang="zh-CN" altLang="en-US"/>
              <a:t>第五级</a:t>
            </a:r>
          </a:p>
        </p:txBody>
      </p:sp>
      <p:sp>
        <p:nvSpPr>
          <p:cNvPr id="1029" name="AutoShape 4"/>
          <p:cNvSpPr/>
          <p:nvPr/>
        </p:nvSpPr>
        <p:spPr>
          <a:xfrm>
            <a:off x="768350" y="698500"/>
            <a:ext cx="10028238" cy="103188"/>
          </a:xfrm>
          <a:custGeom>
            <a:avLst/>
            <a:gdLst/>
            <a:ahLst/>
            <a:cxnLst>
              <a:cxn ang="0">
                <a:pos x="0" y="0"/>
              </a:cxn>
              <a:cxn ang="0">
                <a:pos x="5866519" y="0"/>
              </a:cxn>
              <a:cxn ang="0">
                <a:pos x="5866519" y="103188"/>
              </a:cxn>
              <a:cxn ang="0">
                <a:pos x="0" y="103188"/>
              </a:cxn>
              <a:cxn ang="0">
                <a:pos x="0" y="0"/>
              </a:cxn>
              <a:cxn ang="0">
                <a:pos x="10028238"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round/>
            <a:headEnd type="none" w="med" len="med"/>
            <a:tailEnd type="none" w="med" len="med"/>
          </a:ln>
        </p:spPr>
        <p:txBody>
          <a:bodyPr/>
          <a:lstStyle/>
          <a:p>
            <a:endParaRPr lang="zh-CN" altLang="en-US"/>
          </a:p>
        </p:txBody>
      </p:sp>
      <p:sp>
        <p:nvSpPr>
          <p:cNvPr id="1030" name="Line 5"/>
          <p:cNvSpPr/>
          <p:nvPr/>
        </p:nvSpPr>
        <p:spPr>
          <a:xfrm flipV="1">
            <a:off x="731838" y="5830888"/>
            <a:ext cx="9985375" cy="0"/>
          </a:xfrm>
          <a:prstGeom prst="line">
            <a:avLst/>
          </a:prstGeom>
          <a:ln w="3175" cap="flat" cmpd="sng">
            <a:solidFill>
              <a:schemeClr val="accent2"/>
            </a:solidFill>
            <a:prstDash val="solid"/>
            <a:round/>
            <a:headEnd type="none" w="med" len="med"/>
            <a:tailEnd type="none" w="med" len="med"/>
          </a:ln>
        </p:spPr>
        <p:txBody>
          <a:bodyPr/>
          <a:lstStyle/>
          <a:p>
            <a:endParaRPr/>
          </a:p>
        </p:txBody>
      </p:sp>
      <p:sp>
        <p:nvSpPr>
          <p:cNvPr id="80902" name="Rectangle 6"/>
          <p:cNvSpPr>
            <a:spLocks noGrp="1" noChangeArrowheads="1"/>
          </p:cNvSpPr>
          <p:nvPr>
            <p:ph type="dt" sz="half" idx="2"/>
          </p:nvPr>
        </p:nvSpPr>
        <p:spPr bwMode="auto">
          <a:xfrm>
            <a:off x="768350" y="5900738"/>
            <a:ext cx="2495550"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solidFill>
                  <a:schemeClr val="accent2"/>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0278BF9-867F-4B38-9D32-194322E9308E}"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80903" name="Rectangle 7"/>
          <p:cNvSpPr>
            <a:spLocks noGrp="1" noChangeArrowheads="1"/>
          </p:cNvSpPr>
          <p:nvPr>
            <p:ph type="ftr" sz="quarter" idx="3"/>
          </p:nvPr>
        </p:nvSpPr>
        <p:spPr bwMode="auto">
          <a:xfrm>
            <a:off x="3937000" y="5900738"/>
            <a:ext cx="3648075"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solidFill>
                  <a:schemeClr val="accent2"/>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80904" name="Rectangle 8"/>
          <p:cNvSpPr>
            <a:spLocks noGrp="1" noChangeArrowheads="1"/>
          </p:cNvSpPr>
          <p:nvPr>
            <p:ph type="sldNum" sz="quarter" idx="4"/>
          </p:nvPr>
        </p:nvSpPr>
        <p:spPr bwMode="auto">
          <a:xfrm>
            <a:off x="8258175" y="5900738"/>
            <a:ext cx="2495550"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solidFill>
                  <a:schemeClr val="accent2"/>
                </a:solidFill>
              </a:defRPr>
            </a:lvl1pPr>
          </a:lstStyle>
          <a:p>
            <a:pPr lvl="0" eaLnBrk="1" fontAlgn="base" hangingPunct="1"/>
            <a:fld id="{6D6C5460-9943-40E0-BD7E-325752F8E701}"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a typeface="宋体" panose="02010600030101010101" pitchFamily="2" charset="-122"/>
              <a:cs typeface="+mn-cs"/>
            </a:endParaRPr>
          </a:p>
        </p:txBody>
      </p:sp>
      <p:grpSp>
        <p:nvGrpSpPr>
          <p:cNvPr id="1034" name="Group 18"/>
          <p:cNvGrpSpPr/>
          <p:nvPr userDrawn="1"/>
        </p:nvGrpSpPr>
        <p:grpSpPr>
          <a:xfrm>
            <a:off x="0" y="0"/>
            <a:ext cx="3046413" cy="708025"/>
            <a:chOff x="0" y="0"/>
            <a:chExt cx="1919" cy="446"/>
          </a:xfrm>
        </p:grpSpPr>
        <p:grpSp>
          <p:nvGrpSpPr>
            <p:cNvPr id="1035" name="Group 10"/>
            <p:cNvGrpSpPr/>
            <p:nvPr userDrawn="1"/>
          </p:nvGrpSpPr>
          <p:grpSpPr>
            <a:xfrm>
              <a:off x="557" y="155"/>
              <a:ext cx="1362" cy="206"/>
              <a:chOff x="1853" y="740"/>
              <a:chExt cx="1975" cy="298"/>
            </a:xfrm>
          </p:grpSpPr>
          <p:pic>
            <p:nvPicPr>
              <p:cNvPr id="1036" name="Picture 11"/>
              <p:cNvPicPr>
                <a:picLocks noChangeAspect="1"/>
              </p:cNvPicPr>
              <p:nvPr userDrawn="1"/>
            </p:nvPicPr>
            <p:blipFill>
              <a:blip r:embed="rId14"/>
              <a:stretch>
                <a:fillRect/>
              </a:stretch>
            </p:blipFill>
            <p:spPr>
              <a:xfrm rot="-2640099">
                <a:off x="1853" y="740"/>
                <a:ext cx="290" cy="298"/>
              </a:xfrm>
              <a:prstGeom prst="rect">
                <a:avLst/>
              </a:prstGeom>
              <a:noFill/>
              <a:ln w="9525">
                <a:noFill/>
              </a:ln>
            </p:spPr>
          </p:pic>
          <p:pic>
            <p:nvPicPr>
              <p:cNvPr id="1037" name="Picture 12"/>
              <p:cNvPicPr>
                <a:picLocks noChangeAspect="1"/>
              </p:cNvPicPr>
              <p:nvPr userDrawn="1"/>
            </p:nvPicPr>
            <p:blipFill>
              <a:blip r:embed="rId15"/>
              <a:stretch>
                <a:fillRect/>
              </a:stretch>
            </p:blipFill>
            <p:spPr>
              <a:xfrm rot="-1875687">
                <a:off x="2228" y="761"/>
                <a:ext cx="252" cy="252"/>
              </a:xfrm>
              <a:prstGeom prst="rect">
                <a:avLst/>
              </a:prstGeom>
              <a:noFill/>
              <a:ln w="9525">
                <a:noFill/>
              </a:ln>
            </p:spPr>
          </p:pic>
          <p:pic>
            <p:nvPicPr>
              <p:cNvPr id="1038" name="Picture 13"/>
              <p:cNvPicPr>
                <a:picLocks noChangeAspect="1"/>
              </p:cNvPicPr>
              <p:nvPr userDrawn="1"/>
            </p:nvPicPr>
            <p:blipFill>
              <a:blip r:embed="rId16"/>
              <a:stretch>
                <a:fillRect/>
              </a:stretch>
            </p:blipFill>
            <p:spPr>
              <a:xfrm rot="-432150">
                <a:off x="2506" y="749"/>
                <a:ext cx="295" cy="281"/>
              </a:xfrm>
              <a:prstGeom prst="rect">
                <a:avLst/>
              </a:prstGeom>
              <a:noFill/>
              <a:ln w="9525">
                <a:noFill/>
              </a:ln>
            </p:spPr>
          </p:pic>
          <p:pic>
            <p:nvPicPr>
              <p:cNvPr id="1039" name="Picture 14"/>
              <p:cNvPicPr>
                <a:picLocks noChangeAspect="1"/>
              </p:cNvPicPr>
              <p:nvPr userDrawn="1"/>
            </p:nvPicPr>
            <p:blipFill>
              <a:blip r:embed="rId17"/>
              <a:stretch>
                <a:fillRect/>
              </a:stretch>
            </p:blipFill>
            <p:spPr>
              <a:xfrm>
                <a:off x="2886" y="840"/>
                <a:ext cx="192" cy="114"/>
              </a:xfrm>
              <a:prstGeom prst="rect">
                <a:avLst/>
              </a:prstGeom>
              <a:noFill/>
              <a:ln w="9525">
                <a:noFill/>
              </a:ln>
            </p:spPr>
          </p:pic>
          <p:pic>
            <p:nvPicPr>
              <p:cNvPr id="1040" name="Picture 15"/>
              <p:cNvPicPr>
                <a:picLocks noChangeAspect="1"/>
              </p:cNvPicPr>
              <p:nvPr userDrawn="1"/>
            </p:nvPicPr>
            <p:blipFill>
              <a:blip r:embed="rId18"/>
              <a:stretch>
                <a:fillRect/>
              </a:stretch>
            </p:blipFill>
            <p:spPr>
              <a:xfrm rot="1690931">
                <a:off x="3188" y="742"/>
                <a:ext cx="233" cy="243"/>
              </a:xfrm>
              <a:prstGeom prst="rect">
                <a:avLst/>
              </a:prstGeom>
              <a:noFill/>
              <a:ln w="9525">
                <a:noFill/>
              </a:ln>
            </p:spPr>
          </p:pic>
          <p:pic>
            <p:nvPicPr>
              <p:cNvPr id="1041" name="Picture 16"/>
              <p:cNvPicPr>
                <a:picLocks noChangeAspect="1"/>
              </p:cNvPicPr>
              <p:nvPr userDrawn="1"/>
            </p:nvPicPr>
            <p:blipFill>
              <a:blip r:embed="rId19"/>
              <a:stretch>
                <a:fillRect/>
              </a:stretch>
            </p:blipFill>
            <p:spPr>
              <a:xfrm rot="2681017">
                <a:off x="3572" y="745"/>
                <a:ext cx="256" cy="288"/>
              </a:xfrm>
              <a:prstGeom prst="rect">
                <a:avLst/>
              </a:prstGeom>
              <a:noFill/>
              <a:ln w="9525">
                <a:noFill/>
              </a:ln>
            </p:spPr>
          </p:pic>
        </p:grpSp>
        <p:pic>
          <p:nvPicPr>
            <p:cNvPr id="1042" name="Picture 17"/>
            <p:cNvPicPr>
              <a:picLocks noChangeAspect="1"/>
            </p:cNvPicPr>
            <p:nvPr userDrawn="1"/>
          </p:nvPicPr>
          <p:blipFill>
            <a:blip r:embed="rId20"/>
            <a:stretch>
              <a:fillRect/>
            </a:stretch>
          </p:blipFill>
          <p:spPr>
            <a:xfrm>
              <a:off x="0" y="0"/>
              <a:ext cx="461" cy="446"/>
            </a:xfrm>
            <a:prstGeom prst="rect">
              <a:avLst/>
            </a:prstGeom>
            <a:noFill/>
            <a:ln w="9525">
              <a:noFill/>
            </a:ln>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rtl="0" fontAlgn="base">
        <a:spcBef>
          <a:spcPct val="0"/>
        </a:spcBef>
        <a:spcAft>
          <a:spcPct val="0"/>
        </a:spcAft>
        <a:defRPr sz="3600" b="1">
          <a:solidFill>
            <a:schemeClr val="accent2"/>
          </a:solidFill>
          <a:latin typeface="+mj-lt"/>
          <a:ea typeface="+mj-ea"/>
          <a:cs typeface="+mj-cs"/>
        </a:defRPr>
      </a:lvl1pPr>
      <a:lvl2pPr algn="l" rtl="0" fontAlgn="base">
        <a:spcBef>
          <a:spcPct val="0"/>
        </a:spcBef>
        <a:spcAft>
          <a:spcPct val="0"/>
        </a:spcAft>
        <a:defRPr sz="3600" b="1">
          <a:solidFill>
            <a:schemeClr val="accent2"/>
          </a:solidFill>
          <a:latin typeface="Verdana" panose="020B0604030504040204" pitchFamily="34" charset="0"/>
          <a:ea typeface="楷体" panose="02010609060101010101" pitchFamily="49" charset="-122"/>
        </a:defRPr>
      </a:lvl2pPr>
      <a:lvl3pPr algn="l" rtl="0" fontAlgn="base">
        <a:spcBef>
          <a:spcPct val="0"/>
        </a:spcBef>
        <a:spcAft>
          <a:spcPct val="0"/>
        </a:spcAft>
        <a:defRPr sz="3600" b="1">
          <a:solidFill>
            <a:schemeClr val="accent2"/>
          </a:solidFill>
          <a:latin typeface="Verdana" panose="020B0604030504040204" pitchFamily="34" charset="0"/>
          <a:ea typeface="楷体" panose="02010609060101010101" pitchFamily="49" charset="-122"/>
        </a:defRPr>
      </a:lvl3pPr>
      <a:lvl4pPr algn="l" rtl="0" fontAlgn="base">
        <a:spcBef>
          <a:spcPct val="0"/>
        </a:spcBef>
        <a:spcAft>
          <a:spcPct val="0"/>
        </a:spcAft>
        <a:defRPr sz="3600" b="1">
          <a:solidFill>
            <a:schemeClr val="accent2"/>
          </a:solidFill>
          <a:latin typeface="Verdana" panose="020B0604030504040204" pitchFamily="34" charset="0"/>
          <a:ea typeface="楷体" panose="02010609060101010101" pitchFamily="49" charset="-122"/>
        </a:defRPr>
      </a:lvl4pPr>
      <a:lvl5pPr algn="l" rtl="0" fontAlgn="base">
        <a:spcBef>
          <a:spcPct val="0"/>
        </a:spcBef>
        <a:spcAft>
          <a:spcPct val="0"/>
        </a:spcAft>
        <a:defRPr sz="3600" b="1">
          <a:solidFill>
            <a:schemeClr val="accent2"/>
          </a:solidFill>
          <a:latin typeface="Verdana" panose="020B0604030504040204" pitchFamily="34" charset="0"/>
          <a:ea typeface="楷体" panose="02010609060101010101" pitchFamily="49" charset="-122"/>
        </a:defRPr>
      </a:lvl5pPr>
      <a:lvl6pPr marL="457200" algn="l" rtl="0" fontAlgn="base">
        <a:spcBef>
          <a:spcPct val="0"/>
        </a:spcBef>
        <a:spcAft>
          <a:spcPct val="0"/>
        </a:spcAft>
        <a:defRPr sz="3600" b="1">
          <a:solidFill>
            <a:schemeClr val="accent2"/>
          </a:solidFill>
          <a:latin typeface="Verdana" panose="020B0604030504040204" pitchFamily="34" charset="0"/>
          <a:ea typeface="楷体" panose="02010609060101010101" pitchFamily="49" charset="-122"/>
        </a:defRPr>
      </a:lvl6pPr>
      <a:lvl7pPr marL="914400" algn="l" rtl="0" fontAlgn="base">
        <a:spcBef>
          <a:spcPct val="0"/>
        </a:spcBef>
        <a:spcAft>
          <a:spcPct val="0"/>
        </a:spcAft>
        <a:defRPr sz="3600" b="1">
          <a:solidFill>
            <a:schemeClr val="accent2"/>
          </a:solidFill>
          <a:latin typeface="Verdana" panose="020B0604030504040204" pitchFamily="34" charset="0"/>
          <a:ea typeface="楷体" panose="02010609060101010101" pitchFamily="49" charset="-122"/>
        </a:defRPr>
      </a:lvl7pPr>
      <a:lvl8pPr marL="1371600" algn="l" rtl="0" fontAlgn="base">
        <a:spcBef>
          <a:spcPct val="0"/>
        </a:spcBef>
        <a:spcAft>
          <a:spcPct val="0"/>
        </a:spcAft>
        <a:defRPr sz="3600" b="1">
          <a:solidFill>
            <a:schemeClr val="accent2"/>
          </a:solidFill>
          <a:latin typeface="Verdana" panose="020B0604030504040204" pitchFamily="34" charset="0"/>
          <a:ea typeface="楷体" panose="02010609060101010101" pitchFamily="49" charset="-122"/>
        </a:defRPr>
      </a:lvl8pPr>
      <a:lvl9pPr marL="1828800" algn="l" rtl="0" fontAlgn="base">
        <a:spcBef>
          <a:spcPct val="0"/>
        </a:spcBef>
        <a:spcAft>
          <a:spcPct val="0"/>
        </a:spcAft>
        <a:defRPr sz="3600" b="1">
          <a:solidFill>
            <a:schemeClr val="accent2"/>
          </a:solidFill>
          <a:latin typeface="Verdana" panose="020B0604030504040204" pitchFamily="34" charset="0"/>
          <a:ea typeface="楷体" panose="02010609060101010101" pitchFamily="49" charset="-122"/>
        </a:defRPr>
      </a:lvl9pPr>
    </p:titleStyle>
    <p:bodyStyle>
      <a:lvl1pPr marL="469900" indent="-469900" algn="l" rtl="0" fontAlgn="base">
        <a:spcBef>
          <a:spcPct val="20000"/>
        </a:spcBef>
        <a:spcAft>
          <a:spcPct val="0"/>
        </a:spcAft>
        <a:buClr>
          <a:schemeClr val="accent2"/>
        </a:buClr>
        <a:buFont typeface="Wingdings" panose="05000000000000000000" pitchFamily="2" charset="2"/>
        <a:buChar char="o"/>
        <a:defRPr sz="3000" b="1">
          <a:solidFill>
            <a:schemeClr val="tx1"/>
          </a:solidFill>
          <a:latin typeface="+mn-lt"/>
          <a:ea typeface="+mn-ea"/>
          <a:cs typeface="+mn-cs"/>
        </a:defRPr>
      </a:lvl1pPr>
      <a:lvl2pPr marL="908050" indent="-436880" algn="l" rtl="0" fontAlgn="base">
        <a:spcBef>
          <a:spcPct val="20000"/>
        </a:spcBef>
        <a:spcAft>
          <a:spcPct val="0"/>
        </a:spcAft>
        <a:buClr>
          <a:schemeClr val="accent2"/>
        </a:buClr>
        <a:buFont typeface="Wingdings" panose="05000000000000000000" pitchFamily="2" charset="2"/>
        <a:buChar char="n"/>
        <a:defRPr sz="2600" b="1">
          <a:solidFill>
            <a:schemeClr val="tx1"/>
          </a:solidFill>
          <a:latin typeface="+mn-lt"/>
          <a:ea typeface="+mn-ea"/>
        </a:defRPr>
      </a:lvl2pPr>
      <a:lvl3pPr marL="1304925" indent="-395605" algn="l" rtl="0" fontAlgn="base">
        <a:spcBef>
          <a:spcPct val="20000"/>
        </a:spcBef>
        <a:spcAft>
          <a:spcPct val="0"/>
        </a:spcAft>
        <a:buClr>
          <a:schemeClr val="accent2"/>
        </a:buClr>
        <a:buFont typeface="Wingdings" panose="05000000000000000000" pitchFamily="2" charset="2"/>
        <a:buChar char="o"/>
        <a:defRPr sz="2300" b="1">
          <a:solidFill>
            <a:schemeClr val="tx1"/>
          </a:solidFill>
          <a:latin typeface="+mn-lt"/>
          <a:ea typeface="+mn-ea"/>
        </a:defRPr>
      </a:lvl3pPr>
      <a:lvl4pPr marL="1694180" indent="-387350" algn="l" rtl="0" fontAlgn="base">
        <a:spcBef>
          <a:spcPct val="20000"/>
        </a:spcBef>
        <a:spcAft>
          <a:spcPct val="0"/>
        </a:spcAft>
        <a:buClr>
          <a:schemeClr val="accent2"/>
        </a:buClr>
        <a:buFont typeface="Wingdings" panose="05000000000000000000" pitchFamily="2" charset="2"/>
        <a:buChar char="n"/>
        <a:defRPr sz="2000" b="1">
          <a:solidFill>
            <a:schemeClr val="tx1"/>
          </a:solidFill>
          <a:latin typeface="+mn-lt"/>
          <a:ea typeface="+mn-ea"/>
        </a:defRPr>
      </a:lvl4pPr>
      <a:lvl5pPr marL="2094230" indent="-398780" algn="l" rtl="0" fontAlgn="base">
        <a:spcBef>
          <a:spcPct val="25000"/>
        </a:spcBef>
        <a:spcAft>
          <a:spcPct val="0"/>
        </a:spcAft>
        <a:buClr>
          <a:schemeClr val="accent2"/>
        </a:buClr>
        <a:buFont typeface="Wingdings" panose="05000000000000000000" pitchFamily="2" charset="2"/>
        <a:buChar char="§"/>
        <a:defRPr sz="2000" b="1">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b="1">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b="1">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b="1">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19" descr="20121210011112513"/>
          <p:cNvPicPr>
            <a:picLocks noChangeAspect="1"/>
          </p:cNvPicPr>
          <p:nvPr userDrawn="1"/>
        </p:nvPicPr>
        <p:blipFill>
          <a:blip r:embed="rId13">
            <a:lum bright="69998" contrast="-70001"/>
          </a:blip>
          <a:stretch>
            <a:fillRect/>
          </a:stretch>
        </p:blipFill>
        <p:spPr>
          <a:xfrm>
            <a:off x="8656638" y="4230688"/>
            <a:ext cx="2713037" cy="2116137"/>
          </a:xfrm>
          <a:prstGeom prst="rect">
            <a:avLst/>
          </a:prstGeom>
          <a:noFill/>
          <a:ln w="9525">
            <a:noFill/>
          </a:ln>
        </p:spPr>
      </p:pic>
      <p:sp>
        <p:nvSpPr>
          <p:cNvPr id="2051" name="Rectangle 2"/>
          <p:cNvSpPr>
            <a:spLocks noGrp="1"/>
          </p:cNvSpPr>
          <p:nvPr>
            <p:ph type="title"/>
          </p:nvPr>
        </p:nvSpPr>
        <p:spPr>
          <a:xfrm>
            <a:off x="731838" y="823913"/>
            <a:ext cx="10082212" cy="692150"/>
          </a:xfrm>
          <a:prstGeom prst="rect">
            <a:avLst/>
          </a:prstGeom>
          <a:noFill/>
          <a:ln w="9525">
            <a:noFill/>
          </a:ln>
        </p:spPr>
        <p:txBody>
          <a:bodyPr anchor="b"/>
          <a:lstStyle/>
          <a:p>
            <a:pPr lvl="0"/>
            <a:r>
              <a:rPr lang="zh-CN" altLang="en-US"/>
              <a:t>单击此处编辑母版标题样式</a:t>
            </a:r>
          </a:p>
        </p:txBody>
      </p:sp>
      <p:sp>
        <p:nvSpPr>
          <p:cNvPr id="2052" name="Rectangle 3"/>
          <p:cNvSpPr>
            <a:spLocks noGrp="1"/>
          </p:cNvSpPr>
          <p:nvPr>
            <p:ph type="body" idx="5"/>
          </p:nvPr>
        </p:nvSpPr>
        <p:spPr>
          <a:xfrm>
            <a:off x="731838" y="1639888"/>
            <a:ext cx="10082212" cy="4032250"/>
          </a:xfrm>
          <a:prstGeom prst="rect">
            <a:avLst/>
          </a:prstGeom>
          <a:noFill/>
          <a:ln w="9525">
            <a:noFill/>
          </a:ln>
        </p:spPr>
        <p:txBody>
          <a:bodyPr anchor="t"/>
          <a:lstStyle/>
          <a:p>
            <a:pPr lvl="0" indent="-469900"/>
            <a:r>
              <a:rPr lang="zh-CN" altLang="en-US"/>
              <a:t>单击此处编辑母版文本样式</a:t>
            </a:r>
          </a:p>
          <a:p>
            <a:pPr lvl="0" indent="-469900"/>
            <a:r>
              <a:rPr lang="zh-CN" altLang="en-US"/>
              <a:t>第二级</a:t>
            </a:r>
          </a:p>
          <a:p>
            <a:pPr lvl="0" indent="-469900"/>
            <a:r>
              <a:rPr lang="zh-CN" altLang="en-US"/>
              <a:t>第三级</a:t>
            </a:r>
          </a:p>
          <a:p>
            <a:pPr lvl="0" indent="-469900"/>
            <a:r>
              <a:rPr lang="zh-CN" altLang="en-US"/>
              <a:t>第四级</a:t>
            </a:r>
          </a:p>
          <a:p>
            <a:pPr lvl="0" indent="-469900"/>
            <a:r>
              <a:rPr lang="zh-CN" altLang="en-US"/>
              <a:t>第五级</a:t>
            </a:r>
          </a:p>
        </p:txBody>
      </p:sp>
      <p:sp>
        <p:nvSpPr>
          <p:cNvPr id="2053" name="AutoShape 4"/>
          <p:cNvSpPr/>
          <p:nvPr/>
        </p:nvSpPr>
        <p:spPr>
          <a:xfrm>
            <a:off x="768350" y="698500"/>
            <a:ext cx="10028238" cy="103188"/>
          </a:xfrm>
          <a:custGeom>
            <a:avLst/>
            <a:gdLst/>
            <a:ahLst/>
            <a:cxnLst>
              <a:cxn ang="0">
                <a:pos x="0" y="0"/>
              </a:cxn>
              <a:cxn ang="0">
                <a:pos x="5866519" y="0"/>
              </a:cxn>
              <a:cxn ang="0">
                <a:pos x="5866519" y="103188"/>
              </a:cxn>
              <a:cxn ang="0">
                <a:pos x="0" y="103188"/>
              </a:cxn>
              <a:cxn ang="0">
                <a:pos x="0" y="0"/>
              </a:cxn>
              <a:cxn ang="0">
                <a:pos x="10028238"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round/>
            <a:headEnd type="none" w="med" len="med"/>
            <a:tailEnd type="none" w="med" len="med"/>
          </a:ln>
        </p:spPr>
        <p:txBody>
          <a:bodyPr/>
          <a:lstStyle/>
          <a:p>
            <a:endParaRPr lang="zh-CN" altLang="en-US"/>
          </a:p>
        </p:txBody>
      </p:sp>
      <p:sp>
        <p:nvSpPr>
          <p:cNvPr id="2054" name="Line 5"/>
          <p:cNvSpPr/>
          <p:nvPr/>
        </p:nvSpPr>
        <p:spPr>
          <a:xfrm flipV="1">
            <a:off x="731838" y="5830888"/>
            <a:ext cx="9985375" cy="0"/>
          </a:xfrm>
          <a:prstGeom prst="line">
            <a:avLst/>
          </a:prstGeom>
          <a:ln w="3175" cap="flat" cmpd="sng">
            <a:solidFill>
              <a:schemeClr val="accent2"/>
            </a:solidFill>
            <a:prstDash val="solid"/>
            <a:round/>
            <a:headEnd type="none" w="med" len="med"/>
            <a:tailEnd type="none" w="med" len="med"/>
          </a:ln>
        </p:spPr>
        <p:txBody>
          <a:bodyPr/>
          <a:lstStyle/>
          <a:p>
            <a:endParaRPr/>
          </a:p>
        </p:txBody>
      </p:sp>
      <p:sp>
        <p:nvSpPr>
          <p:cNvPr id="80902" name="Rectangle 6"/>
          <p:cNvSpPr>
            <a:spLocks noGrp="1" noChangeArrowheads="1"/>
          </p:cNvSpPr>
          <p:nvPr>
            <p:ph type="dt" sz="half" idx="2"/>
          </p:nvPr>
        </p:nvSpPr>
        <p:spPr bwMode="auto">
          <a:xfrm>
            <a:off x="768350" y="5900738"/>
            <a:ext cx="2495550"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solidFill>
                  <a:schemeClr val="accent2"/>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7B1CA05-880C-4DB1-A42E-A1E112EE84C9}" type="datetime3">
              <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rPr>
              <a:t>2021年9月20日星期一</a:t>
            </a:fld>
            <a:endParaRPr kumimoji="0" lang="zh-CN" altLang="en-US"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80903" name="Rectangle 7"/>
          <p:cNvSpPr>
            <a:spLocks noGrp="1" noChangeArrowheads="1"/>
          </p:cNvSpPr>
          <p:nvPr>
            <p:ph type="ftr" sz="quarter" idx="3"/>
          </p:nvPr>
        </p:nvSpPr>
        <p:spPr bwMode="auto">
          <a:xfrm>
            <a:off x="3937000" y="5900738"/>
            <a:ext cx="3648075"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solidFill>
                  <a:schemeClr val="accent2"/>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accent2"/>
              </a:solidFill>
              <a:effectLst/>
              <a:uLnTx/>
              <a:uFillTx/>
              <a:latin typeface="Verdana" panose="020B0604030504040204" pitchFamily="34" charset="0"/>
              <a:ea typeface="宋体" panose="02010600030101010101" pitchFamily="2" charset="-122"/>
              <a:cs typeface="+mn-cs"/>
            </a:endParaRPr>
          </a:p>
        </p:txBody>
      </p:sp>
      <p:sp>
        <p:nvSpPr>
          <p:cNvPr id="80904" name="Rectangle 8"/>
          <p:cNvSpPr>
            <a:spLocks noGrp="1" noChangeArrowheads="1"/>
          </p:cNvSpPr>
          <p:nvPr>
            <p:ph type="sldNum" sz="quarter" idx="4"/>
          </p:nvPr>
        </p:nvSpPr>
        <p:spPr bwMode="auto">
          <a:xfrm>
            <a:off x="8258175" y="5900738"/>
            <a:ext cx="2495550"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solidFill>
                  <a:schemeClr val="accent2"/>
                </a:solidFill>
              </a:defRPr>
            </a:lvl1pPr>
          </a:lstStyle>
          <a:p>
            <a:pPr lvl="0" eaLnBrk="1" fontAlgn="base" hangingPunct="1"/>
            <a:fld id="{29CFC645-9B01-4274-9448-F9CD4D6CD0E0}" type="slidenum">
              <a:rPr lang="en-US" altLang="zh-CN" strike="noStrike" noProof="1">
                <a:latin typeface="Verdana" panose="020B0604030504040204" pitchFamily="34" charset="0"/>
                <a:ea typeface="宋体" panose="02010600030101010101" pitchFamily="2" charset="-122"/>
                <a:cs typeface="+mn-cs"/>
              </a:rPr>
              <a:t>‹#›</a:t>
            </a:fld>
            <a:endParaRPr lang="en-US" altLang="zh-CN" strike="noStrike" noProof="1">
              <a:latin typeface="Verdana" panose="020B0604030504040204" pitchFamily="34" charset="0"/>
              <a:ea typeface="宋体" panose="02010600030101010101" pitchFamily="2" charset="-122"/>
              <a:cs typeface="+mn-cs"/>
            </a:endParaRPr>
          </a:p>
        </p:txBody>
      </p:sp>
      <p:grpSp>
        <p:nvGrpSpPr>
          <p:cNvPr id="2058" name="Group 18"/>
          <p:cNvGrpSpPr/>
          <p:nvPr userDrawn="1"/>
        </p:nvGrpSpPr>
        <p:grpSpPr>
          <a:xfrm>
            <a:off x="0" y="0"/>
            <a:ext cx="3046413" cy="708025"/>
            <a:chOff x="0" y="0"/>
            <a:chExt cx="1919" cy="446"/>
          </a:xfrm>
        </p:grpSpPr>
        <p:grpSp>
          <p:nvGrpSpPr>
            <p:cNvPr id="2059" name="Group 10"/>
            <p:cNvGrpSpPr/>
            <p:nvPr userDrawn="1"/>
          </p:nvGrpSpPr>
          <p:grpSpPr>
            <a:xfrm>
              <a:off x="557" y="155"/>
              <a:ext cx="1362" cy="206"/>
              <a:chOff x="1853" y="740"/>
              <a:chExt cx="1975" cy="298"/>
            </a:xfrm>
          </p:grpSpPr>
          <p:pic>
            <p:nvPicPr>
              <p:cNvPr id="2060" name="Picture 11"/>
              <p:cNvPicPr>
                <a:picLocks noChangeAspect="1"/>
              </p:cNvPicPr>
              <p:nvPr userDrawn="1"/>
            </p:nvPicPr>
            <p:blipFill>
              <a:blip r:embed="rId14"/>
              <a:stretch>
                <a:fillRect/>
              </a:stretch>
            </p:blipFill>
            <p:spPr>
              <a:xfrm rot="-2640099">
                <a:off x="1853" y="740"/>
                <a:ext cx="290" cy="298"/>
              </a:xfrm>
              <a:prstGeom prst="rect">
                <a:avLst/>
              </a:prstGeom>
              <a:noFill/>
              <a:ln w="9525">
                <a:noFill/>
              </a:ln>
            </p:spPr>
          </p:pic>
          <p:pic>
            <p:nvPicPr>
              <p:cNvPr id="2061" name="Picture 12"/>
              <p:cNvPicPr>
                <a:picLocks noChangeAspect="1"/>
              </p:cNvPicPr>
              <p:nvPr userDrawn="1"/>
            </p:nvPicPr>
            <p:blipFill>
              <a:blip r:embed="rId15"/>
              <a:stretch>
                <a:fillRect/>
              </a:stretch>
            </p:blipFill>
            <p:spPr>
              <a:xfrm rot="-1875687">
                <a:off x="2228" y="761"/>
                <a:ext cx="252" cy="252"/>
              </a:xfrm>
              <a:prstGeom prst="rect">
                <a:avLst/>
              </a:prstGeom>
              <a:noFill/>
              <a:ln w="9525">
                <a:noFill/>
              </a:ln>
            </p:spPr>
          </p:pic>
          <p:pic>
            <p:nvPicPr>
              <p:cNvPr id="2062" name="Picture 13"/>
              <p:cNvPicPr>
                <a:picLocks noChangeAspect="1"/>
              </p:cNvPicPr>
              <p:nvPr userDrawn="1"/>
            </p:nvPicPr>
            <p:blipFill>
              <a:blip r:embed="rId16"/>
              <a:stretch>
                <a:fillRect/>
              </a:stretch>
            </p:blipFill>
            <p:spPr>
              <a:xfrm rot="-432150">
                <a:off x="2506" y="749"/>
                <a:ext cx="295" cy="281"/>
              </a:xfrm>
              <a:prstGeom prst="rect">
                <a:avLst/>
              </a:prstGeom>
              <a:noFill/>
              <a:ln w="9525">
                <a:noFill/>
              </a:ln>
            </p:spPr>
          </p:pic>
          <p:pic>
            <p:nvPicPr>
              <p:cNvPr id="2063" name="Picture 14"/>
              <p:cNvPicPr>
                <a:picLocks noChangeAspect="1"/>
              </p:cNvPicPr>
              <p:nvPr userDrawn="1"/>
            </p:nvPicPr>
            <p:blipFill>
              <a:blip r:embed="rId17"/>
              <a:stretch>
                <a:fillRect/>
              </a:stretch>
            </p:blipFill>
            <p:spPr>
              <a:xfrm>
                <a:off x="2886" y="840"/>
                <a:ext cx="192" cy="114"/>
              </a:xfrm>
              <a:prstGeom prst="rect">
                <a:avLst/>
              </a:prstGeom>
              <a:noFill/>
              <a:ln w="9525">
                <a:noFill/>
              </a:ln>
            </p:spPr>
          </p:pic>
          <p:pic>
            <p:nvPicPr>
              <p:cNvPr id="2064" name="Picture 15"/>
              <p:cNvPicPr>
                <a:picLocks noChangeAspect="1"/>
              </p:cNvPicPr>
              <p:nvPr userDrawn="1"/>
            </p:nvPicPr>
            <p:blipFill>
              <a:blip r:embed="rId18"/>
              <a:stretch>
                <a:fillRect/>
              </a:stretch>
            </p:blipFill>
            <p:spPr>
              <a:xfrm rot="1690931">
                <a:off x="3188" y="742"/>
                <a:ext cx="233" cy="243"/>
              </a:xfrm>
              <a:prstGeom prst="rect">
                <a:avLst/>
              </a:prstGeom>
              <a:noFill/>
              <a:ln w="9525">
                <a:noFill/>
              </a:ln>
            </p:spPr>
          </p:pic>
          <p:pic>
            <p:nvPicPr>
              <p:cNvPr id="2065" name="Picture 16"/>
              <p:cNvPicPr>
                <a:picLocks noChangeAspect="1"/>
              </p:cNvPicPr>
              <p:nvPr userDrawn="1"/>
            </p:nvPicPr>
            <p:blipFill>
              <a:blip r:embed="rId19"/>
              <a:stretch>
                <a:fillRect/>
              </a:stretch>
            </p:blipFill>
            <p:spPr>
              <a:xfrm rot="2681017">
                <a:off x="3572" y="745"/>
                <a:ext cx="256" cy="288"/>
              </a:xfrm>
              <a:prstGeom prst="rect">
                <a:avLst/>
              </a:prstGeom>
              <a:noFill/>
              <a:ln w="9525">
                <a:noFill/>
              </a:ln>
            </p:spPr>
          </p:pic>
        </p:grpSp>
        <p:pic>
          <p:nvPicPr>
            <p:cNvPr id="2066" name="Picture 17"/>
            <p:cNvPicPr>
              <a:picLocks noChangeAspect="1"/>
            </p:cNvPicPr>
            <p:nvPr userDrawn="1"/>
          </p:nvPicPr>
          <p:blipFill>
            <a:blip r:embed="rId20"/>
            <a:stretch>
              <a:fillRect/>
            </a:stretch>
          </p:blipFill>
          <p:spPr>
            <a:xfrm>
              <a:off x="0" y="0"/>
              <a:ext cx="461" cy="446"/>
            </a:xfrm>
            <a:prstGeom prst="rect">
              <a:avLst/>
            </a:prstGeom>
            <a:noFill/>
            <a:ln w="9525">
              <a:noFill/>
            </a:ln>
          </p:spPr>
        </p:pic>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rtl="0" fontAlgn="base">
        <a:spcBef>
          <a:spcPct val="0"/>
        </a:spcBef>
        <a:spcAft>
          <a:spcPct val="0"/>
        </a:spcAft>
        <a:defRPr sz="3600" b="1">
          <a:solidFill>
            <a:schemeClr val="accent2"/>
          </a:solidFill>
          <a:latin typeface="+mj-lt"/>
          <a:ea typeface="+mj-ea"/>
          <a:cs typeface="+mj-cs"/>
        </a:defRPr>
      </a:lvl1pPr>
      <a:lvl2pPr algn="l" rtl="0" fontAlgn="base">
        <a:spcBef>
          <a:spcPct val="0"/>
        </a:spcBef>
        <a:spcAft>
          <a:spcPct val="0"/>
        </a:spcAft>
        <a:defRPr sz="3600" b="1">
          <a:solidFill>
            <a:schemeClr val="accent2"/>
          </a:solidFill>
          <a:latin typeface="Verdana" panose="020B0604030504040204" pitchFamily="34" charset="0"/>
          <a:ea typeface="楷体" panose="02010609060101010101" pitchFamily="49" charset="-122"/>
        </a:defRPr>
      </a:lvl2pPr>
      <a:lvl3pPr algn="l" rtl="0" fontAlgn="base">
        <a:spcBef>
          <a:spcPct val="0"/>
        </a:spcBef>
        <a:spcAft>
          <a:spcPct val="0"/>
        </a:spcAft>
        <a:defRPr sz="3600" b="1">
          <a:solidFill>
            <a:schemeClr val="accent2"/>
          </a:solidFill>
          <a:latin typeface="Verdana" panose="020B0604030504040204" pitchFamily="34" charset="0"/>
          <a:ea typeface="楷体" panose="02010609060101010101" pitchFamily="49" charset="-122"/>
        </a:defRPr>
      </a:lvl3pPr>
      <a:lvl4pPr algn="l" rtl="0" fontAlgn="base">
        <a:spcBef>
          <a:spcPct val="0"/>
        </a:spcBef>
        <a:spcAft>
          <a:spcPct val="0"/>
        </a:spcAft>
        <a:defRPr sz="3600" b="1">
          <a:solidFill>
            <a:schemeClr val="accent2"/>
          </a:solidFill>
          <a:latin typeface="Verdana" panose="020B0604030504040204" pitchFamily="34" charset="0"/>
          <a:ea typeface="楷体" panose="02010609060101010101" pitchFamily="49" charset="-122"/>
        </a:defRPr>
      </a:lvl4pPr>
      <a:lvl5pPr algn="l" rtl="0" fontAlgn="base">
        <a:spcBef>
          <a:spcPct val="0"/>
        </a:spcBef>
        <a:spcAft>
          <a:spcPct val="0"/>
        </a:spcAft>
        <a:defRPr sz="3600" b="1">
          <a:solidFill>
            <a:schemeClr val="accent2"/>
          </a:solidFill>
          <a:latin typeface="Verdana" panose="020B0604030504040204" pitchFamily="34" charset="0"/>
          <a:ea typeface="楷体" panose="02010609060101010101" pitchFamily="49" charset="-122"/>
        </a:defRPr>
      </a:lvl5pPr>
      <a:lvl6pPr marL="457200" algn="l" rtl="0" fontAlgn="base">
        <a:spcBef>
          <a:spcPct val="0"/>
        </a:spcBef>
        <a:spcAft>
          <a:spcPct val="0"/>
        </a:spcAft>
        <a:defRPr sz="3600" b="1">
          <a:solidFill>
            <a:schemeClr val="accent2"/>
          </a:solidFill>
          <a:latin typeface="Verdana" panose="020B0604030504040204" pitchFamily="34" charset="0"/>
          <a:ea typeface="楷体" panose="02010609060101010101" pitchFamily="49" charset="-122"/>
        </a:defRPr>
      </a:lvl6pPr>
      <a:lvl7pPr marL="914400" algn="l" rtl="0" fontAlgn="base">
        <a:spcBef>
          <a:spcPct val="0"/>
        </a:spcBef>
        <a:spcAft>
          <a:spcPct val="0"/>
        </a:spcAft>
        <a:defRPr sz="3600" b="1">
          <a:solidFill>
            <a:schemeClr val="accent2"/>
          </a:solidFill>
          <a:latin typeface="Verdana" panose="020B0604030504040204" pitchFamily="34" charset="0"/>
          <a:ea typeface="楷体" panose="02010609060101010101" pitchFamily="49" charset="-122"/>
        </a:defRPr>
      </a:lvl7pPr>
      <a:lvl8pPr marL="1371600" algn="l" rtl="0" fontAlgn="base">
        <a:spcBef>
          <a:spcPct val="0"/>
        </a:spcBef>
        <a:spcAft>
          <a:spcPct val="0"/>
        </a:spcAft>
        <a:defRPr sz="3600" b="1">
          <a:solidFill>
            <a:schemeClr val="accent2"/>
          </a:solidFill>
          <a:latin typeface="Verdana" panose="020B0604030504040204" pitchFamily="34" charset="0"/>
          <a:ea typeface="楷体" panose="02010609060101010101" pitchFamily="49" charset="-122"/>
        </a:defRPr>
      </a:lvl8pPr>
      <a:lvl9pPr marL="1828800" algn="l" rtl="0" fontAlgn="base">
        <a:spcBef>
          <a:spcPct val="0"/>
        </a:spcBef>
        <a:spcAft>
          <a:spcPct val="0"/>
        </a:spcAft>
        <a:defRPr sz="3600" b="1">
          <a:solidFill>
            <a:schemeClr val="accent2"/>
          </a:solidFill>
          <a:latin typeface="Verdana" panose="020B0604030504040204" pitchFamily="34" charset="0"/>
          <a:ea typeface="楷体" panose="02010609060101010101" pitchFamily="49" charset="-122"/>
        </a:defRPr>
      </a:lvl9pPr>
    </p:titleStyle>
    <p:bodyStyle>
      <a:lvl1pPr marL="469900" indent="-469900" algn="l" rtl="0" fontAlgn="base">
        <a:spcBef>
          <a:spcPct val="20000"/>
        </a:spcBef>
        <a:spcAft>
          <a:spcPct val="0"/>
        </a:spcAft>
        <a:buClr>
          <a:schemeClr val="accent2"/>
        </a:buClr>
        <a:buFont typeface="Wingdings" panose="05000000000000000000" pitchFamily="2" charset="2"/>
        <a:buChar char="o"/>
        <a:defRPr sz="3000" b="1">
          <a:solidFill>
            <a:schemeClr val="tx1"/>
          </a:solidFill>
          <a:latin typeface="+mn-lt"/>
          <a:ea typeface="+mn-ea"/>
          <a:cs typeface="+mn-cs"/>
        </a:defRPr>
      </a:lvl1pPr>
      <a:lvl2pPr marL="908050" indent="-436880" algn="l" rtl="0" fontAlgn="base">
        <a:spcBef>
          <a:spcPct val="20000"/>
        </a:spcBef>
        <a:spcAft>
          <a:spcPct val="0"/>
        </a:spcAft>
        <a:buClr>
          <a:schemeClr val="accent2"/>
        </a:buClr>
        <a:buFont typeface="Wingdings" panose="05000000000000000000" pitchFamily="2" charset="2"/>
        <a:buChar char="n"/>
        <a:defRPr sz="2600" b="1">
          <a:solidFill>
            <a:schemeClr val="tx1"/>
          </a:solidFill>
          <a:latin typeface="+mn-lt"/>
          <a:ea typeface="+mn-ea"/>
        </a:defRPr>
      </a:lvl2pPr>
      <a:lvl3pPr marL="1304925" indent="-395605" algn="l" rtl="0" fontAlgn="base">
        <a:spcBef>
          <a:spcPct val="20000"/>
        </a:spcBef>
        <a:spcAft>
          <a:spcPct val="0"/>
        </a:spcAft>
        <a:buClr>
          <a:schemeClr val="accent2"/>
        </a:buClr>
        <a:buFont typeface="Wingdings" panose="05000000000000000000" pitchFamily="2" charset="2"/>
        <a:buChar char="o"/>
        <a:defRPr sz="2300" b="1">
          <a:solidFill>
            <a:schemeClr val="tx1"/>
          </a:solidFill>
          <a:latin typeface="+mn-lt"/>
          <a:ea typeface="+mn-ea"/>
        </a:defRPr>
      </a:lvl3pPr>
      <a:lvl4pPr marL="1694180" indent="-387350" algn="l" rtl="0" fontAlgn="base">
        <a:spcBef>
          <a:spcPct val="20000"/>
        </a:spcBef>
        <a:spcAft>
          <a:spcPct val="0"/>
        </a:spcAft>
        <a:buClr>
          <a:schemeClr val="accent2"/>
        </a:buClr>
        <a:buFont typeface="Wingdings" panose="05000000000000000000" pitchFamily="2" charset="2"/>
        <a:buChar char="n"/>
        <a:defRPr sz="2000" b="1">
          <a:solidFill>
            <a:schemeClr val="tx1"/>
          </a:solidFill>
          <a:latin typeface="+mn-lt"/>
          <a:ea typeface="+mn-ea"/>
        </a:defRPr>
      </a:lvl4pPr>
      <a:lvl5pPr marL="2094230" indent="-398780" algn="l" rtl="0" fontAlgn="base">
        <a:spcBef>
          <a:spcPct val="25000"/>
        </a:spcBef>
        <a:spcAft>
          <a:spcPct val="0"/>
        </a:spcAft>
        <a:buClr>
          <a:schemeClr val="accent2"/>
        </a:buClr>
        <a:buFont typeface="Wingdings" panose="05000000000000000000" pitchFamily="2" charset="2"/>
        <a:buChar char="§"/>
        <a:defRPr sz="2000" b="1">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b="1">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b="1">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b="1">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anose="020B0604020202020204" pitchFamily="34" charset="0"/>
                <a:ea typeface="微软雅黑" panose="020B0503020204020204" charset="-122"/>
              </a:defRPr>
            </a:lvl1pPr>
          </a:lstStyle>
          <a:p>
            <a:fld id="{CCDD522C-B375-46F8-BB9D-6BC1C43401A2}" type="datetimeFigureOut">
              <a:rPr lang="zh-CN" altLang="en-US" smtClean="0"/>
              <a:t>2021-9-20</a:t>
            </a:fld>
            <a:endParaRPr lang="zh-CN" altLang="en-US" smtClean="0"/>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anose="020B0604020202020204" pitchFamily="34" charset="0"/>
                <a:ea typeface="微软雅黑" panose="020B0503020204020204" charset="-122"/>
              </a:defRPr>
            </a:lvl1pPr>
          </a:lstStyle>
          <a:p>
            <a:fld id="{E8EF7F4A-0462-4087-8D99-6DD605E558AF}" type="slidenum">
              <a:rPr lang="zh-CN" altLang="en-US" smtClean="0"/>
              <a:t>‹#›</a:t>
            </a:fld>
            <a:endParaRPr lang="zh-CN" altLang="en-US" smtClean="0"/>
          </a:p>
        </p:txBody>
      </p:sp>
    </p:spTree>
    <p:custDataLst>
      <p:tags r:id="rId13"/>
    </p:custData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anose="020B0604020202020204" pitchFamily="34" charset="0"/>
        <a:buChar char="●"/>
        <a:defRPr sz="17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48335" indent="-215900" algn="l" defTabSz="864235" rtl="0" eaLnBrk="1" fontAlgn="auto" latinLnBrk="0" hangingPunct="1">
        <a:lnSpc>
          <a:spcPct val="120000"/>
        </a:lnSpc>
        <a:spcBef>
          <a:spcPct val="0"/>
        </a:spcBef>
        <a:spcAft>
          <a:spcPts val="600"/>
        </a:spcAft>
        <a:buFont typeface="Arial" panose="020B0604020202020204" pitchFamily="34" charset="0"/>
        <a:buChar char="●"/>
        <a:tabLst>
          <a:tab pos="1520825" algn="l"/>
        </a:tabLst>
        <a:defRPr sz="151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080135" indent="-215900" algn="l" defTabSz="864235" rtl="0" eaLnBrk="1" fontAlgn="auto" latinLnBrk="0" hangingPunct="1">
        <a:lnSpc>
          <a:spcPct val="120000"/>
        </a:lnSpc>
        <a:spcBef>
          <a:spcPct val="0"/>
        </a:spcBef>
        <a:spcAft>
          <a:spcPts val="600"/>
        </a:spcAft>
        <a:buFont typeface="Arial" panose="020B0604020202020204" pitchFamily="34" charset="0"/>
        <a:buChar char="●"/>
        <a:defRPr sz="151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511935" indent="-215900" algn="l" defTabSz="864235" rtl="0" eaLnBrk="1" fontAlgn="auto" latinLnBrk="0" hangingPunct="1">
        <a:lnSpc>
          <a:spcPct val="120000"/>
        </a:lnSpc>
        <a:spcBef>
          <a:spcPct val="0"/>
        </a:spcBef>
        <a:spcAft>
          <a:spcPts val="300"/>
        </a:spcAft>
        <a:buFont typeface="Wingdings" panose="05000000000000000000" charset="0"/>
        <a:buChar char=""/>
        <a:defRPr sz="132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944370" indent="-215900" algn="l" defTabSz="864235" rtl="0" eaLnBrk="1" fontAlgn="auto" latinLnBrk="0" hangingPunct="1">
        <a:lnSpc>
          <a:spcPct val="120000"/>
        </a:lnSpc>
        <a:spcBef>
          <a:spcPct val="0"/>
        </a:spcBef>
        <a:spcAft>
          <a:spcPts val="300"/>
        </a:spcAft>
        <a:buFont typeface="Arial" panose="020B0604020202020204" pitchFamily="34" charset="0"/>
        <a:buChar char="•"/>
        <a:defRPr sz="132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3761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Microsoft_Word_97_-_2003___1.doc"/><Relationship Id="rId2" Type="http://schemas.openxmlformats.org/officeDocument/2006/relationships/slideLayout" Target="../slideLayouts/slideLayout24.xml"/><Relationship Id="rId1" Type="http://schemas.openxmlformats.org/officeDocument/2006/relationships/vmlDrawing" Target="../drawings/vmlDrawing2.vml"/><Relationship Id="rId4" Type="http://schemas.openxmlformats.org/officeDocument/2006/relationships/image" Target="../media/image20.emf"/></Relationships>
</file>

<file path=ppt/slides/_rels/slide21.xml.rels><?xml version="1.0" encoding="UTF-8" standalone="yes"?>
<Relationships xmlns="http://schemas.openxmlformats.org/package/2006/relationships"><Relationship Id="rId3" Type="http://schemas.openxmlformats.org/officeDocument/2006/relationships/oleObject" Target="../embeddings/Microsoft_Word_97_-_2003___2.doc"/><Relationship Id="rId2" Type="http://schemas.openxmlformats.org/officeDocument/2006/relationships/slideLayout" Target="../slideLayouts/slideLayout24.xml"/><Relationship Id="rId1" Type="http://schemas.openxmlformats.org/officeDocument/2006/relationships/vmlDrawing" Target="../drawings/vmlDrawing3.vml"/><Relationship Id="rId4" Type="http://schemas.openxmlformats.org/officeDocument/2006/relationships/image" Target="../media/image21.emf"/></Relationships>
</file>

<file path=ppt/slides/_rels/slide22.xml.rels><?xml version="1.0" encoding="UTF-8" standalone="yes"?>
<Relationships xmlns="http://schemas.openxmlformats.org/package/2006/relationships"><Relationship Id="rId3" Type="http://schemas.openxmlformats.org/officeDocument/2006/relationships/oleObject" Target="../embeddings/Microsoft_Word_97_-_2003___3.doc"/><Relationship Id="rId2" Type="http://schemas.openxmlformats.org/officeDocument/2006/relationships/slideLayout" Target="../slideLayouts/slideLayout24.xml"/><Relationship Id="rId1" Type="http://schemas.openxmlformats.org/officeDocument/2006/relationships/vmlDrawing" Target="../drawings/vmlDrawing4.vml"/><Relationship Id="rId4" Type="http://schemas.openxmlformats.org/officeDocument/2006/relationships/image" Target="../media/image22.emf"/></Relationships>
</file>

<file path=ppt/slides/_rels/slide23.xml.rels><?xml version="1.0" encoding="UTF-8" standalone="yes"?>
<Relationships xmlns="http://schemas.openxmlformats.org/package/2006/relationships"><Relationship Id="rId3" Type="http://schemas.openxmlformats.org/officeDocument/2006/relationships/oleObject" Target="../embeddings/Microsoft_Word_97_-_2003___4.doc"/><Relationship Id="rId2" Type="http://schemas.openxmlformats.org/officeDocument/2006/relationships/slideLayout" Target="../slideLayouts/slideLayout24.xml"/><Relationship Id="rId1" Type="http://schemas.openxmlformats.org/officeDocument/2006/relationships/vmlDrawing" Target="../drawings/vmlDrawing5.vml"/><Relationship Id="rId4" Type="http://schemas.openxmlformats.org/officeDocument/2006/relationships/image" Target="../media/image23.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9.xml"/><Relationship Id="rId5" Type="http://schemas.openxmlformats.org/officeDocument/2006/relationships/audio" Target="../media/audio4.wav"/><Relationship Id="rId4" Type="http://schemas.openxmlformats.org/officeDocument/2006/relationships/audio" Target="../media/audio3.wav"/></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29.xml"/><Relationship Id="rId5" Type="http://schemas.openxmlformats.org/officeDocument/2006/relationships/audio" Target="../media/audio6.wav"/><Relationship Id="rId4" Type="http://schemas.openxmlformats.org/officeDocument/2006/relationships/audio" Target="../media/audio3.wav"/></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7.wav"/><Relationship Id="rId1" Type="http://schemas.openxmlformats.org/officeDocument/2006/relationships/slideLayout" Target="../slideLayouts/slideLayout29.xml"/><Relationship Id="rId4" Type="http://schemas.openxmlformats.org/officeDocument/2006/relationships/audio" Target="../media/audio9.wav"/></Relationships>
</file>

<file path=ppt/slides/_rels/slide55.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0.wav"/><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9.xml"/><Relationship Id="rId4" Type="http://schemas.openxmlformats.org/officeDocument/2006/relationships/audio" Target="../media/audio12.wav"/></Relationships>
</file>

<file path=ppt/slides/_rels/slide5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3.wav"/><Relationship Id="rId1" Type="http://schemas.openxmlformats.org/officeDocument/2006/relationships/slideLayout" Target="../slideLayouts/slideLayout29.xml"/><Relationship Id="rId5" Type="http://schemas.openxmlformats.org/officeDocument/2006/relationships/image" Target="../media/image28.png"/><Relationship Id="rId4" Type="http://schemas.openxmlformats.org/officeDocument/2006/relationships/audio" Target="../media/audio1.wav"/></Relationships>
</file>

<file path=ppt/slides/_rels/slide58.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1.wav"/><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9.xml"/><Relationship Id="rId1" Type="http://schemas.openxmlformats.org/officeDocument/2006/relationships/vmlDrawing" Target="../drawings/vmlDrawing1.vml"/><Relationship Id="rId4" Type="http://schemas.openxmlformats.org/officeDocument/2006/relationships/image" Target="../media/image12.emf"/></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i="0" u="none" strike="noStrike" kern="0" cap="none" spc="0" normalizeH="0" baseline="0" noProof="0" smtClean="0">
                <a:ln>
                  <a:noFill/>
                </a:ln>
                <a:solidFill>
                  <a:schemeClr val="tx1"/>
                </a:solidFill>
                <a:effectLst>
                  <a:outerShdw blurRad="38100" dist="38100" dir="2700000" algn="tl">
                    <a:srgbClr val="C0C0C0"/>
                  </a:outerShdw>
                </a:effectLst>
                <a:uLnTx/>
                <a:uFillTx/>
                <a:latin typeface="隶书" pitchFamily="49" charset="-122"/>
                <a:ea typeface="隶书" pitchFamily="49" charset="-122"/>
              </a:rPr>
              <a:t>第七课</a:t>
            </a:r>
            <a:br>
              <a:rPr kumimoji="0" lang="zh-CN" altLang="en-US" sz="4800" i="0" u="none" strike="noStrike" kern="0" cap="none" spc="0" normalizeH="0" baseline="0" noProof="0" smtClean="0">
                <a:ln>
                  <a:noFill/>
                </a:ln>
                <a:solidFill>
                  <a:schemeClr val="tx1"/>
                </a:solidFill>
                <a:effectLst>
                  <a:outerShdw blurRad="38100" dist="38100" dir="2700000" algn="tl">
                    <a:srgbClr val="C0C0C0"/>
                  </a:outerShdw>
                </a:effectLst>
                <a:uLnTx/>
                <a:uFillTx/>
                <a:latin typeface="隶书" pitchFamily="49" charset="-122"/>
                <a:ea typeface="隶书" pitchFamily="49" charset="-122"/>
              </a:rPr>
            </a:br>
            <a:r>
              <a:rPr kumimoji="0" lang="zh-CN" altLang="en-US" sz="4800" i="0" u="none" strike="noStrike" kern="0" cap="none" spc="0" normalizeH="0" baseline="0" noProof="0" smtClean="0">
                <a:ln>
                  <a:noFill/>
                </a:ln>
                <a:solidFill>
                  <a:schemeClr val="tx1"/>
                </a:solidFill>
                <a:effectLst>
                  <a:outerShdw blurRad="38100" dist="38100" dir="2700000" algn="tl">
                    <a:srgbClr val="C0C0C0"/>
                  </a:outerShdw>
                </a:effectLst>
                <a:uLnTx/>
                <a:uFillTx/>
                <a:latin typeface="隶书" pitchFamily="49" charset="-122"/>
                <a:ea typeface="隶书" pitchFamily="49" charset="-122"/>
              </a:rPr>
              <a:t>记念刘和珍君</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图片 227329"/>
          <p:cNvPicPr>
            <a:picLocks noChangeAspect="1" noChangeArrowheads="1"/>
          </p:cNvPicPr>
          <p:nvPr/>
        </p:nvPicPr>
        <p:blipFill>
          <a:blip r:embed="rId2"/>
          <a:stretch>
            <a:fillRect/>
          </a:stretch>
        </p:blipFill>
        <p:spPr bwMode="auto">
          <a:xfrm>
            <a:off x="390071" y="315008"/>
            <a:ext cx="10835951" cy="5250142"/>
          </a:xfrm>
          <a:prstGeom prst="rect">
            <a:avLst/>
          </a:prstGeom>
          <a:noFill/>
          <a:ln w="38100" cap="rnd">
            <a:solidFill>
              <a:schemeClr val="tx1"/>
            </a:solidFill>
            <a:prstDash val="sysDot"/>
            <a:miter lim="800000"/>
          </a:ln>
        </p:spPr>
      </p:pic>
      <p:sp>
        <p:nvSpPr>
          <p:cNvPr id="227331" name="矩形 227330"/>
          <p:cNvSpPr/>
          <p:nvPr/>
        </p:nvSpPr>
        <p:spPr>
          <a:xfrm>
            <a:off x="2404433" y="5826157"/>
            <a:ext cx="7393331" cy="583516"/>
          </a:xfrm>
          <a:prstGeom prst="rect">
            <a:avLst/>
          </a:prstGeom>
          <a:solidFill>
            <a:schemeClr val="tx1"/>
          </a:solidFill>
          <a:ln w="9525">
            <a:noFill/>
          </a:ln>
        </p:spPr>
        <p:txBody>
          <a:bodyPr anchor="ctr"/>
          <a:lstStyle/>
          <a:p>
            <a:pPr algn="ctr"/>
            <a:r>
              <a:rPr lang="zh-CN" altLang="en-US" sz="2800" b="1" noProof="1">
                <a:solidFill>
                  <a:srgbClr val="FF0000"/>
                </a:solidFill>
                <a:effectLst>
                  <a:outerShdw blurRad="38100" dist="38100" dir="2700000">
                    <a:srgbClr val="000000"/>
                  </a:outerShdw>
                </a:effectLst>
                <a:latin typeface="宋体" panose="02010600030101010101" pitchFamily="2" charset="-122"/>
              </a:rPr>
              <a:t>段祺瑞政府卫队与群众对峙的情形 </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图片 228353"/>
          <p:cNvPicPr>
            <a:picLocks noChangeAspect="1" noChangeArrowheads="1"/>
          </p:cNvPicPr>
          <p:nvPr/>
        </p:nvPicPr>
        <p:blipFill>
          <a:blip r:embed="rId2"/>
          <a:stretch>
            <a:fillRect/>
          </a:stretch>
        </p:blipFill>
        <p:spPr bwMode="auto">
          <a:xfrm>
            <a:off x="228042" y="315009"/>
            <a:ext cx="8981617" cy="5850158"/>
          </a:xfrm>
          <a:prstGeom prst="rect">
            <a:avLst/>
          </a:prstGeom>
          <a:noFill/>
          <a:ln w="9525">
            <a:noFill/>
            <a:miter lim="800000"/>
          </a:ln>
        </p:spPr>
      </p:pic>
      <p:sp>
        <p:nvSpPr>
          <p:cNvPr id="228355" name="文本框 228354"/>
          <p:cNvSpPr txBox="1"/>
          <p:nvPr/>
        </p:nvSpPr>
        <p:spPr>
          <a:xfrm>
            <a:off x="9901603" y="994527"/>
            <a:ext cx="1280160" cy="4752128"/>
          </a:xfrm>
          <a:prstGeom prst="rect">
            <a:avLst/>
          </a:prstGeom>
          <a:solidFill>
            <a:schemeClr val="tx1"/>
          </a:solidFill>
          <a:ln w="9525">
            <a:noFill/>
          </a:ln>
        </p:spPr>
        <p:txBody>
          <a:bodyPr vert="eaVert">
            <a:spAutoFit/>
          </a:bodyPr>
          <a:lstStyle/>
          <a:p>
            <a:pPr algn="ctr"/>
            <a:r>
              <a:rPr lang="zh-CN" altLang="en-US" sz="3600" b="1" noProof="1">
                <a:solidFill>
                  <a:srgbClr val="FF0000"/>
                </a:solidFill>
                <a:effectLst>
                  <a:outerShdw blurRad="38100" dist="38100" dir="2700000">
                    <a:srgbClr val="000000"/>
                  </a:outerShdw>
                </a:effectLst>
                <a:latin typeface="Times New Roman" panose="02020603050405020304" pitchFamily="18" charset="0"/>
              </a:rPr>
              <a:t>三一八惨案中</a:t>
            </a:r>
          </a:p>
          <a:p>
            <a:pPr algn="ctr"/>
            <a:r>
              <a:rPr lang="zh-CN" altLang="en-US" sz="3600" b="1" noProof="1">
                <a:solidFill>
                  <a:srgbClr val="FF0000"/>
                </a:solidFill>
                <a:effectLst>
                  <a:outerShdw blurRad="38100" dist="38100" dir="2700000">
                    <a:srgbClr val="000000"/>
                  </a:outerShdw>
                </a:effectLst>
                <a:latin typeface="Times New Roman" panose="02020603050405020304" pitchFamily="18" charset="0"/>
              </a:rPr>
              <a:t>军阀残酷屠杀群众</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ext Box 2"/>
          <p:cNvSpPr txBox="1">
            <a:spLocks noChangeArrowheads="1"/>
          </p:cNvSpPr>
          <p:nvPr/>
        </p:nvSpPr>
        <p:spPr bwMode="auto">
          <a:xfrm>
            <a:off x="1056191" y="360010"/>
            <a:ext cx="9191656" cy="822960"/>
          </a:xfrm>
          <a:prstGeom prst="rect">
            <a:avLst/>
          </a:prstGeom>
          <a:noFill/>
          <a:ln w="9525">
            <a:noFill/>
            <a:miter lim="800000"/>
          </a:ln>
        </p:spPr>
        <p:txBody>
          <a:bodyPr>
            <a:spAutoFit/>
          </a:bodyPr>
          <a:lstStyle/>
          <a:p>
            <a:pPr>
              <a:spcBef>
                <a:spcPct val="50000"/>
              </a:spcBef>
            </a:pPr>
            <a:r>
              <a:rPr lang="zh-CN" altLang="en-US" sz="2400" b="1">
                <a:latin typeface="Arial" panose="020B0604020202020204" pitchFamily="34" charset="0"/>
              </a:rPr>
              <a:t>在这一惨案中，北京女子师范大学英文系学生、学生自治会主席刘和珍遇难了！</a:t>
            </a:r>
          </a:p>
        </p:txBody>
      </p:sp>
      <p:pic>
        <p:nvPicPr>
          <p:cNvPr id="11266" name="Picture 3"/>
          <p:cNvPicPr>
            <a:picLocks noChangeAspect="1" noChangeArrowheads="1"/>
          </p:cNvPicPr>
          <p:nvPr/>
        </p:nvPicPr>
        <p:blipFill>
          <a:blip r:embed="rId2"/>
          <a:stretch>
            <a:fillRect/>
          </a:stretch>
        </p:blipFill>
        <p:spPr bwMode="auto">
          <a:xfrm>
            <a:off x="1248225" y="2232061"/>
            <a:ext cx="9121643" cy="3925606"/>
          </a:xfrm>
          <a:prstGeom prst="rect">
            <a:avLst/>
          </a:prstGeom>
          <a:solidFill>
            <a:srgbClr val="CCFFFF">
              <a:alpha val="50195"/>
            </a:srgbClr>
          </a:solidFill>
          <a:ln w="47625" cap="rnd">
            <a:solidFill>
              <a:srgbClr val="800080"/>
            </a:solidFill>
            <a:prstDash val="sysDot"/>
            <a:miter lim="800000"/>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图片 229377"/>
          <p:cNvPicPr>
            <a:picLocks noChangeAspect="1" noChangeArrowheads="1"/>
          </p:cNvPicPr>
          <p:nvPr/>
        </p:nvPicPr>
        <p:blipFill>
          <a:blip r:embed="rId2"/>
          <a:stretch>
            <a:fillRect/>
          </a:stretch>
        </p:blipFill>
        <p:spPr bwMode="auto">
          <a:xfrm>
            <a:off x="0" y="0"/>
            <a:ext cx="11522075" cy="6480175"/>
          </a:xfrm>
          <a:prstGeom prst="rect">
            <a:avLst/>
          </a:prstGeom>
          <a:noFill/>
          <a:ln w="9525">
            <a:noFill/>
            <a:miter lim="800000"/>
          </a:ln>
        </p:spPr>
      </p:pic>
      <p:sp>
        <p:nvSpPr>
          <p:cNvPr id="12290" name="文本框 229378"/>
          <p:cNvSpPr txBox="1">
            <a:spLocks noChangeArrowheads="1"/>
          </p:cNvSpPr>
          <p:nvPr/>
        </p:nvSpPr>
        <p:spPr bwMode="auto">
          <a:xfrm>
            <a:off x="1042189" y="3103585"/>
            <a:ext cx="8437520" cy="762000"/>
          </a:xfrm>
          <a:prstGeom prst="rect">
            <a:avLst/>
          </a:prstGeom>
          <a:noFill/>
          <a:ln w="9525">
            <a:noFill/>
            <a:miter lim="800000"/>
          </a:ln>
        </p:spPr>
        <p:txBody>
          <a:bodyPr>
            <a:spAutoFit/>
          </a:bodyPr>
          <a:lstStyle/>
          <a:p>
            <a:pPr lvl="1" algn="ctr">
              <a:spcBef>
                <a:spcPct val="50000"/>
              </a:spcBef>
            </a:pPr>
            <a:r>
              <a:rPr lang="zh-CN" altLang="en-US" sz="4400">
                <a:solidFill>
                  <a:srgbClr val="F43B1C"/>
                </a:solidFill>
                <a:latin typeface="Arial" panose="020B0604020202020204" pitchFamily="34" charset="0"/>
                <a:ea typeface="隶书" pitchFamily="49" charset="-122"/>
              </a:rPr>
              <a:t>三一八惨案烈士</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图片 230401"/>
          <p:cNvPicPr>
            <a:picLocks noChangeAspect="1" noChangeArrowheads="1"/>
          </p:cNvPicPr>
          <p:nvPr/>
        </p:nvPicPr>
        <p:blipFill>
          <a:blip r:embed="rId2"/>
          <a:stretch>
            <a:fillRect/>
          </a:stretch>
        </p:blipFill>
        <p:spPr bwMode="auto">
          <a:xfrm>
            <a:off x="-384069" y="-211506"/>
            <a:ext cx="12290213" cy="6903187"/>
          </a:xfrm>
          <a:prstGeom prst="rect">
            <a:avLst/>
          </a:prstGeom>
          <a:noFill/>
          <a:ln w="9525">
            <a:noFill/>
            <a:miter lim="800000"/>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8" name="文本框 118787"/>
          <p:cNvSpPr txBox="1"/>
          <p:nvPr/>
        </p:nvSpPr>
        <p:spPr>
          <a:xfrm>
            <a:off x="122238" y="725487"/>
            <a:ext cx="10668000" cy="5212081"/>
          </a:xfrm>
          <a:prstGeom prst="rect">
            <a:avLst/>
          </a:prstGeom>
          <a:noFill/>
          <a:ln w="9525">
            <a:noFill/>
          </a:ln>
        </p:spPr>
        <p:txBody>
          <a:bodyPr wrap="square">
            <a:spAutoFit/>
          </a:bodyPr>
          <a:lstStyle/>
          <a:p>
            <a:pPr>
              <a:spcBef>
                <a:spcPct val="50000"/>
              </a:spcBef>
            </a:pPr>
            <a:r>
              <a:rPr lang="en-US" altLang="zh-CN" sz="2800" b="1" noProof="1">
                <a:effectLst>
                  <a:outerShdw blurRad="38100" dist="38100" dir="2700000">
                    <a:srgbClr val="C0C0C0"/>
                  </a:outerShdw>
                </a:effectLst>
                <a:latin typeface="黑体" panose="02010609060101010101" pitchFamily="49" charset="-122"/>
                <a:ea typeface="黑体" panose="02010609060101010101" pitchFamily="49" charset="-122"/>
              </a:rPr>
              <a:t> 刘和珍(1904一1926)，江西南昌人。出身贫民，好学上进。就读的南昌女师校规森严，成立了女师学生自治会，学校被迫取消了不合理的校规，而带头人之一的刘和珍，则受到了“记大过”处分。1921年，刘和珍继续带领同学们向封建势力公开宣战，在江西首倡女子剪发，学校当局认为她“首倡剪发，有伤风化”，被勒令退学。1923年秋，考入国立北京女子高等师范，被大家推选为学生自治会主席。校长杨荫榆由于极力维护封建礼教而引起进步师生的不满，于1924年11月爆发了驱杨运动，这就是我国妇女运动史上著名的女师大风潮。刘和珍作为女师大学生自治会主席，是这次风潮的主要组织者和参加者。她受同学们的委托起草驱杨宣言。在教育总长章士钊的唆使下，杨荫榆竟然率领军警闯进学校，雇佣女流氓打手百余人殴伤学生，刘和珍组织学生奋力彻夜护校。</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文本框 119811"/>
          <p:cNvSpPr txBox="1">
            <a:spLocks noChangeArrowheads="1"/>
          </p:cNvSpPr>
          <p:nvPr/>
        </p:nvSpPr>
        <p:spPr bwMode="auto">
          <a:xfrm>
            <a:off x="655637" y="1106487"/>
            <a:ext cx="10256838" cy="4785361"/>
          </a:xfrm>
          <a:prstGeom prst="rect">
            <a:avLst/>
          </a:prstGeom>
          <a:noFill/>
          <a:ln w="9525">
            <a:noFill/>
            <a:miter lim="800000"/>
          </a:ln>
        </p:spPr>
        <p:txBody>
          <a:bodyPr wrap="square">
            <a:spAutoFit/>
          </a:bodyPr>
          <a:lstStyle/>
          <a:p>
            <a:pPr>
              <a:spcBef>
                <a:spcPct val="50000"/>
              </a:spcBef>
            </a:pPr>
            <a:r>
              <a:rPr lang="en-US" altLang="zh-CN" sz="2800" b="1">
                <a:latin typeface="黑体" panose="02010609060101010101" pitchFamily="49" charset="-122"/>
                <a:ea typeface="黑体" panose="02010609060101010101" pitchFamily="49" charset="-122"/>
              </a:rPr>
              <a:t>1926年3月18日这天，刘和珍正患病，她不顾病痛，进行动员和组织工作。她把标语小旗分发给同学们，发表了简短而激昂的演说，然后高擎校旗，带队出发。正午12时，两千多群众开始示威游行，刘和珍担任女师大队伍的指挥。铁狮子胡同段祺瑞执政府门前的卫队荷枪实弹，如临大敌，几个士兵对手擎校旗的刘和珍指指点点，把罪恶的枪口瞄准了刘和珍。枪声响了，一场预谋的大屠杀开始了。顷刻间，刘和珍身中数弹，卧于血泊之中。同去的张静淑、杨德群急扑过去救助。她说：“你们快走吧，我不行了，不要管我了。” 一排枪弹射过来，张静淑、杨德群倒在她的身边。凶残的士兵冲过来，复用木棒猛击刘和珍……刘和珍烈士牺牲时年仅22岁。</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61445" name="文本框 61444"/>
          <p:cNvSpPr txBox="1"/>
          <p:nvPr/>
        </p:nvSpPr>
        <p:spPr>
          <a:xfrm>
            <a:off x="427037" y="1030287"/>
            <a:ext cx="10790238" cy="3931920"/>
          </a:xfrm>
          <a:prstGeom prst="rect">
            <a:avLst/>
          </a:prstGeom>
          <a:noFill/>
          <a:ln w="9525">
            <a:noFill/>
          </a:ln>
        </p:spPr>
        <p:txBody>
          <a:bodyPr wrap="square">
            <a:spAutoFit/>
          </a:bodyPr>
          <a:lstStyle/>
          <a:p>
            <a:pPr>
              <a:spcBef>
                <a:spcPct val="50000"/>
              </a:spcBef>
            </a:pPr>
            <a:r>
              <a:rPr lang="en-US" altLang="zh-CN" sz="2800" b="1" noProof="1">
                <a:latin typeface="黑体" panose="02010609060101010101" pitchFamily="49" charset="-122"/>
                <a:ea typeface="黑体" panose="02010609060101010101" pitchFamily="49" charset="-122"/>
              </a:rPr>
              <a:t>    刘和珍是鲁迅先生的学生，是位爱国的热血青年，她的牺牲给鲁迅先生带来了莫大的悲哀，而当时的反动文人还在一些刊物上发表文章对爱国青年进行污蔑、中伤。</a:t>
            </a:r>
          </a:p>
          <a:p>
            <a:pPr>
              <a:spcBef>
                <a:spcPct val="50000"/>
              </a:spcBef>
            </a:pPr>
            <a:r>
              <a:rPr lang="en-US" altLang="zh-CN" sz="2800" b="1" noProof="1">
                <a:latin typeface="黑体" panose="02010609060101010101" pitchFamily="49" charset="-122"/>
                <a:ea typeface="黑体" panose="02010609060101010101" pitchFamily="49" charset="-122"/>
              </a:rPr>
              <a:t>   当噩耗传来的时候，鲁迅正在写《无花的蔷薇》，他怀着满腔的悲愤，指出：“这不是一件事的结束，而是一件事的开头。墨写的谎言，决掩不住血写的事实。血债必须用同物偿还。拖欠得愈久，就要付更大的利息。”</a:t>
            </a:r>
          </a:p>
          <a:p>
            <a:pPr>
              <a:spcBef>
                <a:spcPct val="50000"/>
              </a:spcBef>
            </a:pPr>
            <a:r>
              <a:rPr lang="en-US" altLang="zh-CN" sz="2800" b="1" noProof="1">
                <a:latin typeface="黑体" panose="02010609060101010101" pitchFamily="49" charset="-122"/>
                <a:ea typeface="黑体" panose="02010609060101010101" pitchFamily="49" charset="-122"/>
              </a:rPr>
              <a:t>   4月1日，写下了--------</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4147" name="AutoShape 3"/>
          <p:cNvSpPr/>
          <p:nvPr/>
        </p:nvSpPr>
        <p:spPr bwMode="auto">
          <a:xfrm>
            <a:off x="1728311" y="2232060"/>
            <a:ext cx="480086" cy="2592070"/>
          </a:xfrm>
          <a:prstGeom prst="leftBrace">
            <a:avLst>
              <a:gd name="adj1" fmla="val 60000"/>
              <a:gd name="adj2" fmla="val 50000"/>
            </a:avLst>
          </a:prstGeom>
          <a:noFill/>
          <a:ln w="69850">
            <a:solidFill>
              <a:srgbClr val="0000FF"/>
            </a:solidFill>
            <a:round/>
          </a:ln>
        </p:spPr>
        <p:txBody>
          <a:bodyPr wrap="none" anchor="ctr"/>
          <a:lstStyle/>
          <a:p>
            <a:pPr eaLnBrk="0" hangingPunct="0"/>
            <a:endParaRPr lang="zh-CN">
              <a:latin typeface="Arial" panose="020B0604020202020204" pitchFamily="34" charset="0"/>
            </a:endParaRPr>
          </a:p>
        </p:txBody>
      </p:sp>
      <p:sp>
        <p:nvSpPr>
          <p:cNvPr id="134148" name="Text Box 4"/>
          <p:cNvSpPr txBox="1"/>
          <p:nvPr/>
        </p:nvSpPr>
        <p:spPr>
          <a:xfrm>
            <a:off x="2400433" y="2016054"/>
            <a:ext cx="8893602" cy="3383280"/>
          </a:xfrm>
          <a:prstGeom prst="rect">
            <a:avLst/>
          </a:prstGeom>
          <a:noFill/>
          <a:ln w="9525">
            <a:noFill/>
          </a:ln>
        </p:spPr>
        <p:txBody>
          <a:bodyPr>
            <a:spAutoFit/>
          </a:bodyPr>
          <a:lstStyle/>
          <a:p>
            <a:r>
              <a:rPr lang="en-US" altLang="zh-CN" sz="3600" b="1" noProof="1">
                <a:solidFill>
                  <a:srgbClr val="FF0000"/>
                </a:solidFill>
                <a:latin typeface="Arial" panose="020B0604020202020204" pitchFamily="34" charset="0"/>
              </a:rPr>
              <a:t>“记”:相当于“纪“，在白话文刚刚兴起时，人们有时不能严格界定字词。也有一说，认为鲁迅曾留学日本，他的用语用词受到过日文的影响。“记念”一词来自日文，义同中文的纪念。 </a:t>
            </a:r>
          </a:p>
          <a:p>
            <a:r>
              <a:rPr lang="en-US" altLang="zh-CN" sz="3600" b="1" noProof="1">
                <a:solidFill>
                  <a:srgbClr val="FF0000"/>
                </a:solidFill>
                <a:latin typeface="Arial" panose="020B0604020202020204" pitchFamily="34" charset="0"/>
              </a:rPr>
              <a:t>“记念”说明本文是一篇写人叙事类的散文。        </a:t>
            </a:r>
          </a:p>
        </p:txBody>
      </p:sp>
      <p:sp>
        <p:nvSpPr>
          <p:cNvPr id="18435" name="矩形 136198"/>
          <p:cNvSpPr>
            <a:spLocks noChangeArrowheads="1"/>
          </p:cNvSpPr>
          <p:nvPr/>
        </p:nvSpPr>
        <p:spPr bwMode="auto">
          <a:xfrm>
            <a:off x="2208398" y="4248115"/>
            <a:ext cx="2621280" cy="530352"/>
          </a:xfrm>
          <a:prstGeom prst="rect">
            <a:avLst/>
          </a:prstGeom>
          <a:noFill/>
          <a:ln w="9525">
            <a:noFill/>
            <a:miter lim="800000"/>
          </a:ln>
        </p:spPr>
        <p:txBody>
          <a:bodyPr wrap="none">
            <a:spAutoFit/>
          </a:bodyPr>
          <a:lstStyle/>
          <a:p>
            <a:pPr>
              <a:lnSpc>
                <a:spcPct val="90000"/>
              </a:lnSpc>
              <a:spcBef>
                <a:spcPct val="20000"/>
              </a:spcBef>
            </a:pPr>
            <a:r>
              <a:rPr lang="zh-CN" altLang="en-US" sz="3200" b="1"/>
              <a:t>　　　　　　</a:t>
            </a:r>
          </a:p>
        </p:txBody>
      </p:sp>
      <p:sp>
        <p:nvSpPr>
          <p:cNvPr id="18436" name="矩形 136199"/>
          <p:cNvSpPr>
            <a:spLocks noChangeArrowheads="1"/>
          </p:cNvSpPr>
          <p:nvPr/>
        </p:nvSpPr>
        <p:spPr bwMode="auto">
          <a:xfrm>
            <a:off x="576104" y="648018"/>
            <a:ext cx="670243" cy="530352"/>
          </a:xfrm>
          <a:prstGeom prst="rect">
            <a:avLst/>
          </a:prstGeom>
          <a:noFill/>
          <a:ln w="9525">
            <a:noFill/>
            <a:miter lim="800000"/>
          </a:ln>
        </p:spPr>
        <p:txBody>
          <a:bodyPr wrap="none">
            <a:spAutoFit/>
          </a:bodyPr>
          <a:lstStyle/>
          <a:p>
            <a:pPr>
              <a:lnSpc>
                <a:spcPct val="90000"/>
              </a:lnSpc>
              <a:spcBef>
                <a:spcPct val="20000"/>
              </a:spcBef>
            </a:pPr>
            <a:r>
              <a:rPr lang="en-US" altLang="zh-CN" sz="3200" b="1">
                <a:solidFill>
                  <a:srgbClr val="FF0066"/>
                </a:solidFill>
              </a:rPr>
              <a:t>①</a:t>
            </a:r>
          </a:p>
        </p:txBody>
      </p:sp>
      <p:sp>
        <p:nvSpPr>
          <p:cNvPr id="18437" name="矩形 136200"/>
          <p:cNvSpPr>
            <a:spLocks noChangeArrowheads="1"/>
          </p:cNvSpPr>
          <p:nvPr/>
        </p:nvSpPr>
        <p:spPr bwMode="auto">
          <a:xfrm>
            <a:off x="1248225" y="720019"/>
            <a:ext cx="6913245" cy="1213104"/>
          </a:xfrm>
          <a:prstGeom prst="rect">
            <a:avLst/>
          </a:prstGeom>
          <a:noFill/>
          <a:ln w="9525">
            <a:noFill/>
            <a:miter lim="800000"/>
          </a:ln>
        </p:spPr>
        <p:txBody>
          <a:bodyPr>
            <a:spAutoFit/>
          </a:bodyPr>
          <a:lstStyle/>
          <a:p>
            <a:pPr>
              <a:lnSpc>
                <a:spcPct val="90000"/>
              </a:lnSpc>
              <a:spcBef>
                <a:spcPct val="50000"/>
              </a:spcBef>
            </a:pPr>
            <a:r>
              <a:rPr lang="zh-CN" altLang="en-US" sz="3200" b="1">
                <a:solidFill>
                  <a:srgbClr val="FF0066"/>
                </a:solidFill>
              </a:rPr>
              <a:t>君：对刘和珍的尊称。 　　</a:t>
            </a:r>
          </a:p>
          <a:p>
            <a:pPr>
              <a:lnSpc>
                <a:spcPct val="90000"/>
              </a:lnSpc>
              <a:spcBef>
                <a:spcPct val="50000"/>
              </a:spcBef>
            </a:pPr>
            <a:r>
              <a:rPr lang="zh-CN" altLang="en-US" sz="3200" b="1">
                <a:solidFill>
                  <a:srgbClr val="FF0066"/>
                </a:solidFill>
              </a:rPr>
              <a:t>         </a:t>
            </a:r>
          </a:p>
        </p:txBody>
      </p:sp>
      <p:sp>
        <p:nvSpPr>
          <p:cNvPr id="136203" name="矩形 136202"/>
          <p:cNvSpPr>
            <a:spLocks noChangeArrowheads="1"/>
          </p:cNvSpPr>
          <p:nvPr/>
        </p:nvSpPr>
        <p:spPr bwMode="auto">
          <a:xfrm>
            <a:off x="384070" y="3240087"/>
            <a:ext cx="1076642" cy="579120"/>
          </a:xfrm>
          <a:prstGeom prst="rect">
            <a:avLst/>
          </a:prstGeom>
          <a:noFill/>
          <a:ln w="9525">
            <a:noFill/>
            <a:miter lim="800000"/>
          </a:ln>
        </p:spPr>
        <p:txBody>
          <a:bodyPr wrap="none">
            <a:spAutoFit/>
          </a:bodyPr>
          <a:lstStyle/>
          <a:p>
            <a:r>
              <a:rPr lang="en-US" altLang="zh-CN" sz="3200" b="1">
                <a:solidFill>
                  <a:srgbClr val="FF0066"/>
                </a:solidFill>
              </a:rPr>
              <a:t>②记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36203"/>
                                        </p:tgtEl>
                                        <p:attrNameLst>
                                          <p:attrName>style.visibility</p:attrName>
                                        </p:attrNameLst>
                                      </p:cBhvr>
                                      <p:to>
                                        <p:strVal val="visible"/>
                                      </p:to>
                                    </p:set>
                                    <p:animEffect transition="in" filter="wedge">
                                      <p:cBhvr>
                                        <p:cTn id="7" dur="2000"/>
                                        <p:tgtEl>
                                          <p:spTgt spid="13620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34147"/>
                                        </p:tgtEl>
                                        <p:attrNameLst>
                                          <p:attrName>style.visibility</p:attrName>
                                        </p:attrNameLst>
                                      </p:cBhvr>
                                      <p:to>
                                        <p:strVal val="visible"/>
                                      </p:to>
                                    </p:set>
                                    <p:animEffect transition="in" filter="wedge">
                                      <p:cBhvr>
                                        <p:cTn id="12" dur="2000"/>
                                        <p:tgtEl>
                                          <p:spTgt spid="13414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134148"/>
                                        </p:tgtEl>
                                        <p:attrNameLst>
                                          <p:attrName>style.visibility</p:attrName>
                                        </p:attrNameLst>
                                      </p:cBhvr>
                                      <p:to>
                                        <p:strVal val="visible"/>
                                      </p:to>
                                    </p:set>
                                    <p:anim calcmode="lin" valueType="num">
                                      <p:cBhvr>
                                        <p:cTn id="17" dur="1000" fill="hold"/>
                                        <p:tgtEl>
                                          <p:spTgt spid="134148"/>
                                        </p:tgtEl>
                                        <p:attrNameLst>
                                          <p:attrName>ppt_w</p:attrName>
                                        </p:attrNameLst>
                                      </p:cBhvr>
                                      <p:tavLst>
                                        <p:tav tm="0">
                                          <p:val>
                                            <p:strVal val="#ppt_w*0.70"/>
                                          </p:val>
                                        </p:tav>
                                        <p:tav tm="100000">
                                          <p:val>
                                            <p:strVal val="#ppt_w"/>
                                          </p:val>
                                        </p:tav>
                                      </p:tavLst>
                                    </p:anim>
                                    <p:anim calcmode="lin" valueType="num">
                                      <p:cBhvr>
                                        <p:cTn id="18" dur="1000" fill="hold"/>
                                        <p:tgtEl>
                                          <p:spTgt spid="134148"/>
                                        </p:tgtEl>
                                        <p:attrNameLst>
                                          <p:attrName>ppt_h</p:attrName>
                                        </p:attrNameLst>
                                      </p:cBhvr>
                                      <p:tavLst>
                                        <p:tav tm="0">
                                          <p:val>
                                            <p:strVal val="#ppt_h"/>
                                          </p:val>
                                        </p:tav>
                                        <p:tav tm="100000">
                                          <p:val>
                                            <p:strVal val="#ppt_h"/>
                                          </p:val>
                                        </p:tav>
                                      </p:tavLst>
                                    </p:anim>
                                    <p:animEffect transition="in" filter="fade">
                                      <p:cBhvr>
                                        <p:cTn id="19" dur="1000"/>
                                        <p:tgtEl>
                                          <p:spTgt spid="134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7" grpId="0" animBg="1"/>
      <p:bldP spid="134148" grpId="0"/>
      <p:bldP spid="13620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2"/>
          <p:cNvSpPr txBox="1">
            <a:spLocks noChangeArrowheads="1"/>
          </p:cNvSpPr>
          <p:nvPr/>
        </p:nvSpPr>
        <p:spPr bwMode="auto">
          <a:xfrm>
            <a:off x="882159" y="1161032"/>
            <a:ext cx="10639916" cy="4480560"/>
          </a:xfrm>
          <a:prstGeom prst="rect">
            <a:avLst/>
          </a:prstGeom>
          <a:noFill/>
          <a:ln w="9525">
            <a:noFill/>
            <a:miter lim="800000"/>
          </a:ln>
        </p:spPr>
        <p:txBody>
          <a:bodyPr>
            <a:spAutoFit/>
          </a:bodyPr>
          <a:lstStyle/>
          <a:p>
            <a:r>
              <a:rPr lang="zh-CN" altLang="en-US" sz="3600" b="1">
                <a:solidFill>
                  <a:srgbClr val="FF0000"/>
                </a:solidFill>
                <a:latin typeface="Arial" panose="020B0604020202020204" pitchFamily="34" charset="0"/>
              </a:rPr>
              <a:t>徘徊                       长歌当哭                  </a:t>
            </a:r>
          </a:p>
          <a:p>
            <a:r>
              <a:rPr lang="zh-CN" altLang="en-US" sz="3600" b="1">
                <a:solidFill>
                  <a:srgbClr val="FF0000"/>
                </a:solidFill>
                <a:latin typeface="Arial" panose="020B0604020202020204" pitchFamily="34" charset="0"/>
              </a:rPr>
              <a:t>菲薄                       踌躇                      </a:t>
            </a:r>
          </a:p>
          <a:p>
            <a:r>
              <a:rPr lang="zh-CN" altLang="en-US" sz="3600" b="1">
                <a:solidFill>
                  <a:srgbClr val="FF0000"/>
                </a:solidFill>
                <a:latin typeface="Arial" panose="020B0604020202020204" pitchFamily="34" charset="0"/>
              </a:rPr>
              <a:t>桀骜                       黯然         </a:t>
            </a:r>
          </a:p>
          <a:p>
            <a:r>
              <a:rPr lang="zh-CN" altLang="en-US" sz="3600" b="1">
                <a:solidFill>
                  <a:srgbClr val="FF0000"/>
                </a:solidFill>
                <a:latin typeface="Arial" panose="020B0604020202020204" pitchFamily="34" charset="0"/>
              </a:rPr>
              <a:t>噩耗                       肆无忌惮             </a:t>
            </a:r>
          </a:p>
          <a:p>
            <a:r>
              <a:rPr lang="zh-CN" altLang="en-US" sz="3600" b="1">
                <a:solidFill>
                  <a:srgbClr val="FF0000"/>
                </a:solidFill>
                <a:latin typeface="Arial" panose="020B0604020202020204" pitchFamily="34" charset="0"/>
              </a:rPr>
              <a:t>喋血                       攒射          </a:t>
            </a:r>
          </a:p>
          <a:p>
            <a:r>
              <a:rPr lang="zh-CN" altLang="en-US" sz="3600" b="1">
                <a:solidFill>
                  <a:srgbClr val="FF0000"/>
                </a:solidFill>
                <a:latin typeface="Arial" panose="020B0604020202020204" pitchFamily="34" charset="0"/>
              </a:rPr>
              <a:t>屠戮                       浸渍           </a:t>
            </a:r>
          </a:p>
          <a:p>
            <a:r>
              <a:rPr lang="zh-CN" altLang="en-US" sz="3600" b="1">
                <a:solidFill>
                  <a:srgbClr val="FF0000"/>
                </a:solidFill>
                <a:latin typeface="Arial" panose="020B0604020202020204" pitchFamily="34" charset="0"/>
              </a:rPr>
              <a:t>绯红                      和蔼            </a:t>
            </a:r>
          </a:p>
          <a:p>
            <a:r>
              <a:rPr lang="zh-CN" altLang="en-US" sz="3600" b="1">
                <a:solidFill>
                  <a:srgbClr val="FF0000"/>
                </a:solidFill>
                <a:latin typeface="Arial" panose="020B0604020202020204" pitchFamily="34" charset="0"/>
              </a:rPr>
              <a:t>殒身不恤</a:t>
            </a:r>
          </a:p>
        </p:txBody>
      </p:sp>
      <p:sp>
        <p:nvSpPr>
          <p:cNvPr id="20482" name="Text Box 3"/>
          <p:cNvSpPr txBox="1">
            <a:spLocks noChangeArrowheads="1"/>
          </p:cNvSpPr>
          <p:nvPr/>
        </p:nvSpPr>
        <p:spPr bwMode="auto">
          <a:xfrm>
            <a:off x="316058" y="178506"/>
            <a:ext cx="3332600" cy="762000"/>
          </a:xfrm>
          <a:prstGeom prst="rect">
            <a:avLst/>
          </a:prstGeom>
          <a:noFill/>
          <a:ln w="9525">
            <a:noFill/>
            <a:miter lim="800000"/>
          </a:ln>
        </p:spPr>
        <p:txBody>
          <a:bodyPr>
            <a:spAutoFit/>
          </a:bodyPr>
          <a:lstStyle/>
          <a:p>
            <a:r>
              <a:rPr lang="en-US" altLang="zh-CN" sz="4400" b="1">
                <a:latin typeface="Arial" panose="020B0604020202020204" pitchFamily="34" charset="0"/>
                <a:ea typeface="黑体" panose="02010609060101010101" pitchFamily="49" charset="-122"/>
              </a:rPr>
              <a:t>1、语音</a:t>
            </a:r>
          </a:p>
        </p:txBody>
      </p:sp>
      <p:sp>
        <p:nvSpPr>
          <p:cNvPr id="94212" name="Text Box 4"/>
          <p:cNvSpPr txBox="1">
            <a:spLocks noChangeArrowheads="1"/>
          </p:cNvSpPr>
          <p:nvPr/>
        </p:nvSpPr>
        <p:spPr bwMode="auto">
          <a:xfrm>
            <a:off x="2304415" y="936025"/>
            <a:ext cx="2037080" cy="640080"/>
          </a:xfrm>
          <a:prstGeom prst="rect">
            <a:avLst/>
          </a:prstGeom>
          <a:noFill/>
          <a:ln w="9525">
            <a:noFill/>
            <a:miter lim="800000"/>
          </a:ln>
        </p:spPr>
        <p:txBody>
          <a:bodyPr wrap="none">
            <a:spAutoFit/>
          </a:bodyPr>
          <a:lstStyle/>
          <a:p>
            <a:r>
              <a:rPr lang="en-US" altLang="zh-CN" sz="3600" b="1">
                <a:latin typeface="Arial" panose="020B0604020202020204" pitchFamily="34" charset="0"/>
              </a:rPr>
              <a:t> páihuái </a:t>
            </a:r>
          </a:p>
        </p:txBody>
      </p:sp>
      <p:sp>
        <p:nvSpPr>
          <p:cNvPr id="94213" name="Text Box 5"/>
          <p:cNvSpPr txBox="1">
            <a:spLocks noChangeArrowheads="1"/>
          </p:cNvSpPr>
          <p:nvPr/>
        </p:nvSpPr>
        <p:spPr bwMode="auto">
          <a:xfrm>
            <a:off x="8525535" y="1008027"/>
            <a:ext cx="1275080" cy="640080"/>
          </a:xfrm>
          <a:prstGeom prst="rect">
            <a:avLst/>
          </a:prstGeom>
          <a:noFill/>
          <a:ln w="9525">
            <a:noFill/>
            <a:miter lim="800000"/>
          </a:ln>
        </p:spPr>
        <p:txBody>
          <a:bodyPr wrap="none">
            <a:spAutoFit/>
          </a:bodyPr>
          <a:lstStyle/>
          <a:p>
            <a:r>
              <a:rPr lang="en-US" altLang="zh-CN" sz="3600" b="1">
                <a:latin typeface="Arial" panose="020B0604020202020204" pitchFamily="34" charset="0"/>
              </a:rPr>
              <a:t>dàng</a:t>
            </a:r>
          </a:p>
        </p:txBody>
      </p:sp>
      <p:sp>
        <p:nvSpPr>
          <p:cNvPr id="94214" name="Text Box 6"/>
          <p:cNvSpPr txBox="1">
            <a:spLocks noChangeArrowheads="1"/>
          </p:cNvSpPr>
          <p:nvPr/>
        </p:nvSpPr>
        <p:spPr bwMode="auto">
          <a:xfrm>
            <a:off x="2572463" y="1584043"/>
            <a:ext cx="1275080" cy="640080"/>
          </a:xfrm>
          <a:prstGeom prst="rect">
            <a:avLst/>
          </a:prstGeom>
          <a:noFill/>
          <a:ln w="9525">
            <a:noFill/>
            <a:miter lim="800000"/>
          </a:ln>
        </p:spPr>
        <p:txBody>
          <a:bodyPr wrap="none">
            <a:spAutoFit/>
          </a:bodyPr>
          <a:lstStyle/>
          <a:p>
            <a:r>
              <a:rPr lang="en-US" altLang="zh-CN" sz="3600" b="1">
                <a:latin typeface="Arial" panose="020B0604020202020204" pitchFamily="34" charset="0"/>
              </a:rPr>
              <a:t>fěibó</a:t>
            </a:r>
          </a:p>
        </p:txBody>
      </p:sp>
      <p:sp>
        <p:nvSpPr>
          <p:cNvPr id="94215" name="Text Box 7"/>
          <p:cNvSpPr txBox="1">
            <a:spLocks noChangeArrowheads="1"/>
          </p:cNvSpPr>
          <p:nvPr/>
        </p:nvSpPr>
        <p:spPr bwMode="auto">
          <a:xfrm>
            <a:off x="7353324" y="1698046"/>
            <a:ext cx="2087880" cy="640080"/>
          </a:xfrm>
          <a:prstGeom prst="rect">
            <a:avLst/>
          </a:prstGeom>
          <a:noFill/>
          <a:ln w="9525">
            <a:noFill/>
            <a:miter lim="800000"/>
          </a:ln>
        </p:spPr>
        <p:txBody>
          <a:bodyPr wrap="none">
            <a:spAutoFit/>
          </a:bodyPr>
          <a:lstStyle/>
          <a:p>
            <a:r>
              <a:rPr lang="en-US" altLang="zh-CN" sz="3600" b="1">
                <a:latin typeface="Arial" panose="020B0604020202020204" pitchFamily="34" charset="0"/>
              </a:rPr>
              <a:t>chóuchú</a:t>
            </a:r>
          </a:p>
        </p:txBody>
      </p:sp>
      <p:sp>
        <p:nvSpPr>
          <p:cNvPr id="94216" name="Text Box 8"/>
          <p:cNvSpPr txBox="1">
            <a:spLocks noChangeArrowheads="1"/>
          </p:cNvSpPr>
          <p:nvPr/>
        </p:nvSpPr>
        <p:spPr bwMode="auto">
          <a:xfrm>
            <a:off x="2476446" y="2200560"/>
            <a:ext cx="1351280" cy="640080"/>
          </a:xfrm>
          <a:prstGeom prst="rect">
            <a:avLst/>
          </a:prstGeom>
          <a:noFill/>
          <a:ln w="9525">
            <a:noFill/>
            <a:miter lim="800000"/>
          </a:ln>
        </p:spPr>
        <p:txBody>
          <a:bodyPr wrap="none">
            <a:spAutoFit/>
          </a:bodyPr>
          <a:lstStyle/>
          <a:p>
            <a:r>
              <a:rPr lang="en-US" altLang="zh-CN" sz="3600" b="1">
                <a:latin typeface="Arial" panose="020B0604020202020204" pitchFamily="34" charset="0"/>
              </a:rPr>
              <a:t>jié’ào</a:t>
            </a:r>
          </a:p>
        </p:txBody>
      </p:sp>
      <p:sp>
        <p:nvSpPr>
          <p:cNvPr id="94217" name="Text Box 9"/>
          <p:cNvSpPr txBox="1">
            <a:spLocks noChangeArrowheads="1"/>
          </p:cNvSpPr>
          <p:nvPr/>
        </p:nvSpPr>
        <p:spPr bwMode="auto">
          <a:xfrm>
            <a:off x="7469346" y="2200560"/>
            <a:ext cx="716280" cy="640080"/>
          </a:xfrm>
          <a:prstGeom prst="rect">
            <a:avLst/>
          </a:prstGeom>
          <a:noFill/>
          <a:ln w="9525">
            <a:noFill/>
            <a:miter lim="800000"/>
          </a:ln>
        </p:spPr>
        <p:txBody>
          <a:bodyPr wrap="none">
            <a:spAutoFit/>
          </a:bodyPr>
          <a:lstStyle/>
          <a:p>
            <a:r>
              <a:rPr lang="en-US" altLang="zh-CN" sz="3600" b="1">
                <a:latin typeface="Arial" panose="020B0604020202020204" pitchFamily="34" charset="0"/>
              </a:rPr>
              <a:t>àn</a:t>
            </a:r>
          </a:p>
        </p:txBody>
      </p:sp>
      <p:sp>
        <p:nvSpPr>
          <p:cNvPr id="94218" name="Text Box 10"/>
          <p:cNvSpPr txBox="1">
            <a:spLocks noChangeArrowheads="1"/>
          </p:cNvSpPr>
          <p:nvPr/>
        </p:nvSpPr>
        <p:spPr bwMode="auto">
          <a:xfrm>
            <a:off x="2616471" y="2634071"/>
            <a:ext cx="436880" cy="640080"/>
          </a:xfrm>
          <a:prstGeom prst="rect">
            <a:avLst/>
          </a:prstGeom>
          <a:noFill/>
          <a:ln w="9525">
            <a:noFill/>
            <a:miter lim="800000"/>
          </a:ln>
        </p:spPr>
        <p:txBody>
          <a:bodyPr wrap="none">
            <a:spAutoFit/>
          </a:bodyPr>
          <a:lstStyle/>
          <a:p>
            <a:r>
              <a:rPr lang="en-US" altLang="zh-CN" sz="3600" b="1">
                <a:latin typeface="Arial" panose="020B0604020202020204" pitchFamily="34" charset="0"/>
              </a:rPr>
              <a:t>è</a:t>
            </a:r>
          </a:p>
        </p:txBody>
      </p:sp>
      <p:sp>
        <p:nvSpPr>
          <p:cNvPr id="94219" name="Text Box 11"/>
          <p:cNvSpPr txBox="1">
            <a:spLocks noChangeArrowheads="1"/>
          </p:cNvSpPr>
          <p:nvPr/>
        </p:nvSpPr>
        <p:spPr bwMode="auto">
          <a:xfrm>
            <a:off x="8525535" y="2632572"/>
            <a:ext cx="995680" cy="640080"/>
          </a:xfrm>
          <a:prstGeom prst="rect">
            <a:avLst/>
          </a:prstGeom>
          <a:noFill/>
          <a:ln w="9525">
            <a:noFill/>
            <a:miter lim="800000"/>
          </a:ln>
        </p:spPr>
        <p:txBody>
          <a:bodyPr wrap="none">
            <a:spAutoFit/>
          </a:bodyPr>
          <a:lstStyle/>
          <a:p>
            <a:r>
              <a:rPr lang="en-US" altLang="zh-CN" sz="3600" b="1">
                <a:latin typeface="Arial" panose="020B0604020202020204" pitchFamily="34" charset="0"/>
              </a:rPr>
              <a:t>dàn</a:t>
            </a:r>
          </a:p>
        </p:txBody>
      </p:sp>
      <p:sp>
        <p:nvSpPr>
          <p:cNvPr id="94220" name="Text Box 12"/>
          <p:cNvSpPr txBox="1">
            <a:spLocks noChangeArrowheads="1"/>
          </p:cNvSpPr>
          <p:nvPr/>
        </p:nvSpPr>
        <p:spPr bwMode="auto">
          <a:xfrm>
            <a:off x="2476446" y="3136585"/>
            <a:ext cx="843280" cy="640080"/>
          </a:xfrm>
          <a:prstGeom prst="rect">
            <a:avLst/>
          </a:prstGeom>
          <a:noFill/>
          <a:ln w="9525">
            <a:noFill/>
            <a:miter lim="800000"/>
          </a:ln>
        </p:spPr>
        <p:txBody>
          <a:bodyPr wrap="none">
            <a:spAutoFit/>
          </a:bodyPr>
          <a:lstStyle/>
          <a:p>
            <a:r>
              <a:rPr lang="en-US" altLang="zh-CN" sz="3600" b="1">
                <a:latin typeface="Arial" panose="020B0604020202020204" pitchFamily="34" charset="0"/>
              </a:rPr>
              <a:t>dié</a:t>
            </a:r>
          </a:p>
        </p:txBody>
      </p:sp>
      <p:sp>
        <p:nvSpPr>
          <p:cNvPr id="94221" name="Text Box 13"/>
          <p:cNvSpPr txBox="1">
            <a:spLocks noChangeArrowheads="1"/>
          </p:cNvSpPr>
          <p:nvPr/>
        </p:nvSpPr>
        <p:spPr bwMode="auto">
          <a:xfrm>
            <a:off x="7565363" y="3208587"/>
            <a:ext cx="1249680" cy="640080"/>
          </a:xfrm>
          <a:prstGeom prst="rect">
            <a:avLst/>
          </a:prstGeom>
          <a:noFill/>
          <a:ln w="9525">
            <a:noFill/>
            <a:miter lim="800000"/>
          </a:ln>
        </p:spPr>
        <p:txBody>
          <a:bodyPr wrap="none">
            <a:spAutoFit/>
          </a:bodyPr>
          <a:lstStyle/>
          <a:p>
            <a:r>
              <a:rPr lang="en-US" altLang="zh-CN" sz="3600" b="1">
                <a:latin typeface="Arial" panose="020B0604020202020204" pitchFamily="34" charset="0"/>
              </a:rPr>
              <a:t>cuán</a:t>
            </a:r>
          </a:p>
        </p:txBody>
      </p:sp>
      <p:sp>
        <p:nvSpPr>
          <p:cNvPr id="94222" name="Text Box 14"/>
          <p:cNvSpPr txBox="1">
            <a:spLocks noChangeArrowheads="1"/>
          </p:cNvSpPr>
          <p:nvPr/>
        </p:nvSpPr>
        <p:spPr bwMode="auto">
          <a:xfrm>
            <a:off x="2380429" y="3784603"/>
            <a:ext cx="589280" cy="640080"/>
          </a:xfrm>
          <a:prstGeom prst="rect">
            <a:avLst/>
          </a:prstGeom>
          <a:noFill/>
          <a:ln w="9525">
            <a:noFill/>
            <a:miter lim="800000"/>
          </a:ln>
        </p:spPr>
        <p:txBody>
          <a:bodyPr wrap="none">
            <a:spAutoFit/>
          </a:bodyPr>
          <a:lstStyle/>
          <a:p>
            <a:r>
              <a:rPr lang="en-US" altLang="zh-CN" sz="3600" b="1">
                <a:latin typeface="Arial" panose="020B0604020202020204" pitchFamily="34" charset="0"/>
              </a:rPr>
              <a:t>lù</a:t>
            </a:r>
          </a:p>
        </p:txBody>
      </p:sp>
      <p:sp>
        <p:nvSpPr>
          <p:cNvPr id="94223" name="Text Box 15"/>
          <p:cNvSpPr txBox="1">
            <a:spLocks noChangeArrowheads="1"/>
          </p:cNvSpPr>
          <p:nvPr/>
        </p:nvSpPr>
        <p:spPr bwMode="auto">
          <a:xfrm>
            <a:off x="7565362" y="3640599"/>
            <a:ext cx="538480" cy="640080"/>
          </a:xfrm>
          <a:prstGeom prst="rect">
            <a:avLst/>
          </a:prstGeom>
          <a:noFill/>
          <a:ln w="9525">
            <a:noFill/>
            <a:miter lim="800000"/>
          </a:ln>
        </p:spPr>
        <p:txBody>
          <a:bodyPr wrap="none">
            <a:spAutoFit/>
          </a:bodyPr>
          <a:lstStyle/>
          <a:p>
            <a:r>
              <a:rPr lang="en-US" altLang="zh-CN" sz="3600" b="1">
                <a:latin typeface="Arial" panose="020B0604020202020204" pitchFamily="34" charset="0"/>
              </a:rPr>
              <a:t>zì</a:t>
            </a:r>
          </a:p>
        </p:txBody>
      </p:sp>
      <p:sp>
        <p:nvSpPr>
          <p:cNvPr id="94224" name="Text Box 16"/>
          <p:cNvSpPr txBox="1">
            <a:spLocks noChangeArrowheads="1"/>
          </p:cNvSpPr>
          <p:nvPr/>
        </p:nvSpPr>
        <p:spPr bwMode="auto">
          <a:xfrm>
            <a:off x="2380429" y="4288617"/>
            <a:ext cx="716280" cy="640080"/>
          </a:xfrm>
          <a:prstGeom prst="rect">
            <a:avLst/>
          </a:prstGeom>
          <a:noFill/>
          <a:ln w="9525">
            <a:noFill/>
            <a:miter lim="800000"/>
          </a:ln>
        </p:spPr>
        <p:txBody>
          <a:bodyPr wrap="none">
            <a:spAutoFit/>
          </a:bodyPr>
          <a:lstStyle/>
          <a:p>
            <a:r>
              <a:rPr lang="en-US" altLang="zh-CN" sz="3600" b="1">
                <a:latin typeface="Arial" panose="020B0604020202020204" pitchFamily="34" charset="0"/>
              </a:rPr>
              <a:t>fēi</a:t>
            </a:r>
          </a:p>
        </p:txBody>
      </p:sp>
      <p:sp>
        <p:nvSpPr>
          <p:cNvPr id="94225" name="Text Box 17"/>
          <p:cNvSpPr txBox="1">
            <a:spLocks noChangeArrowheads="1"/>
          </p:cNvSpPr>
          <p:nvPr/>
        </p:nvSpPr>
        <p:spPr bwMode="auto">
          <a:xfrm>
            <a:off x="7469346" y="4288617"/>
            <a:ext cx="563880" cy="640080"/>
          </a:xfrm>
          <a:prstGeom prst="rect">
            <a:avLst/>
          </a:prstGeom>
          <a:noFill/>
          <a:ln w="9525">
            <a:noFill/>
            <a:miter lim="800000"/>
          </a:ln>
        </p:spPr>
        <p:txBody>
          <a:bodyPr wrap="none">
            <a:spAutoFit/>
          </a:bodyPr>
          <a:lstStyle/>
          <a:p>
            <a:r>
              <a:rPr lang="en-US" altLang="zh-CN" sz="3600" b="1">
                <a:latin typeface="Arial" panose="020B0604020202020204" pitchFamily="34" charset="0"/>
              </a:rPr>
              <a:t>ǎi</a:t>
            </a:r>
          </a:p>
        </p:txBody>
      </p:sp>
      <p:sp>
        <p:nvSpPr>
          <p:cNvPr id="94226" name="Text Box 18"/>
          <p:cNvSpPr txBox="1">
            <a:spLocks noChangeArrowheads="1"/>
          </p:cNvSpPr>
          <p:nvPr/>
        </p:nvSpPr>
        <p:spPr bwMode="auto">
          <a:xfrm>
            <a:off x="3552640" y="4864633"/>
            <a:ext cx="1783080" cy="640080"/>
          </a:xfrm>
          <a:prstGeom prst="rect">
            <a:avLst/>
          </a:prstGeom>
          <a:noFill/>
          <a:ln w="9525">
            <a:noFill/>
            <a:miter lim="800000"/>
          </a:ln>
        </p:spPr>
        <p:txBody>
          <a:bodyPr wrap="none">
            <a:spAutoFit/>
          </a:bodyPr>
          <a:lstStyle/>
          <a:p>
            <a:r>
              <a:rPr lang="en-US" altLang="zh-CN" sz="3600" b="1">
                <a:latin typeface="Arial" panose="020B0604020202020204" pitchFamily="34" charset="0"/>
              </a:rPr>
              <a:t>yǔn  xù</a:t>
            </a:r>
          </a:p>
        </p:txBody>
      </p:sp>
      <p:sp>
        <p:nvSpPr>
          <p:cNvPr id="19" name="矩形 147460"/>
          <p:cNvSpPr>
            <a:spLocks noChangeArrowheads="1" noChangeShapeType="1" noTextEdit="1"/>
          </p:cNvSpPr>
          <p:nvPr/>
        </p:nvSpPr>
        <p:spPr bwMode="auto">
          <a:xfrm>
            <a:off x="3246437" y="115887"/>
            <a:ext cx="5184934" cy="838201"/>
          </a:xfrm>
          <a:prstGeom prst="rect">
            <a:avLst/>
          </a:prstGeom>
        </p:spPr>
        <p:txBody>
          <a:bodyPr wrap="none" fromWordArt="1">
            <a:prstTxWarp prst="textSlantUp">
              <a:avLst>
                <a:gd name="adj" fmla="val 32056"/>
              </a:avLst>
            </a:prstTxWarp>
          </a:bodyPr>
          <a:lstStyle/>
          <a:p>
            <a:pPr algn="ctr"/>
            <a:r>
              <a:rPr lang="zh-CN" altLang="en-US" sz="4800" b="1" kern="1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楷体_GB2312"/>
              </a:rPr>
              <a:t>基础知识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4212"/>
                                        </p:tgtEl>
                                        <p:attrNameLst>
                                          <p:attrName>style.visibility</p:attrName>
                                        </p:attrNameLst>
                                      </p:cBhvr>
                                      <p:to>
                                        <p:strVal val="visible"/>
                                      </p:to>
                                    </p:set>
                                    <p:anim calcmode="lin" valueType="num">
                                      <p:cBhvr additive="base">
                                        <p:cTn id="7" dur="500" fill="hold"/>
                                        <p:tgtEl>
                                          <p:spTgt spid="94212"/>
                                        </p:tgtEl>
                                        <p:attrNameLst>
                                          <p:attrName>ppt_x</p:attrName>
                                        </p:attrNameLst>
                                      </p:cBhvr>
                                      <p:tavLst>
                                        <p:tav tm="0">
                                          <p:val>
                                            <p:strVal val="#ppt_x"/>
                                          </p:val>
                                        </p:tav>
                                        <p:tav tm="100000">
                                          <p:val>
                                            <p:strVal val="#ppt_x"/>
                                          </p:val>
                                        </p:tav>
                                      </p:tavLst>
                                    </p:anim>
                                    <p:anim calcmode="lin" valueType="num">
                                      <p:cBhvr additive="base">
                                        <p:cTn id="8" dur="500" fill="hold"/>
                                        <p:tgtEl>
                                          <p:spTgt spid="942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4214"/>
                                        </p:tgtEl>
                                        <p:attrNameLst>
                                          <p:attrName>style.visibility</p:attrName>
                                        </p:attrNameLst>
                                      </p:cBhvr>
                                      <p:to>
                                        <p:strVal val="visible"/>
                                      </p:to>
                                    </p:set>
                                    <p:anim calcmode="lin" valueType="num">
                                      <p:cBhvr additive="base">
                                        <p:cTn id="13" dur="500" fill="hold"/>
                                        <p:tgtEl>
                                          <p:spTgt spid="94214"/>
                                        </p:tgtEl>
                                        <p:attrNameLst>
                                          <p:attrName>ppt_x</p:attrName>
                                        </p:attrNameLst>
                                      </p:cBhvr>
                                      <p:tavLst>
                                        <p:tav tm="0">
                                          <p:val>
                                            <p:strVal val="#ppt_x"/>
                                          </p:val>
                                        </p:tav>
                                        <p:tav tm="100000">
                                          <p:val>
                                            <p:strVal val="#ppt_x"/>
                                          </p:val>
                                        </p:tav>
                                      </p:tavLst>
                                    </p:anim>
                                    <p:anim calcmode="lin" valueType="num">
                                      <p:cBhvr additive="base">
                                        <p:cTn id="14" dur="500" fill="hold"/>
                                        <p:tgtEl>
                                          <p:spTgt spid="9421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4216"/>
                                        </p:tgtEl>
                                        <p:attrNameLst>
                                          <p:attrName>style.visibility</p:attrName>
                                        </p:attrNameLst>
                                      </p:cBhvr>
                                      <p:to>
                                        <p:strVal val="visible"/>
                                      </p:to>
                                    </p:set>
                                    <p:anim calcmode="lin" valueType="num">
                                      <p:cBhvr additive="base">
                                        <p:cTn id="19" dur="500" fill="hold"/>
                                        <p:tgtEl>
                                          <p:spTgt spid="94216"/>
                                        </p:tgtEl>
                                        <p:attrNameLst>
                                          <p:attrName>ppt_x</p:attrName>
                                        </p:attrNameLst>
                                      </p:cBhvr>
                                      <p:tavLst>
                                        <p:tav tm="0">
                                          <p:val>
                                            <p:strVal val="#ppt_x"/>
                                          </p:val>
                                        </p:tav>
                                        <p:tav tm="100000">
                                          <p:val>
                                            <p:strVal val="#ppt_x"/>
                                          </p:val>
                                        </p:tav>
                                      </p:tavLst>
                                    </p:anim>
                                    <p:anim calcmode="lin" valueType="num">
                                      <p:cBhvr additive="base">
                                        <p:cTn id="20" dur="500" fill="hold"/>
                                        <p:tgtEl>
                                          <p:spTgt spid="9421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4218"/>
                                        </p:tgtEl>
                                        <p:attrNameLst>
                                          <p:attrName>style.visibility</p:attrName>
                                        </p:attrNameLst>
                                      </p:cBhvr>
                                      <p:to>
                                        <p:strVal val="visible"/>
                                      </p:to>
                                    </p:set>
                                    <p:anim calcmode="lin" valueType="num">
                                      <p:cBhvr additive="base">
                                        <p:cTn id="25" dur="500" fill="hold"/>
                                        <p:tgtEl>
                                          <p:spTgt spid="94218"/>
                                        </p:tgtEl>
                                        <p:attrNameLst>
                                          <p:attrName>ppt_x</p:attrName>
                                        </p:attrNameLst>
                                      </p:cBhvr>
                                      <p:tavLst>
                                        <p:tav tm="0">
                                          <p:val>
                                            <p:strVal val="#ppt_x"/>
                                          </p:val>
                                        </p:tav>
                                        <p:tav tm="100000">
                                          <p:val>
                                            <p:strVal val="#ppt_x"/>
                                          </p:val>
                                        </p:tav>
                                      </p:tavLst>
                                    </p:anim>
                                    <p:anim calcmode="lin" valueType="num">
                                      <p:cBhvr additive="base">
                                        <p:cTn id="26" dur="500" fill="hold"/>
                                        <p:tgtEl>
                                          <p:spTgt spid="9421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4220"/>
                                        </p:tgtEl>
                                        <p:attrNameLst>
                                          <p:attrName>style.visibility</p:attrName>
                                        </p:attrNameLst>
                                      </p:cBhvr>
                                      <p:to>
                                        <p:strVal val="visible"/>
                                      </p:to>
                                    </p:set>
                                    <p:anim calcmode="lin" valueType="num">
                                      <p:cBhvr additive="base">
                                        <p:cTn id="31" dur="500" fill="hold"/>
                                        <p:tgtEl>
                                          <p:spTgt spid="94220"/>
                                        </p:tgtEl>
                                        <p:attrNameLst>
                                          <p:attrName>ppt_x</p:attrName>
                                        </p:attrNameLst>
                                      </p:cBhvr>
                                      <p:tavLst>
                                        <p:tav tm="0">
                                          <p:val>
                                            <p:strVal val="#ppt_x"/>
                                          </p:val>
                                        </p:tav>
                                        <p:tav tm="100000">
                                          <p:val>
                                            <p:strVal val="#ppt_x"/>
                                          </p:val>
                                        </p:tav>
                                      </p:tavLst>
                                    </p:anim>
                                    <p:anim calcmode="lin" valueType="num">
                                      <p:cBhvr additive="base">
                                        <p:cTn id="32" dur="500" fill="hold"/>
                                        <p:tgtEl>
                                          <p:spTgt spid="9422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4222"/>
                                        </p:tgtEl>
                                        <p:attrNameLst>
                                          <p:attrName>style.visibility</p:attrName>
                                        </p:attrNameLst>
                                      </p:cBhvr>
                                      <p:to>
                                        <p:strVal val="visible"/>
                                      </p:to>
                                    </p:set>
                                    <p:anim calcmode="lin" valueType="num">
                                      <p:cBhvr additive="base">
                                        <p:cTn id="37" dur="500" fill="hold"/>
                                        <p:tgtEl>
                                          <p:spTgt spid="94222"/>
                                        </p:tgtEl>
                                        <p:attrNameLst>
                                          <p:attrName>ppt_x</p:attrName>
                                        </p:attrNameLst>
                                      </p:cBhvr>
                                      <p:tavLst>
                                        <p:tav tm="0">
                                          <p:val>
                                            <p:strVal val="#ppt_x"/>
                                          </p:val>
                                        </p:tav>
                                        <p:tav tm="100000">
                                          <p:val>
                                            <p:strVal val="#ppt_x"/>
                                          </p:val>
                                        </p:tav>
                                      </p:tavLst>
                                    </p:anim>
                                    <p:anim calcmode="lin" valueType="num">
                                      <p:cBhvr additive="base">
                                        <p:cTn id="38" dur="500" fill="hold"/>
                                        <p:tgtEl>
                                          <p:spTgt spid="9422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4224"/>
                                        </p:tgtEl>
                                        <p:attrNameLst>
                                          <p:attrName>style.visibility</p:attrName>
                                        </p:attrNameLst>
                                      </p:cBhvr>
                                      <p:to>
                                        <p:strVal val="visible"/>
                                      </p:to>
                                    </p:set>
                                    <p:anim calcmode="lin" valueType="num">
                                      <p:cBhvr additive="base">
                                        <p:cTn id="43" dur="500" fill="hold"/>
                                        <p:tgtEl>
                                          <p:spTgt spid="94224"/>
                                        </p:tgtEl>
                                        <p:attrNameLst>
                                          <p:attrName>ppt_x</p:attrName>
                                        </p:attrNameLst>
                                      </p:cBhvr>
                                      <p:tavLst>
                                        <p:tav tm="0">
                                          <p:val>
                                            <p:strVal val="#ppt_x"/>
                                          </p:val>
                                        </p:tav>
                                        <p:tav tm="100000">
                                          <p:val>
                                            <p:strVal val="#ppt_x"/>
                                          </p:val>
                                        </p:tav>
                                      </p:tavLst>
                                    </p:anim>
                                    <p:anim calcmode="lin" valueType="num">
                                      <p:cBhvr additive="base">
                                        <p:cTn id="44" dur="500" fill="hold"/>
                                        <p:tgtEl>
                                          <p:spTgt spid="94224"/>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4226"/>
                                        </p:tgtEl>
                                        <p:attrNameLst>
                                          <p:attrName>style.visibility</p:attrName>
                                        </p:attrNameLst>
                                      </p:cBhvr>
                                      <p:to>
                                        <p:strVal val="visible"/>
                                      </p:to>
                                    </p:set>
                                    <p:anim calcmode="lin" valueType="num">
                                      <p:cBhvr additive="base">
                                        <p:cTn id="49" dur="500" fill="hold"/>
                                        <p:tgtEl>
                                          <p:spTgt spid="94226"/>
                                        </p:tgtEl>
                                        <p:attrNameLst>
                                          <p:attrName>ppt_x</p:attrName>
                                        </p:attrNameLst>
                                      </p:cBhvr>
                                      <p:tavLst>
                                        <p:tav tm="0">
                                          <p:val>
                                            <p:strVal val="#ppt_x"/>
                                          </p:val>
                                        </p:tav>
                                        <p:tav tm="100000">
                                          <p:val>
                                            <p:strVal val="#ppt_x"/>
                                          </p:val>
                                        </p:tav>
                                      </p:tavLst>
                                    </p:anim>
                                    <p:anim calcmode="lin" valueType="num">
                                      <p:cBhvr additive="base">
                                        <p:cTn id="50" dur="500" fill="hold"/>
                                        <p:tgtEl>
                                          <p:spTgt spid="94226"/>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4213"/>
                                        </p:tgtEl>
                                        <p:attrNameLst>
                                          <p:attrName>style.visibility</p:attrName>
                                        </p:attrNameLst>
                                      </p:cBhvr>
                                      <p:to>
                                        <p:strVal val="visible"/>
                                      </p:to>
                                    </p:set>
                                    <p:anim calcmode="lin" valueType="num">
                                      <p:cBhvr additive="base">
                                        <p:cTn id="55" dur="500" fill="hold"/>
                                        <p:tgtEl>
                                          <p:spTgt spid="94213"/>
                                        </p:tgtEl>
                                        <p:attrNameLst>
                                          <p:attrName>ppt_x</p:attrName>
                                        </p:attrNameLst>
                                      </p:cBhvr>
                                      <p:tavLst>
                                        <p:tav tm="0">
                                          <p:val>
                                            <p:strVal val="#ppt_x"/>
                                          </p:val>
                                        </p:tav>
                                        <p:tav tm="100000">
                                          <p:val>
                                            <p:strVal val="#ppt_x"/>
                                          </p:val>
                                        </p:tav>
                                      </p:tavLst>
                                    </p:anim>
                                    <p:anim calcmode="lin" valueType="num">
                                      <p:cBhvr additive="base">
                                        <p:cTn id="56" dur="500" fill="hold"/>
                                        <p:tgtEl>
                                          <p:spTgt spid="94213"/>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4215"/>
                                        </p:tgtEl>
                                        <p:attrNameLst>
                                          <p:attrName>style.visibility</p:attrName>
                                        </p:attrNameLst>
                                      </p:cBhvr>
                                      <p:to>
                                        <p:strVal val="visible"/>
                                      </p:to>
                                    </p:set>
                                    <p:anim calcmode="lin" valueType="num">
                                      <p:cBhvr additive="base">
                                        <p:cTn id="61" dur="500" fill="hold"/>
                                        <p:tgtEl>
                                          <p:spTgt spid="94215"/>
                                        </p:tgtEl>
                                        <p:attrNameLst>
                                          <p:attrName>ppt_x</p:attrName>
                                        </p:attrNameLst>
                                      </p:cBhvr>
                                      <p:tavLst>
                                        <p:tav tm="0">
                                          <p:val>
                                            <p:strVal val="#ppt_x"/>
                                          </p:val>
                                        </p:tav>
                                        <p:tav tm="100000">
                                          <p:val>
                                            <p:strVal val="#ppt_x"/>
                                          </p:val>
                                        </p:tav>
                                      </p:tavLst>
                                    </p:anim>
                                    <p:anim calcmode="lin" valueType="num">
                                      <p:cBhvr additive="base">
                                        <p:cTn id="62" dur="500" fill="hold"/>
                                        <p:tgtEl>
                                          <p:spTgt spid="94215"/>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94217"/>
                                        </p:tgtEl>
                                        <p:attrNameLst>
                                          <p:attrName>style.visibility</p:attrName>
                                        </p:attrNameLst>
                                      </p:cBhvr>
                                      <p:to>
                                        <p:strVal val="visible"/>
                                      </p:to>
                                    </p:set>
                                    <p:anim calcmode="lin" valueType="num">
                                      <p:cBhvr additive="base">
                                        <p:cTn id="67" dur="500" fill="hold"/>
                                        <p:tgtEl>
                                          <p:spTgt spid="94217"/>
                                        </p:tgtEl>
                                        <p:attrNameLst>
                                          <p:attrName>ppt_x</p:attrName>
                                        </p:attrNameLst>
                                      </p:cBhvr>
                                      <p:tavLst>
                                        <p:tav tm="0">
                                          <p:val>
                                            <p:strVal val="#ppt_x"/>
                                          </p:val>
                                        </p:tav>
                                        <p:tav tm="100000">
                                          <p:val>
                                            <p:strVal val="#ppt_x"/>
                                          </p:val>
                                        </p:tav>
                                      </p:tavLst>
                                    </p:anim>
                                    <p:anim calcmode="lin" valueType="num">
                                      <p:cBhvr additive="base">
                                        <p:cTn id="68" dur="500" fill="hold"/>
                                        <p:tgtEl>
                                          <p:spTgt spid="94217"/>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94219"/>
                                        </p:tgtEl>
                                        <p:attrNameLst>
                                          <p:attrName>style.visibility</p:attrName>
                                        </p:attrNameLst>
                                      </p:cBhvr>
                                      <p:to>
                                        <p:strVal val="visible"/>
                                      </p:to>
                                    </p:set>
                                    <p:anim calcmode="lin" valueType="num">
                                      <p:cBhvr additive="base">
                                        <p:cTn id="73" dur="500" fill="hold"/>
                                        <p:tgtEl>
                                          <p:spTgt spid="94219"/>
                                        </p:tgtEl>
                                        <p:attrNameLst>
                                          <p:attrName>ppt_x</p:attrName>
                                        </p:attrNameLst>
                                      </p:cBhvr>
                                      <p:tavLst>
                                        <p:tav tm="0">
                                          <p:val>
                                            <p:strVal val="#ppt_x"/>
                                          </p:val>
                                        </p:tav>
                                        <p:tav tm="100000">
                                          <p:val>
                                            <p:strVal val="#ppt_x"/>
                                          </p:val>
                                        </p:tav>
                                      </p:tavLst>
                                    </p:anim>
                                    <p:anim calcmode="lin" valueType="num">
                                      <p:cBhvr additive="base">
                                        <p:cTn id="74" dur="500" fill="hold"/>
                                        <p:tgtEl>
                                          <p:spTgt spid="94219"/>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94221"/>
                                        </p:tgtEl>
                                        <p:attrNameLst>
                                          <p:attrName>style.visibility</p:attrName>
                                        </p:attrNameLst>
                                      </p:cBhvr>
                                      <p:to>
                                        <p:strVal val="visible"/>
                                      </p:to>
                                    </p:set>
                                    <p:anim calcmode="lin" valueType="num">
                                      <p:cBhvr additive="base">
                                        <p:cTn id="79" dur="500" fill="hold"/>
                                        <p:tgtEl>
                                          <p:spTgt spid="94221"/>
                                        </p:tgtEl>
                                        <p:attrNameLst>
                                          <p:attrName>ppt_x</p:attrName>
                                        </p:attrNameLst>
                                      </p:cBhvr>
                                      <p:tavLst>
                                        <p:tav tm="0">
                                          <p:val>
                                            <p:strVal val="#ppt_x"/>
                                          </p:val>
                                        </p:tav>
                                        <p:tav tm="100000">
                                          <p:val>
                                            <p:strVal val="#ppt_x"/>
                                          </p:val>
                                        </p:tav>
                                      </p:tavLst>
                                    </p:anim>
                                    <p:anim calcmode="lin" valueType="num">
                                      <p:cBhvr additive="base">
                                        <p:cTn id="80" dur="500" fill="hold"/>
                                        <p:tgtEl>
                                          <p:spTgt spid="94221"/>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94223"/>
                                        </p:tgtEl>
                                        <p:attrNameLst>
                                          <p:attrName>style.visibility</p:attrName>
                                        </p:attrNameLst>
                                      </p:cBhvr>
                                      <p:to>
                                        <p:strVal val="visible"/>
                                      </p:to>
                                    </p:set>
                                    <p:anim calcmode="lin" valueType="num">
                                      <p:cBhvr additive="base">
                                        <p:cTn id="85" dur="500" fill="hold"/>
                                        <p:tgtEl>
                                          <p:spTgt spid="94223"/>
                                        </p:tgtEl>
                                        <p:attrNameLst>
                                          <p:attrName>ppt_x</p:attrName>
                                        </p:attrNameLst>
                                      </p:cBhvr>
                                      <p:tavLst>
                                        <p:tav tm="0">
                                          <p:val>
                                            <p:strVal val="#ppt_x"/>
                                          </p:val>
                                        </p:tav>
                                        <p:tav tm="100000">
                                          <p:val>
                                            <p:strVal val="#ppt_x"/>
                                          </p:val>
                                        </p:tav>
                                      </p:tavLst>
                                    </p:anim>
                                    <p:anim calcmode="lin" valueType="num">
                                      <p:cBhvr additive="base">
                                        <p:cTn id="86" dur="500" fill="hold"/>
                                        <p:tgtEl>
                                          <p:spTgt spid="94223"/>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94225"/>
                                        </p:tgtEl>
                                        <p:attrNameLst>
                                          <p:attrName>style.visibility</p:attrName>
                                        </p:attrNameLst>
                                      </p:cBhvr>
                                      <p:to>
                                        <p:strVal val="visible"/>
                                      </p:to>
                                    </p:set>
                                    <p:anim calcmode="lin" valueType="num">
                                      <p:cBhvr additive="base">
                                        <p:cTn id="91" dur="500" fill="hold"/>
                                        <p:tgtEl>
                                          <p:spTgt spid="94225"/>
                                        </p:tgtEl>
                                        <p:attrNameLst>
                                          <p:attrName>ppt_x</p:attrName>
                                        </p:attrNameLst>
                                      </p:cBhvr>
                                      <p:tavLst>
                                        <p:tav tm="0">
                                          <p:val>
                                            <p:strVal val="#ppt_x"/>
                                          </p:val>
                                        </p:tav>
                                        <p:tav tm="100000">
                                          <p:val>
                                            <p:strVal val="#ppt_x"/>
                                          </p:val>
                                        </p:tav>
                                      </p:tavLst>
                                    </p:anim>
                                    <p:anim calcmode="lin" valueType="num">
                                      <p:cBhvr additive="base">
                                        <p:cTn id="92" dur="500" fill="hold"/>
                                        <p:tgtEl>
                                          <p:spTgt spid="942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2" grpId="0"/>
      <p:bldP spid="94213" grpId="0"/>
      <p:bldP spid="94214" grpId="0"/>
      <p:bldP spid="94215" grpId="0"/>
      <p:bldP spid="94216" grpId="0"/>
      <p:bldP spid="94217" grpId="0"/>
      <p:bldP spid="94218" grpId="0"/>
      <p:bldP spid="94219" grpId="0"/>
      <p:bldP spid="94220" grpId="0"/>
      <p:bldP spid="94221" grpId="0"/>
      <p:bldP spid="94222" grpId="0"/>
      <p:bldP spid="94223" grpId="0"/>
      <p:bldP spid="94224" grpId="0"/>
      <p:bldP spid="94225" grpId="0"/>
      <p:bldP spid="942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灯片编号占位符 5"/>
          <p:cNvSpPr>
            <a:spLocks noGrp="1"/>
          </p:cNvSpPr>
          <p:nvPr>
            <p:ph type="sldNum" sz="quarter" idx="12"/>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r"/>
            <a:fld id="{0DF6E39B-66C0-4CE0-84DA-09E25F36DDB6}" type="slidenum">
              <a:rPr lang="en-US" altLang="zh-CN" sz="1200">
                <a:solidFill>
                  <a:schemeClr val="accent2"/>
                </a:solidFill>
              </a:rPr>
              <a:t>2</a:t>
            </a:fld>
            <a:endParaRPr lang="en-US" altLang="zh-CN" sz="1200">
              <a:solidFill>
                <a:schemeClr val="accent2"/>
              </a:solidFill>
            </a:endParaRPr>
          </a:p>
        </p:txBody>
      </p:sp>
      <p:sp>
        <p:nvSpPr>
          <p:cNvPr id="9218" name="Rectangle 2"/>
          <p:cNvSpPr>
            <a:spLocks noGrp="1"/>
          </p:cNvSpPr>
          <p:nvPr>
            <p:ph type="title"/>
          </p:nvPr>
        </p:nvSpPr>
        <p:spPr/>
        <p:txBody>
          <a:bodyPr wrap="square" lIns="91440" tIns="45720" rIns="91440" bIns="45720" anchor="b">
            <a:normAutofit fontScale="90000"/>
          </a:bodyPr>
          <a:lstStyle/>
          <a:p>
            <a:pPr eaLnBrk="1" hangingPunct="1"/>
            <a:r>
              <a:rPr lang="zh-CN" altLang="en-US" sz="5400"/>
              <a:t>教学目标</a:t>
            </a:r>
          </a:p>
        </p:txBody>
      </p:sp>
      <p:sp>
        <p:nvSpPr>
          <p:cNvPr id="9219" name="Rectangle 3"/>
          <p:cNvSpPr>
            <a:spLocks noGrp="1"/>
          </p:cNvSpPr>
          <p:nvPr>
            <p:ph idx="1"/>
          </p:nvPr>
        </p:nvSpPr>
        <p:spPr/>
        <p:txBody>
          <a:bodyPr wrap="square" lIns="91440" tIns="45720" rIns="91440" bIns="45720" anchor="t">
            <a:normAutofit fontScale="85000" lnSpcReduction="10000"/>
          </a:bodyPr>
          <a:lstStyle/>
          <a:p>
            <a:r>
              <a:rPr lang="zh-CN" altLang="zh-CN" sz="2000" dirty="0" smtClean="0"/>
              <a:t>知识与技能：</a:t>
            </a:r>
          </a:p>
          <a:p>
            <a:r>
              <a:rPr lang="zh-CN" altLang="zh-CN" sz="2000" dirty="0" smtClean="0"/>
              <a:t>1、回顾关于鲁迅的相关常识，了解其主要作品和文章的写作背景。</a:t>
            </a:r>
          </a:p>
          <a:p>
            <a:r>
              <a:rPr lang="zh-CN" altLang="zh-CN" sz="2000" dirty="0" smtClean="0"/>
              <a:t>2、结合刘和珍的生平事迹分析其人的性格特征，学习记叙、议论、抒情相结合的表达方式。</a:t>
            </a:r>
          </a:p>
          <a:p>
            <a:r>
              <a:rPr lang="zh-CN" altLang="zh-CN" sz="2000" dirty="0" smtClean="0"/>
              <a:t>3.探讨文章中的重点句子.</a:t>
            </a:r>
          </a:p>
          <a:p>
            <a:r>
              <a:rPr lang="zh-CN" altLang="zh-CN" sz="2000" dirty="0" smtClean="0"/>
              <a:t>过程与方法：</a:t>
            </a:r>
          </a:p>
          <a:p>
            <a:r>
              <a:rPr lang="zh-CN" altLang="zh-CN" sz="2000" dirty="0" smtClean="0"/>
              <a:t>1、朗读，整体感知，把握感情基调。</a:t>
            </a:r>
          </a:p>
          <a:p>
            <a:r>
              <a:rPr lang="zh-CN" altLang="zh-CN" sz="2000" dirty="0" smtClean="0"/>
              <a:t>2、小组讨论，学生展示，教师点拨，通过刘和珍的生平事迹分析其人的性格特征。</a:t>
            </a:r>
          </a:p>
          <a:p>
            <a:r>
              <a:rPr lang="zh-CN" altLang="zh-CN" sz="2000" dirty="0" smtClean="0"/>
              <a:t>情感、态度和价值观：</a:t>
            </a:r>
          </a:p>
          <a:p>
            <a:r>
              <a:rPr lang="zh-CN" altLang="zh-CN" sz="2000" dirty="0" smtClean="0"/>
              <a:t>1、提高通过文本所述人物生平事迹分析人物形象的能力。</a:t>
            </a:r>
          </a:p>
          <a:p>
            <a:r>
              <a:rPr lang="zh-CN" altLang="zh-CN" sz="2000" dirty="0" smtClean="0"/>
              <a:t>2、学习革命青年为革命甘于牺牲的崇高精神，增强民族自尊心和自信心。</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21505" name="对象 138241"/>
          <p:cNvGraphicFramePr>
            <a:graphicFrameLocks noChangeAspect="1"/>
          </p:cNvGraphicFramePr>
          <p:nvPr/>
        </p:nvGraphicFramePr>
        <p:xfrm>
          <a:off x="1" y="315008"/>
          <a:ext cx="11358045" cy="6282170"/>
        </p:xfrm>
        <a:graphic>
          <a:graphicData uri="http://schemas.openxmlformats.org/presentationml/2006/ole">
            <mc:AlternateContent xmlns:mc="http://schemas.openxmlformats.org/markup-compatibility/2006">
              <mc:Choice xmlns:v="urn:schemas-microsoft-com:vml" Requires="v">
                <p:oleObj spid="_x0000_s2052" r:id="rId3" imgW="9287510" imgH="6866890" progId="Word.Document.8">
                  <p:embed/>
                </p:oleObj>
              </mc:Choice>
              <mc:Fallback>
                <p:oleObj r:id="rId3" imgW="9287510" imgH="6866890" progId="Word.Document.8">
                  <p:embed/>
                  <p:pic>
                    <p:nvPicPr>
                      <p:cNvPr id="0" name="OLE substitute image"/>
                      <p:cNvPicPr/>
                      <p:nvPr/>
                    </p:nvPicPr>
                    <p:blipFill>
                      <a:blip r:embed="rId4"/>
                      <a:stretch>
                        <a:fillRect/>
                      </a:stretch>
                    </p:blipFill>
                    <p:spPr>
                      <a:xfrm>
                        <a:off x="1" y="315008"/>
                        <a:ext cx="11358045" cy="6282170"/>
                      </a:xfrm>
                      <a:prstGeom prst="rect">
                        <a:avLst/>
                      </a:prstGeom>
                      <a:noFill/>
                      <a:ln w="38100">
                        <a:noFill/>
                      </a:ln>
                    </p:spPr>
                  </p:pic>
                </p:oleObj>
              </mc:Fallback>
            </mc:AlternateContent>
          </a:graphicData>
        </a:graphic>
      </p:graphicFrame>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22529" name="对象 139265"/>
          <p:cNvGraphicFramePr>
            <a:graphicFrameLocks noChangeAspect="1"/>
          </p:cNvGraphicFramePr>
          <p:nvPr/>
        </p:nvGraphicFramePr>
        <p:xfrm>
          <a:off x="0" y="1"/>
          <a:ext cx="11522075" cy="6280670"/>
        </p:xfrm>
        <a:graphic>
          <a:graphicData uri="http://schemas.openxmlformats.org/presentationml/2006/ole">
            <mc:AlternateContent xmlns:mc="http://schemas.openxmlformats.org/markup-compatibility/2006">
              <mc:Choice xmlns:v="urn:schemas-microsoft-com:vml" Requires="v">
                <p:oleObj spid="_x0000_s3076" r:id="rId3" imgW="7655560" imgH="5558155" progId="Word.Document.8">
                  <p:embed/>
                </p:oleObj>
              </mc:Choice>
              <mc:Fallback>
                <p:oleObj r:id="rId3" imgW="7655560" imgH="5558155" progId="Word.Document.8">
                  <p:embed/>
                  <p:pic>
                    <p:nvPicPr>
                      <p:cNvPr id="0" name="OLE substitute image"/>
                      <p:cNvPicPr/>
                      <p:nvPr/>
                    </p:nvPicPr>
                    <p:blipFill>
                      <a:blip r:embed="rId4"/>
                      <a:stretch>
                        <a:fillRect/>
                      </a:stretch>
                    </p:blipFill>
                    <p:spPr>
                      <a:xfrm>
                        <a:off x="0" y="1"/>
                        <a:ext cx="11522075" cy="6280670"/>
                      </a:xfrm>
                      <a:prstGeom prst="rect">
                        <a:avLst/>
                      </a:prstGeom>
                      <a:noFill/>
                      <a:ln w="38100">
                        <a:noFill/>
                      </a:ln>
                    </p:spPr>
                  </p:pic>
                </p:oleObj>
              </mc:Fallback>
            </mc:AlternateContent>
          </a:graphicData>
        </a:graphic>
      </p:graphicFrame>
      <p:sp>
        <p:nvSpPr>
          <p:cNvPr id="22530" name="文本框 139266"/>
          <p:cNvSpPr txBox="1">
            <a:spLocks noChangeArrowheads="1"/>
          </p:cNvSpPr>
          <p:nvPr/>
        </p:nvSpPr>
        <p:spPr bwMode="auto">
          <a:xfrm>
            <a:off x="192035" y="0"/>
            <a:ext cx="435293" cy="518160"/>
          </a:xfrm>
          <a:prstGeom prst="rect">
            <a:avLst/>
          </a:prstGeom>
          <a:noFill/>
          <a:ln w="9525">
            <a:noFill/>
            <a:miter lim="800000"/>
          </a:ln>
        </p:spPr>
        <p:txBody>
          <a:bodyPr wrap="none">
            <a:spAutoFit/>
          </a:bodyPr>
          <a:lstStyle/>
          <a:p>
            <a:r>
              <a:rPr lang="en-US" altLang="zh-CN" sz="2800" b="1"/>
              <a:t>2、</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23553" name="对象 142337"/>
          <p:cNvGraphicFramePr>
            <a:graphicFrameLocks noChangeAspect="1"/>
          </p:cNvGraphicFramePr>
          <p:nvPr/>
        </p:nvGraphicFramePr>
        <p:xfrm>
          <a:off x="655637" y="933025"/>
          <a:ext cx="9965795" cy="5547150"/>
        </p:xfrm>
        <a:graphic>
          <a:graphicData uri="http://schemas.openxmlformats.org/presentationml/2006/ole">
            <mc:AlternateContent xmlns:mc="http://schemas.openxmlformats.org/markup-compatibility/2006">
              <mc:Choice xmlns:v="urn:schemas-microsoft-com:vml" Requires="v">
                <p:oleObj spid="_x0000_s4100" r:id="rId3" imgW="7924800" imgH="5943600" progId="Word.Document.8">
                  <p:embed/>
                </p:oleObj>
              </mc:Choice>
              <mc:Fallback>
                <p:oleObj r:id="rId3" imgW="7924800" imgH="5943600" progId="Word.Document.8">
                  <p:embed/>
                  <p:pic>
                    <p:nvPicPr>
                      <p:cNvPr id="0" name="OLE substitute image"/>
                      <p:cNvPicPr/>
                      <p:nvPr/>
                    </p:nvPicPr>
                    <p:blipFill>
                      <a:blip r:embed="rId4"/>
                      <a:stretch>
                        <a:fillRect/>
                      </a:stretch>
                    </p:blipFill>
                    <p:spPr>
                      <a:xfrm>
                        <a:off x="655637" y="933025"/>
                        <a:ext cx="9965795" cy="5547150"/>
                      </a:xfrm>
                      <a:prstGeom prst="rect">
                        <a:avLst/>
                      </a:prstGeom>
                      <a:noFill/>
                      <a:ln w="38100">
                        <a:noFill/>
                      </a:ln>
                    </p:spPr>
                  </p:pic>
                </p:oleObj>
              </mc:Fallback>
            </mc:AlternateContent>
          </a:graphicData>
        </a:graphic>
      </p:graphicFrame>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24577" name="对象 144385"/>
          <p:cNvGraphicFramePr>
            <a:graphicFrameLocks noChangeAspect="1"/>
          </p:cNvGraphicFramePr>
          <p:nvPr/>
        </p:nvGraphicFramePr>
        <p:xfrm>
          <a:off x="4128744" y="2422566"/>
          <a:ext cx="6669201" cy="3339090"/>
        </p:xfrm>
        <a:graphic>
          <a:graphicData uri="http://schemas.openxmlformats.org/presentationml/2006/ole">
            <mc:AlternateContent xmlns:mc="http://schemas.openxmlformats.org/markup-compatibility/2006">
              <mc:Choice xmlns:v="urn:schemas-microsoft-com:vml" Requires="v">
                <p:oleObj spid="_x0000_s5124" r:id="rId3" imgW="7993380" imgH="5337175" progId="Word.Document.8">
                  <p:embed/>
                </p:oleObj>
              </mc:Choice>
              <mc:Fallback>
                <p:oleObj r:id="rId3" imgW="7993380" imgH="5337175" progId="Word.Document.8">
                  <p:embed/>
                  <p:pic>
                    <p:nvPicPr>
                      <p:cNvPr id="0" name="OLE substitute image"/>
                      <p:cNvPicPr/>
                      <p:nvPr/>
                    </p:nvPicPr>
                    <p:blipFill>
                      <a:blip r:embed="rId4"/>
                      <a:stretch>
                        <a:fillRect/>
                      </a:stretch>
                    </p:blipFill>
                    <p:spPr>
                      <a:xfrm>
                        <a:off x="4128744" y="2422566"/>
                        <a:ext cx="6669201" cy="3339090"/>
                      </a:xfrm>
                      <a:prstGeom prst="rect">
                        <a:avLst/>
                      </a:prstGeom>
                      <a:noFill/>
                      <a:ln w="38100">
                        <a:noFill/>
                      </a:ln>
                    </p:spPr>
                  </p:pic>
                </p:oleObj>
              </mc:Fallback>
            </mc:AlternateContent>
          </a:graphicData>
        </a:graphic>
      </p:graphicFrame>
      <p:sp>
        <p:nvSpPr>
          <p:cNvPr id="144387" name="矩形 144386"/>
          <p:cNvSpPr>
            <a:spLocks noChangeArrowheads="1"/>
          </p:cNvSpPr>
          <p:nvPr/>
        </p:nvSpPr>
        <p:spPr bwMode="auto">
          <a:xfrm>
            <a:off x="0" y="-4532"/>
            <a:ext cx="11522075" cy="6492241"/>
          </a:xfrm>
          <a:prstGeom prst="rect">
            <a:avLst/>
          </a:prstGeom>
          <a:noFill/>
          <a:ln w="9525">
            <a:noFill/>
            <a:miter lim="800000"/>
          </a:ln>
        </p:spPr>
        <p:txBody>
          <a:bodyPr anchor="ctr">
            <a:spAutoFit/>
          </a:bodyPr>
          <a:lstStyle/>
          <a:p>
            <a:pPr indent="612775">
              <a:tabLst>
                <a:tab pos="4000500" algn="l"/>
              </a:tabLst>
            </a:pPr>
            <a:r>
              <a:rPr lang="en-US" altLang="zh-CN" sz="2800" b="1"/>
              <a:t>4．熟语运用   请判断下列加点的成语使用是否正确。</a:t>
            </a:r>
          </a:p>
          <a:p>
            <a:pPr indent="612775">
              <a:tabLst>
                <a:tab pos="4000500" algn="l"/>
              </a:tabLst>
            </a:pPr>
            <a:r>
              <a:rPr lang="en-US" altLang="zh-CN" sz="2800" b="1"/>
              <a:t>(1)革命先烈为中国人民的解放事业殒身不恤的精神令人敬佩，激人奋进。</a:t>
            </a:r>
          </a:p>
          <a:p>
            <a:pPr indent="612775">
              <a:tabLst>
                <a:tab pos="4000500" algn="l"/>
              </a:tabLst>
            </a:pPr>
            <a:r>
              <a:rPr lang="en-US" altLang="zh-CN" sz="2800" b="1"/>
              <a:t>“殒身不恤”指牺牲生命也在所不惜。殒，死亡。恤，顾虑。用在此处合乎要求。</a:t>
            </a:r>
          </a:p>
          <a:p>
            <a:pPr indent="612775">
              <a:tabLst>
                <a:tab pos="4000500" algn="l"/>
              </a:tabLst>
            </a:pPr>
            <a:endParaRPr lang="en-US" altLang="zh-CN" sz="2800" b="1"/>
          </a:p>
          <a:p>
            <a:pPr indent="612775">
              <a:tabLst>
                <a:tab pos="4000500" algn="l"/>
              </a:tabLst>
            </a:pPr>
            <a:r>
              <a:rPr lang="en-US" altLang="zh-CN" sz="2800" b="1"/>
              <a:t>(2)作为一位诗人，面对因车祸突然去世的好友，他只能长歌当哭，挥泪写了长诗《愿你一路走好》。</a:t>
            </a:r>
          </a:p>
          <a:p>
            <a:pPr indent="612775">
              <a:tabLst>
                <a:tab pos="4000500" algn="l"/>
              </a:tabLst>
            </a:pPr>
            <a:r>
              <a:rPr lang="en-US" altLang="zh-CN" sz="2800" b="1"/>
              <a:t>“长歌当哭”指以放声歌咏代替哭泣，多指用诗文抒发胸中的悲愤。用在此处合乎要求。</a:t>
            </a:r>
          </a:p>
          <a:p>
            <a:pPr indent="612775">
              <a:tabLst>
                <a:tab pos="4000500" algn="l"/>
              </a:tabLst>
            </a:pPr>
            <a:endParaRPr lang="en-US" altLang="zh-CN" sz="2800" b="1"/>
          </a:p>
          <a:p>
            <a:pPr indent="612775">
              <a:tabLst>
                <a:tab pos="4000500" algn="l"/>
              </a:tabLst>
            </a:pPr>
            <a:r>
              <a:rPr lang="en-US" altLang="zh-CN" sz="2800" b="1"/>
              <a:t>(3)如果秦少游想步入仕途，为国出力，有的是机会与条件，因为十分欣赏他的清正廉洁的王安石广有羽翼，政治人脉极旺。</a:t>
            </a:r>
          </a:p>
          <a:p>
            <a:pPr indent="612775">
              <a:tabLst>
                <a:tab pos="4000500" algn="l"/>
              </a:tabLst>
            </a:pPr>
            <a:r>
              <a:rPr lang="en-US" altLang="zh-CN" sz="2800" b="1"/>
              <a:t>“广有羽翼”指到处都有帮凶，含贬义，用于此处形容清正廉洁的王安石，感情色彩不当。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4387">
                                            <p:txEl>
                                              <p:pRg st="2" end="2"/>
                                            </p:txEl>
                                          </p:spTgt>
                                        </p:tgtEl>
                                        <p:attrNameLst>
                                          <p:attrName>style.visibility</p:attrName>
                                        </p:attrNameLst>
                                      </p:cBhvr>
                                      <p:to>
                                        <p:strVal val="visible"/>
                                      </p:to>
                                    </p:set>
                                    <p:anim calcmode="lin" valueType="num">
                                      <p:cBhvr additive="base">
                                        <p:cTn id="7" dur="500" fill="hold"/>
                                        <p:tgtEl>
                                          <p:spTgt spid="14438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43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4387">
                                            <p:txEl>
                                              <p:pRg st="5" end="5"/>
                                            </p:txEl>
                                          </p:spTgt>
                                        </p:tgtEl>
                                        <p:attrNameLst>
                                          <p:attrName>style.visibility</p:attrName>
                                        </p:attrNameLst>
                                      </p:cBhvr>
                                      <p:to>
                                        <p:strVal val="visible"/>
                                      </p:to>
                                    </p:set>
                                    <p:anim calcmode="lin" valueType="num">
                                      <p:cBhvr additive="base">
                                        <p:cTn id="13" dur="500" fill="hold"/>
                                        <p:tgtEl>
                                          <p:spTgt spid="144387">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438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44387">
                                            <p:txEl>
                                              <p:pRg st="8" end="8"/>
                                            </p:txEl>
                                          </p:spTgt>
                                        </p:tgtEl>
                                        <p:attrNameLst>
                                          <p:attrName>style.visibility</p:attrName>
                                        </p:attrNameLst>
                                      </p:cBhvr>
                                      <p:to>
                                        <p:strVal val="visible"/>
                                      </p:to>
                                    </p:set>
                                    <p:anim calcmode="lin" valueType="num">
                                      <p:cBhvr additive="base">
                                        <p:cTn id="19" dur="500" fill="hold"/>
                                        <p:tgtEl>
                                          <p:spTgt spid="144387">
                                            <p:txEl>
                                              <p:pRg st="8" end="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438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26625" name="文本框 149507"/>
          <p:cNvSpPr txBox="1">
            <a:spLocks noChangeArrowheads="1"/>
          </p:cNvSpPr>
          <p:nvPr/>
        </p:nvSpPr>
        <p:spPr bwMode="auto">
          <a:xfrm>
            <a:off x="274637" y="877887"/>
            <a:ext cx="5755005" cy="579120"/>
          </a:xfrm>
          <a:prstGeom prst="rect">
            <a:avLst/>
          </a:prstGeom>
          <a:noFill/>
          <a:ln w="9525">
            <a:noFill/>
            <a:miter lim="800000"/>
          </a:ln>
        </p:spPr>
        <p:txBody>
          <a:bodyPr wrap="none">
            <a:spAutoFit/>
          </a:bodyPr>
          <a:lstStyle/>
          <a:p>
            <a:r>
              <a:rPr lang="en-US" altLang="zh-CN" sz="3200" b="1">
                <a:solidFill>
                  <a:srgbClr val="0000CC"/>
                </a:solidFill>
              </a:rPr>
              <a:t>1、本文主要叙述了什么人事？</a:t>
            </a:r>
          </a:p>
        </p:txBody>
      </p:sp>
      <p:sp>
        <p:nvSpPr>
          <p:cNvPr id="26626" name="文本框 149508"/>
          <p:cNvSpPr txBox="1">
            <a:spLocks noChangeArrowheads="1"/>
          </p:cNvSpPr>
          <p:nvPr/>
        </p:nvSpPr>
        <p:spPr bwMode="auto">
          <a:xfrm>
            <a:off x="198437" y="2630487"/>
            <a:ext cx="4329985" cy="579120"/>
          </a:xfrm>
          <a:prstGeom prst="rect">
            <a:avLst/>
          </a:prstGeom>
          <a:noFill/>
          <a:ln w="9525">
            <a:noFill/>
            <a:miter lim="800000"/>
          </a:ln>
        </p:spPr>
        <p:txBody>
          <a:bodyPr wrap="square">
            <a:spAutoFit/>
          </a:bodyPr>
          <a:lstStyle/>
          <a:p>
            <a:r>
              <a:rPr lang="en-US" altLang="zh-CN" sz="3200" b="1">
                <a:solidFill>
                  <a:srgbClr val="0000CC"/>
                </a:solidFill>
              </a:rPr>
              <a:t>2、理清文章思路。</a:t>
            </a:r>
          </a:p>
        </p:txBody>
      </p:sp>
      <p:sp>
        <p:nvSpPr>
          <p:cNvPr id="149511" name="文本框 149510"/>
          <p:cNvSpPr txBox="1">
            <a:spLocks noChangeArrowheads="1"/>
          </p:cNvSpPr>
          <p:nvPr/>
        </p:nvSpPr>
        <p:spPr bwMode="auto">
          <a:xfrm>
            <a:off x="427037" y="1487487"/>
            <a:ext cx="10177833" cy="1066800"/>
          </a:xfrm>
          <a:prstGeom prst="rect">
            <a:avLst/>
          </a:prstGeom>
          <a:noFill/>
          <a:ln w="9525">
            <a:noFill/>
            <a:miter lim="800000"/>
          </a:ln>
        </p:spPr>
        <p:txBody>
          <a:bodyPr>
            <a:spAutoFit/>
          </a:bodyPr>
          <a:lstStyle/>
          <a:p>
            <a:r>
              <a:rPr lang="zh-CN" altLang="en-US" sz="3200" b="1"/>
              <a:t>主要叙述了刘和珍等青年在“三·一八”惨案中牺牲的前后经过及社会各色人等对此事的反应。</a:t>
            </a:r>
          </a:p>
        </p:txBody>
      </p:sp>
      <p:sp>
        <p:nvSpPr>
          <p:cNvPr id="26628" name="矩形 149511"/>
          <p:cNvSpPr>
            <a:spLocks noChangeArrowheads="1"/>
          </p:cNvSpPr>
          <p:nvPr/>
        </p:nvSpPr>
        <p:spPr bwMode="auto">
          <a:xfrm>
            <a:off x="288052" y="4078288"/>
            <a:ext cx="11234023" cy="1066800"/>
          </a:xfrm>
          <a:prstGeom prst="rect">
            <a:avLst/>
          </a:prstGeom>
          <a:noFill/>
          <a:ln w="9525">
            <a:noFill/>
            <a:miter lim="800000"/>
          </a:ln>
        </p:spPr>
        <p:txBody>
          <a:bodyPr>
            <a:spAutoFit/>
          </a:bodyPr>
          <a:lstStyle/>
          <a:p>
            <a:r>
              <a:rPr lang="en-US" altLang="zh-CN" sz="3200" b="1">
                <a:solidFill>
                  <a:srgbClr val="0000CC"/>
                </a:solidFill>
              </a:rPr>
              <a:t>3.本文写了刘和珍的哪些事迹，从这些事迹中，可以看出刘和珍是一位怎样的青年？</a:t>
            </a:r>
          </a:p>
        </p:txBody>
      </p:sp>
      <p:sp>
        <p:nvSpPr>
          <p:cNvPr id="6" name="矩形 146435"/>
          <p:cNvSpPr>
            <a:spLocks noChangeArrowheads="1" noChangeShapeType="1" noTextEdit="1"/>
          </p:cNvSpPr>
          <p:nvPr/>
        </p:nvSpPr>
        <p:spPr bwMode="auto">
          <a:xfrm>
            <a:off x="5761037" y="115887"/>
            <a:ext cx="5398188" cy="762000"/>
          </a:xfrm>
          <a:prstGeom prst="rect">
            <a:avLst/>
          </a:prstGeom>
        </p:spPr>
        <p:txBody>
          <a:bodyPr wrap="none" fromWordArt="1">
            <a:prstTxWarp prst="textSlantUp">
              <a:avLst>
                <a:gd name="adj" fmla="val 32056"/>
              </a:avLst>
            </a:prstTxWarp>
          </a:bodyPr>
          <a:lstStyle/>
          <a:p>
            <a:pPr algn="ctr"/>
            <a:r>
              <a:rPr lang="zh-CN" altLang="en-US" sz="4800" b="1" kern="1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楷体_GB2312"/>
              </a:rPr>
              <a:t>整体感知</a:t>
            </a:r>
          </a:p>
        </p:txBody>
      </p:sp>
      <p:sp>
        <p:nvSpPr>
          <p:cNvPr id="7" name="矩形 6"/>
          <p:cNvSpPr/>
          <p:nvPr/>
        </p:nvSpPr>
        <p:spPr>
          <a:xfrm>
            <a:off x="0" y="5402957"/>
            <a:ext cx="11323638" cy="1066800"/>
          </a:xfrm>
          <a:prstGeom prst="rect">
            <a:avLst/>
          </a:prstGeom>
        </p:spPr>
        <p:txBody>
          <a:bodyPr wrap="square">
            <a:spAutoFit/>
          </a:bodyPr>
          <a:lstStyle/>
          <a:p>
            <a:pPr indent="266700"/>
            <a:r>
              <a:rPr lang="en-US" altLang="zh-CN" sz="3200" b="1" smtClean="0">
                <a:solidFill>
                  <a:srgbClr val="0000CC"/>
                </a:solidFill>
              </a:rPr>
              <a:t>4.课文中四次写到刘和珍“微笑着，态度很温和”，这样写有什么作用？</a:t>
            </a:r>
          </a:p>
        </p:txBody>
      </p:sp>
      <p:sp>
        <p:nvSpPr>
          <p:cNvPr id="9" name="文本框 71696"/>
          <p:cNvSpPr txBox="1"/>
          <p:nvPr/>
        </p:nvSpPr>
        <p:spPr>
          <a:xfrm>
            <a:off x="5837238" y="2097087"/>
            <a:ext cx="4267200" cy="2529840"/>
          </a:xfrm>
          <a:prstGeom prst="rect">
            <a:avLst/>
          </a:prstGeom>
          <a:noFill/>
          <a:ln w="9525">
            <a:noFill/>
          </a:ln>
        </p:spPr>
        <p:txBody>
          <a:bodyPr wrap="square">
            <a:spAutoFit/>
          </a:bodyPr>
          <a:lstStyle/>
          <a:p>
            <a:endParaRPr lang="en-US" altLang="zh-CN" sz="3200" b="1" noProof="1" smtClean="0">
              <a:solidFill>
                <a:srgbClr val="CC0000"/>
              </a:solidFill>
              <a:effectLst>
                <a:outerShdw blurRad="38100" dist="38100" dir="2700000">
                  <a:srgbClr val="C0C0C0"/>
                </a:outerShdw>
              </a:effectLst>
              <a:latin typeface="黑体" panose="02010609060101010101" pitchFamily="49" charset="-122"/>
              <a:ea typeface="黑体" panose="02010609060101010101" pitchFamily="49" charset="-122"/>
            </a:endParaRPr>
          </a:p>
          <a:p>
            <a:r>
              <a:rPr lang="en-US" altLang="zh-CN" sz="3200" b="1" noProof="1" smtClean="0">
                <a:solidFill>
                  <a:srgbClr val="CC0000"/>
                </a:solidFill>
                <a:effectLst>
                  <a:outerShdw blurRad="38100" dist="38100" dir="2700000">
                    <a:srgbClr val="C0C0C0"/>
                  </a:outerShdw>
                </a:effectLst>
                <a:latin typeface="黑体" panose="02010609060101010101" pitchFamily="49" charset="-122"/>
                <a:ea typeface="黑体" panose="02010609060101010101" pitchFamily="49" charset="-122"/>
              </a:rPr>
              <a:t>(1-2)记念的缘由 </a:t>
            </a:r>
          </a:p>
          <a:p>
            <a:r>
              <a:rPr lang="en-US" altLang="zh-CN" sz="3200" b="1" noProof="1" smtClean="0">
                <a:solidFill>
                  <a:srgbClr val="CC0000"/>
                </a:solidFill>
                <a:effectLst>
                  <a:outerShdw blurRad="38100" dist="38100" dir="2700000">
                    <a:srgbClr val="C0C0C0"/>
                  </a:outerShdw>
                </a:effectLst>
                <a:latin typeface="黑体" panose="02010609060101010101" pitchFamily="49" charset="-122"/>
                <a:ea typeface="黑体" panose="02010609060101010101" pitchFamily="49" charset="-122"/>
              </a:rPr>
              <a:t>(3-5)追忆刘生平</a:t>
            </a:r>
          </a:p>
          <a:p>
            <a:r>
              <a:rPr lang="en-US" altLang="zh-CN" sz="3200" b="1" noProof="1" smtClean="0">
                <a:solidFill>
                  <a:srgbClr val="CC0000"/>
                </a:solidFill>
                <a:effectLst>
                  <a:outerShdw blurRad="38100" dist="38100" dir="2700000">
                    <a:srgbClr val="C0C0C0"/>
                  </a:outerShdw>
                </a:effectLst>
                <a:latin typeface="黑体" panose="02010609060101010101" pitchFamily="49" charset="-122"/>
                <a:ea typeface="黑体" panose="02010609060101010101" pitchFamily="49" charset="-122"/>
              </a:rPr>
              <a:t>(6-7)教训和意义</a:t>
            </a:r>
          </a:p>
          <a:p>
            <a:r>
              <a:rPr lang="en-US" altLang="zh-CN" sz="3200" b="1" noProof="1" smtClean="0">
                <a:solidFill>
                  <a:srgbClr val="CC0000"/>
                </a:solidFill>
                <a:effectLst>
                  <a:outerShdw blurRad="38100" dist="38100" dir="2700000">
                    <a:srgbClr val="C0C0C0"/>
                  </a:outerShdw>
                </a:effectLst>
                <a:latin typeface="黑体" panose="02010609060101010101" pitchFamily="49" charset="-122"/>
                <a:ea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49511"/>
                                        </p:tgtEl>
                                        <p:attrNameLst>
                                          <p:attrName>style.visibility</p:attrName>
                                        </p:attrNameLst>
                                      </p:cBhvr>
                                      <p:to>
                                        <p:strVal val="visible"/>
                                      </p:to>
                                    </p:set>
                                    <p:anim calcmode="lin" valueType="num">
                                      <p:cBhvr>
                                        <p:cTn id="7" dur="1000" fill="hold"/>
                                        <p:tgtEl>
                                          <p:spTgt spid="149511"/>
                                        </p:tgtEl>
                                        <p:attrNameLst>
                                          <p:attrName>ppt_w</p:attrName>
                                        </p:attrNameLst>
                                      </p:cBhvr>
                                      <p:tavLst>
                                        <p:tav tm="0">
                                          <p:val>
                                            <p:strVal val="#ppt_w*0.70"/>
                                          </p:val>
                                        </p:tav>
                                        <p:tav tm="100000">
                                          <p:val>
                                            <p:strVal val="#ppt_w"/>
                                          </p:val>
                                        </p:tav>
                                      </p:tavLst>
                                    </p:anim>
                                    <p:anim calcmode="lin" valueType="num">
                                      <p:cBhvr>
                                        <p:cTn id="8" dur="1000" fill="hold"/>
                                        <p:tgtEl>
                                          <p:spTgt spid="149511"/>
                                        </p:tgtEl>
                                        <p:attrNameLst>
                                          <p:attrName>ppt_h</p:attrName>
                                        </p:attrNameLst>
                                      </p:cBhvr>
                                      <p:tavLst>
                                        <p:tav tm="0">
                                          <p:val>
                                            <p:strVal val="#ppt_h"/>
                                          </p:val>
                                        </p:tav>
                                        <p:tav tm="100000">
                                          <p:val>
                                            <p:strVal val="#ppt_h"/>
                                          </p:val>
                                        </p:tav>
                                      </p:tavLst>
                                    </p:anim>
                                    <p:animEffect transition="in" filter="fade">
                                      <p:cBhvr>
                                        <p:cTn id="9" dur="1000"/>
                                        <p:tgtEl>
                                          <p:spTgt spid="149511"/>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ox(in)">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11"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164898" name="表格 164897"/>
          <p:cNvGraphicFramePr>
            <a:graphicFrameLocks noGrp="1"/>
          </p:cNvGraphicFramePr>
          <p:nvPr/>
        </p:nvGraphicFramePr>
        <p:xfrm>
          <a:off x="427037" y="1792287"/>
          <a:ext cx="9985533" cy="3871212"/>
        </p:xfrm>
        <a:graphic>
          <a:graphicData uri="http://schemas.openxmlformats.org/drawingml/2006/table">
            <a:tbl>
              <a:tblPr/>
              <a:tblGrid>
                <a:gridCol w="4664496"/>
                <a:gridCol w="5321037"/>
              </a:tblGrid>
              <a:tr h="60960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0" eaLnBrk="0">
                        <a:buNone/>
                        <a:tabLst>
                          <a:tab pos="4000500" algn="l"/>
                        </a:tabLst>
                      </a:pPr>
                      <a:r>
                        <a:rPr lang="zh-CN" altLang="en-US" sz="3000">
                          <a:latin typeface="Times New Roman" panose="02020603050405020304" pitchFamily="18" charset="0"/>
                          <a:cs typeface="Times New Roman" panose="02020603050405020304" pitchFamily="18" charset="0"/>
                        </a:rPr>
                        <a:t>事迹</a:t>
                      </a:r>
                    </a:p>
                  </a:txBody>
                  <a:tcPr marL="115221" marR="115221" marT="43201" marB="4320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0" eaLnBrk="0">
                        <a:buNone/>
                        <a:tabLst>
                          <a:tab pos="4000500" algn="l"/>
                        </a:tabLst>
                      </a:pPr>
                      <a:r>
                        <a:rPr lang="zh-CN" altLang="en-US" sz="3000">
                          <a:latin typeface="Times New Roman" panose="02020603050405020304" pitchFamily="18" charset="0"/>
                          <a:cs typeface="Times New Roman" panose="02020603050405020304" pitchFamily="18" charset="0"/>
                        </a:rPr>
                        <a:t>品格</a:t>
                      </a:r>
                    </a:p>
                  </a:txBody>
                  <a:tcPr marL="115221" marR="115221" marT="43201" marB="4320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1039">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0" eaLnBrk="0">
                        <a:buNone/>
                        <a:tabLst>
                          <a:tab pos="4000500" algn="l"/>
                        </a:tabLst>
                      </a:pPr>
                      <a:r>
                        <a:rPr lang="zh-CN" altLang="en-US" sz="3000">
                          <a:latin typeface="Times New Roman" panose="02020603050405020304" pitchFamily="18" charset="0"/>
                          <a:cs typeface="Times New Roman" panose="02020603050405020304" pitchFamily="18" charset="0"/>
                        </a:rPr>
                        <a:t>预定《莽原》(毅然)</a:t>
                      </a:r>
                    </a:p>
                  </a:txBody>
                  <a:tcPr marL="115221" marR="115221" marT="43201" marB="4320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0" eaLnBrk="0">
                        <a:buNone/>
                        <a:tabLst>
                          <a:tab pos="4000500" algn="l"/>
                        </a:tabLst>
                      </a:pPr>
                      <a:r>
                        <a:rPr lang="zh-CN" altLang="en-US" sz="3000">
                          <a:latin typeface="Times New Roman" panose="02020603050405020304" pitchFamily="18" charset="0"/>
                          <a:cs typeface="Times New Roman" panose="02020603050405020304" pitchFamily="18" charset="0"/>
                        </a:rPr>
                        <a:t>追求真理</a:t>
                      </a:r>
                    </a:p>
                  </a:txBody>
                  <a:tcPr marL="115221" marR="115221" marT="43201" marB="4320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1039">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0" eaLnBrk="0">
                        <a:buNone/>
                        <a:tabLst>
                          <a:tab pos="4000500" algn="l"/>
                        </a:tabLst>
                      </a:pPr>
                      <a:r>
                        <a:rPr lang="en-US" altLang="zh-CN" sz="3000">
                          <a:latin typeface="宋体" panose="02010600030101010101" pitchFamily="2" charset="-122"/>
                          <a:cs typeface="Times New Roman" panose="02020603050405020304" pitchFamily="18" charset="0"/>
                        </a:rPr>
                        <a:t>“风潮”领袖</a:t>
                      </a:r>
                    </a:p>
                  </a:txBody>
                  <a:tcPr marL="115221" marR="115221" marT="43201" marB="4320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0" eaLnBrk="0">
                        <a:buNone/>
                        <a:tabLst>
                          <a:tab pos="4000500" algn="l"/>
                        </a:tabLst>
                      </a:pPr>
                      <a:r>
                        <a:rPr lang="zh-CN" altLang="en-US" sz="3000">
                          <a:latin typeface="Times New Roman" panose="02020603050405020304" pitchFamily="18" charset="0"/>
                          <a:cs typeface="Times New Roman" panose="02020603050405020304" pitchFamily="18" charset="0"/>
                        </a:rPr>
                        <a:t>敢于反抗</a:t>
                      </a:r>
                    </a:p>
                  </a:txBody>
                  <a:tcPr marL="115221" marR="115221" marT="43201" marB="4320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1039">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0" eaLnBrk="0">
                        <a:buNone/>
                        <a:tabLst>
                          <a:tab pos="4000500" algn="l"/>
                        </a:tabLst>
                      </a:pPr>
                      <a:r>
                        <a:rPr lang="zh-CN" altLang="en-US" sz="3000">
                          <a:latin typeface="Times New Roman" panose="02020603050405020304" pitchFamily="18" charset="0"/>
                          <a:cs typeface="Times New Roman" panose="02020603050405020304" pitchFamily="18" charset="0"/>
                        </a:rPr>
                        <a:t>虑及母校(黯然)</a:t>
                      </a:r>
                    </a:p>
                  </a:txBody>
                  <a:tcPr marL="115221" marR="115221" marT="43201" marB="4320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0" eaLnBrk="0">
                        <a:buNone/>
                        <a:tabLst>
                          <a:tab pos="4000500" algn="l"/>
                        </a:tabLst>
                      </a:pPr>
                      <a:r>
                        <a:rPr lang="zh-CN" altLang="en-US" sz="3000">
                          <a:latin typeface="Times New Roman" panose="02020603050405020304" pitchFamily="18" charset="0"/>
                          <a:cs typeface="Times New Roman" panose="02020603050405020304" pitchFamily="18" charset="0"/>
                        </a:rPr>
                        <a:t>有远见、有革命责任感</a:t>
                      </a:r>
                    </a:p>
                  </a:txBody>
                  <a:tcPr marL="115221" marR="115221" marT="43201" marB="4320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1039">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0" eaLnBrk="0">
                        <a:buNone/>
                        <a:tabLst>
                          <a:tab pos="4000500" algn="l"/>
                        </a:tabLst>
                      </a:pPr>
                      <a:r>
                        <a:rPr lang="zh-CN" altLang="en-US" sz="3000">
                          <a:latin typeface="Times New Roman" panose="02020603050405020304" pitchFamily="18" charset="0"/>
                          <a:cs typeface="Times New Roman" panose="02020603050405020304" pitchFamily="18" charset="0"/>
                        </a:rPr>
                        <a:t>始终微笑</a:t>
                      </a:r>
                    </a:p>
                  </a:txBody>
                  <a:tcPr marL="115221" marR="115221" marT="43201" marB="4320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0" eaLnBrk="0">
                        <a:buNone/>
                        <a:tabLst>
                          <a:tab pos="4000500" algn="l"/>
                        </a:tabLst>
                      </a:pPr>
                      <a:r>
                        <a:rPr lang="zh-CN" altLang="en-US" sz="3000">
                          <a:latin typeface="Times New Roman" panose="02020603050405020304" pitchFamily="18" charset="0"/>
                          <a:cs typeface="Times New Roman" panose="02020603050405020304" pitchFamily="18" charset="0"/>
                        </a:rPr>
                        <a:t>善良和蔼</a:t>
                      </a:r>
                    </a:p>
                  </a:txBody>
                  <a:tcPr marL="115221" marR="115221" marT="43201" marB="4320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1039">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0" eaLnBrk="0">
                        <a:buNone/>
                        <a:tabLst>
                          <a:tab pos="4000500" algn="l"/>
                        </a:tabLst>
                      </a:pPr>
                      <a:r>
                        <a:rPr lang="zh-CN" altLang="en-US" sz="3000">
                          <a:latin typeface="Times New Roman" panose="02020603050405020304" pitchFamily="18" charset="0"/>
                          <a:cs typeface="Times New Roman" panose="02020603050405020304" pitchFamily="18" charset="0"/>
                        </a:rPr>
                        <a:t>府门前喋血(欣然)</a:t>
                      </a:r>
                    </a:p>
                  </a:txBody>
                  <a:tcPr marL="115221" marR="115221" marT="43201" marB="4320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0" eaLnBrk="0">
                        <a:buNone/>
                        <a:tabLst>
                          <a:tab pos="4000500" algn="l"/>
                        </a:tabLst>
                      </a:pPr>
                      <a:r>
                        <a:rPr lang="zh-CN" altLang="en-US" sz="3000">
                          <a:latin typeface="Times New Roman" panose="02020603050405020304" pitchFamily="18" charset="0"/>
                          <a:cs typeface="Times New Roman" panose="02020603050405020304" pitchFamily="18" charset="0"/>
                        </a:rPr>
                        <a:t>勇敢坚强、不畏生死</a:t>
                      </a:r>
                    </a:p>
                  </a:txBody>
                  <a:tcPr marL="115221" marR="115221" marT="43201" marB="4320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1039">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0" eaLnBrk="0">
                        <a:buNone/>
                        <a:tabLst>
                          <a:tab pos="4000500" algn="l"/>
                        </a:tabLst>
                      </a:pPr>
                      <a:r>
                        <a:rPr lang="zh-CN" altLang="en-US" sz="3000">
                          <a:latin typeface="Times New Roman" panose="02020603050405020304" pitchFamily="18" charset="0"/>
                          <a:cs typeface="Times New Roman" panose="02020603050405020304" pitchFamily="18" charset="0"/>
                        </a:rPr>
                        <a:t>难中求助</a:t>
                      </a:r>
                    </a:p>
                  </a:txBody>
                  <a:tcPr marL="115221" marR="115221" marT="43201" marB="4320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0" eaLnBrk="0">
                        <a:buNone/>
                        <a:tabLst>
                          <a:tab pos="4000500" algn="l"/>
                        </a:tabLst>
                      </a:pPr>
                      <a:r>
                        <a:rPr lang="zh-CN" altLang="en-US" sz="3000">
                          <a:latin typeface="Times New Roman" panose="02020603050405020304" pitchFamily="18" charset="0"/>
                          <a:cs typeface="Times New Roman" panose="02020603050405020304" pitchFamily="18" charset="0"/>
                        </a:rPr>
                        <a:t>从容善良</a:t>
                      </a:r>
                    </a:p>
                  </a:txBody>
                  <a:tcPr marL="115221" marR="115221" marT="43201" marB="4320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64899" name="文本框 164898"/>
          <p:cNvSpPr txBox="1">
            <a:spLocks noChangeArrowheads="1"/>
          </p:cNvSpPr>
          <p:nvPr/>
        </p:nvSpPr>
        <p:spPr bwMode="auto">
          <a:xfrm>
            <a:off x="384069" y="5328145"/>
            <a:ext cx="10081816" cy="457200"/>
          </a:xfrm>
          <a:prstGeom prst="rect">
            <a:avLst/>
          </a:prstGeom>
          <a:noFill/>
          <a:ln w="9525">
            <a:noFill/>
            <a:miter lim="800000"/>
          </a:ln>
        </p:spPr>
        <p:txBody>
          <a:bodyPr>
            <a:spAutoFit/>
          </a:bodyPr>
          <a:lstStyle/>
          <a:p>
            <a:r>
              <a:rPr lang="zh-CN" altLang="en-US" sz="2400" b="1">
                <a:solidFill>
                  <a:srgbClr val="FF0000"/>
                </a:solidFill>
              </a:rPr>
              <a:t>态度：沉痛悼念，高度评价</a:t>
            </a:r>
          </a:p>
        </p:txBody>
      </p:sp>
      <p:sp>
        <p:nvSpPr>
          <p:cNvPr id="24590" name="Text Box 14"/>
          <p:cNvSpPr txBox="1">
            <a:spLocks noChangeArrowheads="1"/>
          </p:cNvSpPr>
          <p:nvPr/>
        </p:nvSpPr>
        <p:spPr bwMode="auto">
          <a:xfrm>
            <a:off x="0" y="5703154"/>
            <a:ext cx="11138006" cy="822960"/>
          </a:xfrm>
          <a:prstGeom prst="rect">
            <a:avLst/>
          </a:prstGeom>
          <a:noFill/>
          <a:ln w="9525">
            <a:noFill/>
            <a:miter lim="800000"/>
          </a:ln>
        </p:spPr>
        <p:txBody>
          <a:bodyPr>
            <a:spAutoFit/>
          </a:bodyPr>
          <a:lstStyle/>
          <a:p>
            <a:pPr>
              <a:spcBef>
                <a:spcPct val="50000"/>
              </a:spcBef>
            </a:pPr>
            <a:r>
              <a:rPr lang="en-US" altLang="zh-CN" sz="2400" b="1">
                <a:latin typeface="Times New Roman" panose="02020603050405020304" pitchFamily="18" charset="0"/>
              </a:rPr>
              <a:t>★刘和珍：是一个渴求真理与进步，富于斗争精神，有远见卓识，温和善良而又具有爱国热忱的青年学生。                </a:t>
            </a:r>
          </a:p>
        </p:txBody>
      </p:sp>
      <p:sp>
        <p:nvSpPr>
          <p:cNvPr id="6" name="矩形 5"/>
          <p:cNvSpPr/>
          <p:nvPr/>
        </p:nvSpPr>
        <p:spPr>
          <a:xfrm>
            <a:off x="503237" y="801687"/>
            <a:ext cx="10058400" cy="944880"/>
          </a:xfrm>
          <a:prstGeom prst="rect">
            <a:avLst/>
          </a:prstGeom>
        </p:spPr>
        <p:txBody>
          <a:bodyPr wrap="square">
            <a:spAutoFit/>
          </a:bodyPr>
          <a:lstStyle/>
          <a:p>
            <a:pPr lvl="0" indent="266700"/>
            <a:r>
              <a:rPr lang="en-US" altLang="zh-CN" sz="2800" b="1" smtClean="0">
                <a:latin typeface="+mn-ea"/>
                <a:ea typeface="+mn-ea"/>
              </a:rPr>
              <a:t>1、本文写了刘和珍的哪些事迹，从这些事迹中，可以看出刘和珍是一位怎样的青年？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64898"/>
                                        </p:tgtEl>
                                        <p:attrNameLst>
                                          <p:attrName>style.visibility</p:attrName>
                                        </p:attrNameLst>
                                      </p:cBhvr>
                                      <p:to>
                                        <p:strVal val="visible"/>
                                      </p:to>
                                    </p:set>
                                    <p:animEffect transition="in" filter="wedge">
                                      <p:cBhvr>
                                        <p:cTn id="7" dur="2000"/>
                                        <p:tgtEl>
                                          <p:spTgt spid="16489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164899"/>
                                        </p:tgtEl>
                                        <p:attrNameLst>
                                          <p:attrName>style.visibility</p:attrName>
                                        </p:attrNameLst>
                                      </p:cBhvr>
                                      <p:to>
                                        <p:strVal val="visible"/>
                                      </p:to>
                                    </p:set>
                                    <p:anim calcmode="lin" valueType="num">
                                      <p:cBhvr>
                                        <p:cTn id="12" dur="500" fill="hold"/>
                                        <p:tgtEl>
                                          <p:spTgt spid="164899"/>
                                        </p:tgtEl>
                                        <p:attrNameLst>
                                          <p:attrName>ppt_w</p:attrName>
                                        </p:attrNameLst>
                                      </p:cBhvr>
                                      <p:tavLst>
                                        <p:tav tm="0">
                                          <p:val>
                                            <p:fltVal val="0"/>
                                          </p:val>
                                        </p:tav>
                                        <p:tav tm="100000">
                                          <p:val>
                                            <p:strVal val="#ppt_w"/>
                                          </p:val>
                                        </p:tav>
                                      </p:tavLst>
                                    </p:anim>
                                    <p:anim calcmode="lin" valueType="num">
                                      <p:cBhvr>
                                        <p:cTn id="13" dur="500" fill="hold"/>
                                        <p:tgtEl>
                                          <p:spTgt spid="164899"/>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15" presetClass="entr" presetSubtype="0" fill="hold" grpId="0" nodeType="clickEffect">
                                  <p:stCondLst>
                                    <p:cond delay="0"/>
                                  </p:stCondLst>
                                  <p:childTnLst>
                                    <p:set>
                                      <p:cBhvr>
                                        <p:cTn id="17" dur="1" fill="hold">
                                          <p:stCondLst>
                                            <p:cond delay="0"/>
                                          </p:stCondLst>
                                        </p:cTn>
                                        <p:tgtEl>
                                          <p:spTgt spid="24590"/>
                                        </p:tgtEl>
                                        <p:attrNameLst>
                                          <p:attrName>style.visibility</p:attrName>
                                        </p:attrNameLst>
                                      </p:cBhvr>
                                      <p:to>
                                        <p:strVal val="visible"/>
                                      </p:to>
                                    </p:set>
                                    <p:anim calcmode="lin" valueType="num">
                                      <p:cBhvr>
                                        <p:cTn id="18" dur="1000" fill="hold"/>
                                        <p:tgtEl>
                                          <p:spTgt spid="24590"/>
                                        </p:tgtEl>
                                        <p:attrNameLst>
                                          <p:attrName>ppt_w</p:attrName>
                                        </p:attrNameLst>
                                      </p:cBhvr>
                                      <p:tavLst>
                                        <p:tav tm="0">
                                          <p:val>
                                            <p:fltVal val="0"/>
                                          </p:val>
                                        </p:tav>
                                        <p:tav tm="100000">
                                          <p:val>
                                            <p:strVal val="#ppt_w"/>
                                          </p:val>
                                        </p:tav>
                                      </p:tavLst>
                                    </p:anim>
                                    <p:anim calcmode="lin" valueType="num">
                                      <p:cBhvr>
                                        <p:cTn id="19" dur="1000" fill="hold"/>
                                        <p:tgtEl>
                                          <p:spTgt spid="24590"/>
                                        </p:tgtEl>
                                        <p:attrNameLst>
                                          <p:attrName>ppt_h</p:attrName>
                                        </p:attrNameLst>
                                      </p:cBhvr>
                                      <p:tavLst>
                                        <p:tav tm="0">
                                          <p:val>
                                            <p:fltVal val="0"/>
                                          </p:val>
                                        </p:tav>
                                        <p:tav tm="100000">
                                          <p:val>
                                            <p:strVal val="#ppt_h"/>
                                          </p:val>
                                        </p:tav>
                                      </p:tavLst>
                                    </p:anim>
                                    <p:anim calcmode="lin" valueType="num">
                                      <p:cBhvr>
                                        <p:cTn id="20" dur="1000" fill="hold"/>
                                        <p:tgtEl>
                                          <p:spTgt spid="24590"/>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24590"/>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6"/>
                                            </p:cond>
                                          </p:stCondLst>
                                          <p:endCondLst>
                                            <p:cond evt="onStopAudio" delay="0">
                                              <p:tgtEl>
                                                <p:sldTgt/>
                                              </p:tgtEl>
                                            </p:cond>
                                          </p:endCondLst>
                                        </p:cTn>
                                        <p:tgtEl>
                                          <p:sndTgt r:embed="rId2" name="chimes.wav"/>
                                        </p:tgtEl>
                                      </p:cMediaNode>
                                    </p:audio>
                                  </p:sub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nodeType="clickEffect">
                                  <p:stCondLst>
                                    <p:cond delay="0"/>
                                  </p:stCondLst>
                                  <p:childTnLst>
                                    <p:set>
                                      <p:cBhvr>
                                        <p:cTn id="25" dur="1" fill="hold">
                                          <p:stCondLst>
                                            <p:cond delay="0"/>
                                          </p:stCondLst>
                                        </p:cTn>
                                        <p:tgtEl>
                                          <p:spTgt spid="164898"/>
                                        </p:tgtEl>
                                        <p:attrNameLst>
                                          <p:attrName>style.visibility</p:attrName>
                                        </p:attrNameLst>
                                      </p:cBhvr>
                                      <p:to>
                                        <p:strVal val="visible"/>
                                      </p:to>
                                    </p:set>
                                    <p:anim calcmode="lin" valueType="num">
                                      <p:cBhvr additive="base">
                                        <p:cTn id="26" dur="500" fill="hold"/>
                                        <p:tgtEl>
                                          <p:spTgt spid="164898"/>
                                        </p:tgtEl>
                                        <p:attrNameLst>
                                          <p:attrName>ppt_x</p:attrName>
                                        </p:attrNameLst>
                                      </p:cBhvr>
                                      <p:tavLst>
                                        <p:tav tm="0">
                                          <p:val>
                                            <p:strVal val="#ppt_x"/>
                                          </p:val>
                                        </p:tav>
                                        <p:tav tm="100000">
                                          <p:val>
                                            <p:strVal val="#ppt_x"/>
                                          </p:val>
                                        </p:tav>
                                      </p:tavLst>
                                    </p:anim>
                                    <p:anim calcmode="lin" valueType="num">
                                      <p:cBhvr additive="base">
                                        <p:cTn id="27" dur="500" fill="hold"/>
                                        <p:tgtEl>
                                          <p:spTgt spid="1648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99" grpId="0"/>
      <p:bldP spid="24590"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10" name="矩形 9"/>
          <p:cNvSpPr/>
          <p:nvPr/>
        </p:nvSpPr>
        <p:spPr>
          <a:xfrm>
            <a:off x="579437" y="801687"/>
            <a:ext cx="10363200" cy="1188720"/>
          </a:xfrm>
          <a:prstGeom prst="rect">
            <a:avLst/>
          </a:prstGeom>
        </p:spPr>
        <p:txBody>
          <a:bodyPr wrap="square">
            <a:spAutoFit/>
          </a:bodyPr>
          <a:lstStyle/>
          <a:p>
            <a:pPr lvl="0" indent="266700"/>
            <a:r>
              <a:rPr lang="en-US" altLang="zh-CN" sz="3600" b="1" smtClean="0">
                <a:latin typeface="+mn-ea"/>
                <a:ea typeface="+mn-ea"/>
              </a:rPr>
              <a:t>1、本文写了刘和珍的哪些事迹，从这些事迹中，可以看出刘和珍是一位怎样的青年？</a:t>
            </a:r>
          </a:p>
        </p:txBody>
      </p:sp>
      <p:sp>
        <p:nvSpPr>
          <p:cNvPr id="11" name="TextBox 10"/>
          <p:cNvSpPr txBox="1"/>
          <p:nvPr/>
        </p:nvSpPr>
        <p:spPr>
          <a:xfrm>
            <a:off x="503237" y="2020887"/>
            <a:ext cx="10668000" cy="3139440"/>
          </a:xfrm>
          <a:prstGeom prst="rect">
            <a:avLst/>
          </a:prstGeom>
          <a:noFill/>
        </p:spPr>
        <p:txBody>
          <a:bodyPr wrap="square" rtlCol="0">
            <a:spAutoFit/>
          </a:bodyPr>
          <a:lstStyle/>
          <a:p>
            <a:r>
              <a:rPr lang="zh-CN" altLang="en-US" sz="2000" b="1" smtClean="0">
                <a:latin typeface="+mj-ea"/>
                <a:ea typeface="+mj-ea"/>
              </a:rPr>
              <a:t>明确：（1）刘和珍毅然预定了《莽原》全年。《莽原》杂志战斗性强,常常遭到查禁,因此销行寥落。刘和珍预定《莽原》全年,体现了她追求真理、坚持真理的品格。她不仅是鲁迅的学生,而且是他的战友。</a:t>
            </a:r>
          </a:p>
          <a:p>
            <a:r>
              <a:rPr lang="zh-CN" altLang="en-US" sz="2000" b="1" smtClean="0">
                <a:latin typeface="+mj-ea"/>
                <a:ea typeface="+mj-ea"/>
              </a:rPr>
              <a:t>（2）参加学生自治委员会,反对校长杨荫榆,“不为势利所屈”,表现出她的反抗性、斗争性。(3)“始终微笑着,态度很温和”,表现她待人和蔼亲切,坚毅乐观。</a:t>
            </a:r>
          </a:p>
          <a:p>
            <a:r>
              <a:rPr lang="zh-CN" altLang="en-US" sz="2000" b="1" smtClean="0">
                <a:latin typeface="+mj-ea"/>
                <a:ea typeface="+mj-ea"/>
              </a:rPr>
              <a:t>(4)“虑及母校前途,黯然至于泣下”,写出了她的责任感。“学校恢复旧观”,往日的教员陆续引退,刘和珍为母校的前途而黯然泣下。</a:t>
            </a:r>
          </a:p>
          <a:p>
            <a:r>
              <a:rPr lang="zh-CN" altLang="en-US" sz="2000" b="1" smtClean="0">
                <a:latin typeface="+mj-ea"/>
                <a:ea typeface="+mj-ea"/>
              </a:rPr>
              <a:t>(5)“她,刘和珍君,那时是欣然前往的”,她为国、为人民自觉参加请愿,写出了她的民族责任感和勇敢坚强的品质。</a:t>
            </a:r>
          </a:p>
          <a:p>
            <a:r>
              <a:rPr lang="zh-CN" altLang="en-US" sz="2000" b="1" smtClean="0">
                <a:latin typeface="+mj-ea"/>
                <a:ea typeface="+mj-ea"/>
              </a:rPr>
              <a:t> </a:t>
            </a:r>
          </a:p>
        </p:txBody>
      </p:sp>
      <p:sp>
        <p:nvSpPr>
          <p:cNvPr id="6" name="矩形 5"/>
          <p:cNvSpPr/>
          <p:nvPr/>
        </p:nvSpPr>
        <p:spPr>
          <a:xfrm>
            <a:off x="4770437" y="0"/>
            <a:ext cx="5291137" cy="701040"/>
          </a:xfrm>
          <a:prstGeom prst="rect">
            <a:avLst/>
          </a:prstGeom>
        </p:spPr>
        <p:txBody>
          <a:bodyPr wrap="square">
            <a:spAutoFit/>
          </a:bodyPr>
          <a:lstStyle/>
          <a:p>
            <a:pPr lvl="0" indent="266700"/>
            <a:r>
              <a:rPr lang="zh-CN" altLang="zh-CN" sz="4000" b="1" smtClean="0">
                <a:solidFill>
                  <a:srgbClr val="FF0000"/>
                </a:solidFill>
              </a:rPr>
              <a:t>再读课文，合作探究</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blinds(horizontal)">
                                      <p:cBhvr>
                                        <p:cTn id="10" dur="500"/>
                                        <p:tgtEl>
                                          <p:spTgt spid="11">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animEffect transition="in" filter="blinds(horizontal)">
                                      <p:cBhvr>
                                        <p:cTn id="13" dur="500"/>
                                        <p:tgtEl>
                                          <p:spTgt spid="11">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1">
                                            <p:txEl>
                                              <p:pRg st="3" end="3"/>
                                            </p:txEl>
                                          </p:spTgt>
                                        </p:tgtEl>
                                        <p:attrNameLst>
                                          <p:attrName>style.visibility</p:attrName>
                                        </p:attrNameLst>
                                      </p:cBhvr>
                                      <p:to>
                                        <p:strVal val="visible"/>
                                      </p:to>
                                    </p:set>
                                    <p:animEffect transition="in" filter="blinds(horizontal)">
                                      <p:cBhvr>
                                        <p:cTn id="16" dur="500"/>
                                        <p:tgtEl>
                                          <p:spTgt spid="11">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animEffect transition="in" filter="blinds(horizontal)">
                                      <p:cBhvr>
                                        <p:cTn id="19"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23553" name="灯片编号占位符 5"/>
          <p:cNvSpPr>
            <a:spLocks noGrp="1"/>
          </p:cNvSpPr>
          <p:nvPr>
            <p:ph type="sldNum" sz="quarter" idx="12"/>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r"/>
            <a:fld id="{C659A066-9BB0-4041-B7C6-A5CB712B09A8}" type="slidenum">
              <a:rPr lang="en-US" altLang="zh-CN" sz="1200">
                <a:solidFill>
                  <a:schemeClr val="accent2"/>
                </a:solidFill>
              </a:rPr>
              <a:t>27</a:t>
            </a:fld>
            <a:endParaRPr lang="en-US" altLang="zh-CN" sz="1200">
              <a:solidFill>
                <a:schemeClr val="accent2"/>
              </a:solidFill>
            </a:endParaRPr>
          </a:p>
        </p:txBody>
      </p:sp>
      <p:sp>
        <p:nvSpPr>
          <p:cNvPr id="7172" name="Rectangle 3"/>
          <p:cNvSpPr>
            <a:spLocks noGrp="1"/>
          </p:cNvSpPr>
          <p:nvPr>
            <p:ph idx="1"/>
          </p:nvPr>
        </p:nvSpPr>
        <p:spPr/>
        <p:txBody>
          <a:bodyPr wrap="square" lIns="91440" tIns="45720" rIns="91440" bIns="45720" anchor="t">
            <a:normAutofit fontScale="92500"/>
          </a:bodyPr>
          <a:lstStyle/>
          <a:p>
            <a:r>
              <a:rPr lang="en-US" altLang="zh-CN" sz="3600" smtClean="0">
                <a:latin typeface="+mn-ea"/>
              </a:rPr>
              <a:t>4、课文中四次写到刘和珍“微笑着，态度很温和”，这样写有什么作用？</a:t>
            </a:r>
          </a:p>
          <a:p>
            <a:r>
              <a:rPr lang="en-US" altLang="zh-CN" sz="3600" smtClean="0">
                <a:latin typeface="+mn-ea"/>
              </a:rPr>
              <a:t>明确：</a:t>
            </a:r>
          </a:p>
          <a:p>
            <a:r>
              <a:rPr lang="en-US" altLang="zh-CN" sz="3600" smtClean="0">
                <a:latin typeface="+mn-ea"/>
              </a:rPr>
              <a:t>（1）反复强调，突出刘和珍善良温和的性格特点。</a:t>
            </a:r>
          </a:p>
          <a:p>
            <a:r>
              <a:rPr lang="en-US" altLang="zh-CN" sz="3600" smtClean="0">
                <a:latin typeface="+mn-ea"/>
              </a:rPr>
              <a:t>（2）运用反衬手法，用刘和珍的善良温和反衬反动派的凶残和反动文人的下劣。</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172">
                                            <p:txEl>
                                              <p:pRg st="1" end="1"/>
                                            </p:txEl>
                                          </p:spTgt>
                                        </p:tgtEl>
                                        <p:attrNameLst>
                                          <p:attrName>style.visibility</p:attrName>
                                        </p:attrNameLst>
                                      </p:cBhvr>
                                      <p:to>
                                        <p:strVal val="visible"/>
                                      </p:to>
                                    </p:set>
                                    <p:anim calcmode="lin" valueType="num">
                                      <p:cBhvr additive="base">
                                        <p:cTn id="7" dur="500" fill="hold"/>
                                        <p:tgtEl>
                                          <p:spTgt spid="717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172">
                                            <p:txEl>
                                              <p:pRg st="2" end="2"/>
                                            </p:txEl>
                                          </p:spTgt>
                                        </p:tgtEl>
                                        <p:attrNameLst>
                                          <p:attrName>style.visibility</p:attrName>
                                        </p:attrNameLst>
                                      </p:cBhvr>
                                      <p:to>
                                        <p:strVal val="visible"/>
                                      </p:to>
                                    </p:set>
                                    <p:anim calcmode="lin" valueType="num">
                                      <p:cBhvr additive="base">
                                        <p:cTn id="13" dur="500" fill="hold"/>
                                        <p:tgtEl>
                                          <p:spTgt spid="717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172">
                                            <p:txEl>
                                              <p:pRg st="3" end="3"/>
                                            </p:txEl>
                                          </p:spTgt>
                                        </p:tgtEl>
                                        <p:attrNameLst>
                                          <p:attrName>style.visibility</p:attrName>
                                        </p:attrNameLst>
                                      </p:cBhvr>
                                      <p:to>
                                        <p:strVal val="visible"/>
                                      </p:to>
                                    </p:set>
                                    <p:anim calcmode="lin" valueType="num">
                                      <p:cBhvr additive="base">
                                        <p:cTn id="19" dur="500" fill="hold"/>
                                        <p:tgtEl>
                                          <p:spTgt spid="717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p:txBody>
          <a:bodyPr anchor="b">
            <a:normAutofit fontScale="90000"/>
          </a:bodyPr>
          <a:lstStyle/>
          <a:p>
            <a:r>
              <a:rPr lang="zh-CN" altLang="zh-CN" sz="4400" smtClean="0"/>
              <a:t/>
            </a:r>
            <a:br>
              <a:rPr lang="zh-CN" altLang="zh-CN" sz="4400" smtClean="0"/>
            </a:br>
            <a:r>
              <a:rPr lang="zh-CN" altLang="zh-CN" sz="4400" smtClean="0"/>
              <a:t>课堂小结</a:t>
            </a:r>
          </a:p>
        </p:txBody>
      </p:sp>
      <p:sp>
        <p:nvSpPr>
          <p:cNvPr id="3" name="内容占位符 2"/>
          <p:cNvSpPr>
            <a:spLocks noGrp="1"/>
          </p:cNvSpPr>
          <p:nvPr>
            <p:ph idx="1"/>
          </p:nvPr>
        </p:nvSpPr>
        <p:spPr/>
        <p:txBody>
          <a:bodyPr anchor="t"/>
          <a:lstStyle/>
          <a:p>
            <a:r>
              <a:rPr lang="en-US" altLang="zh-CN" sz="3600" smtClean="0">
                <a:latin typeface="+mj-ea"/>
                <a:ea typeface="+mj-ea"/>
              </a:rPr>
              <a:t>    本节课通过分析刘和珍的形象（善良温和、追求真理、富有反抗和斗争精神、有责任感、勇敢坚强），我们更深刻地体会到了刘和珍的爱国革命精神及在其反衬下反动势力的凶残下劣，从中体悟到作者悲愤的情感基调。</a:t>
            </a: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27649" name="矩形 71681"/>
          <p:cNvSpPr>
            <a:spLocks noChangeArrowheads="1" noChangeShapeType="1" noTextEdit="1"/>
          </p:cNvSpPr>
          <p:nvPr/>
        </p:nvSpPr>
        <p:spPr bwMode="auto">
          <a:xfrm>
            <a:off x="2880519" y="216006"/>
            <a:ext cx="5761038" cy="576016"/>
          </a:xfrm>
          <a:prstGeom prst="rect">
            <a:avLst/>
          </a:prstGeom>
        </p:spPr>
        <p:txBody>
          <a:bodyPr wrap="none" fromWordArt="1">
            <a:prstTxWarp prst="textPlain">
              <a:avLst>
                <a:gd name="adj" fmla="val 50000"/>
              </a:avLst>
            </a:prstTxWarp>
          </a:bodyPr>
          <a:lstStyle/>
          <a:p>
            <a:pPr algn="ctr"/>
            <a:r>
              <a:rPr lang="zh-CN" altLang="en-US" sz="3600" kern="10" spc="720">
                <a:ln w="12700">
                  <a:solidFill>
                    <a:srgbClr val="0000FF"/>
                  </a:solidFill>
                  <a:round/>
                </a:ln>
                <a:solidFill>
                  <a:srgbClr val="FF0000"/>
                </a:solidFill>
                <a:effectLst>
                  <a:outerShdw dist="45791" dir="3378596" algn="ctr" rotWithShape="0">
                    <a:srgbClr val="4D4D4D">
                      <a:alpha val="80000"/>
                    </a:srgbClr>
                  </a:outerShdw>
                </a:effectLst>
                <a:latin typeface="隶书"/>
              </a:rPr>
              <a:t>理清思路</a:t>
            </a:r>
          </a:p>
        </p:txBody>
      </p:sp>
      <p:sp>
        <p:nvSpPr>
          <p:cNvPr id="71683" name="文本框 71682"/>
          <p:cNvSpPr txBox="1">
            <a:spLocks noChangeArrowheads="1"/>
          </p:cNvSpPr>
          <p:nvPr/>
        </p:nvSpPr>
        <p:spPr bwMode="auto">
          <a:xfrm>
            <a:off x="758138" y="1152031"/>
            <a:ext cx="2380429" cy="579120"/>
          </a:xfrm>
          <a:prstGeom prst="rect">
            <a:avLst/>
          </a:prstGeom>
          <a:noFill/>
          <a:ln w="9525">
            <a:solidFill>
              <a:schemeClr val="tx1"/>
            </a:solidFill>
            <a:miter lim="800000"/>
          </a:ln>
        </p:spPr>
        <p:txBody>
          <a:bodyPr>
            <a:spAutoFit/>
          </a:bodyPr>
          <a:lstStyle/>
          <a:p>
            <a:r>
              <a:rPr lang="zh-CN" altLang="en-US" sz="3200" b="1">
                <a:solidFill>
                  <a:srgbClr val="6600CC"/>
                </a:solidFill>
                <a:latin typeface="Arial" panose="020B0604020202020204" pitchFamily="34" charset="0"/>
              </a:rPr>
              <a:t>总体思路 </a:t>
            </a:r>
          </a:p>
        </p:txBody>
      </p:sp>
      <p:sp>
        <p:nvSpPr>
          <p:cNvPr id="71684" name="文本框 71683"/>
          <p:cNvSpPr txBox="1">
            <a:spLocks noChangeArrowheads="1"/>
          </p:cNvSpPr>
          <p:nvPr/>
        </p:nvSpPr>
        <p:spPr bwMode="auto">
          <a:xfrm>
            <a:off x="4800865" y="1080029"/>
            <a:ext cx="1921192" cy="579120"/>
          </a:xfrm>
          <a:prstGeom prst="rect">
            <a:avLst/>
          </a:prstGeom>
          <a:noFill/>
          <a:ln w="9525">
            <a:solidFill>
              <a:schemeClr val="tx1"/>
            </a:solidFill>
            <a:miter lim="800000"/>
          </a:ln>
        </p:spPr>
        <p:txBody>
          <a:bodyPr wrap="none">
            <a:spAutoFit/>
          </a:bodyPr>
          <a:lstStyle/>
          <a:p>
            <a:r>
              <a:rPr lang="zh-CN" altLang="en-US" sz="3200" b="1">
                <a:solidFill>
                  <a:srgbClr val="6600CC"/>
                </a:solidFill>
                <a:latin typeface="Arial" panose="020B0604020202020204" pitchFamily="34" charset="0"/>
              </a:rPr>
              <a:t>局部思路 </a:t>
            </a:r>
          </a:p>
        </p:txBody>
      </p:sp>
      <p:sp>
        <p:nvSpPr>
          <p:cNvPr id="71686" name="文本框 71685"/>
          <p:cNvSpPr txBox="1">
            <a:spLocks noChangeArrowheads="1"/>
          </p:cNvSpPr>
          <p:nvPr/>
        </p:nvSpPr>
        <p:spPr bwMode="auto">
          <a:xfrm>
            <a:off x="4580825" y="1675546"/>
            <a:ext cx="2849880" cy="944880"/>
          </a:xfrm>
          <a:prstGeom prst="rect">
            <a:avLst/>
          </a:prstGeom>
          <a:noFill/>
          <a:ln w="9525">
            <a:noFill/>
            <a:miter lim="800000"/>
          </a:ln>
        </p:spPr>
        <p:txBody>
          <a:bodyPr wrap="none">
            <a:spAutoFit/>
          </a:bodyPr>
          <a:lstStyle/>
          <a:p>
            <a:r>
              <a:rPr lang="zh-CN" altLang="en-US" sz="2800" b="1">
                <a:latin typeface="黑体" panose="02010609060101010101" pitchFamily="49" charset="-122"/>
                <a:ea typeface="黑体" panose="02010609060101010101" pitchFamily="49" charset="-122"/>
              </a:rPr>
              <a:t>悼念刘和珍君   </a:t>
            </a:r>
          </a:p>
          <a:p>
            <a:r>
              <a:rPr lang="zh-CN" altLang="en-US" sz="2800" b="1">
                <a:latin typeface="黑体" panose="02010609060101010101" pitchFamily="49" charset="-122"/>
                <a:ea typeface="黑体" panose="02010609060101010101" pitchFamily="49" charset="-122"/>
              </a:rPr>
              <a:t>控诉反动政府 </a:t>
            </a:r>
          </a:p>
        </p:txBody>
      </p:sp>
      <p:sp>
        <p:nvSpPr>
          <p:cNvPr id="71687" name="文本框 71686"/>
          <p:cNvSpPr txBox="1">
            <a:spLocks noChangeArrowheads="1"/>
          </p:cNvSpPr>
          <p:nvPr/>
        </p:nvSpPr>
        <p:spPr bwMode="auto">
          <a:xfrm>
            <a:off x="4580825" y="2695573"/>
            <a:ext cx="2414905" cy="944880"/>
          </a:xfrm>
          <a:prstGeom prst="rect">
            <a:avLst/>
          </a:prstGeom>
          <a:noFill/>
          <a:ln w="9525">
            <a:noFill/>
            <a:miter lim="800000"/>
          </a:ln>
        </p:spPr>
        <p:txBody>
          <a:bodyPr wrap="none">
            <a:spAutoFit/>
          </a:bodyPr>
          <a:lstStyle/>
          <a:p>
            <a:r>
              <a:rPr lang="zh-CN" altLang="en-US" sz="2800" b="1">
                <a:latin typeface="Arial" panose="020B0604020202020204" pitchFamily="34" charset="0"/>
                <a:ea typeface="黑体" panose="02010609060101010101" pitchFamily="49" charset="-122"/>
              </a:rPr>
              <a:t>痛斥走狗文人</a:t>
            </a:r>
          </a:p>
          <a:p>
            <a:r>
              <a:rPr lang="zh-CN" altLang="en-US" sz="2800" b="1">
                <a:latin typeface="Arial" panose="020B0604020202020204" pitchFamily="34" charset="0"/>
                <a:ea typeface="黑体" panose="02010609060101010101" pitchFamily="49" charset="-122"/>
              </a:rPr>
              <a:t>唤醒麻木庸人 </a:t>
            </a:r>
          </a:p>
        </p:txBody>
      </p:sp>
      <p:sp>
        <p:nvSpPr>
          <p:cNvPr id="71688" name="左大括号 71687"/>
          <p:cNvSpPr/>
          <p:nvPr/>
        </p:nvSpPr>
        <p:spPr bwMode="auto">
          <a:xfrm>
            <a:off x="4128744" y="2016054"/>
            <a:ext cx="384069" cy="1296035"/>
          </a:xfrm>
          <a:prstGeom prst="leftBrace">
            <a:avLst>
              <a:gd name="adj1" fmla="val 37500"/>
              <a:gd name="adj2" fmla="val 50000"/>
            </a:avLst>
          </a:prstGeom>
          <a:noFill/>
          <a:ln w="50800">
            <a:solidFill>
              <a:srgbClr val="009900"/>
            </a:solidFill>
            <a:round/>
          </a:ln>
        </p:spPr>
        <p:txBody>
          <a:bodyPr/>
          <a:lstStyle/>
          <a:p>
            <a:endParaRPr lang="zh-CN" altLang="en-US"/>
          </a:p>
        </p:txBody>
      </p:sp>
      <p:sp>
        <p:nvSpPr>
          <p:cNvPr id="71689" name="文本框 71688"/>
          <p:cNvSpPr txBox="1"/>
          <p:nvPr/>
        </p:nvSpPr>
        <p:spPr>
          <a:xfrm>
            <a:off x="1" y="2424066"/>
            <a:ext cx="4446801" cy="579120"/>
          </a:xfrm>
          <a:prstGeom prst="rect">
            <a:avLst/>
          </a:prstGeom>
          <a:noFill/>
          <a:ln w="9525">
            <a:noFill/>
          </a:ln>
        </p:spPr>
        <p:txBody>
          <a:bodyPr>
            <a:spAutoFit/>
          </a:bodyPr>
          <a:lstStyle/>
          <a:p>
            <a:r>
              <a:rPr lang="en-US" altLang="zh-CN" sz="3200" b="1" noProof="1">
                <a:solidFill>
                  <a:srgbClr val="CC0000"/>
                </a:solidFill>
                <a:effectLst>
                  <a:outerShdw blurRad="38100" dist="38100" dir="2700000">
                    <a:srgbClr val="C0C0C0"/>
                  </a:outerShdw>
                </a:effectLst>
                <a:latin typeface="黑体" panose="02010609060101010101" pitchFamily="49" charset="-122"/>
                <a:ea typeface="黑体" panose="02010609060101010101" pitchFamily="49" charset="-122"/>
              </a:rPr>
              <a:t>(1~2)记念的缘由 </a:t>
            </a:r>
          </a:p>
        </p:txBody>
      </p:sp>
      <p:sp>
        <p:nvSpPr>
          <p:cNvPr id="71690" name="文本框 71689"/>
          <p:cNvSpPr txBox="1">
            <a:spLocks noChangeArrowheads="1"/>
          </p:cNvSpPr>
          <p:nvPr/>
        </p:nvSpPr>
        <p:spPr bwMode="auto">
          <a:xfrm>
            <a:off x="8483528" y="1879551"/>
            <a:ext cx="636905" cy="518160"/>
          </a:xfrm>
          <a:prstGeom prst="rect">
            <a:avLst/>
          </a:prstGeom>
          <a:noFill/>
          <a:ln w="9525">
            <a:noFill/>
            <a:miter lim="800000"/>
          </a:ln>
        </p:spPr>
        <p:txBody>
          <a:bodyPr wrap="none">
            <a:spAutoFit/>
          </a:bodyPr>
          <a:lstStyle/>
          <a:p>
            <a:r>
              <a:rPr lang="zh-CN" altLang="en-US" sz="2800" b="1">
                <a:solidFill>
                  <a:srgbClr val="FF3300"/>
                </a:solidFill>
                <a:latin typeface="Arial" panose="020B0604020202020204" pitchFamily="34" charset="0"/>
              </a:rPr>
              <a:t>爱 </a:t>
            </a:r>
          </a:p>
        </p:txBody>
      </p:sp>
      <p:sp>
        <p:nvSpPr>
          <p:cNvPr id="71691" name="文本框 71690"/>
          <p:cNvSpPr txBox="1">
            <a:spLocks noChangeArrowheads="1"/>
          </p:cNvSpPr>
          <p:nvPr/>
        </p:nvSpPr>
        <p:spPr bwMode="auto">
          <a:xfrm>
            <a:off x="8483529" y="2899579"/>
            <a:ext cx="636905" cy="518160"/>
          </a:xfrm>
          <a:prstGeom prst="rect">
            <a:avLst/>
          </a:prstGeom>
          <a:noFill/>
          <a:ln w="9525">
            <a:noFill/>
            <a:miter lim="800000"/>
          </a:ln>
        </p:spPr>
        <p:txBody>
          <a:bodyPr wrap="none">
            <a:spAutoFit/>
          </a:bodyPr>
          <a:lstStyle/>
          <a:p>
            <a:r>
              <a:rPr lang="zh-CN" altLang="en-US" sz="2800" b="1">
                <a:solidFill>
                  <a:srgbClr val="FF3300"/>
                </a:solidFill>
                <a:latin typeface="Arial" panose="020B0604020202020204" pitchFamily="34" charset="0"/>
              </a:rPr>
              <a:t>恨 </a:t>
            </a:r>
          </a:p>
        </p:txBody>
      </p:sp>
      <p:sp>
        <p:nvSpPr>
          <p:cNvPr id="71693" name="文本框 71692"/>
          <p:cNvSpPr txBox="1">
            <a:spLocks noChangeArrowheads="1"/>
          </p:cNvSpPr>
          <p:nvPr/>
        </p:nvSpPr>
        <p:spPr bwMode="auto">
          <a:xfrm>
            <a:off x="4490810" y="3580597"/>
            <a:ext cx="2494280" cy="518160"/>
          </a:xfrm>
          <a:prstGeom prst="rect">
            <a:avLst/>
          </a:prstGeom>
          <a:noFill/>
          <a:ln w="9525">
            <a:noFill/>
            <a:miter lim="800000"/>
          </a:ln>
        </p:spPr>
        <p:txBody>
          <a:bodyPr wrap="none">
            <a:spAutoFit/>
          </a:bodyPr>
          <a:lstStyle/>
          <a:p>
            <a:r>
              <a:rPr lang="zh-CN" altLang="en-US" sz="2800" b="1">
                <a:latin typeface="黑体" panose="02010609060101010101" pitchFamily="49" charset="-122"/>
                <a:ea typeface="黑体" panose="02010609060101010101" pitchFamily="49" charset="-122"/>
              </a:rPr>
              <a:t>追述生平事迹 </a:t>
            </a:r>
          </a:p>
        </p:txBody>
      </p:sp>
      <p:sp>
        <p:nvSpPr>
          <p:cNvPr id="71694" name="文本框 71693"/>
          <p:cNvSpPr txBox="1">
            <a:spLocks noChangeArrowheads="1"/>
          </p:cNvSpPr>
          <p:nvPr/>
        </p:nvSpPr>
        <p:spPr bwMode="auto">
          <a:xfrm>
            <a:off x="4490809" y="4173113"/>
            <a:ext cx="2494280" cy="518160"/>
          </a:xfrm>
          <a:prstGeom prst="rect">
            <a:avLst/>
          </a:prstGeom>
          <a:noFill/>
          <a:ln w="9525">
            <a:noFill/>
            <a:miter lim="800000"/>
          </a:ln>
        </p:spPr>
        <p:txBody>
          <a:bodyPr wrap="none">
            <a:spAutoFit/>
          </a:bodyPr>
          <a:lstStyle/>
          <a:p>
            <a:r>
              <a:rPr lang="zh-CN" altLang="en-US" sz="2800" b="1">
                <a:latin typeface="黑体" panose="02010609060101010101" pitchFamily="49" charset="-122"/>
                <a:ea typeface="黑体" panose="02010609060101010101" pitchFamily="49" charset="-122"/>
              </a:rPr>
              <a:t>概写遇难经过 </a:t>
            </a:r>
          </a:p>
        </p:txBody>
      </p:sp>
      <p:sp>
        <p:nvSpPr>
          <p:cNvPr id="71695" name="文本框 71694"/>
          <p:cNvSpPr txBox="1">
            <a:spLocks noChangeArrowheads="1"/>
          </p:cNvSpPr>
          <p:nvPr/>
        </p:nvSpPr>
        <p:spPr bwMode="auto">
          <a:xfrm>
            <a:off x="4490810" y="4804630"/>
            <a:ext cx="2494280" cy="518160"/>
          </a:xfrm>
          <a:prstGeom prst="rect">
            <a:avLst/>
          </a:prstGeom>
          <a:noFill/>
          <a:ln w="9525">
            <a:noFill/>
            <a:miter lim="800000"/>
          </a:ln>
        </p:spPr>
        <p:txBody>
          <a:bodyPr wrap="none">
            <a:spAutoFit/>
          </a:bodyPr>
          <a:lstStyle/>
          <a:p>
            <a:r>
              <a:rPr lang="zh-CN" altLang="en-US" sz="2800" b="1">
                <a:latin typeface="黑体" panose="02010609060101010101" pitchFamily="49" charset="-122"/>
                <a:ea typeface="黑体" panose="02010609060101010101" pitchFamily="49" charset="-122"/>
              </a:rPr>
              <a:t>详写遇难经过 </a:t>
            </a:r>
          </a:p>
        </p:txBody>
      </p:sp>
      <p:sp>
        <p:nvSpPr>
          <p:cNvPr id="71696" name="左大括号 71695"/>
          <p:cNvSpPr/>
          <p:nvPr/>
        </p:nvSpPr>
        <p:spPr bwMode="auto">
          <a:xfrm>
            <a:off x="4032726" y="3816103"/>
            <a:ext cx="384069" cy="1296035"/>
          </a:xfrm>
          <a:prstGeom prst="leftBrace">
            <a:avLst>
              <a:gd name="adj1" fmla="val 37500"/>
              <a:gd name="adj2" fmla="val 50000"/>
            </a:avLst>
          </a:prstGeom>
          <a:noFill/>
          <a:ln w="50800">
            <a:solidFill>
              <a:srgbClr val="009900"/>
            </a:solidFill>
            <a:round/>
          </a:ln>
        </p:spPr>
        <p:txBody>
          <a:bodyPr wrap="none" anchor="ctr"/>
          <a:lstStyle/>
          <a:p>
            <a:pPr algn="ctr"/>
            <a:endParaRPr lang="zh-CN">
              <a:solidFill>
                <a:srgbClr val="66FFCC"/>
              </a:solidFill>
              <a:latin typeface="Verdana" panose="020B0604030504040204" pitchFamily="34" charset="0"/>
            </a:endParaRPr>
          </a:p>
        </p:txBody>
      </p:sp>
      <p:sp>
        <p:nvSpPr>
          <p:cNvPr id="71697" name="文本框 71696"/>
          <p:cNvSpPr txBox="1"/>
          <p:nvPr/>
        </p:nvSpPr>
        <p:spPr>
          <a:xfrm>
            <a:off x="1" y="4102612"/>
            <a:ext cx="3434080" cy="579120"/>
          </a:xfrm>
          <a:prstGeom prst="rect">
            <a:avLst/>
          </a:prstGeom>
          <a:noFill/>
          <a:ln w="9525">
            <a:noFill/>
          </a:ln>
        </p:spPr>
        <p:txBody>
          <a:bodyPr wrap="none">
            <a:spAutoFit/>
          </a:bodyPr>
          <a:lstStyle/>
          <a:p>
            <a:r>
              <a:rPr lang="en-US" altLang="zh-CN" sz="3200" b="1" noProof="1">
                <a:solidFill>
                  <a:srgbClr val="CC0000"/>
                </a:solidFill>
                <a:effectLst>
                  <a:outerShdw blurRad="38100" dist="38100" dir="2700000">
                    <a:srgbClr val="C0C0C0"/>
                  </a:outerShdw>
                </a:effectLst>
                <a:latin typeface="黑体" panose="02010609060101010101" pitchFamily="49" charset="-122"/>
                <a:ea typeface="黑体" panose="02010609060101010101" pitchFamily="49" charset="-122"/>
              </a:rPr>
              <a:t>(3~5)追忆刘生平 </a:t>
            </a:r>
          </a:p>
        </p:txBody>
      </p:sp>
      <p:sp>
        <p:nvSpPr>
          <p:cNvPr id="71698" name="文本框 71697"/>
          <p:cNvSpPr txBox="1">
            <a:spLocks noChangeArrowheads="1"/>
          </p:cNvSpPr>
          <p:nvPr/>
        </p:nvSpPr>
        <p:spPr bwMode="auto">
          <a:xfrm>
            <a:off x="8301496" y="3717101"/>
            <a:ext cx="992505" cy="518160"/>
          </a:xfrm>
          <a:prstGeom prst="rect">
            <a:avLst/>
          </a:prstGeom>
          <a:noFill/>
          <a:ln w="9525">
            <a:noFill/>
            <a:miter lim="800000"/>
          </a:ln>
        </p:spPr>
        <p:txBody>
          <a:bodyPr wrap="none">
            <a:spAutoFit/>
          </a:bodyPr>
          <a:lstStyle/>
          <a:p>
            <a:r>
              <a:rPr lang="zh-CN" altLang="en-US" sz="2800" b="1">
                <a:solidFill>
                  <a:schemeClr val="hlink"/>
                </a:solidFill>
                <a:latin typeface="Arial" panose="020B0604020202020204" pitchFamily="34" charset="0"/>
              </a:rPr>
              <a:t>生前 </a:t>
            </a:r>
          </a:p>
        </p:txBody>
      </p:sp>
      <p:sp>
        <p:nvSpPr>
          <p:cNvPr id="71699" name="文本框 71698"/>
          <p:cNvSpPr txBox="1">
            <a:spLocks noChangeArrowheads="1"/>
          </p:cNvSpPr>
          <p:nvPr/>
        </p:nvSpPr>
        <p:spPr bwMode="auto">
          <a:xfrm>
            <a:off x="8301494" y="4873632"/>
            <a:ext cx="992505" cy="518160"/>
          </a:xfrm>
          <a:prstGeom prst="rect">
            <a:avLst/>
          </a:prstGeom>
          <a:noFill/>
          <a:ln w="9525">
            <a:noFill/>
            <a:miter lim="800000"/>
          </a:ln>
        </p:spPr>
        <p:txBody>
          <a:bodyPr wrap="none">
            <a:spAutoFit/>
          </a:bodyPr>
          <a:lstStyle/>
          <a:p>
            <a:r>
              <a:rPr lang="zh-CN" altLang="en-US" sz="2800" b="1">
                <a:solidFill>
                  <a:schemeClr val="hlink"/>
                </a:solidFill>
                <a:latin typeface="Arial" panose="020B0604020202020204" pitchFamily="34" charset="0"/>
              </a:rPr>
              <a:t>遇害 </a:t>
            </a:r>
          </a:p>
        </p:txBody>
      </p:sp>
      <p:sp>
        <p:nvSpPr>
          <p:cNvPr id="71701" name="文本框 71700"/>
          <p:cNvSpPr txBox="1">
            <a:spLocks noChangeArrowheads="1"/>
          </p:cNvSpPr>
          <p:nvPr/>
        </p:nvSpPr>
        <p:spPr bwMode="auto">
          <a:xfrm>
            <a:off x="4490810" y="5349144"/>
            <a:ext cx="2494280" cy="518160"/>
          </a:xfrm>
          <a:prstGeom prst="rect">
            <a:avLst/>
          </a:prstGeom>
          <a:noFill/>
          <a:ln w="9525">
            <a:noFill/>
            <a:miter lim="800000"/>
          </a:ln>
        </p:spPr>
        <p:txBody>
          <a:bodyPr wrap="none">
            <a:spAutoFit/>
          </a:bodyPr>
          <a:lstStyle/>
          <a:p>
            <a:r>
              <a:rPr lang="zh-CN" altLang="en-US" sz="2800" b="1">
                <a:latin typeface="黑体" panose="02010609060101010101" pitchFamily="49" charset="-122"/>
                <a:ea typeface="黑体" panose="02010609060101010101" pitchFamily="49" charset="-122"/>
              </a:rPr>
              <a:t>劝戒徒手请愿 </a:t>
            </a:r>
          </a:p>
        </p:txBody>
      </p:sp>
      <p:sp>
        <p:nvSpPr>
          <p:cNvPr id="71702" name="文本框 71701"/>
          <p:cNvSpPr txBox="1">
            <a:spLocks noChangeArrowheads="1"/>
          </p:cNvSpPr>
          <p:nvPr/>
        </p:nvSpPr>
        <p:spPr bwMode="auto">
          <a:xfrm>
            <a:off x="4490810" y="5989662"/>
            <a:ext cx="2494280" cy="518160"/>
          </a:xfrm>
          <a:prstGeom prst="rect">
            <a:avLst/>
          </a:prstGeom>
          <a:noFill/>
          <a:ln w="9525">
            <a:noFill/>
            <a:miter lim="800000"/>
          </a:ln>
        </p:spPr>
        <p:txBody>
          <a:bodyPr wrap="none">
            <a:spAutoFit/>
          </a:bodyPr>
          <a:lstStyle/>
          <a:p>
            <a:r>
              <a:rPr lang="zh-CN" altLang="en-US" sz="2800" b="1">
                <a:latin typeface="黑体" panose="02010609060101010101" pitchFamily="49" charset="-122"/>
                <a:ea typeface="黑体" panose="02010609060101010101" pitchFamily="49" charset="-122"/>
              </a:rPr>
              <a:t>激励奋然前行 </a:t>
            </a:r>
          </a:p>
        </p:txBody>
      </p:sp>
      <p:sp>
        <p:nvSpPr>
          <p:cNvPr id="71703" name="左大括号 71702"/>
          <p:cNvSpPr/>
          <p:nvPr/>
        </p:nvSpPr>
        <p:spPr bwMode="auto">
          <a:xfrm>
            <a:off x="4036727" y="5622152"/>
            <a:ext cx="384069" cy="648018"/>
          </a:xfrm>
          <a:prstGeom prst="leftBrace">
            <a:avLst>
              <a:gd name="adj1" fmla="val 18750"/>
              <a:gd name="adj2" fmla="val 50000"/>
            </a:avLst>
          </a:prstGeom>
          <a:noFill/>
          <a:ln w="50800">
            <a:solidFill>
              <a:srgbClr val="009900"/>
            </a:solidFill>
            <a:round/>
          </a:ln>
        </p:spPr>
        <p:txBody>
          <a:bodyPr wrap="none" anchor="ctr"/>
          <a:lstStyle/>
          <a:p>
            <a:pPr algn="ctr"/>
            <a:endParaRPr lang="zh-CN">
              <a:solidFill>
                <a:srgbClr val="66FFCC"/>
              </a:solidFill>
              <a:latin typeface="Verdana" panose="020B0604030504040204" pitchFamily="34" charset="0"/>
            </a:endParaRPr>
          </a:p>
        </p:txBody>
      </p:sp>
      <p:sp>
        <p:nvSpPr>
          <p:cNvPr id="71704" name="文本框 71703"/>
          <p:cNvSpPr txBox="1"/>
          <p:nvPr/>
        </p:nvSpPr>
        <p:spPr>
          <a:xfrm>
            <a:off x="1" y="5667153"/>
            <a:ext cx="3434080" cy="579120"/>
          </a:xfrm>
          <a:prstGeom prst="rect">
            <a:avLst/>
          </a:prstGeom>
          <a:noFill/>
          <a:ln w="9525">
            <a:noFill/>
          </a:ln>
        </p:spPr>
        <p:txBody>
          <a:bodyPr wrap="none">
            <a:spAutoFit/>
          </a:bodyPr>
          <a:lstStyle/>
          <a:p>
            <a:r>
              <a:rPr lang="en-US" altLang="zh-CN" sz="3200" b="1" noProof="1">
                <a:solidFill>
                  <a:srgbClr val="CC0000"/>
                </a:solidFill>
                <a:effectLst>
                  <a:outerShdw blurRad="38100" dist="38100" dir="2700000">
                    <a:srgbClr val="C0C0C0"/>
                  </a:outerShdw>
                </a:effectLst>
                <a:latin typeface="黑体" panose="02010609060101010101" pitchFamily="49" charset="-122"/>
                <a:ea typeface="黑体" panose="02010609060101010101" pitchFamily="49" charset="-122"/>
              </a:rPr>
              <a:t>(6~7)教训和意义 </a:t>
            </a:r>
          </a:p>
        </p:txBody>
      </p:sp>
      <p:sp>
        <p:nvSpPr>
          <p:cNvPr id="71705" name="文本框 71704"/>
          <p:cNvSpPr txBox="1">
            <a:spLocks noChangeArrowheads="1"/>
          </p:cNvSpPr>
          <p:nvPr/>
        </p:nvSpPr>
        <p:spPr bwMode="auto">
          <a:xfrm>
            <a:off x="8301496" y="5349144"/>
            <a:ext cx="992505" cy="518160"/>
          </a:xfrm>
          <a:prstGeom prst="rect">
            <a:avLst/>
          </a:prstGeom>
          <a:noFill/>
          <a:ln w="9525">
            <a:noFill/>
            <a:miter lim="800000"/>
          </a:ln>
        </p:spPr>
        <p:txBody>
          <a:bodyPr wrap="none">
            <a:spAutoFit/>
          </a:bodyPr>
          <a:lstStyle/>
          <a:p>
            <a:r>
              <a:rPr lang="zh-CN" altLang="en-US" sz="2800" b="1">
                <a:solidFill>
                  <a:srgbClr val="FF3300"/>
                </a:solidFill>
                <a:latin typeface="Arial" panose="020B0604020202020204" pitchFamily="34" charset="0"/>
              </a:rPr>
              <a:t>否定 </a:t>
            </a:r>
          </a:p>
        </p:txBody>
      </p:sp>
      <p:sp>
        <p:nvSpPr>
          <p:cNvPr id="71706" name="文本框 71705"/>
          <p:cNvSpPr txBox="1">
            <a:spLocks noChangeArrowheads="1"/>
          </p:cNvSpPr>
          <p:nvPr/>
        </p:nvSpPr>
        <p:spPr bwMode="auto">
          <a:xfrm>
            <a:off x="8301494" y="5989662"/>
            <a:ext cx="1256226" cy="518160"/>
          </a:xfrm>
          <a:prstGeom prst="rect">
            <a:avLst/>
          </a:prstGeom>
          <a:noFill/>
          <a:ln w="9525">
            <a:noFill/>
            <a:miter lim="800000"/>
          </a:ln>
        </p:spPr>
        <p:txBody>
          <a:bodyPr>
            <a:spAutoFit/>
          </a:bodyPr>
          <a:lstStyle/>
          <a:p>
            <a:r>
              <a:rPr lang="zh-CN" altLang="en-US" sz="2800" b="1">
                <a:solidFill>
                  <a:srgbClr val="FF3300"/>
                </a:solidFill>
                <a:latin typeface="Arial" panose="020B0604020202020204" pitchFamily="34" charset="0"/>
              </a:rPr>
              <a:t>肯定 </a:t>
            </a:r>
          </a:p>
        </p:txBody>
      </p:sp>
      <p:sp>
        <p:nvSpPr>
          <p:cNvPr id="71708" name="直接连接符 71707"/>
          <p:cNvSpPr>
            <a:spLocks noChangeShapeType="1"/>
          </p:cNvSpPr>
          <p:nvPr/>
        </p:nvSpPr>
        <p:spPr bwMode="auto">
          <a:xfrm>
            <a:off x="0" y="3648099"/>
            <a:ext cx="11522075" cy="0"/>
          </a:xfrm>
          <a:prstGeom prst="line">
            <a:avLst/>
          </a:prstGeom>
          <a:noFill/>
          <a:ln w="38100">
            <a:solidFill>
              <a:srgbClr val="66CCFF"/>
            </a:solidFill>
            <a:round/>
          </a:ln>
        </p:spPr>
        <p:txBody>
          <a:bodyPr/>
          <a:lstStyle/>
          <a:p>
            <a:endParaRPr lang="zh-CN" altLang="en-US"/>
          </a:p>
        </p:txBody>
      </p:sp>
      <p:sp>
        <p:nvSpPr>
          <p:cNvPr id="71709" name="直接连接符 71708"/>
          <p:cNvSpPr>
            <a:spLocks noChangeShapeType="1"/>
          </p:cNvSpPr>
          <p:nvPr/>
        </p:nvSpPr>
        <p:spPr bwMode="auto">
          <a:xfrm>
            <a:off x="0" y="5349144"/>
            <a:ext cx="11522075" cy="0"/>
          </a:xfrm>
          <a:prstGeom prst="line">
            <a:avLst/>
          </a:prstGeom>
          <a:noFill/>
          <a:ln w="38100">
            <a:solidFill>
              <a:srgbClr val="66CCFF"/>
            </a:solidFill>
            <a:round/>
          </a:ln>
        </p:spPr>
        <p:txBody>
          <a:bodyPr/>
          <a:lstStyle/>
          <a:p>
            <a:endParaRPr lang="zh-CN" altLang="en-US"/>
          </a:p>
        </p:txBody>
      </p:sp>
      <p:sp>
        <p:nvSpPr>
          <p:cNvPr id="71710" name="直接连接符 71709"/>
          <p:cNvSpPr>
            <a:spLocks noChangeShapeType="1"/>
          </p:cNvSpPr>
          <p:nvPr/>
        </p:nvSpPr>
        <p:spPr bwMode="auto">
          <a:xfrm>
            <a:off x="0" y="1743047"/>
            <a:ext cx="11522075" cy="0"/>
          </a:xfrm>
          <a:prstGeom prst="line">
            <a:avLst/>
          </a:prstGeom>
          <a:noFill/>
          <a:ln w="38100">
            <a:solidFill>
              <a:schemeClr val="bg1"/>
            </a:solidFill>
            <a:round/>
          </a:ln>
        </p:spPr>
        <p:txBody>
          <a:bodyPr/>
          <a:lstStyle/>
          <a:p>
            <a:endParaRPr lang="zh-CN" altLang="en-US"/>
          </a:p>
        </p:txBody>
      </p:sp>
      <p:sp>
        <p:nvSpPr>
          <p:cNvPr id="71711" name="直接连接符 71710"/>
          <p:cNvSpPr>
            <a:spLocks noChangeShapeType="1"/>
          </p:cNvSpPr>
          <p:nvPr/>
        </p:nvSpPr>
        <p:spPr bwMode="auto">
          <a:xfrm flipH="1">
            <a:off x="8845593" y="2355064"/>
            <a:ext cx="0" cy="544515"/>
          </a:xfrm>
          <a:prstGeom prst="line">
            <a:avLst/>
          </a:prstGeom>
          <a:noFill/>
          <a:ln w="38100">
            <a:solidFill>
              <a:srgbClr val="009900"/>
            </a:solidFill>
            <a:round/>
            <a:tailEnd type="triangle" w="med" len="med"/>
          </a:ln>
        </p:spPr>
        <p:txBody>
          <a:bodyPr/>
          <a:lstStyle/>
          <a:p>
            <a:endParaRPr lang="zh-CN" altLang="en-US"/>
          </a:p>
        </p:txBody>
      </p:sp>
      <p:sp>
        <p:nvSpPr>
          <p:cNvPr id="71712" name="直接连接符 71711"/>
          <p:cNvSpPr>
            <a:spLocks noChangeShapeType="1"/>
          </p:cNvSpPr>
          <p:nvPr/>
        </p:nvSpPr>
        <p:spPr bwMode="auto">
          <a:xfrm flipH="1">
            <a:off x="8937610" y="4192614"/>
            <a:ext cx="0" cy="681018"/>
          </a:xfrm>
          <a:prstGeom prst="line">
            <a:avLst/>
          </a:prstGeom>
          <a:noFill/>
          <a:ln w="38100">
            <a:solidFill>
              <a:srgbClr val="009900"/>
            </a:solidFill>
            <a:round/>
            <a:tailEnd type="triangle" w="med" len="med"/>
          </a:ln>
        </p:spPr>
        <p:txBody>
          <a:bodyPr/>
          <a:lstStyle/>
          <a:p>
            <a:endParaRPr lang="zh-CN" altLang="en-US"/>
          </a:p>
        </p:txBody>
      </p:sp>
      <p:sp>
        <p:nvSpPr>
          <p:cNvPr id="71713" name="直接连接符 71712"/>
          <p:cNvSpPr>
            <a:spLocks noChangeShapeType="1"/>
          </p:cNvSpPr>
          <p:nvPr/>
        </p:nvSpPr>
        <p:spPr bwMode="auto">
          <a:xfrm flipH="1">
            <a:off x="8937610" y="5757156"/>
            <a:ext cx="0" cy="273007"/>
          </a:xfrm>
          <a:prstGeom prst="line">
            <a:avLst/>
          </a:prstGeom>
          <a:noFill/>
          <a:ln w="38100">
            <a:solidFill>
              <a:srgbClr val="009900"/>
            </a:solidFill>
            <a:round/>
            <a:tailEnd type="triangle" w="med" len="med"/>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710"/>
                                        </p:tgtEl>
                                        <p:attrNameLst>
                                          <p:attrName>style.visibility</p:attrName>
                                        </p:attrNameLst>
                                      </p:cBhvr>
                                      <p:to>
                                        <p:strVal val="visible"/>
                                      </p:to>
                                    </p:set>
                                    <p:anim calcmode="lin" valueType="num">
                                      <p:cBhvr additive="base">
                                        <p:cTn id="7" dur="500" fill="hold"/>
                                        <p:tgtEl>
                                          <p:spTgt spid="71710"/>
                                        </p:tgtEl>
                                        <p:attrNameLst>
                                          <p:attrName>ppt_x</p:attrName>
                                        </p:attrNameLst>
                                      </p:cBhvr>
                                      <p:tavLst>
                                        <p:tav tm="0">
                                          <p:val>
                                            <p:strVal val="0-#ppt_w/2"/>
                                          </p:val>
                                        </p:tav>
                                        <p:tav tm="100000">
                                          <p:val>
                                            <p:strVal val="#ppt_x"/>
                                          </p:val>
                                        </p:tav>
                                      </p:tavLst>
                                    </p:anim>
                                    <p:anim calcmode="lin" valueType="num">
                                      <p:cBhvr additive="base">
                                        <p:cTn id="8" dur="500" fill="hold"/>
                                        <p:tgtEl>
                                          <p:spTgt spid="7171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686"/>
                                        </p:tgtEl>
                                        <p:attrNameLst>
                                          <p:attrName>style.visibility</p:attrName>
                                        </p:attrNameLst>
                                      </p:cBhvr>
                                      <p:to>
                                        <p:strVal val="visible"/>
                                      </p:to>
                                    </p:set>
                                    <p:anim calcmode="lin" valueType="num">
                                      <p:cBhvr additive="base">
                                        <p:cTn id="13" dur="500" fill="hold"/>
                                        <p:tgtEl>
                                          <p:spTgt spid="71686"/>
                                        </p:tgtEl>
                                        <p:attrNameLst>
                                          <p:attrName>ppt_x</p:attrName>
                                        </p:attrNameLst>
                                      </p:cBhvr>
                                      <p:tavLst>
                                        <p:tav tm="0">
                                          <p:val>
                                            <p:strVal val="#ppt_x"/>
                                          </p:val>
                                        </p:tav>
                                        <p:tav tm="100000">
                                          <p:val>
                                            <p:strVal val="#ppt_x"/>
                                          </p:val>
                                        </p:tav>
                                      </p:tavLst>
                                    </p:anim>
                                    <p:anim calcmode="lin" valueType="num">
                                      <p:cBhvr additive="base">
                                        <p:cTn id="14" dur="500" fill="hold"/>
                                        <p:tgtEl>
                                          <p:spTgt spid="7168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687"/>
                                        </p:tgtEl>
                                        <p:attrNameLst>
                                          <p:attrName>style.visibility</p:attrName>
                                        </p:attrNameLst>
                                      </p:cBhvr>
                                      <p:to>
                                        <p:strVal val="visible"/>
                                      </p:to>
                                    </p:set>
                                    <p:anim calcmode="lin" valueType="num">
                                      <p:cBhvr additive="base">
                                        <p:cTn id="19" dur="500" fill="hold"/>
                                        <p:tgtEl>
                                          <p:spTgt spid="71687"/>
                                        </p:tgtEl>
                                        <p:attrNameLst>
                                          <p:attrName>ppt_x</p:attrName>
                                        </p:attrNameLst>
                                      </p:cBhvr>
                                      <p:tavLst>
                                        <p:tav tm="0">
                                          <p:val>
                                            <p:strVal val="#ppt_x"/>
                                          </p:val>
                                        </p:tav>
                                        <p:tav tm="100000">
                                          <p:val>
                                            <p:strVal val="#ppt_x"/>
                                          </p:val>
                                        </p:tav>
                                      </p:tavLst>
                                    </p:anim>
                                    <p:anim calcmode="lin" valueType="num">
                                      <p:cBhvr additive="base">
                                        <p:cTn id="20" dur="500" fill="hold"/>
                                        <p:tgtEl>
                                          <p:spTgt spid="71687"/>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1" presetClass="entr" presetSubtype="0" fill="hold" nodeType="afterEffect">
                                  <p:stCondLst>
                                    <p:cond delay="0"/>
                                  </p:stCondLst>
                                  <p:childTnLst>
                                    <p:set>
                                      <p:cBhvr>
                                        <p:cTn id="23" dur="1" fill="hold">
                                          <p:stCondLst>
                                            <p:cond delay="499"/>
                                          </p:stCondLst>
                                        </p:cTn>
                                        <p:tgtEl>
                                          <p:spTgt spid="71688"/>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71689"/>
                                        </p:tgtEl>
                                        <p:attrNameLst>
                                          <p:attrName>style.visibility</p:attrName>
                                        </p:attrNameLst>
                                      </p:cBhvr>
                                      <p:to>
                                        <p:strVal val="visible"/>
                                      </p:to>
                                    </p:set>
                                    <p:animEffect transition="in" filter="blinds(horizontal)">
                                      <p:cBhvr>
                                        <p:cTn id="28" dur="500"/>
                                        <p:tgtEl>
                                          <p:spTgt spid="71689"/>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71690"/>
                                        </p:tgtEl>
                                        <p:attrNameLst>
                                          <p:attrName>style.visibility</p:attrName>
                                        </p:attrNameLst>
                                      </p:cBhvr>
                                      <p:to>
                                        <p:strVal val="visible"/>
                                      </p:to>
                                    </p:set>
                                    <p:animEffect transition="in" filter="wipe(down)">
                                      <p:cBhvr>
                                        <p:cTn id="33" dur="500"/>
                                        <p:tgtEl>
                                          <p:spTgt spid="71690"/>
                                        </p:tgtEl>
                                      </p:cBhvr>
                                    </p:animEffect>
                                  </p:childTnLst>
                                </p:cTn>
                              </p:par>
                            </p:childTnLst>
                          </p:cTn>
                        </p:par>
                        <p:par>
                          <p:cTn id="34" fill="hold" nodeType="afterGroup">
                            <p:stCondLst>
                              <p:cond delay="500"/>
                            </p:stCondLst>
                            <p:childTnLst>
                              <p:par>
                                <p:cTn id="35" presetID="2" presetClass="entr" presetSubtype="4" fill="hold" grpId="0" nodeType="afterEffect">
                                  <p:stCondLst>
                                    <p:cond delay="0"/>
                                  </p:stCondLst>
                                  <p:childTnLst>
                                    <p:set>
                                      <p:cBhvr>
                                        <p:cTn id="36" dur="1" fill="hold">
                                          <p:stCondLst>
                                            <p:cond delay="0"/>
                                          </p:stCondLst>
                                        </p:cTn>
                                        <p:tgtEl>
                                          <p:spTgt spid="71711"/>
                                        </p:tgtEl>
                                        <p:attrNameLst>
                                          <p:attrName>style.visibility</p:attrName>
                                        </p:attrNameLst>
                                      </p:cBhvr>
                                      <p:to>
                                        <p:strVal val="visible"/>
                                      </p:to>
                                    </p:set>
                                    <p:anim calcmode="lin" valueType="num">
                                      <p:cBhvr additive="base">
                                        <p:cTn id="37" dur="500" fill="hold"/>
                                        <p:tgtEl>
                                          <p:spTgt spid="71711"/>
                                        </p:tgtEl>
                                        <p:attrNameLst>
                                          <p:attrName>ppt_x</p:attrName>
                                        </p:attrNameLst>
                                      </p:cBhvr>
                                      <p:tavLst>
                                        <p:tav tm="0">
                                          <p:val>
                                            <p:strVal val="#ppt_x"/>
                                          </p:val>
                                        </p:tav>
                                        <p:tav tm="100000">
                                          <p:val>
                                            <p:strVal val="#ppt_x"/>
                                          </p:val>
                                        </p:tav>
                                      </p:tavLst>
                                    </p:anim>
                                    <p:anim calcmode="lin" valueType="num">
                                      <p:cBhvr additive="base">
                                        <p:cTn id="38" dur="500" fill="hold"/>
                                        <p:tgtEl>
                                          <p:spTgt spid="71711"/>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1691"/>
                                        </p:tgtEl>
                                        <p:attrNameLst>
                                          <p:attrName>style.visibility</p:attrName>
                                        </p:attrNameLst>
                                      </p:cBhvr>
                                      <p:to>
                                        <p:strVal val="visible"/>
                                      </p:to>
                                    </p:set>
                                    <p:anim calcmode="lin" valueType="num">
                                      <p:cBhvr additive="base">
                                        <p:cTn id="43" dur="500" fill="hold"/>
                                        <p:tgtEl>
                                          <p:spTgt spid="71691"/>
                                        </p:tgtEl>
                                        <p:attrNameLst>
                                          <p:attrName>ppt_x</p:attrName>
                                        </p:attrNameLst>
                                      </p:cBhvr>
                                      <p:tavLst>
                                        <p:tav tm="0">
                                          <p:val>
                                            <p:strVal val="#ppt_x"/>
                                          </p:val>
                                        </p:tav>
                                        <p:tav tm="100000">
                                          <p:val>
                                            <p:strVal val="#ppt_x"/>
                                          </p:val>
                                        </p:tav>
                                      </p:tavLst>
                                    </p:anim>
                                    <p:anim calcmode="lin" valueType="num">
                                      <p:cBhvr additive="base">
                                        <p:cTn id="44" dur="500" fill="hold"/>
                                        <p:tgtEl>
                                          <p:spTgt spid="71691"/>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1708"/>
                                        </p:tgtEl>
                                        <p:attrNameLst>
                                          <p:attrName>style.visibility</p:attrName>
                                        </p:attrNameLst>
                                      </p:cBhvr>
                                      <p:to>
                                        <p:strVal val="visible"/>
                                      </p:to>
                                    </p:set>
                                    <p:anim calcmode="lin" valueType="num">
                                      <p:cBhvr additive="base">
                                        <p:cTn id="49" dur="500" fill="hold"/>
                                        <p:tgtEl>
                                          <p:spTgt spid="71708"/>
                                        </p:tgtEl>
                                        <p:attrNameLst>
                                          <p:attrName>ppt_x</p:attrName>
                                        </p:attrNameLst>
                                      </p:cBhvr>
                                      <p:tavLst>
                                        <p:tav tm="0">
                                          <p:val>
                                            <p:strVal val="#ppt_x"/>
                                          </p:val>
                                        </p:tav>
                                        <p:tav tm="100000">
                                          <p:val>
                                            <p:strVal val="#ppt_x"/>
                                          </p:val>
                                        </p:tav>
                                      </p:tavLst>
                                    </p:anim>
                                    <p:anim calcmode="lin" valueType="num">
                                      <p:cBhvr additive="base">
                                        <p:cTn id="50" dur="500" fill="hold"/>
                                        <p:tgtEl>
                                          <p:spTgt spid="7170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71693"/>
                                        </p:tgtEl>
                                        <p:attrNameLst>
                                          <p:attrName>style.visibility</p:attrName>
                                        </p:attrNameLst>
                                      </p:cBhvr>
                                      <p:to>
                                        <p:strVal val="visible"/>
                                      </p:to>
                                    </p:set>
                                    <p:animEffect transition="in" filter="box(in)">
                                      <p:cBhvr>
                                        <p:cTn id="55" dur="500"/>
                                        <p:tgtEl>
                                          <p:spTgt spid="71693"/>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1" presetClass="entr" presetSubtype="0" fill="hold" grpId="0" nodeType="clickEffect">
                                  <p:stCondLst>
                                    <p:cond delay="0"/>
                                  </p:stCondLst>
                                  <p:childTnLst>
                                    <p:set>
                                      <p:cBhvr>
                                        <p:cTn id="59" dur="1" fill="hold">
                                          <p:stCondLst>
                                            <p:cond delay="499"/>
                                          </p:stCondLst>
                                        </p:cTn>
                                        <p:tgtEl>
                                          <p:spTgt spid="71694"/>
                                        </p:tgtEl>
                                        <p:attrNameLst>
                                          <p:attrName>style.visibility</p:attrName>
                                        </p:attrNameLst>
                                      </p:cBhvr>
                                      <p:to>
                                        <p:strVal val="visible"/>
                                      </p:to>
                                    </p:set>
                                  </p:childTnLst>
                                </p:cTn>
                              </p:par>
                            </p:childTnLst>
                          </p:cTn>
                        </p:par>
                      </p:childTnLst>
                    </p:cTn>
                  </p:par>
                  <p:par>
                    <p:cTn id="60" fill="hold" nodeType="clickPar">
                      <p:stCondLst>
                        <p:cond delay="indefinite"/>
                      </p:stCondLst>
                      <p:childTnLst>
                        <p:par>
                          <p:cTn id="61" fill="hold" nodeType="afterGroup">
                            <p:stCondLst>
                              <p:cond delay="0"/>
                            </p:stCondLst>
                            <p:childTnLst>
                              <p:par>
                                <p:cTn id="62" presetID="5" presetClass="entr" presetSubtype="10" fill="hold" grpId="0" nodeType="clickEffect">
                                  <p:stCondLst>
                                    <p:cond delay="0"/>
                                  </p:stCondLst>
                                  <p:childTnLst>
                                    <p:set>
                                      <p:cBhvr>
                                        <p:cTn id="63" dur="1" fill="hold">
                                          <p:stCondLst>
                                            <p:cond delay="0"/>
                                          </p:stCondLst>
                                        </p:cTn>
                                        <p:tgtEl>
                                          <p:spTgt spid="71695"/>
                                        </p:tgtEl>
                                        <p:attrNameLst>
                                          <p:attrName>style.visibility</p:attrName>
                                        </p:attrNameLst>
                                      </p:cBhvr>
                                      <p:to>
                                        <p:strVal val="visible"/>
                                      </p:to>
                                    </p:set>
                                    <p:animEffect transition="in" filter="checkerboard(across)">
                                      <p:cBhvr>
                                        <p:cTn id="64" dur="500"/>
                                        <p:tgtEl>
                                          <p:spTgt spid="71695"/>
                                        </p:tgtEl>
                                      </p:cBhvr>
                                    </p:animEffect>
                                  </p:childTnLst>
                                </p:cTn>
                              </p:par>
                            </p:childTnLst>
                          </p:cTn>
                        </p:par>
                        <p:par>
                          <p:cTn id="65" fill="hold" nodeType="afterGroup">
                            <p:stCondLst>
                              <p:cond delay="500"/>
                            </p:stCondLst>
                            <p:childTnLst>
                              <p:par>
                                <p:cTn id="66" presetID="1" presetClass="entr" presetSubtype="0" fill="hold" grpId="0" nodeType="afterEffect">
                                  <p:stCondLst>
                                    <p:cond delay="0"/>
                                  </p:stCondLst>
                                  <p:childTnLst>
                                    <p:set>
                                      <p:cBhvr>
                                        <p:cTn id="67" dur="1" fill="hold">
                                          <p:stCondLst>
                                            <p:cond delay="499"/>
                                          </p:stCondLst>
                                        </p:cTn>
                                        <p:tgtEl>
                                          <p:spTgt spid="71696"/>
                                        </p:tgtEl>
                                        <p:attrNameLst>
                                          <p:attrName>style.visibility</p:attrName>
                                        </p:attrNameLst>
                                      </p:cBhvr>
                                      <p:to>
                                        <p:strVal val="visible"/>
                                      </p:to>
                                    </p:set>
                                  </p:childTnLst>
                                </p:cTn>
                              </p:par>
                            </p:childTnLst>
                          </p:cTn>
                        </p:par>
                      </p:childTnLst>
                    </p:cTn>
                  </p:par>
                  <p:par>
                    <p:cTn id="68" fill="hold" nodeType="clickPar">
                      <p:stCondLst>
                        <p:cond delay="indefinite"/>
                      </p:stCondLst>
                      <p:childTnLst>
                        <p:par>
                          <p:cTn id="69" fill="hold" nodeType="afterGroup">
                            <p:stCondLst>
                              <p:cond delay="0"/>
                            </p:stCondLst>
                            <p:childTnLst>
                              <p:par>
                                <p:cTn id="70" presetID="4" presetClass="entr" presetSubtype="16" fill="hold" grpId="0" nodeType="clickEffect">
                                  <p:stCondLst>
                                    <p:cond delay="0"/>
                                  </p:stCondLst>
                                  <p:childTnLst>
                                    <p:set>
                                      <p:cBhvr>
                                        <p:cTn id="71" dur="1" fill="hold">
                                          <p:stCondLst>
                                            <p:cond delay="0"/>
                                          </p:stCondLst>
                                        </p:cTn>
                                        <p:tgtEl>
                                          <p:spTgt spid="71697"/>
                                        </p:tgtEl>
                                        <p:attrNameLst>
                                          <p:attrName>style.visibility</p:attrName>
                                        </p:attrNameLst>
                                      </p:cBhvr>
                                      <p:to>
                                        <p:strVal val="visible"/>
                                      </p:to>
                                    </p:set>
                                    <p:animEffect transition="in" filter="box(in)">
                                      <p:cBhvr>
                                        <p:cTn id="72" dur="500"/>
                                        <p:tgtEl>
                                          <p:spTgt spid="71697"/>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4" presetClass="entr" presetSubtype="16" fill="hold" grpId="0" nodeType="clickEffect">
                                  <p:stCondLst>
                                    <p:cond delay="0"/>
                                  </p:stCondLst>
                                  <p:childTnLst>
                                    <p:set>
                                      <p:cBhvr>
                                        <p:cTn id="76" dur="1" fill="hold">
                                          <p:stCondLst>
                                            <p:cond delay="0"/>
                                          </p:stCondLst>
                                        </p:cTn>
                                        <p:tgtEl>
                                          <p:spTgt spid="71698"/>
                                        </p:tgtEl>
                                        <p:attrNameLst>
                                          <p:attrName>style.visibility</p:attrName>
                                        </p:attrNameLst>
                                      </p:cBhvr>
                                      <p:to>
                                        <p:strVal val="visible"/>
                                      </p:to>
                                    </p:set>
                                    <p:animEffect transition="in" filter="box(in)">
                                      <p:cBhvr>
                                        <p:cTn id="77" dur="500"/>
                                        <p:tgtEl>
                                          <p:spTgt spid="71698"/>
                                        </p:tgtEl>
                                      </p:cBhvr>
                                    </p:animEffect>
                                  </p:childTnLst>
                                </p:cTn>
                              </p:par>
                            </p:childTnLst>
                          </p:cTn>
                        </p:par>
                        <p:par>
                          <p:cTn id="78" fill="hold" nodeType="afterGroup">
                            <p:stCondLst>
                              <p:cond delay="500"/>
                            </p:stCondLst>
                            <p:childTnLst>
                              <p:par>
                                <p:cTn id="79" presetID="2" presetClass="entr" presetSubtype="4" fill="hold" grpId="0" nodeType="afterEffect">
                                  <p:stCondLst>
                                    <p:cond delay="0"/>
                                  </p:stCondLst>
                                  <p:childTnLst>
                                    <p:set>
                                      <p:cBhvr>
                                        <p:cTn id="80" dur="1" fill="hold">
                                          <p:stCondLst>
                                            <p:cond delay="0"/>
                                          </p:stCondLst>
                                        </p:cTn>
                                        <p:tgtEl>
                                          <p:spTgt spid="71712"/>
                                        </p:tgtEl>
                                        <p:attrNameLst>
                                          <p:attrName>style.visibility</p:attrName>
                                        </p:attrNameLst>
                                      </p:cBhvr>
                                      <p:to>
                                        <p:strVal val="visible"/>
                                      </p:to>
                                    </p:set>
                                    <p:anim calcmode="lin" valueType="num">
                                      <p:cBhvr additive="base">
                                        <p:cTn id="81" dur="500" fill="hold"/>
                                        <p:tgtEl>
                                          <p:spTgt spid="71712"/>
                                        </p:tgtEl>
                                        <p:attrNameLst>
                                          <p:attrName>ppt_x</p:attrName>
                                        </p:attrNameLst>
                                      </p:cBhvr>
                                      <p:tavLst>
                                        <p:tav tm="0">
                                          <p:val>
                                            <p:strVal val="#ppt_x"/>
                                          </p:val>
                                        </p:tav>
                                        <p:tav tm="100000">
                                          <p:val>
                                            <p:strVal val="#ppt_x"/>
                                          </p:val>
                                        </p:tav>
                                      </p:tavLst>
                                    </p:anim>
                                    <p:anim calcmode="lin" valueType="num">
                                      <p:cBhvr additive="base">
                                        <p:cTn id="82" dur="500" fill="hold"/>
                                        <p:tgtEl>
                                          <p:spTgt spid="71712"/>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nodeType="afterGroup">
                            <p:stCondLst>
                              <p:cond delay="0"/>
                            </p:stCondLst>
                            <p:childTnLst>
                              <p:par>
                                <p:cTn id="85" presetID="4" presetClass="entr" presetSubtype="16" fill="hold" grpId="0" nodeType="clickEffect">
                                  <p:stCondLst>
                                    <p:cond delay="0"/>
                                  </p:stCondLst>
                                  <p:childTnLst>
                                    <p:set>
                                      <p:cBhvr>
                                        <p:cTn id="86" dur="1" fill="hold">
                                          <p:stCondLst>
                                            <p:cond delay="0"/>
                                          </p:stCondLst>
                                        </p:cTn>
                                        <p:tgtEl>
                                          <p:spTgt spid="71699"/>
                                        </p:tgtEl>
                                        <p:attrNameLst>
                                          <p:attrName>style.visibility</p:attrName>
                                        </p:attrNameLst>
                                      </p:cBhvr>
                                      <p:to>
                                        <p:strVal val="visible"/>
                                      </p:to>
                                    </p:set>
                                    <p:animEffect transition="in" filter="box(in)">
                                      <p:cBhvr>
                                        <p:cTn id="87" dur="500"/>
                                        <p:tgtEl>
                                          <p:spTgt spid="71699"/>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2" presetClass="entr" presetSubtype="8" fill="hold" grpId="0" nodeType="clickEffect">
                                  <p:stCondLst>
                                    <p:cond delay="0"/>
                                  </p:stCondLst>
                                  <p:childTnLst>
                                    <p:set>
                                      <p:cBhvr>
                                        <p:cTn id="91" dur="1" fill="hold">
                                          <p:stCondLst>
                                            <p:cond delay="0"/>
                                          </p:stCondLst>
                                        </p:cTn>
                                        <p:tgtEl>
                                          <p:spTgt spid="71709"/>
                                        </p:tgtEl>
                                        <p:attrNameLst>
                                          <p:attrName>style.visibility</p:attrName>
                                        </p:attrNameLst>
                                      </p:cBhvr>
                                      <p:to>
                                        <p:strVal val="visible"/>
                                      </p:to>
                                    </p:set>
                                    <p:anim calcmode="lin" valueType="num">
                                      <p:cBhvr additive="base">
                                        <p:cTn id="92" dur="500" fill="hold"/>
                                        <p:tgtEl>
                                          <p:spTgt spid="71709"/>
                                        </p:tgtEl>
                                        <p:attrNameLst>
                                          <p:attrName>ppt_x</p:attrName>
                                        </p:attrNameLst>
                                      </p:cBhvr>
                                      <p:tavLst>
                                        <p:tav tm="0">
                                          <p:val>
                                            <p:strVal val="0-#ppt_w/2"/>
                                          </p:val>
                                        </p:tav>
                                        <p:tav tm="100000">
                                          <p:val>
                                            <p:strVal val="#ppt_x"/>
                                          </p:val>
                                        </p:tav>
                                      </p:tavLst>
                                    </p:anim>
                                    <p:anim calcmode="lin" valueType="num">
                                      <p:cBhvr additive="base">
                                        <p:cTn id="93" dur="500" fill="hold"/>
                                        <p:tgtEl>
                                          <p:spTgt spid="71709"/>
                                        </p:tgtEl>
                                        <p:attrNameLst>
                                          <p:attrName>ppt_y</p:attrName>
                                        </p:attrNameLst>
                                      </p:cBhvr>
                                      <p:tavLst>
                                        <p:tav tm="0">
                                          <p:val>
                                            <p:strVal val="#ppt_y"/>
                                          </p:val>
                                        </p:tav>
                                        <p:tav tm="100000">
                                          <p:val>
                                            <p:strVal val="#ppt_y"/>
                                          </p:val>
                                        </p:tav>
                                      </p:tavLst>
                                    </p:anim>
                                  </p:childTnLst>
                                </p:cTn>
                              </p:par>
                            </p:childTnLst>
                          </p:cTn>
                        </p:par>
                      </p:childTnLst>
                    </p:cTn>
                  </p:par>
                  <p:par>
                    <p:cTn id="94" fill="hold" nodeType="clickPar">
                      <p:stCondLst>
                        <p:cond delay="indefinite"/>
                      </p:stCondLst>
                      <p:childTnLst>
                        <p:par>
                          <p:cTn id="95" fill="hold" nodeType="afterGroup">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71701"/>
                                        </p:tgtEl>
                                        <p:attrNameLst>
                                          <p:attrName>style.visibility</p:attrName>
                                        </p:attrNameLst>
                                      </p:cBhvr>
                                      <p:to>
                                        <p:strVal val="visible"/>
                                      </p:to>
                                    </p:set>
                                    <p:animEffect transition="in" filter="wipe(down)">
                                      <p:cBhvr>
                                        <p:cTn id="98" dur="500"/>
                                        <p:tgtEl>
                                          <p:spTgt spid="71701"/>
                                        </p:tgtEl>
                                      </p:cBhvr>
                                    </p:animEffect>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71702"/>
                                        </p:tgtEl>
                                        <p:attrNameLst>
                                          <p:attrName>style.visibility</p:attrName>
                                        </p:attrNameLst>
                                      </p:cBhvr>
                                      <p:to>
                                        <p:strVal val="visible"/>
                                      </p:to>
                                    </p:set>
                                    <p:anim calcmode="lin" valueType="num">
                                      <p:cBhvr additive="base">
                                        <p:cTn id="103" dur="500" fill="hold"/>
                                        <p:tgtEl>
                                          <p:spTgt spid="71702"/>
                                        </p:tgtEl>
                                        <p:attrNameLst>
                                          <p:attrName>ppt_x</p:attrName>
                                        </p:attrNameLst>
                                      </p:cBhvr>
                                      <p:tavLst>
                                        <p:tav tm="0">
                                          <p:val>
                                            <p:strVal val="#ppt_x"/>
                                          </p:val>
                                        </p:tav>
                                        <p:tav tm="100000">
                                          <p:val>
                                            <p:strVal val="#ppt_x"/>
                                          </p:val>
                                        </p:tav>
                                      </p:tavLst>
                                    </p:anim>
                                    <p:anim calcmode="lin" valueType="num">
                                      <p:cBhvr additive="base">
                                        <p:cTn id="104" dur="500" fill="hold"/>
                                        <p:tgtEl>
                                          <p:spTgt spid="71702"/>
                                        </p:tgtEl>
                                        <p:attrNameLst>
                                          <p:attrName>ppt_y</p:attrName>
                                        </p:attrNameLst>
                                      </p:cBhvr>
                                      <p:tavLst>
                                        <p:tav tm="0">
                                          <p:val>
                                            <p:strVal val="1+#ppt_h/2"/>
                                          </p:val>
                                        </p:tav>
                                        <p:tav tm="100000">
                                          <p:val>
                                            <p:strVal val="#ppt_y"/>
                                          </p:val>
                                        </p:tav>
                                      </p:tavLst>
                                    </p:anim>
                                  </p:childTnLst>
                                </p:cTn>
                              </p:par>
                            </p:childTnLst>
                          </p:cTn>
                        </p:par>
                        <p:par>
                          <p:cTn id="105" fill="hold" nodeType="afterGroup">
                            <p:stCondLst>
                              <p:cond delay="500"/>
                            </p:stCondLst>
                            <p:childTnLst>
                              <p:par>
                                <p:cTn id="106" presetID="1" presetClass="entr" presetSubtype="0" fill="hold" grpId="0" nodeType="afterEffect">
                                  <p:stCondLst>
                                    <p:cond delay="0"/>
                                  </p:stCondLst>
                                  <p:childTnLst>
                                    <p:set>
                                      <p:cBhvr>
                                        <p:cTn id="107" dur="1" fill="hold">
                                          <p:stCondLst>
                                            <p:cond delay="499"/>
                                          </p:stCondLst>
                                        </p:cTn>
                                        <p:tgtEl>
                                          <p:spTgt spid="71703"/>
                                        </p:tgtEl>
                                        <p:attrNameLst>
                                          <p:attrName>style.visibility</p:attrName>
                                        </p:attrNameLst>
                                      </p:cBhvr>
                                      <p:to>
                                        <p:strVal val="visible"/>
                                      </p:to>
                                    </p:set>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2" presetClass="entr" presetSubtype="4" fill="hold" grpId="0" nodeType="clickEffect">
                                  <p:stCondLst>
                                    <p:cond delay="0"/>
                                  </p:stCondLst>
                                  <p:childTnLst>
                                    <p:set>
                                      <p:cBhvr>
                                        <p:cTn id="111" dur="1" fill="hold">
                                          <p:stCondLst>
                                            <p:cond delay="0"/>
                                          </p:stCondLst>
                                        </p:cTn>
                                        <p:tgtEl>
                                          <p:spTgt spid="71704"/>
                                        </p:tgtEl>
                                        <p:attrNameLst>
                                          <p:attrName>style.visibility</p:attrName>
                                        </p:attrNameLst>
                                      </p:cBhvr>
                                      <p:to>
                                        <p:strVal val="visible"/>
                                      </p:to>
                                    </p:set>
                                    <p:anim calcmode="lin" valueType="num">
                                      <p:cBhvr additive="base">
                                        <p:cTn id="112" dur="500" fill="hold"/>
                                        <p:tgtEl>
                                          <p:spTgt spid="71704"/>
                                        </p:tgtEl>
                                        <p:attrNameLst>
                                          <p:attrName>ppt_x</p:attrName>
                                        </p:attrNameLst>
                                      </p:cBhvr>
                                      <p:tavLst>
                                        <p:tav tm="0">
                                          <p:val>
                                            <p:strVal val="#ppt_x"/>
                                          </p:val>
                                        </p:tav>
                                        <p:tav tm="100000">
                                          <p:val>
                                            <p:strVal val="#ppt_x"/>
                                          </p:val>
                                        </p:tav>
                                      </p:tavLst>
                                    </p:anim>
                                    <p:anim calcmode="lin" valueType="num">
                                      <p:cBhvr additive="base">
                                        <p:cTn id="113" dur="500" fill="hold"/>
                                        <p:tgtEl>
                                          <p:spTgt spid="71704"/>
                                        </p:tgtEl>
                                        <p:attrNameLst>
                                          <p:attrName>ppt_y</p:attrName>
                                        </p:attrNameLst>
                                      </p:cBhvr>
                                      <p:tavLst>
                                        <p:tav tm="0">
                                          <p:val>
                                            <p:strVal val="1+#ppt_h/2"/>
                                          </p:val>
                                        </p:tav>
                                        <p:tav tm="100000">
                                          <p:val>
                                            <p:strVal val="#ppt_y"/>
                                          </p:val>
                                        </p:tav>
                                      </p:tavLst>
                                    </p:anim>
                                  </p:childTnLst>
                                </p:cTn>
                              </p:par>
                            </p:childTnLst>
                          </p:cTn>
                        </p:par>
                      </p:childTnLst>
                    </p:cTn>
                  </p:par>
                  <p:par>
                    <p:cTn id="114" fill="hold" nodeType="clickPar">
                      <p:stCondLst>
                        <p:cond delay="indefinite"/>
                      </p:stCondLst>
                      <p:childTnLst>
                        <p:par>
                          <p:cTn id="115" fill="hold" nodeType="afterGroup">
                            <p:stCondLst>
                              <p:cond delay="0"/>
                            </p:stCondLst>
                            <p:childTnLst>
                              <p:par>
                                <p:cTn id="116" presetID="22" presetClass="entr" presetSubtype="4" fill="hold" grpId="0" nodeType="clickEffect">
                                  <p:stCondLst>
                                    <p:cond delay="0"/>
                                  </p:stCondLst>
                                  <p:childTnLst>
                                    <p:set>
                                      <p:cBhvr>
                                        <p:cTn id="117" dur="1" fill="hold">
                                          <p:stCondLst>
                                            <p:cond delay="0"/>
                                          </p:stCondLst>
                                        </p:cTn>
                                        <p:tgtEl>
                                          <p:spTgt spid="71705"/>
                                        </p:tgtEl>
                                        <p:attrNameLst>
                                          <p:attrName>style.visibility</p:attrName>
                                        </p:attrNameLst>
                                      </p:cBhvr>
                                      <p:to>
                                        <p:strVal val="visible"/>
                                      </p:to>
                                    </p:set>
                                    <p:animEffect transition="in" filter="wipe(down)">
                                      <p:cBhvr>
                                        <p:cTn id="118" dur="500"/>
                                        <p:tgtEl>
                                          <p:spTgt spid="71705"/>
                                        </p:tgtEl>
                                      </p:cBhvr>
                                    </p:animEffect>
                                  </p:childTnLst>
                                </p:cTn>
                              </p:par>
                            </p:childTnLst>
                          </p:cTn>
                        </p:par>
                        <p:par>
                          <p:cTn id="119" fill="hold" nodeType="afterGroup">
                            <p:stCondLst>
                              <p:cond delay="500"/>
                            </p:stCondLst>
                            <p:childTnLst>
                              <p:par>
                                <p:cTn id="120" presetID="21" presetClass="entr" presetSubtype="4" fill="hold" grpId="0" nodeType="afterEffect">
                                  <p:stCondLst>
                                    <p:cond delay="0"/>
                                  </p:stCondLst>
                                  <p:childTnLst>
                                    <p:set>
                                      <p:cBhvr>
                                        <p:cTn id="121" dur="1" fill="hold">
                                          <p:stCondLst>
                                            <p:cond delay="0"/>
                                          </p:stCondLst>
                                        </p:cTn>
                                        <p:tgtEl>
                                          <p:spTgt spid="71713"/>
                                        </p:tgtEl>
                                        <p:attrNameLst>
                                          <p:attrName>style.visibility</p:attrName>
                                        </p:attrNameLst>
                                      </p:cBhvr>
                                      <p:to>
                                        <p:strVal val="visible"/>
                                      </p:to>
                                    </p:set>
                                    <p:animEffect transition="in" filter="wheel(4)">
                                      <p:cBhvr>
                                        <p:cTn id="122" dur="500"/>
                                        <p:tgtEl>
                                          <p:spTgt spid="71713"/>
                                        </p:tgtEl>
                                      </p:cBhvr>
                                    </p:animEffect>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71706"/>
                                        </p:tgtEl>
                                        <p:attrNameLst>
                                          <p:attrName>style.visibility</p:attrName>
                                        </p:attrNameLst>
                                      </p:cBhvr>
                                      <p:to>
                                        <p:strVal val="visible"/>
                                      </p:to>
                                    </p:set>
                                    <p:anim calcmode="lin" valueType="num">
                                      <p:cBhvr additive="base">
                                        <p:cTn id="127" dur="500" fill="hold"/>
                                        <p:tgtEl>
                                          <p:spTgt spid="71706"/>
                                        </p:tgtEl>
                                        <p:attrNameLst>
                                          <p:attrName>ppt_x</p:attrName>
                                        </p:attrNameLst>
                                      </p:cBhvr>
                                      <p:tavLst>
                                        <p:tav tm="0">
                                          <p:val>
                                            <p:strVal val="#ppt_x"/>
                                          </p:val>
                                        </p:tav>
                                        <p:tav tm="100000">
                                          <p:val>
                                            <p:strVal val="#ppt_x"/>
                                          </p:val>
                                        </p:tav>
                                      </p:tavLst>
                                    </p:anim>
                                    <p:anim calcmode="lin" valueType="num">
                                      <p:cBhvr additive="base">
                                        <p:cTn id="128" dur="500" fill="hold"/>
                                        <p:tgtEl>
                                          <p:spTgt spid="71706"/>
                                        </p:tgtEl>
                                        <p:attrNameLst>
                                          <p:attrName>ppt_y</p:attrName>
                                        </p:attrNameLst>
                                      </p:cBhvr>
                                      <p:tavLst>
                                        <p:tav tm="0">
                                          <p:val>
                                            <p:strVal val="1+#ppt_h/2"/>
                                          </p:val>
                                        </p:tav>
                                        <p:tav tm="100000">
                                          <p:val>
                                            <p:strVal val="#ppt_y"/>
                                          </p:val>
                                        </p:tav>
                                      </p:tavLst>
                                    </p:anim>
                                  </p:childTnLst>
                                </p:cTn>
                              </p:par>
                            </p:childTnLst>
                          </p:cTn>
                        </p:par>
                      </p:childTnLst>
                    </p:cTn>
                  </p:par>
                  <p:par>
                    <p:cTn id="129" fill="hold" nodeType="clickPar">
                      <p:stCondLst>
                        <p:cond delay="indefinite"/>
                      </p:stCondLst>
                      <p:childTnLst>
                        <p:par>
                          <p:cTn id="130" fill="hold" nodeType="afterGroup">
                            <p:stCondLst>
                              <p:cond delay="0"/>
                            </p:stCondLst>
                            <p:childTnLst>
                              <p:par>
                                <p:cTn id="131" presetID="3" presetClass="entr" presetSubtype="10" fill="hold" grpId="1" nodeType="clickEffect">
                                  <p:stCondLst>
                                    <p:cond delay="0"/>
                                  </p:stCondLst>
                                  <p:childTnLst>
                                    <p:set>
                                      <p:cBhvr>
                                        <p:cTn id="132" dur="1" fill="hold">
                                          <p:stCondLst>
                                            <p:cond delay="0"/>
                                          </p:stCondLst>
                                        </p:cTn>
                                        <p:tgtEl>
                                          <p:spTgt spid="71689"/>
                                        </p:tgtEl>
                                        <p:attrNameLst>
                                          <p:attrName>style.visibility</p:attrName>
                                        </p:attrNameLst>
                                      </p:cBhvr>
                                      <p:to>
                                        <p:strVal val="visible"/>
                                      </p:to>
                                    </p:set>
                                    <p:animEffect transition="in" filter="blinds(horizontal)">
                                      <p:cBhvr>
                                        <p:cTn id="133" dur="500"/>
                                        <p:tgtEl>
                                          <p:spTgt spid="716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6" grpId="0"/>
      <p:bldP spid="71687" grpId="0"/>
      <p:bldP spid="71689" grpId="0"/>
      <p:bldP spid="71689" grpId="1"/>
      <p:bldP spid="71690" grpId="0"/>
      <p:bldP spid="71691" grpId="0"/>
      <p:bldP spid="71693" grpId="0"/>
      <p:bldP spid="71694" grpId="0"/>
      <p:bldP spid="71695" grpId="0"/>
      <p:bldP spid="71696" grpId="0" animBg="1"/>
      <p:bldP spid="71697" grpId="0"/>
      <p:bldP spid="71698" grpId="0"/>
      <p:bldP spid="71699" grpId="0"/>
      <p:bldP spid="71701" grpId="0"/>
      <p:bldP spid="71702" grpId="0"/>
      <p:bldP spid="71703" grpId="0" animBg="1"/>
      <p:bldP spid="71704" grpId="0"/>
      <p:bldP spid="71705" grpId="0"/>
      <p:bldP spid="71706" grpId="0"/>
      <p:bldP spid="71708" grpId="0" animBg="1"/>
      <p:bldP spid="71709" grpId="0" animBg="1"/>
      <p:bldP spid="71710" grpId="0" animBg="1"/>
      <p:bldP spid="71711" grpId="0" animBg="1"/>
      <p:bldP spid="71712" grpId="0" animBg="1"/>
      <p:bldP spid="717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灯片编号占位符 5"/>
          <p:cNvSpPr>
            <a:spLocks noGrp="1"/>
          </p:cNvSpPr>
          <p:nvPr>
            <p:ph type="sldNum" sz="quarter" idx="12"/>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r"/>
            <a:fld id="{56AF6EB3-749C-4362-BFB1-FD735F3FD1B6}" type="slidenum">
              <a:rPr lang="en-US" altLang="zh-CN" sz="1200">
                <a:solidFill>
                  <a:schemeClr val="accent2"/>
                </a:solidFill>
              </a:rPr>
              <a:t>3</a:t>
            </a:fld>
            <a:endParaRPr lang="en-US" altLang="zh-CN" sz="1200">
              <a:solidFill>
                <a:schemeClr val="accent2"/>
              </a:solidFill>
            </a:endParaRPr>
          </a:p>
        </p:txBody>
      </p:sp>
      <p:sp>
        <p:nvSpPr>
          <p:cNvPr id="2" name="内容占位符 1"/>
          <p:cNvSpPr>
            <a:spLocks noGrp="1"/>
          </p:cNvSpPr>
          <p:nvPr>
            <p:ph idx="1"/>
          </p:nvPr>
        </p:nvSpPr>
        <p:spPr/>
        <p:txBody>
          <a:bodyPr/>
          <a:lstStyle/>
          <a:p>
            <a:endParaRPr lang="zh-CN" altLang="en-US"/>
          </a:p>
        </p:txBody>
      </p:sp>
      <p:sp>
        <p:nvSpPr>
          <p:cNvPr id="10242" name="Rectangle 2"/>
          <p:cNvSpPr>
            <a:spLocks noGrp="1"/>
          </p:cNvSpPr>
          <p:nvPr>
            <p:ph type="title"/>
          </p:nvPr>
        </p:nvSpPr>
        <p:spPr/>
        <p:txBody>
          <a:bodyPr wrap="square" lIns="91440" tIns="45720" rIns="91440" bIns="45720" anchor="b">
            <a:normAutofit fontScale="90000"/>
          </a:bodyPr>
          <a:lstStyle/>
          <a:p>
            <a:pPr eaLnBrk="1" hangingPunct="1"/>
            <a:r>
              <a:rPr lang="zh-CN" altLang="en-US" sz="4000"/>
              <a:t>预习反馈</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i="0" u="none" strike="noStrike" kern="0" cap="none" spc="0" normalizeH="0" baseline="0" noProof="0" smtClean="0">
                <a:ln>
                  <a:noFill/>
                </a:ln>
                <a:solidFill>
                  <a:schemeClr val="tx1"/>
                </a:solidFill>
                <a:effectLst>
                  <a:outerShdw blurRad="38100" dist="38100" dir="2700000" algn="tl">
                    <a:srgbClr val="C0C0C0"/>
                  </a:outerShdw>
                </a:effectLst>
                <a:uLnTx/>
                <a:uFillTx/>
                <a:latin typeface="隶书" pitchFamily="49" charset="-122"/>
                <a:ea typeface="隶书" pitchFamily="49" charset="-122"/>
              </a:rPr>
              <a:t>第七课</a:t>
            </a:r>
            <a:br>
              <a:rPr kumimoji="0" lang="zh-CN" altLang="en-US" sz="4800" i="0" u="none" strike="noStrike" kern="0" cap="none" spc="0" normalizeH="0" baseline="0" noProof="0" smtClean="0">
                <a:ln>
                  <a:noFill/>
                </a:ln>
                <a:solidFill>
                  <a:schemeClr val="tx1"/>
                </a:solidFill>
                <a:effectLst>
                  <a:outerShdw blurRad="38100" dist="38100" dir="2700000" algn="tl">
                    <a:srgbClr val="C0C0C0"/>
                  </a:outerShdw>
                </a:effectLst>
                <a:uLnTx/>
                <a:uFillTx/>
                <a:latin typeface="隶书" pitchFamily="49" charset="-122"/>
                <a:ea typeface="隶书" pitchFamily="49" charset="-122"/>
              </a:rPr>
            </a:br>
            <a:r>
              <a:rPr kumimoji="0" lang="zh-CN" altLang="en-US" sz="4800" i="0" u="none" strike="noStrike" kern="0" cap="none" spc="0" normalizeH="0" baseline="0" noProof="0" smtClean="0">
                <a:ln>
                  <a:noFill/>
                </a:ln>
                <a:solidFill>
                  <a:schemeClr val="tx1"/>
                </a:solidFill>
                <a:effectLst>
                  <a:outerShdw blurRad="38100" dist="38100" dir="2700000" algn="tl">
                    <a:srgbClr val="C0C0C0"/>
                  </a:outerShdw>
                </a:effectLst>
                <a:uLnTx/>
                <a:uFillTx/>
                <a:latin typeface="隶书" pitchFamily="49" charset="-122"/>
                <a:ea typeface="隶书" pitchFamily="49" charset="-122"/>
              </a:rPr>
              <a:t>记念刘和珍君</a:t>
            </a:r>
            <a:br>
              <a:rPr kumimoji="0" lang="zh-CN" altLang="en-US" sz="4800" i="0" u="none" strike="noStrike" kern="0" cap="none" spc="0" normalizeH="0" baseline="0" noProof="0" smtClean="0">
                <a:ln>
                  <a:noFill/>
                </a:ln>
                <a:solidFill>
                  <a:schemeClr val="tx1"/>
                </a:solidFill>
                <a:effectLst>
                  <a:outerShdw blurRad="38100" dist="38100" dir="2700000" algn="tl">
                    <a:srgbClr val="C0C0C0"/>
                  </a:outerShdw>
                </a:effectLst>
                <a:uLnTx/>
                <a:uFillTx/>
                <a:latin typeface="隶书" pitchFamily="49" charset="-122"/>
                <a:ea typeface="隶书" pitchFamily="49" charset="-122"/>
              </a:rPr>
            </a:br>
            <a:r>
              <a:rPr kumimoji="0" lang="zh-CN" altLang="en-US" sz="4800" i="0" u="none" strike="noStrike" kern="0" cap="none" spc="0" normalizeH="0" baseline="0" noProof="0" smtClean="0">
                <a:ln>
                  <a:noFill/>
                </a:ln>
                <a:solidFill>
                  <a:schemeClr val="tx1"/>
                </a:solidFill>
                <a:effectLst>
                  <a:outerShdw blurRad="38100" dist="38100" dir="2700000" algn="tl">
                    <a:srgbClr val="C0C0C0"/>
                  </a:outerShdw>
                </a:effectLst>
                <a:uLnTx/>
                <a:uFillTx/>
                <a:latin typeface="隶书" pitchFamily="49" charset="-122"/>
                <a:ea typeface="隶书" pitchFamily="49" charset="-122"/>
              </a:rPr>
              <a:t>（第二课时）</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灯片编号占位符 5"/>
          <p:cNvSpPr>
            <a:spLocks noGrp="1"/>
          </p:cNvSpPr>
          <p:nvPr>
            <p:ph type="sldNum" sz="quarter" idx="12"/>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r"/>
            <a:fld id="{A61233F4-0322-4D40-8CEA-EC19E6B0D202}" type="slidenum">
              <a:rPr lang="en-US" altLang="zh-CN" sz="1200">
                <a:solidFill>
                  <a:schemeClr val="accent2"/>
                </a:solidFill>
              </a:rPr>
              <a:t>31</a:t>
            </a:fld>
            <a:endParaRPr lang="en-US" altLang="zh-CN" sz="1200">
              <a:solidFill>
                <a:schemeClr val="accent2"/>
              </a:solidFill>
            </a:endParaRPr>
          </a:p>
        </p:txBody>
      </p:sp>
      <p:sp>
        <p:nvSpPr>
          <p:cNvPr id="9218" name="Rectangle 2"/>
          <p:cNvSpPr>
            <a:spLocks noGrp="1"/>
          </p:cNvSpPr>
          <p:nvPr>
            <p:ph type="title"/>
          </p:nvPr>
        </p:nvSpPr>
        <p:spPr/>
        <p:txBody>
          <a:bodyPr wrap="square" lIns="91440" tIns="45720" rIns="91440" bIns="45720" anchor="b">
            <a:normAutofit fontScale="90000"/>
          </a:bodyPr>
          <a:lstStyle/>
          <a:p>
            <a:pPr eaLnBrk="1" hangingPunct="1"/>
            <a:r>
              <a:rPr lang="zh-CN" altLang="en-US" sz="5400"/>
              <a:t>教学目标</a:t>
            </a:r>
          </a:p>
        </p:txBody>
      </p:sp>
      <p:sp>
        <p:nvSpPr>
          <p:cNvPr id="9219" name="Rectangle 3"/>
          <p:cNvSpPr>
            <a:spLocks noGrp="1"/>
          </p:cNvSpPr>
          <p:nvPr>
            <p:ph idx="1"/>
          </p:nvPr>
        </p:nvSpPr>
        <p:spPr/>
        <p:txBody>
          <a:bodyPr wrap="square" lIns="91440" tIns="45720" rIns="91440" bIns="45720" anchor="t">
            <a:normAutofit fontScale="77500" lnSpcReduction="20000"/>
          </a:bodyPr>
          <a:lstStyle/>
          <a:p>
            <a:r>
              <a:rPr lang="zh-CN" altLang="zh-CN" sz="2800" smtClean="0"/>
              <a:t>知识与技能：</a:t>
            </a:r>
          </a:p>
          <a:p>
            <a:r>
              <a:rPr lang="zh-CN" altLang="zh-CN" sz="2800" smtClean="0"/>
              <a:t>1、品味理解文中的关键语句，理清文章思路及感情脉络。</a:t>
            </a:r>
          </a:p>
          <a:p>
            <a:r>
              <a:rPr lang="zh-CN" altLang="zh-CN" sz="2800" smtClean="0"/>
              <a:t>2、分析文中提到的几类型人以及作者对他们的情感态度，并明确作者对徒手请愿教训和意义的认识，进而理解文章的主题。</a:t>
            </a:r>
          </a:p>
          <a:p>
            <a:r>
              <a:rPr lang="zh-CN" altLang="zh-CN" sz="2800" smtClean="0"/>
              <a:t>过程与方法：</a:t>
            </a:r>
          </a:p>
          <a:p>
            <a:r>
              <a:rPr lang="zh-CN" altLang="zh-CN" sz="2800" smtClean="0"/>
              <a:t>1、小组讨论，学生代表展示成果，教师适时进行引导总结。</a:t>
            </a:r>
          </a:p>
          <a:p>
            <a:r>
              <a:rPr lang="zh-CN" altLang="zh-CN" sz="2800" smtClean="0"/>
              <a:t> 情感、态度和价值观：</a:t>
            </a:r>
          </a:p>
          <a:p>
            <a:r>
              <a:rPr lang="zh-CN" altLang="zh-CN" sz="2800" smtClean="0"/>
              <a:t>1、提高通过分析关键语句感悟作者情感进而理解文章主题的能力。</a:t>
            </a:r>
          </a:p>
          <a:p>
            <a:r>
              <a:rPr lang="zh-CN" altLang="zh-CN" sz="2800" smtClean="0"/>
              <a:t>2、学习革命青年为革命甘于牺牲的崇高精神，增强民族自尊心和自信心。</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chor="t">
            <a:normAutofit fontScale="85000" lnSpcReduction="20000"/>
          </a:bodyPr>
          <a:lstStyle/>
          <a:p>
            <a:pPr>
              <a:lnSpc>
                <a:spcPct val="100000"/>
              </a:lnSpc>
            </a:pPr>
            <a:endParaRPr lang="en-US" altLang="zh-CN" sz="3600" smtClean="0">
              <a:latin typeface="宋体" panose="02010600030101010101" pitchFamily="2" charset="-122"/>
              <a:ea typeface="+mn-ea"/>
              <a:cs typeface="+mn-cs"/>
            </a:endParaRPr>
          </a:p>
          <a:p>
            <a:pPr>
              <a:lnSpc>
                <a:spcPct val="100000"/>
              </a:lnSpc>
            </a:pPr>
            <a:r>
              <a:rPr lang="en-US" altLang="zh-CN" sz="3600" smtClean="0">
                <a:latin typeface="宋体" panose="02010600030101010101" pitchFamily="2" charset="-122"/>
                <a:ea typeface="+mn-ea"/>
                <a:cs typeface="+mn-cs"/>
              </a:rPr>
              <a:t>1.而此后几个所谓文人学者的阴险的论调，尤使我觉得悲哀。我已经出离愤怒了。我将深味这非人间的浓黑的悲凉；以我的最大哀痛显示于非人间，使它们快意于我的苦痛，就将这作为后死者的菲薄的祭品，奉献于逝者的灵前。</a:t>
            </a:r>
          </a:p>
          <a:p>
            <a:pPr>
              <a:lnSpc>
                <a:spcPct val="100000"/>
              </a:lnSpc>
            </a:pPr>
            <a:r>
              <a:rPr lang="en-US" altLang="zh-CN" sz="3600" smtClean="0">
                <a:latin typeface="宋体" panose="02010600030101010101" pitchFamily="2" charset="-122"/>
                <a:ea typeface="+mn-ea"/>
                <a:cs typeface="+mn-cs"/>
              </a:rPr>
              <a:t>明确：浓黑的悲凉：化抽象为形象，使“悲凉”可感可触可视，且是极度的悲凉。 快意：亲者痛，仇者快 。警告反动派别高兴得太早，血债必将血偿！ 菲薄的祭品：未能以更好的方式悼念死者，深感歉意。 </a:t>
            </a:r>
          </a:p>
        </p:txBody>
      </p:sp>
      <p:sp>
        <p:nvSpPr>
          <p:cNvPr id="25602" name="标题 3"/>
          <p:cNvSpPr>
            <a:spLocks noGrp="1"/>
          </p:cNvSpPr>
          <p:nvPr>
            <p:ph type="title"/>
          </p:nvPr>
        </p:nvSpPr>
        <p:spPr/>
        <p:txBody>
          <a:bodyPr anchor="b">
            <a:normAutofit fontScale="90000"/>
          </a:bodyPr>
          <a:lstStyle/>
          <a:p>
            <a:r>
              <a:rPr lang="zh-CN" altLang="zh-CN" sz="4000" smtClean="0"/>
              <a:t>文本研读，理解关键语句的含义</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chor="t">
            <a:normAutofit fontScale="92500" lnSpcReduction="10000"/>
          </a:bodyPr>
          <a:lstStyle/>
          <a:p>
            <a:r>
              <a:rPr lang="en-US" altLang="zh-CN" sz="3600" smtClean="0"/>
              <a:t/>
            </a:r>
            <a:br>
              <a:rPr lang="en-US" altLang="zh-CN" sz="3600" smtClean="0"/>
            </a:br>
            <a:r>
              <a:rPr lang="en-US" altLang="zh-CN" sz="3600" smtClean="0"/>
              <a:t>明确：“直面”中的“面”是动词，面对的意思；“正视”，正眼看，不回避。“哀痛者”、“幸福者”分别为“以……为哀痛”的人和“以……为幸福”的人。“哀痛者”和“幸福者”都是指刘和珍等革命青年。她们以社会的黑暗和民族的苦难为哀痛，以自己能够为光明的到来而奋斗牺牲为幸福。</a:t>
            </a:r>
          </a:p>
        </p:txBody>
      </p:sp>
      <p:sp>
        <p:nvSpPr>
          <p:cNvPr id="5" name="TextBox 4"/>
          <p:cNvSpPr txBox="1"/>
          <p:nvPr/>
        </p:nvSpPr>
        <p:spPr>
          <a:xfrm>
            <a:off x="427037" y="954087"/>
            <a:ext cx="10668000" cy="1066800"/>
          </a:xfrm>
          <a:prstGeom prst="rect">
            <a:avLst/>
          </a:prstGeom>
          <a:noFill/>
        </p:spPr>
        <p:txBody>
          <a:bodyPr wrap="square" rtlCol="0">
            <a:spAutoFit/>
          </a:bodyPr>
          <a:lstStyle/>
          <a:p>
            <a:r>
              <a:rPr lang="en-US" altLang="zh-CN" sz="3200" b="1" smtClean="0">
                <a:latin typeface="+mn-ea"/>
                <a:ea typeface="+mn-ea"/>
              </a:rPr>
              <a:t>2、真的猛士，敢于直面惨淡的人生，敢于正视淋漓的鲜血。这是怎样的哀痛者和幸福者？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chor="t">
            <a:normAutofit fontScale="70000" lnSpcReduction="20000"/>
          </a:bodyPr>
          <a:lstStyle/>
          <a:p>
            <a:r>
              <a:rPr lang="en-US" altLang="zh-CN" sz="3200" smtClean="0">
                <a:latin typeface="+mn-ea"/>
              </a:rPr>
              <a:t>3、惨象，已使我目不忍视了；流言，尤使我耳不忍闻。我还有什么话可说呢？我懂得衰亡民族之所以默无声息的缘由了。沉默呵，沉默呵！不在沉默中爆发，就在沉默中灭亡。</a:t>
            </a:r>
          </a:p>
          <a:p>
            <a:r>
              <a:rPr lang="en-US" altLang="zh-CN" sz="3200" smtClean="0">
                <a:latin typeface="+mn-ea"/>
              </a:rPr>
              <a:t>明确：“惨象”，即大屠杀，足见反动派的残忍；“流言”，即御用文人的舆论，比刀枪更让人心悸，足见走狗文人的下劣无耻。有形的刀枪（血腥的镇压），加上无形的刀枪（思想的愚弄蒙蔽），一武一文（屠刀+钳口术），就构成了中国式的专制统治、中国式的白色恐怖，正是这野蛮而严密的专制统治，使得我们的民族逐渐衰亡，以至“默无声息”了。可是横行无忌的杀人者别忘记：沉默到了极点，就将是爆发的时候。“不在……就在……”这一选择复句，既有对反动派的警告，更有对“后死者”的呼唤、激励和鼓动。</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chor="t">
            <a:normAutofit fontScale="77500" lnSpcReduction="20000"/>
          </a:bodyPr>
          <a:lstStyle/>
          <a:p>
            <a:r>
              <a:rPr lang="en-US" altLang="zh-CN" sz="3200" smtClean="0">
                <a:latin typeface="+mn-ea"/>
              </a:rPr>
              <a:t>4、当三个女子从容地转辗于文明人所发明的枪弹的攒射中的时候，这是怎样的一个惊心动魄的伟大呵！中国军人的屠戮妇婴的伟绩，八国联军的惩创学生的武功，不幸全被这几缕血痕抹杀了。</a:t>
            </a:r>
          </a:p>
          <a:p>
            <a:r>
              <a:rPr lang="en-US" altLang="zh-CN" sz="3200" smtClean="0">
                <a:latin typeface="+mn-ea"/>
              </a:rPr>
              <a:t>明确：惊心动魄的伟大：赞颂刘和珍等人的沉勇友爱、临危不惧。 </a:t>
            </a:r>
          </a:p>
          <a:p>
            <a:r>
              <a:rPr lang="en-US" altLang="zh-CN" sz="3200" smtClean="0">
                <a:latin typeface="+mn-ea"/>
              </a:rPr>
              <a:t>文明、伟绩、武功：反语，讽刺了中外反动者对自己的暴力行径沾沾自喜的丑恶嘴脸。 </a:t>
            </a:r>
          </a:p>
          <a:p>
            <a:r>
              <a:rPr lang="en-US" altLang="zh-CN" sz="3200" smtClean="0">
                <a:latin typeface="+mn-ea"/>
              </a:rPr>
              <a:t>抹杀：三个女子的无畏和伟大抹杀了残暴的武力。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chor="t">
            <a:normAutofit fontScale="85000" lnSpcReduction="20000"/>
          </a:bodyPr>
          <a:lstStyle/>
          <a:p>
            <a:r>
              <a:rPr lang="en-US" altLang="zh-CN" sz="3200" smtClean="0">
                <a:latin typeface="+mn-ea"/>
              </a:rPr>
              <a:t>5、人类的血战前行的历史，正如煤的形成，当时用大量的木材，结果却只是一小块，但请愿是不在其中的，更何况是徒手。</a:t>
            </a:r>
          </a:p>
          <a:p>
            <a:r>
              <a:rPr lang="en-US" altLang="zh-CN" sz="3200" smtClean="0">
                <a:latin typeface="+mn-ea"/>
              </a:rPr>
              <a:t>明确：运用了“类比”的修辞手法，把“人类的血战前行的历史”和“煤的形成过程”进行类比，煤的形成，付出的代价很大，收效很小。历史的每一小步前进，都是建立在人类大量的流血牺牲的基础上。徒手请愿虽也流了大量的血，但却只换了个“街市依旧太平”，而于历史的进步毫无补益。它虽然是革命斗争，但不是有意义的斗争。（应积聚革命的力量，以有限的代价去换取更大的胜利）</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chor="t"/>
          <a:lstStyle/>
          <a:p>
            <a:r>
              <a:rPr lang="en-US" altLang="zh-CN" sz="3200" smtClean="0">
                <a:latin typeface="+mn-ea"/>
              </a:rPr>
              <a:t>6、苟活者在淡红的血色中，会依稀看见微茫的希望；真的猛士，将更奋然而前行。</a:t>
            </a:r>
          </a:p>
          <a:p>
            <a:r>
              <a:rPr lang="en-US" altLang="zh-CN" sz="3200" smtClean="0">
                <a:latin typeface="+mn-ea"/>
              </a:rPr>
              <a:t>明确：一般的民众，会从中国女子的英勇斗争，互相救助，虽殒身不恤的事实中，多少看到一些改变黑暗现实的希望；真正的革命者，将因受到激励而更加奋勇前进。</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p:txBody>
          <a:bodyPr anchor="b"/>
          <a:lstStyle/>
          <a:p>
            <a:r>
              <a:rPr lang="zh-CN" altLang="en-US" smtClean="0">
                <a:latin typeface="黑体" panose="02010609060101010101" pitchFamily="49" charset="-122"/>
                <a:ea typeface="黑体" panose="02010609060101010101" pitchFamily="49" charset="-122"/>
              </a:rPr>
              <a:t>合作探究</a:t>
            </a:r>
          </a:p>
        </p:txBody>
      </p:sp>
      <p:sp>
        <p:nvSpPr>
          <p:cNvPr id="3" name="内容占位符 2"/>
          <p:cNvSpPr>
            <a:spLocks noGrp="1"/>
          </p:cNvSpPr>
          <p:nvPr>
            <p:ph idx="1"/>
          </p:nvPr>
        </p:nvSpPr>
        <p:spPr/>
        <p:txBody>
          <a:bodyPr anchor="t">
            <a:normAutofit fontScale="85000" lnSpcReduction="20000"/>
          </a:bodyPr>
          <a:lstStyle/>
          <a:p>
            <a:r>
              <a:rPr lang="zh-CN" altLang="en-US" sz="3200">
                <a:latin typeface="宋体" panose="02010600030101010101" pitchFamily="2" charset="-122"/>
                <a:ea typeface="+mn-ea"/>
                <a:cs typeface="+mn-cs"/>
              </a:rPr>
              <a:t>1、文章一共写了几类人？作者对他们的态度和感情怎样？由此能否推出作者的写作目的？</a:t>
            </a:r>
          </a:p>
          <a:p>
            <a:r>
              <a:rPr lang="zh-CN" altLang="en-US" sz="3200">
                <a:latin typeface="宋体" panose="02010600030101010101" pitchFamily="2" charset="-122"/>
                <a:ea typeface="+mn-ea"/>
                <a:cs typeface="+mn-cs"/>
              </a:rPr>
              <a:t>明确：作者的笔触涉及到三类人：反动势力、爱国青年和处在中间状态的所谓的“庸人”。他愤怒地控诉段政府虐杀爱国青年的暴行，痛斥走狗文人下劣无耻的流言；极力去唤醒麻木的庸人；无比沉痛地悼念刘和珍等遇害青年，奉献他的悲哀和尊敬：一方面告诫爱国青年要注意斗争的方式，另一方面颂扬“为了中国而死的中国的青年”的勇毅，激励人们“更奋然前行”。</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p:txBody>
          <a:bodyPr anchor="b">
            <a:normAutofit fontScale="90000"/>
          </a:bodyPr>
          <a:lstStyle/>
          <a:p>
            <a:r>
              <a:rPr lang="zh-CN" altLang="en-US">
                <a:latin typeface="宋体" panose="02010600030101010101" pitchFamily="2" charset="-122"/>
                <a:ea typeface="宋体" panose="02010600030101010101" pitchFamily="2" charset="-122"/>
              </a:rPr>
              <a:t/>
            </a:r>
            <a:br>
              <a:rPr lang="zh-CN" altLang="en-US">
                <a:latin typeface="宋体" panose="02010600030101010101" pitchFamily="2" charset="-122"/>
                <a:ea typeface="宋体" panose="02010600030101010101" pitchFamily="2" charset="-122"/>
              </a:rPr>
            </a:br>
            <a:r>
              <a:rPr lang="zh-CN" altLang="en-US">
                <a:latin typeface="宋体" panose="02010600030101010101" pitchFamily="2" charset="-122"/>
                <a:ea typeface="宋体" panose="02010600030101010101" pitchFamily="2" charset="-122"/>
              </a:rPr>
              <a:t>课堂小结</a:t>
            </a:r>
            <a:br>
              <a:rPr lang="zh-CN" altLang="en-US">
                <a:latin typeface="宋体" panose="02010600030101010101" pitchFamily="2" charset="-122"/>
                <a:ea typeface="宋体" panose="02010600030101010101" pitchFamily="2" charset="-122"/>
              </a:rPr>
            </a:br>
            <a:endParaRPr lang="zh-CN" altLang="en-US">
              <a:latin typeface="宋体" panose="02010600030101010101" pitchFamily="2" charset="-122"/>
              <a:ea typeface="宋体" panose="02010600030101010101" pitchFamily="2" charset="-122"/>
            </a:endParaRPr>
          </a:p>
        </p:txBody>
      </p:sp>
      <p:sp>
        <p:nvSpPr>
          <p:cNvPr id="3" name="内容占位符 2"/>
          <p:cNvSpPr>
            <a:spLocks noGrp="1"/>
          </p:cNvSpPr>
          <p:nvPr>
            <p:ph idx="1"/>
          </p:nvPr>
        </p:nvSpPr>
        <p:spPr/>
        <p:txBody>
          <a:bodyPr anchor="t"/>
          <a:lstStyle/>
          <a:p>
            <a:r>
              <a:rPr lang="en-US" altLang="zh-CN" sz="3200" smtClean="0"/>
              <a:t>      本节课以文章关键语句的内涵为切入点，分析了作者的笔触涉及到的三类人及作者相应的情感态度，明确了作者写这篇文章的目的：悼念刘和珍君，控诉反动政府，痛斥走狗文人，唤醒麻木庸人。</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orient="vert" idx="1"/>
          </p:nvPr>
        </p:nvSpPr>
        <p:spPr/>
        <p:txBody>
          <a:bodyPr/>
          <a:lstStyle/>
          <a:p>
            <a:r>
              <a:rPr lang="zh-CN" altLang="en-US" sz="2800" smtClean="0"/>
              <a:t>课堂展示</a:t>
            </a:r>
          </a:p>
          <a:p>
            <a:r>
              <a:rPr lang="zh-CN" altLang="en-US" sz="2800" smtClean="0"/>
              <a:t>说说你所了解的鲁迅。</a:t>
            </a:r>
          </a:p>
          <a:p>
            <a:r>
              <a:rPr lang="zh-CN" altLang="en-US" sz="2800" smtClean="0"/>
              <a:t>说说时代背景。</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29697" name="文本框 168964"/>
          <p:cNvSpPr txBox="1">
            <a:spLocks noChangeArrowheads="1"/>
          </p:cNvSpPr>
          <p:nvPr/>
        </p:nvSpPr>
        <p:spPr bwMode="auto">
          <a:xfrm>
            <a:off x="672121" y="504014"/>
            <a:ext cx="9985798" cy="2286000"/>
          </a:xfrm>
          <a:prstGeom prst="rect">
            <a:avLst/>
          </a:prstGeom>
          <a:noFill/>
          <a:ln w="9525">
            <a:noFill/>
            <a:miter lim="800000"/>
          </a:ln>
        </p:spPr>
        <p:txBody>
          <a:bodyPr>
            <a:spAutoFit/>
          </a:bodyPr>
          <a:lstStyle/>
          <a:p>
            <a:pPr>
              <a:spcBef>
                <a:spcPct val="50000"/>
              </a:spcBef>
            </a:pPr>
            <a:r>
              <a:rPr lang="en-US" altLang="zh-CN" sz="4800" b="1">
                <a:solidFill>
                  <a:srgbClr val="0000CC"/>
                </a:solidFill>
                <a:latin typeface="Times New Roman" panose="02020603050405020304" pitchFamily="18" charset="0"/>
                <a:ea typeface="方正舒体" pitchFamily="2" charset="-122"/>
              </a:rPr>
              <a:t>4、作为写人散文，应该会写到其他的人。本文还触及那些人？他们有什么特点？作者对他们又抱什么态度？</a:t>
            </a:r>
          </a:p>
        </p:txBody>
      </p:sp>
      <p:pic>
        <p:nvPicPr>
          <p:cNvPr id="29698" name="图片 168965"/>
          <p:cNvPicPr>
            <a:picLocks noChangeAspect="1" noChangeArrowheads="1"/>
          </p:cNvPicPr>
          <p:nvPr/>
        </p:nvPicPr>
        <p:blipFill>
          <a:blip r:embed="rId2"/>
          <a:stretch>
            <a:fillRect/>
          </a:stretch>
        </p:blipFill>
        <p:spPr bwMode="auto">
          <a:xfrm>
            <a:off x="0" y="4968134"/>
            <a:ext cx="11522075" cy="1512041"/>
          </a:xfrm>
          <a:prstGeom prst="rect">
            <a:avLst/>
          </a:prstGeom>
          <a:noFill/>
          <a:ln w="9525">
            <a:noFill/>
            <a:miter lim="800000"/>
          </a:ln>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195587" name="内容占位符 195586"/>
          <p:cNvSpPr>
            <a:spLocks noGrp="1" noChangeArrowheads="1"/>
          </p:cNvSpPr>
          <p:nvPr>
            <p:ph sz="half" idx="1"/>
          </p:nvPr>
        </p:nvSpPr>
        <p:spPr/>
        <p:txBody>
          <a:bodyPr/>
          <a:lstStyle/>
          <a:p>
            <a:r>
              <a:rPr lang="en-US" altLang="zh-CN" b="1" smtClean="0">
                <a:latin typeface="黑体" panose="02010609060101010101" pitchFamily="49" charset="-122"/>
                <a:ea typeface="黑体" panose="02010609060101010101" pitchFamily="49" charset="-122"/>
              </a:rPr>
              <a:t>①反动势力：段琪瑞执政府（“当局者”）和“几个所谓学者文人”（“有恶意的闲人”“流言家”）</a:t>
            </a:r>
          </a:p>
        </p:txBody>
      </p:sp>
      <p:sp>
        <p:nvSpPr>
          <p:cNvPr id="3" name="内容占位符 2"/>
          <p:cNvSpPr>
            <a:spLocks noGrp="1"/>
          </p:cNvSpPr>
          <p:nvPr>
            <p:ph sz="half" idx="2"/>
          </p:nvPr>
        </p:nvSpPr>
        <p:spPr/>
        <p:txBody>
          <a:bodyPr/>
          <a:lstStyle/>
          <a:p>
            <a:endParaRPr lang="zh-CN" altLang="en-US"/>
          </a:p>
        </p:txBody>
      </p:sp>
      <p:pic>
        <p:nvPicPr>
          <p:cNvPr id="195588" name="图片 195587"/>
          <p:cNvPicPr>
            <a:picLocks noChangeAspect="1" noChangeArrowheads="1"/>
          </p:cNvPicPr>
          <p:nvPr/>
        </p:nvPicPr>
        <p:blipFill>
          <a:blip r:embed="rId2"/>
          <a:stretch>
            <a:fillRect/>
          </a:stretch>
        </p:blipFill>
        <p:spPr bwMode="auto">
          <a:xfrm>
            <a:off x="0" y="3528095"/>
            <a:ext cx="4136745" cy="2952080"/>
          </a:xfrm>
          <a:prstGeom prst="rect">
            <a:avLst/>
          </a:prstGeom>
          <a:noFill/>
          <a:ln w="9525">
            <a:solidFill>
              <a:schemeClr val="tx1"/>
            </a:solidFill>
            <a:miter lim="800000"/>
          </a:ln>
        </p:spPr>
      </p:pic>
      <p:pic>
        <p:nvPicPr>
          <p:cNvPr id="195589" name="图片 195588"/>
          <p:cNvPicPr>
            <a:picLocks noChangeAspect="1" noChangeArrowheads="1"/>
          </p:cNvPicPr>
          <p:nvPr/>
        </p:nvPicPr>
        <p:blipFill>
          <a:blip r:embed="rId3"/>
          <a:stretch>
            <a:fillRect/>
          </a:stretch>
        </p:blipFill>
        <p:spPr bwMode="auto">
          <a:xfrm>
            <a:off x="4128744" y="3528095"/>
            <a:ext cx="4072733" cy="2952080"/>
          </a:xfrm>
          <a:prstGeom prst="rect">
            <a:avLst/>
          </a:prstGeom>
          <a:noFill/>
          <a:ln w="9525">
            <a:solidFill>
              <a:schemeClr val="tx1"/>
            </a:solidFill>
            <a:miter lim="800000"/>
          </a:ln>
        </p:spPr>
      </p:pic>
      <p:sp>
        <p:nvSpPr>
          <p:cNvPr id="195590" name="文本框 195589"/>
          <p:cNvSpPr txBox="1"/>
          <p:nvPr/>
        </p:nvSpPr>
        <p:spPr>
          <a:xfrm>
            <a:off x="8161471" y="2088057"/>
            <a:ext cx="3360605" cy="2834640"/>
          </a:xfrm>
          <a:prstGeom prst="rect">
            <a:avLst/>
          </a:prstGeom>
          <a:noFill/>
          <a:ln w="9525">
            <a:noFill/>
          </a:ln>
        </p:spPr>
        <p:txBody>
          <a:bodyPr>
            <a:spAutoFit/>
          </a:bodyPr>
          <a:lstStyle/>
          <a:p>
            <a:pPr algn="r">
              <a:spcBef>
                <a:spcPct val="50000"/>
              </a:spcBef>
            </a:pPr>
            <a:r>
              <a:rPr lang="zh-CN" altLang="en-US" sz="3600" b="1" noProof="1">
                <a:solidFill>
                  <a:srgbClr val="CC0000"/>
                </a:solidFill>
                <a:effectLst>
                  <a:outerShdw blurRad="38100" dist="38100" dir="2700000">
                    <a:srgbClr val="C0C0C0"/>
                  </a:outerShdw>
                </a:effectLst>
                <a:ea typeface="黑体" panose="02010609060101010101" pitchFamily="49" charset="-122"/>
              </a:rPr>
              <a:t>愤怒控诉段政府虐杀爱国青年的暴行，痛斥走狗文人下劣无耻的流言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95587">
                                            <p:txEl>
                                              <p:pRg st="0" end="0"/>
                                            </p:txEl>
                                          </p:spTgt>
                                        </p:tgtEl>
                                        <p:attrNameLst>
                                          <p:attrName>style.visibility</p:attrName>
                                        </p:attrNameLst>
                                      </p:cBhvr>
                                      <p:to>
                                        <p:strVal val="visible"/>
                                      </p:to>
                                    </p:set>
                                    <p:anim calcmode="lin" valueType="num">
                                      <p:cBhvr>
                                        <p:cTn id="7" dur="500" fill="hold"/>
                                        <p:tgtEl>
                                          <p:spTgt spid="19558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5587">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9558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558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5587">
                                            <p:txEl>
                                              <p:pRg st="0" end="0"/>
                                            </p:txEl>
                                          </p:spTgt>
                                        </p:tgtEl>
                                      </p:cBhvr>
                                    </p:animEffect>
                                  </p:childTnLst>
                                </p:cTn>
                              </p:par>
                            </p:childTnLst>
                          </p:cTn>
                        </p:par>
                        <p:par>
                          <p:cTn id="12" fill="hold" nodeType="afterGroup">
                            <p:stCondLst>
                              <p:cond delay="500"/>
                            </p:stCondLst>
                            <p:childTnLst>
                              <p:par>
                                <p:cTn id="13" presetID="16" presetClass="entr" presetSubtype="37" fill="hold" nodeType="afterEffect">
                                  <p:stCondLst>
                                    <p:cond delay="0"/>
                                  </p:stCondLst>
                                  <p:childTnLst>
                                    <p:set>
                                      <p:cBhvr>
                                        <p:cTn id="14" dur="1" fill="hold">
                                          <p:stCondLst>
                                            <p:cond delay="0"/>
                                          </p:stCondLst>
                                        </p:cTn>
                                        <p:tgtEl>
                                          <p:spTgt spid="195588"/>
                                        </p:tgtEl>
                                        <p:attrNameLst>
                                          <p:attrName>style.visibility</p:attrName>
                                        </p:attrNameLst>
                                      </p:cBhvr>
                                      <p:to>
                                        <p:strVal val="visible"/>
                                      </p:to>
                                    </p:set>
                                    <p:animEffect transition="in" filter="barn(outVertical)">
                                      <p:cBhvr>
                                        <p:cTn id="15" dur="500"/>
                                        <p:tgtEl>
                                          <p:spTgt spid="195588"/>
                                        </p:tgtEl>
                                      </p:cBhvr>
                                    </p:animEffect>
                                  </p:childTnLst>
                                </p:cTn>
                              </p:par>
                            </p:childTnLst>
                          </p:cTn>
                        </p:par>
                        <p:par>
                          <p:cTn id="16" fill="hold" nodeType="afterGroup">
                            <p:stCondLst>
                              <p:cond delay="1000"/>
                            </p:stCondLst>
                            <p:childTnLst>
                              <p:par>
                                <p:cTn id="17" presetID="16" presetClass="entr" presetSubtype="26" fill="hold" nodeType="afterEffect">
                                  <p:stCondLst>
                                    <p:cond delay="0"/>
                                  </p:stCondLst>
                                  <p:childTnLst>
                                    <p:set>
                                      <p:cBhvr>
                                        <p:cTn id="18" dur="1" fill="hold">
                                          <p:stCondLst>
                                            <p:cond delay="0"/>
                                          </p:stCondLst>
                                        </p:cTn>
                                        <p:tgtEl>
                                          <p:spTgt spid="195589"/>
                                        </p:tgtEl>
                                        <p:attrNameLst>
                                          <p:attrName>style.visibility</p:attrName>
                                        </p:attrNameLst>
                                      </p:cBhvr>
                                      <p:to>
                                        <p:strVal val="visible"/>
                                      </p:to>
                                    </p:set>
                                    <p:animEffect transition="in" filter="barn(inHorizontal)">
                                      <p:cBhvr>
                                        <p:cTn id="19" dur="500"/>
                                        <p:tgtEl>
                                          <p:spTgt spid="195589"/>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7" presetClass="entr" presetSubtype="0" fill="hold" grpId="0" nodeType="clickEffect">
                                  <p:stCondLst>
                                    <p:cond delay="0"/>
                                  </p:stCondLst>
                                  <p:iterate type="lt">
                                    <p:tmPct val="50000"/>
                                  </p:iterate>
                                  <p:childTnLst>
                                    <p:set>
                                      <p:cBhvr>
                                        <p:cTn id="23" dur="1" fill="hold">
                                          <p:stCondLst>
                                            <p:cond delay="0"/>
                                          </p:stCondLst>
                                        </p:cTn>
                                        <p:tgtEl>
                                          <p:spTgt spid="195590"/>
                                        </p:tgtEl>
                                        <p:attrNameLst>
                                          <p:attrName>style.visibility</p:attrName>
                                        </p:attrNameLst>
                                      </p:cBhvr>
                                      <p:to>
                                        <p:strVal val="visible"/>
                                      </p:to>
                                    </p:set>
                                    <p:anim calcmode="discrete" valueType="clr">
                                      <p:cBhvr override="childStyle">
                                        <p:cTn id="24" dur="80"/>
                                        <p:tgtEl>
                                          <p:spTgt spid="195590"/>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195590"/>
                                        </p:tgtEl>
                                        <p:attrNameLst>
                                          <p:attrName>fillcolor</p:attrName>
                                        </p:attrNameLst>
                                      </p:cBhvr>
                                      <p:tavLst>
                                        <p:tav tm="0">
                                          <p:val>
                                            <p:clrVal>
                                              <a:schemeClr val="accent2"/>
                                            </p:clrVal>
                                          </p:val>
                                        </p:tav>
                                        <p:tav tm="50000">
                                          <p:val>
                                            <p:clrVal>
                                              <a:schemeClr val="hlink"/>
                                            </p:clrVal>
                                          </p:val>
                                        </p:tav>
                                      </p:tavLst>
                                    </p:anim>
                                    <p:set>
                                      <p:cBhvr>
                                        <p:cTn id="26" dur="80"/>
                                        <p:tgtEl>
                                          <p:spTgt spid="19559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7" grpId="0" build="p"/>
      <p:bldP spid="19559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96610" name="图片 196609"/>
          <p:cNvPicPr>
            <a:picLocks noChangeAspect="1" noChangeArrowheads="1"/>
          </p:cNvPicPr>
          <p:nvPr/>
        </p:nvPicPr>
        <p:blipFill>
          <a:blip r:embed="rId2"/>
          <a:stretch>
            <a:fillRect/>
          </a:stretch>
        </p:blipFill>
        <p:spPr bwMode="auto">
          <a:xfrm>
            <a:off x="0" y="2376064"/>
            <a:ext cx="7681383" cy="4104111"/>
          </a:xfrm>
          <a:prstGeom prst="rect">
            <a:avLst/>
          </a:prstGeom>
          <a:noFill/>
          <a:ln w="9525">
            <a:noFill/>
            <a:miter lim="800000"/>
          </a:ln>
        </p:spPr>
      </p:pic>
      <p:sp>
        <p:nvSpPr>
          <p:cNvPr id="3" name="内容占位符 2"/>
          <p:cNvSpPr>
            <a:spLocks noGrp="1"/>
          </p:cNvSpPr>
          <p:nvPr>
            <p:ph sz="half" idx="2"/>
          </p:nvPr>
        </p:nvSpPr>
        <p:spPr/>
        <p:txBody>
          <a:bodyPr/>
          <a:lstStyle/>
          <a:p>
            <a:endParaRPr lang="zh-CN" altLang="en-US"/>
          </a:p>
        </p:txBody>
      </p:sp>
      <p:sp>
        <p:nvSpPr>
          <p:cNvPr id="196611" name="内容占位符 196610"/>
          <p:cNvSpPr>
            <a:spLocks noGrp="1" noChangeArrowheads="1"/>
          </p:cNvSpPr>
          <p:nvPr>
            <p:ph sz="half" idx="1"/>
          </p:nvPr>
        </p:nvSpPr>
        <p:spPr/>
        <p:txBody>
          <a:bodyPr/>
          <a:lstStyle/>
          <a:p>
            <a:r>
              <a:rPr lang="en-US" altLang="zh-CN" b="1" smtClean="0">
                <a:latin typeface="华文新魏" pitchFamily="2" charset="-122"/>
                <a:ea typeface="仿宋_GB2312" pitchFamily="49" charset="-122"/>
              </a:rPr>
              <a:t>②爱国青年：杨德群、张静淑，四十余被害的青年，数百死伤者，请愿的群众。</a:t>
            </a:r>
          </a:p>
        </p:txBody>
      </p:sp>
      <p:sp>
        <p:nvSpPr>
          <p:cNvPr id="196613" name="文本框 196612"/>
          <p:cNvSpPr txBox="1"/>
          <p:nvPr/>
        </p:nvSpPr>
        <p:spPr>
          <a:xfrm>
            <a:off x="7873416" y="2376065"/>
            <a:ext cx="3648657" cy="3078481"/>
          </a:xfrm>
          <a:prstGeom prst="rect">
            <a:avLst/>
          </a:prstGeom>
          <a:noFill/>
          <a:ln w="9525">
            <a:noFill/>
          </a:ln>
        </p:spPr>
        <p:txBody>
          <a:bodyPr>
            <a:spAutoFit/>
          </a:bodyPr>
          <a:lstStyle/>
          <a:p>
            <a:pPr>
              <a:spcBef>
                <a:spcPct val="20000"/>
              </a:spcBef>
              <a:buClr>
                <a:schemeClr val="hlink"/>
              </a:buClr>
              <a:buSzPct val="80000"/>
              <a:buFont typeface="Wingdings" panose="05000000000000000000" pitchFamily="2" charset="2"/>
              <a:buNone/>
            </a:pPr>
            <a:r>
              <a:rPr lang="zh-CN" altLang="en-US" sz="2800" noProof="1">
                <a:solidFill>
                  <a:srgbClr val="FF3300"/>
                </a:solidFill>
                <a:effectLst>
                  <a:outerShdw blurRad="38100" dist="38100" dir="2700000">
                    <a:srgbClr val="C0C0C0"/>
                  </a:outerShdw>
                </a:effectLst>
                <a:ea typeface="黑体" panose="02010609060101010101" pitchFamily="49" charset="-122"/>
              </a:rPr>
              <a:t>无比沉痛地悼念遇害者，奉献他的悲哀和尊敬，告诫爱国青年改变斗争的方式；颂扬“为了中国而死的中国的青年”，颂扬她们的勇毅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96611">
                                            <p:txEl>
                                              <p:pRg st="0" end="0"/>
                                            </p:txEl>
                                          </p:spTgt>
                                        </p:tgtEl>
                                        <p:attrNameLst>
                                          <p:attrName>style.visibility</p:attrName>
                                        </p:attrNameLst>
                                      </p:cBhvr>
                                      <p:to>
                                        <p:strVal val="visible"/>
                                      </p:to>
                                    </p:set>
                                    <p:anim calcmode="lin" valueType="num">
                                      <p:cBhvr>
                                        <p:cTn id="7" dur="500" fill="hold"/>
                                        <p:tgtEl>
                                          <p:spTgt spid="1966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6611">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966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66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6611">
                                            <p:txEl>
                                              <p:pRg st="0" end="0"/>
                                            </p:txEl>
                                          </p:spTgt>
                                        </p:tgtEl>
                                      </p:cBhvr>
                                    </p:animEffect>
                                  </p:childTnLst>
                                </p:cTn>
                              </p:par>
                            </p:childTnLst>
                          </p:cTn>
                        </p:par>
                        <p:par>
                          <p:cTn id="12" fill="hold" nodeType="afterGroup">
                            <p:stCondLst>
                              <p:cond delay="500"/>
                            </p:stCondLst>
                            <p:childTnLst>
                              <p:par>
                                <p:cTn id="13" presetID="26" presetClass="entr" presetSubtype="0" fill="hold" nodeType="afterEffect">
                                  <p:stCondLst>
                                    <p:cond delay="0"/>
                                  </p:stCondLst>
                                  <p:childTnLst>
                                    <p:set>
                                      <p:cBhvr>
                                        <p:cTn id="14" dur="1" fill="hold">
                                          <p:stCondLst>
                                            <p:cond delay="0"/>
                                          </p:stCondLst>
                                        </p:cTn>
                                        <p:tgtEl>
                                          <p:spTgt spid="196610"/>
                                        </p:tgtEl>
                                        <p:attrNameLst>
                                          <p:attrName>style.visibility</p:attrName>
                                        </p:attrNameLst>
                                      </p:cBhvr>
                                      <p:to>
                                        <p:strVal val="visible"/>
                                      </p:to>
                                    </p:set>
                                    <p:animEffect transition="in" filter="wipe(down)">
                                      <p:cBhvr>
                                        <p:cTn id="15" dur="580">
                                          <p:stCondLst>
                                            <p:cond delay="0"/>
                                          </p:stCondLst>
                                        </p:cTn>
                                        <p:tgtEl>
                                          <p:spTgt spid="196610"/>
                                        </p:tgtEl>
                                      </p:cBhvr>
                                    </p:animEffect>
                                    <p:anim calcmode="lin" valueType="num">
                                      <p:cBhvr>
                                        <p:cTn id="16" dur="1822" tmFilter="0,0; 0.14,0.36; 0.43,0.73; 0.71,0.91; 1.0,1.0">
                                          <p:stCondLst>
                                            <p:cond delay="0"/>
                                          </p:stCondLst>
                                        </p:cTn>
                                        <p:tgtEl>
                                          <p:spTgt spid="196610"/>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196610"/>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196610"/>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196610"/>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196610"/>
                                        </p:tgtEl>
                                        <p:attrNameLst>
                                          <p:attrName>ppt_y</p:attrName>
                                        </p:attrNameLst>
                                      </p:cBhvr>
                                      <p:tavLst>
                                        <p:tav tm="0" fmla="#ppt_y-sin(pi*$)/81">
                                          <p:val>
                                            <p:fltVal val="0"/>
                                          </p:val>
                                        </p:tav>
                                        <p:tav tm="100000">
                                          <p:val>
                                            <p:fltVal val="1"/>
                                          </p:val>
                                        </p:tav>
                                      </p:tavLst>
                                    </p:anim>
                                    <p:animScale>
                                      <p:cBhvr>
                                        <p:cTn id="21" dur="26">
                                          <p:stCondLst>
                                            <p:cond delay="650"/>
                                          </p:stCondLst>
                                        </p:cTn>
                                        <p:tgtEl>
                                          <p:spTgt spid="196610"/>
                                        </p:tgtEl>
                                      </p:cBhvr>
                                      <p:to x="100000" y="60000"/>
                                    </p:animScale>
                                    <p:animScale>
                                      <p:cBhvr>
                                        <p:cTn id="22" dur="166" decel="50000">
                                          <p:stCondLst>
                                            <p:cond delay="676"/>
                                          </p:stCondLst>
                                        </p:cTn>
                                        <p:tgtEl>
                                          <p:spTgt spid="196610"/>
                                        </p:tgtEl>
                                      </p:cBhvr>
                                      <p:to x="100000" y="100000"/>
                                    </p:animScale>
                                    <p:animScale>
                                      <p:cBhvr>
                                        <p:cTn id="23" dur="26">
                                          <p:stCondLst>
                                            <p:cond delay="1312"/>
                                          </p:stCondLst>
                                        </p:cTn>
                                        <p:tgtEl>
                                          <p:spTgt spid="196610"/>
                                        </p:tgtEl>
                                      </p:cBhvr>
                                      <p:to x="100000" y="80000"/>
                                    </p:animScale>
                                    <p:animScale>
                                      <p:cBhvr>
                                        <p:cTn id="24" dur="166" decel="50000">
                                          <p:stCondLst>
                                            <p:cond delay="1338"/>
                                          </p:stCondLst>
                                        </p:cTn>
                                        <p:tgtEl>
                                          <p:spTgt spid="196610"/>
                                        </p:tgtEl>
                                      </p:cBhvr>
                                      <p:to x="100000" y="100000"/>
                                    </p:animScale>
                                    <p:animScale>
                                      <p:cBhvr>
                                        <p:cTn id="25" dur="26">
                                          <p:stCondLst>
                                            <p:cond delay="1642"/>
                                          </p:stCondLst>
                                        </p:cTn>
                                        <p:tgtEl>
                                          <p:spTgt spid="196610"/>
                                        </p:tgtEl>
                                      </p:cBhvr>
                                      <p:to x="100000" y="90000"/>
                                    </p:animScale>
                                    <p:animScale>
                                      <p:cBhvr>
                                        <p:cTn id="26" dur="166" decel="50000">
                                          <p:stCondLst>
                                            <p:cond delay="1668"/>
                                          </p:stCondLst>
                                        </p:cTn>
                                        <p:tgtEl>
                                          <p:spTgt spid="196610"/>
                                        </p:tgtEl>
                                      </p:cBhvr>
                                      <p:to x="100000" y="100000"/>
                                    </p:animScale>
                                    <p:animScale>
                                      <p:cBhvr>
                                        <p:cTn id="27" dur="26">
                                          <p:stCondLst>
                                            <p:cond delay="1808"/>
                                          </p:stCondLst>
                                        </p:cTn>
                                        <p:tgtEl>
                                          <p:spTgt spid="196610"/>
                                        </p:tgtEl>
                                      </p:cBhvr>
                                      <p:to x="100000" y="95000"/>
                                    </p:animScale>
                                    <p:animScale>
                                      <p:cBhvr>
                                        <p:cTn id="28" dur="166" decel="50000">
                                          <p:stCondLst>
                                            <p:cond delay="1834"/>
                                          </p:stCondLst>
                                        </p:cTn>
                                        <p:tgtEl>
                                          <p:spTgt spid="196610"/>
                                        </p:tgtEl>
                                      </p:cBhvr>
                                      <p:to x="100000" y="100000"/>
                                    </p:animScale>
                                  </p:childTnLst>
                                </p:cTn>
                              </p:par>
                            </p:childTnLst>
                          </p:cTn>
                        </p:par>
                      </p:childTnLst>
                    </p:cTn>
                  </p:par>
                  <p:par>
                    <p:cTn id="29" fill="hold" nodeType="clickPar">
                      <p:stCondLst>
                        <p:cond delay="indefinite"/>
                      </p:stCondLst>
                      <p:childTnLst>
                        <p:par>
                          <p:cTn id="30" fill="hold" nodeType="afterGroup">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196613"/>
                                        </p:tgtEl>
                                        <p:attrNameLst>
                                          <p:attrName>style.visibility</p:attrName>
                                        </p:attrNameLst>
                                      </p:cBhvr>
                                      <p:to>
                                        <p:strVal val="visible"/>
                                      </p:to>
                                    </p:set>
                                    <p:anim calcmode="discrete" valueType="clr">
                                      <p:cBhvr override="childStyle">
                                        <p:cTn id="33" dur="80"/>
                                        <p:tgtEl>
                                          <p:spTgt spid="196613"/>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196613"/>
                                        </p:tgtEl>
                                        <p:attrNameLst>
                                          <p:attrName>fillcolor</p:attrName>
                                        </p:attrNameLst>
                                      </p:cBhvr>
                                      <p:tavLst>
                                        <p:tav tm="0">
                                          <p:val>
                                            <p:clrVal>
                                              <a:schemeClr val="accent2"/>
                                            </p:clrVal>
                                          </p:val>
                                        </p:tav>
                                        <p:tav tm="50000">
                                          <p:val>
                                            <p:clrVal>
                                              <a:schemeClr val="hlink"/>
                                            </p:clrVal>
                                          </p:val>
                                        </p:tav>
                                      </p:tavLst>
                                    </p:anim>
                                    <p:set>
                                      <p:cBhvr>
                                        <p:cTn id="35" dur="80"/>
                                        <p:tgtEl>
                                          <p:spTgt spid="19661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1" grpId="0" build="p"/>
      <p:bldP spid="1966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197635" name="内容占位符 197634"/>
          <p:cNvSpPr>
            <a:spLocks noGrp="1" noChangeArrowheads="1"/>
          </p:cNvSpPr>
          <p:nvPr>
            <p:ph sz="half" idx="1"/>
          </p:nvPr>
        </p:nvSpPr>
        <p:spPr/>
        <p:txBody>
          <a:bodyPr/>
          <a:lstStyle/>
          <a:p>
            <a:r>
              <a:rPr lang="en-US" altLang="zh-CN" b="1" smtClean="0">
                <a:latin typeface="仿宋_GB2312" pitchFamily="49" charset="-122"/>
                <a:ea typeface="仿宋_GB2312" pitchFamily="49" charset="-122"/>
              </a:rPr>
              <a:t>③庸人：处在中间状态的“无恶意的闲人”。</a:t>
            </a:r>
          </a:p>
        </p:txBody>
      </p:sp>
      <p:sp>
        <p:nvSpPr>
          <p:cNvPr id="3" name="内容占位符 2"/>
          <p:cNvSpPr>
            <a:spLocks noGrp="1"/>
          </p:cNvSpPr>
          <p:nvPr>
            <p:ph sz="half" idx="2"/>
          </p:nvPr>
        </p:nvSpPr>
        <p:spPr/>
        <p:txBody>
          <a:bodyPr/>
          <a:lstStyle/>
          <a:p>
            <a:endParaRPr lang="zh-CN" altLang="en-US"/>
          </a:p>
        </p:txBody>
      </p:sp>
      <p:pic>
        <p:nvPicPr>
          <p:cNvPr id="197636" name="图片 197635"/>
          <p:cNvPicPr>
            <a:picLocks noChangeAspect="1" noChangeArrowheads="1"/>
          </p:cNvPicPr>
          <p:nvPr/>
        </p:nvPicPr>
        <p:blipFill>
          <a:blip r:embed="rId2"/>
          <a:stretch>
            <a:fillRect/>
          </a:stretch>
        </p:blipFill>
        <p:spPr bwMode="auto">
          <a:xfrm>
            <a:off x="0" y="2520068"/>
            <a:ext cx="7009262" cy="3600097"/>
          </a:xfrm>
          <a:prstGeom prst="rect">
            <a:avLst/>
          </a:prstGeom>
          <a:noFill/>
          <a:ln w="9525">
            <a:noFill/>
            <a:miter lim="800000"/>
          </a:ln>
        </p:spPr>
      </p:pic>
      <p:sp>
        <p:nvSpPr>
          <p:cNvPr id="197637" name="文本框 197636"/>
          <p:cNvSpPr txBox="1"/>
          <p:nvPr/>
        </p:nvSpPr>
        <p:spPr>
          <a:xfrm>
            <a:off x="7009261" y="2304063"/>
            <a:ext cx="4320778" cy="3017520"/>
          </a:xfrm>
          <a:prstGeom prst="rect">
            <a:avLst/>
          </a:prstGeom>
          <a:noFill/>
          <a:ln w="9525">
            <a:noFill/>
          </a:ln>
        </p:spPr>
        <p:txBody>
          <a:bodyPr>
            <a:spAutoFit/>
          </a:bodyPr>
          <a:lstStyle/>
          <a:p>
            <a:pPr algn="r">
              <a:spcBef>
                <a:spcPct val="20000"/>
              </a:spcBef>
              <a:buClr>
                <a:schemeClr val="hlink"/>
              </a:buClr>
              <a:buSzPct val="80000"/>
              <a:buFont typeface="Wingdings" panose="05000000000000000000" pitchFamily="2" charset="2"/>
              <a:buNone/>
            </a:pPr>
            <a:r>
              <a:rPr lang="zh-CN" altLang="en-US" sz="3200" noProof="1">
                <a:solidFill>
                  <a:srgbClr val="CC0000"/>
                </a:solidFill>
                <a:effectLst>
                  <a:outerShdw blurRad="38100" dist="38100" dir="2700000">
                    <a:srgbClr val="C0C0C0"/>
                  </a:outerShdw>
                </a:effectLst>
                <a:ea typeface="黑体" panose="02010609060101010101" pitchFamily="49" charset="-122"/>
              </a:rPr>
              <a:t>对世界的态度极端地冷漠，他们冷眼观看人生，甚至将烈士的鲜血当作茶余饭后的谈资。对这种人，作者哀其不幸  怒其不争力图唤醒。</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97635">
                                            <p:txEl>
                                              <p:pRg st="0" end="0"/>
                                            </p:txEl>
                                          </p:spTgt>
                                        </p:tgtEl>
                                        <p:attrNameLst>
                                          <p:attrName>style.visibility</p:attrName>
                                        </p:attrNameLst>
                                      </p:cBhvr>
                                      <p:to>
                                        <p:strVal val="visible"/>
                                      </p:to>
                                    </p:set>
                                    <p:anim calcmode="lin" valueType="num">
                                      <p:cBhvr>
                                        <p:cTn id="7" dur="500" fill="hold"/>
                                        <p:tgtEl>
                                          <p:spTgt spid="19763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763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9763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763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7635">
                                            <p:txEl>
                                              <p:pRg st="0" end="0"/>
                                            </p:txEl>
                                          </p:spTgt>
                                        </p:tgtEl>
                                      </p:cBhvr>
                                    </p:animEffect>
                                  </p:childTnLst>
                                </p:cTn>
                              </p:par>
                            </p:childTnLst>
                          </p:cTn>
                        </p:par>
                        <p:par>
                          <p:cTn id="12" fill="hold" nodeType="afterGroup">
                            <p:stCondLst>
                              <p:cond delay="500"/>
                            </p:stCondLst>
                            <p:childTnLst>
                              <p:par>
                                <p:cTn id="13" presetID="2" presetClass="entr" presetSubtype="8" fill="hold" nodeType="afterEffect">
                                  <p:stCondLst>
                                    <p:cond delay="0"/>
                                  </p:stCondLst>
                                  <p:childTnLst>
                                    <p:set>
                                      <p:cBhvr>
                                        <p:cTn id="14" dur="1" fill="hold">
                                          <p:stCondLst>
                                            <p:cond delay="0"/>
                                          </p:stCondLst>
                                        </p:cTn>
                                        <p:tgtEl>
                                          <p:spTgt spid="197636"/>
                                        </p:tgtEl>
                                        <p:attrNameLst>
                                          <p:attrName>style.visibility</p:attrName>
                                        </p:attrNameLst>
                                      </p:cBhvr>
                                      <p:to>
                                        <p:strVal val="visible"/>
                                      </p:to>
                                    </p:set>
                                    <p:anim calcmode="lin" valueType="num">
                                      <p:cBhvr additive="base">
                                        <p:cTn id="15" dur="500" fill="hold"/>
                                        <p:tgtEl>
                                          <p:spTgt spid="197636"/>
                                        </p:tgtEl>
                                        <p:attrNameLst>
                                          <p:attrName>ppt_x</p:attrName>
                                        </p:attrNameLst>
                                      </p:cBhvr>
                                      <p:tavLst>
                                        <p:tav tm="0">
                                          <p:val>
                                            <p:strVal val="0-#ppt_w/2"/>
                                          </p:val>
                                        </p:tav>
                                        <p:tav tm="100000">
                                          <p:val>
                                            <p:strVal val="#ppt_x"/>
                                          </p:val>
                                        </p:tav>
                                      </p:tavLst>
                                    </p:anim>
                                    <p:anim calcmode="lin" valueType="num">
                                      <p:cBhvr additive="base">
                                        <p:cTn id="16" dur="500" fill="hold"/>
                                        <p:tgtEl>
                                          <p:spTgt spid="197636"/>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197637"/>
                                        </p:tgtEl>
                                        <p:attrNameLst>
                                          <p:attrName>style.visibility</p:attrName>
                                        </p:attrNameLst>
                                      </p:cBhvr>
                                      <p:to>
                                        <p:strVal val="visible"/>
                                      </p:to>
                                    </p:set>
                                    <p:anim calcmode="discrete" valueType="clr">
                                      <p:cBhvr override="childStyle">
                                        <p:cTn id="21" dur="80"/>
                                        <p:tgtEl>
                                          <p:spTgt spid="197637"/>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97637"/>
                                        </p:tgtEl>
                                        <p:attrNameLst>
                                          <p:attrName>fillcolor</p:attrName>
                                        </p:attrNameLst>
                                      </p:cBhvr>
                                      <p:tavLst>
                                        <p:tav tm="0">
                                          <p:val>
                                            <p:clrVal>
                                              <a:schemeClr val="accent2"/>
                                            </p:clrVal>
                                          </p:val>
                                        </p:tav>
                                        <p:tav tm="50000">
                                          <p:val>
                                            <p:clrVal>
                                              <a:schemeClr val="hlink"/>
                                            </p:clrVal>
                                          </p:val>
                                        </p:tav>
                                      </p:tavLst>
                                    </p:anim>
                                    <p:set>
                                      <p:cBhvr>
                                        <p:cTn id="23" dur="80"/>
                                        <p:tgtEl>
                                          <p:spTgt spid="19763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5" grpId="0" build="p"/>
      <p:bldP spid="19763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文本框 188417"/>
          <p:cNvSpPr txBox="1">
            <a:spLocks noChangeArrowheads="1"/>
          </p:cNvSpPr>
          <p:nvPr/>
        </p:nvSpPr>
        <p:spPr bwMode="auto">
          <a:xfrm>
            <a:off x="576104" y="720020"/>
            <a:ext cx="10465885" cy="762000"/>
          </a:xfrm>
          <a:prstGeom prst="rect">
            <a:avLst/>
          </a:prstGeom>
          <a:noFill/>
          <a:ln w="9525">
            <a:noFill/>
            <a:miter lim="800000"/>
          </a:ln>
        </p:spPr>
        <p:txBody>
          <a:bodyPr>
            <a:spAutoFit/>
          </a:bodyPr>
          <a:lstStyle/>
          <a:p>
            <a:pPr algn="ctr">
              <a:spcBef>
                <a:spcPct val="50000"/>
              </a:spcBef>
            </a:pPr>
            <a:r>
              <a:rPr lang="en-US" altLang="zh-CN" sz="4400" b="1">
                <a:solidFill>
                  <a:srgbClr val="FF0066"/>
                </a:solidFill>
                <a:latin typeface="Times New Roman" panose="02020603050405020304" pitchFamily="18" charset="0"/>
                <a:ea typeface="黑体" panose="02010609060101010101" pitchFamily="49" charset="-122"/>
              </a:rPr>
              <a:t>6、先生写这些用意是什么？</a:t>
            </a:r>
          </a:p>
        </p:txBody>
      </p:sp>
      <p:sp>
        <p:nvSpPr>
          <p:cNvPr id="188419" name="文本框 188418"/>
          <p:cNvSpPr txBox="1">
            <a:spLocks noChangeArrowheads="1"/>
          </p:cNvSpPr>
          <p:nvPr/>
        </p:nvSpPr>
        <p:spPr bwMode="auto">
          <a:xfrm>
            <a:off x="768138" y="1728047"/>
            <a:ext cx="10273850" cy="3066288"/>
          </a:xfrm>
          <a:prstGeom prst="rect">
            <a:avLst/>
          </a:prstGeom>
          <a:noFill/>
          <a:ln w="28575">
            <a:solidFill>
              <a:schemeClr val="bg1"/>
            </a:solidFill>
            <a:miter lim="800000"/>
          </a:ln>
        </p:spPr>
        <p:txBody>
          <a:bodyPr>
            <a:spAutoFit/>
          </a:bodyPr>
          <a:lstStyle/>
          <a:p>
            <a:pPr>
              <a:lnSpc>
                <a:spcPct val="140000"/>
              </a:lnSpc>
              <a:spcBef>
                <a:spcPct val="50000"/>
              </a:spcBef>
            </a:pPr>
            <a:r>
              <a:rPr lang="en-US" altLang="zh-CN" sz="3200" b="1">
                <a:solidFill>
                  <a:schemeClr val="accent2"/>
                </a:solidFill>
                <a:latin typeface="宋体" panose="02010600030101010101" pitchFamily="2" charset="-122"/>
              </a:rPr>
              <a:t>   ①、要悼念遇害者。奉献作者最大的哀痛和尊敬。 控诉段祺瑞执行政府的暴行，痛斥走狗文人的阴险论调。</a:t>
            </a:r>
          </a:p>
          <a:p>
            <a:pPr>
              <a:lnSpc>
                <a:spcPct val="140000"/>
              </a:lnSpc>
              <a:spcBef>
                <a:spcPct val="50000"/>
              </a:spcBef>
            </a:pPr>
            <a:r>
              <a:rPr lang="en-US" altLang="zh-CN" sz="3200" b="1">
                <a:solidFill>
                  <a:schemeClr val="accent2"/>
                </a:solidFill>
                <a:latin typeface="宋体" panose="02010600030101010101" pitchFamily="2" charset="-122"/>
              </a:rPr>
              <a:t>   ②、在于唤醒庸人，要人们牢记这笔血债；激励革命者奋然前行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grpId="0" nodeType="afterEffect">
                                  <p:stCondLst>
                                    <p:cond delay="2000"/>
                                  </p:stCondLst>
                                  <p:childTnLst>
                                    <p:set>
                                      <p:cBhvr>
                                        <p:cTn id="6" dur="1" fill="hold">
                                          <p:stCondLst>
                                            <p:cond delay="0"/>
                                          </p:stCondLst>
                                        </p:cTn>
                                        <p:tgtEl>
                                          <p:spTgt spid="188418"/>
                                        </p:tgtEl>
                                        <p:attrNameLst>
                                          <p:attrName>style.visibility</p:attrName>
                                        </p:attrNameLst>
                                      </p:cBhvr>
                                      <p:to>
                                        <p:strVal val="visible"/>
                                      </p:to>
                                    </p:set>
                                    <p:anim calcmode="lin" valueType="num">
                                      <p:cBhvr>
                                        <p:cTn id="7" dur="500" fill="hold"/>
                                        <p:tgtEl>
                                          <p:spTgt spid="188418"/>
                                        </p:tgtEl>
                                        <p:attrNameLst>
                                          <p:attrName>ppt_w</p:attrName>
                                        </p:attrNameLst>
                                      </p:cBhvr>
                                      <p:tavLst>
                                        <p:tav tm="0">
                                          <p:val>
                                            <p:fltVal val="0"/>
                                          </p:val>
                                        </p:tav>
                                        <p:tav tm="100000">
                                          <p:val>
                                            <p:strVal val="#ppt_w"/>
                                          </p:val>
                                        </p:tav>
                                      </p:tavLst>
                                    </p:anim>
                                    <p:anim calcmode="lin" valueType="num">
                                      <p:cBhvr>
                                        <p:cTn id="8" dur="500" fill="hold"/>
                                        <p:tgtEl>
                                          <p:spTgt spid="188418"/>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3" presetClass="entr" presetSubtype="272" fill="hold" grpId="0" nodeType="clickEffect">
                                  <p:stCondLst>
                                    <p:cond delay="0"/>
                                  </p:stCondLst>
                                  <p:childTnLst>
                                    <p:set>
                                      <p:cBhvr>
                                        <p:cTn id="12" dur="1" fill="hold">
                                          <p:stCondLst>
                                            <p:cond delay="0"/>
                                          </p:stCondLst>
                                        </p:cTn>
                                        <p:tgtEl>
                                          <p:spTgt spid="188419"/>
                                        </p:tgtEl>
                                        <p:attrNameLst>
                                          <p:attrName>style.visibility</p:attrName>
                                        </p:attrNameLst>
                                      </p:cBhvr>
                                      <p:to>
                                        <p:strVal val="visible"/>
                                      </p:to>
                                    </p:set>
                                    <p:anim calcmode="lin" valueType="num">
                                      <p:cBhvr>
                                        <p:cTn id="13" dur="500" fill="hold"/>
                                        <p:tgtEl>
                                          <p:spTgt spid="188419"/>
                                        </p:tgtEl>
                                        <p:attrNameLst>
                                          <p:attrName>ppt_w</p:attrName>
                                        </p:attrNameLst>
                                      </p:cBhvr>
                                      <p:tavLst>
                                        <p:tav tm="0">
                                          <p:val>
                                            <p:strVal val="2/3*#ppt_w"/>
                                          </p:val>
                                        </p:tav>
                                        <p:tav tm="100000">
                                          <p:val>
                                            <p:strVal val="#ppt_w"/>
                                          </p:val>
                                        </p:tav>
                                      </p:tavLst>
                                    </p:anim>
                                    <p:anim calcmode="lin" valueType="num">
                                      <p:cBhvr>
                                        <p:cTn id="14" dur="500" fill="hold"/>
                                        <p:tgtEl>
                                          <p:spTgt spid="188419"/>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18" grpId="0"/>
      <p:bldP spid="18841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矩形 199681"/>
          <p:cNvSpPr>
            <a:spLocks noChangeArrowheads="1"/>
          </p:cNvSpPr>
          <p:nvPr/>
        </p:nvSpPr>
        <p:spPr bwMode="auto">
          <a:xfrm>
            <a:off x="480086" y="1368037"/>
            <a:ext cx="10705928" cy="3931920"/>
          </a:xfrm>
          <a:prstGeom prst="rect">
            <a:avLst/>
          </a:prstGeom>
          <a:noFill/>
          <a:ln w="9525">
            <a:noFill/>
            <a:miter lim="800000"/>
          </a:ln>
        </p:spPr>
        <p:txBody>
          <a:bodyPr>
            <a:spAutoFit/>
          </a:bodyPr>
          <a:lstStyle/>
          <a:p>
            <a:r>
              <a:rPr lang="en-US" altLang="zh-CN" sz="3600" b="1">
                <a:solidFill>
                  <a:srgbClr val="FF0000"/>
                </a:solidFill>
                <a:latin typeface="Arial" panose="020B0604020202020204" pitchFamily="34" charset="0"/>
              </a:rPr>
              <a:t>                   写人散文归结点</a:t>
            </a:r>
          </a:p>
          <a:p>
            <a:r>
              <a:rPr lang="en-US" altLang="zh-CN" sz="3600" b="1">
                <a:solidFill>
                  <a:srgbClr val="FF0000"/>
                </a:solidFill>
                <a:latin typeface="Arial" panose="020B0604020202020204" pitchFamily="34" charset="0"/>
              </a:rPr>
              <a:t>      对这个人的形象的刻画，对这人的情感态度，甚至深入到对人生的思考，对社会的思考。</a:t>
            </a:r>
          </a:p>
          <a:p>
            <a:r>
              <a:rPr lang="en-US" altLang="zh-CN" sz="3600" b="1">
                <a:solidFill>
                  <a:srgbClr val="FF0000"/>
                </a:solidFill>
                <a:latin typeface="Arial" panose="020B0604020202020204" pitchFamily="34" charset="0"/>
              </a:rPr>
              <a:t>     本文写出了刘和珍的勇气、毅力、乐观热情，同时也表达了对当时中国老百姓的愚蠢、可怜、残忍和充满奴性的批判，揭示出时局的险恶，反动派的凶残。 </a:t>
            </a:r>
            <a:br>
              <a:rPr lang="en-US" altLang="zh-CN" sz="3600" b="1">
                <a:solidFill>
                  <a:srgbClr val="FF0000"/>
                </a:solidFill>
                <a:latin typeface="Arial" panose="020B0604020202020204" pitchFamily="34" charset="0"/>
              </a:rPr>
            </a:br>
            <a:endParaRPr lang="en-US" altLang="zh-CN" sz="3600" b="1">
              <a:solidFill>
                <a:srgbClr val="FF0000"/>
              </a:solidFill>
              <a:latin typeface="Arial" panose="020B0604020202020204" pitchFamily="34" charset="0"/>
            </a:endParaRPr>
          </a:p>
        </p:txBody>
      </p:sp>
      <p:sp>
        <p:nvSpPr>
          <p:cNvPr id="199684" name="矩形 199683"/>
          <p:cNvSpPr>
            <a:spLocks noChangeArrowheads="1"/>
          </p:cNvSpPr>
          <p:nvPr/>
        </p:nvSpPr>
        <p:spPr bwMode="auto">
          <a:xfrm>
            <a:off x="4704847" y="432012"/>
            <a:ext cx="2688484" cy="640080"/>
          </a:xfrm>
          <a:prstGeom prst="rect">
            <a:avLst/>
          </a:prstGeom>
          <a:noFill/>
          <a:ln w="9525">
            <a:noFill/>
            <a:miter lim="800000"/>
          </a:ln>
        </p:spPr>
        <p:txBody>
          <a:bodyPr>
            <a:spAutoFit/>
          </a:bodyPr>
          <a:lstStyle/>
          <a:p>
            <a:r>
              <a:rPr lang="zh-CN" altLang="en-US" sz="3600" b="1">
                <a:solidFill>
                  <a:srgbClr val="FF0000"/>
                </a:solidFill>
                <a:latin typeface="Arial" panose="020B0604020202020204" pitchFamily="34" charset="0"/>
              </a:rPr>
              <a:t>小结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99684"/>
                                        </p:tgtEl>
                                        <p:attrNameLst>
                                          <p:attrName>style.visibility</p:attrName>
                                        </p:attrNameLst>
                                      </p:cBhvr>
                                      <p:to>
                                        <p:strVal val="visible"/>
                                      </p:to>
                                    </p:set>
                                    <p:anim calcmode="lin" valueType="num">
                                      <p:cBhvr additive="base">
                                        <p:cTn id="7" dur="500" fill="hold"/>
                                        <p:tgtEl>
                                          <p:spTgt spid="199684"/>
                                        </p:tgtEl>
                                        <p:attrNameLst>
                                          <p:attrName>ppt_x</p:attrName>
                                        </p:attrNameLst>
                                      </p:cBhvr>
                                      <p:tavLst>
                                        <p:tav tm="0">
                                          <p:val>
                                            <p:strVal val="#ppt_x"/>
                                          </p:val>
                                        </p:tav>
                                        <p:tav tm="100000">
                                          <p:val>
                                            <p:strVal val="#ppt_x"/>
                                          </p:val>
                                        </p:tav>
                                      </p:tavLst>
                                    </p:anim>
                                    <p:anim calcmode="lin" valueType="num">
                                      <p:cBhvr additive="base">
                                        <p:cTn id="8" dur="500" fill="hold"/>
                                        <p:tgtEl>
                                          <p:spTgt spid="199684"/>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7" presetClass="entr" presetSubtype="10" fill="hold" nodeType="clickEffect">
                                  <p:stCondLst>
                                    <p:cond delay="0"/>
                                  </p:stCondLst>
                                  <p:childTnLst>
                                    <p:set>
                                      <p:cBhvr>
                                        <p:cTn id="12" dur="1" fill="hold">
                                          <p:stCondLst>
                                            <p:cond delay="0"/>
                                          </p:stCondLst>
                                        </p:cTn>
                                        <p:tgtEl>
                                          <p:spTgt spid="199682">
                                            <p:txEl>
                                              <p:pRg st="0" end="0"/>
                                            </p:txEl>
                                          </p:spTgt>
                                        </p:tgtEl>
                                        <p:attrNameLst>
                                          <p:attrName>style.visibility</p:attrName>
                                        </p:attrNameLst>
                                      </p:cBhvr>
                                      <p:to>
                                        <p:strVal val="visible"/>
                                      </p:to>
                                    </p:set>
                                    <p:anim calcmode="lin" valueType="num">
                                      <p:cBhvr>
                                        <p:cTn id="13" dur="500" fill="hold"/>
                                        <p:tgtEl>
                                          <p:spTgt spid="199682">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99682">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55" presetClass="entr" presetSubtype="0" fill="hold" nodeType="clickEffect">
                                  <p:stCondLst>
                                    <p:cond delay="0"/>
                                  </p:stCondLst>
                                  <p:childTnLst>
                                    <p:set>
                                      <p:cBhvr>
                                        <p:cTn id="18" dur="1" fill="hold">
                                          <p:stCondLst>
                                            <p:cond delay="0"/>
                                          </p:stCondLst>
                                        </p:cTn>
                                        <p:tgtEl>
                                          <p:spTgt spid="199682">
                                            <p:txEl>
                                              <p:pRg st="1" end="1"/>
                                            </p:txEl>
                                          </p:spTgt>
                                        </p:tgtEl>
                                        <p:attrNameLst>
                                          <p:attrName>style.visibility</p:attrName>
                                        </p:attrNameLst>
                                      </p:cBhvr>
                                      <p:to>
                                        <p:strVal val="visible"/>
                                      </p:to>
                                    </p:set>
                                    <p:anim calcmode="lin" valueType="num">
                                      <p:cBhvr>
                                        <p:cTn id="19" dur="1000" fill="hold"/>
                                        <p:tgtEl>
                                          <p:spTgt spid="199682">
                                            <p:txEl>
                                              <p:pRg st="1" end="1"/>
                                            </p:txEl>
                                          </p:spTgt>
                                        </p:tgtEl>
                                        <p:attrNameLst>
                                          <p:attrName>ppt_w</p:attrName>
                                        </p:attrNameLst>
                                      </p:cBhvr>
                                      <p:tavLst>
                                        <p:tav tm="0">
                                          <p:val>
                                            <p:strVal val="#ppt_w*0.70"/>
                                          </p:val>
                                        </p:tav>
                                        <p:tav tm="100000">
                                          <p:val>
                                            <p:strVal val="#ppt_w"/>
                                          </p:val>
                                        </p:tav>
                                      </p:tavLst>
                                    </p:anim>
                                    <p:anim calcmode="lin" valueType="num">
                                      <p:cBhvr>
                                        <p:cTn id="20" dur="1000" fill="hold"/>
                                        <p:tgtEl>
                                          <p:spTgt spid="199682">
                                            <p:txEl>
                                              <p:pRg st="1" end="1"/>
                                            </p:txEl>
                                          </p:spTgt>
                                        </p:tgtEl>
                                        <p:attrNameLst>
                                          <p:attrName>ppt_h</p:attrName>
                                        </p:attrNameLst>
                                      </p:cBhvr>
                                      <p:tavLst>
                                        <p:tav tm="0">
                                          <p:val>
                                            <p:strVal val="#ppt_h"/>
                                          </p:val>
                                        </p:tav>
                                        <p:tav tm="100000">
                                          <p:val>
                                            <p:strVal val="#ppt_h"/>
                                          </p:val>
                                        </p:tav>
                                      </p:tavLst>
                                    </p:anim>
                                    <p:animEffect transition="in" filter="fade">
                                      <p:cBhvr>
                                        <p:cTn id="21" dur="1000"/>
                                        <p:tgtEl>
                                          <p:spTgt spid="199682">
                                            <p:txEl>
                                              <p:pRg st="1" end="1"/>
                                            </p:txEl>
                                          </p:spTgt>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7" presetClass="entr" presetSubtype="0" fill="hold" nodeType="clickEffect">
                                  <p:stCondLst>
                                    <p:cond delay="0"/>
                                  </p:stCondLst>
                                  <p:iterate type="lt">
                                    <p:tmPct val="50000"/>
                                  </p:iterate>
                                  <p:childTnLst>
                                    <p:set>
                                      <p:cBhvr>
                                        <p:cTn id="25" dur="1" fill="hold">
                                          <p:stCondLst>
                                            <p:cond delay="0"/>
                                          </p:stCondLst>
                                        </p:cTn>
                                        <p:tgtEl>
                                          <p:spTgt spid="199682">
                                            <p:txEl>
                                              <p:pRg st="2" end="2"/>
                                            </p:txEl>
                                          </p:spTgt>
                                        </p:tgtEl>
                                        <p:attrNameLst>
                                          <p:attrName>style.visibility</p:attrName>
                                        </p:attrNameLst>
                                      </p:cBhvr>
                                      <p:to>
                                        <p:strVal val="visible"/>
                                      </p:to>
                                    </p:set>
                                    <p:anim calcmode="discrete" valueType="clr">
                                      <p:cBhvr override="childStyle">
                                        <p:cTn id="26" dur="80"/>
                                        <p:tgtEl>
                                          <p:spTgt spid="19968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99682">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199682">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192515" name="内容占位符 192514"/>
          <p:cNvSpPr>
            <a:spLocks noGrp="1" noChangeArrowheads="1"/>
          </p:cNvSpPr>
          <p:nvPr>
            <p:ph idx="1"/>
          </p:nvPr>
        </p:nvSpPr>
        <p:spPr/>
        <p:txBody>
          <a:bodyPr>
            <a:spAutoFit/>
          </a:bodyPr>
          <a:lstStyle/>
          <a:p>
            <a:pPr algn="just">
              <a:buFont typeface="Arial" panose="020B0604020202020204" pitchFamily="34" charset="0"/>
              <a:buNone/>
            </a:pPr>
            <a:r>
              <a:rPr lang="en-US" altLang="zh-CN" sz="2000" b="1" smtClean="0">
                <a:solidFill>
                  <a:srgbClr val="FF0000"/>
                </a:solidFill>
                <a:latin typeface="Times New Roman" panose="02020603050405020304" pitchFamily="18" charset="0"/>
                <a:ea typeface="仿宋_GB2312" pitchFamily="49" charset="-122"/>
              </a:rPr>
              <a:t>       理解重要句子的方法主要有下列几种</a:t>
            </a:r>
          </a:p>
          <a:p>
            <a:pPr algn="just">
              <a:buFont typeface="Arial" panose="020B0604020202020204" pitchFamily="34" charset="0"/>
              <a:buNone/>
            </a:pPr>
            <a:r>
              <a:rPr lang="en-US" altLang="zh-CN" sz="2000" b="1" smtClean="0">
                <a:solidFill>
                  <a:srgbClr val="FF0000"/>
                </a:solidFill>
                <a:latin typeface="Times New Roman" panose="02020603050405020304" pitchFamily="18" charset="0"/>
                <a:ea typeface="仿宋_GB2312" pitchFamily="49" charset="-122"/>
              </a:rPr>
              <a:t>(1)从句子中的重要词语入手。</a:t>
            </a:r>
          </a:p>
          <a:p>
            <a:pPr algn="just">
              <a:buFont typeface="Arial" panose="020B0604020202020204" pitchFamily="34" charset="0"/>
              <a:buNone/>
            </a:pPr>
            <a:r>
              <a:rPr lang="en-US" altLang="zh-CN" sz="2000" b="1" smtClean="0">
                <a:solidFill>
                  <a:srgbClr val="FF0000"/>
                </a:solidFill>
                <a:latin typeface="Times New Roman" panose="02020603050405020304" pitchFamily="18" charset="0"/>
                <a:ea typeface="仿宋_GB2312" pitchFamily="49" charset="-122"/>
              </a:rPr>
              <a:t>          “重要句子”多为揭示文章主旨、体现行文思路、传达作者情感、蕴涵丰富意味的语句。一般情况下，这些语句都有突显其含意的一个或几个关键性词语。抓住了关键词语，就等于拿到了开启句子含意之门的钥匙。有些句子，只要把其中的重要词语的含义搞清楚了，就可以推知整句的意思。</a:t>
            </a:r>
          </a:p>
          <a:p>
            <a:pPr algn="just">
              <a:buFont typeface="Arial" panose="020B0604020202020204" pitchFamily="34" charset="0"/>
              <a:buNone/>
            </a:pPr>
            <a:r>
              <a:rPr lang="en-US" altLang="zh-CN" sz="2000" b="1" smtClean="0">
                <a:solidFill>
                  <a:srgbClr val="FF0000"/>
                </a:solidFill>
                <a:latin typeface="Times New Roman" panose="02020603050405020304" pitchFamily="18" charset="0"/>
                <a:ea typeface="仿宋_GB2312" pitchFamily="49" charset="-122"/>
              </a:rPr>
              <a:t>(2)从分析句子在文中的位置入手。</a:t>
            </a:r>
          </a:p>
          <a:p>
            <a:pPr algn="just">
              <a:buFont typeface="Arial" panose="020B0604020202020204" pitchFamily="34" charset="0"/>
              <a:buNone/>
            </a:pPr>
            <a:r>
              <a:rPr lang="en-US" altLang="zh-CN" sz="2000" b="1" smtClean="0">
                <a:solidFill>
                  <a:srgbClr val="FF0000"/>
                </a:solidFill>
                <a:latin typeface="Times New Roman" panose="02020603050405020304" pitchFamily="18" charset="0"/>
                <a:ea typeface="仿宋_GB2312" pitchFamily="49" charset="-122"/>
              </a:rPr>
              <a:t>           针对在文章中起结构作用的句子，常需要查看它在文中的地位：如果是统领句，那么解释句意时要从后面的语段中梳理内容层次；如果是过渡句，就要密切关注上下文段的内容，准确理解它的内涵；如果是总结句，此时就需上溯，寻找相关信息，确定答案要点。这种方法的本质，就是分析相关的语境。不过，整体把握行文思路是解题的前提条件。</a:t>
            </a:r>
          </a:p>
          <a:p>
            <a:pPr algn="just">
              <a:buFont typeface="Arial" panose="020B0604020202020204" pitchFamily="34" charset="0"/>
              <a:buNone/>
            </a:pPr>
            <a:r>
              <a:rPr lang="en-US" altLang="zh-CN" sz="2000" b="1" smtClean="0">
                <a:solidFill>
                  <a:srgbClr val="FF0000"/>
                </a:solidFill>
                <a:latin typeface="Times New Roman" panose="02020603050405020304" pitchFamily="18" charset="0"/>
                <a:ea typeface="仿宋_GB2312" pitchFamily="49" charset="-122"/>
              </a:rPr>
              <a:t>(3)从分析句子的修辞手法入手。       针对有特殊作用的句子，弄清作者采用的修辞方法，常常能破解作者写作一些警策句子的真正目的。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nodeType="clickEffect">
                                  <p:stCondLst>
                                    <p:cond delay="0"/>
                                  </p:stCondLst>
                                  <p:childTnLst>
                                    <p:set>
                                      <p:cBhvr>
                                        <p:cTn id="6" dur="1" fill="hold">
                                          <p:stCondLst>
                                            <p:cond delay="0"/>
                                          </p:stCondLst>
                                        </p:cTn>
                                        <p:tgtEl>
                                          <p:spTgt spid="192515">
                                            <p:txEl>
                                              <p:pRg st="1" end="1"/>
                                            </p:txEl>
                                          </p:spTgt>
                                        </p:tgtEl>
                                        <p:attrNameLst>
                                          <p:attrName>style.visibility</p:attrName>
                                        </p:attrNameLst>
                                      </p:cBhvr>
                                      <p:to>
                                        <p:strVal val="visible"/>
                                      </p:to>
                                    </p:set>
                                    <p:animEffect transition="in" filter="wheel(4)">
                                      <p:cBhvr>
                                        <p:cTn id="7" dur="2000"/>
                                        <p:tgtEl>
                                          <p:spTgt spid="192515">
                                            <p:txEl>
                                              <p:pRg st="1" end="1"/>
                                            </p:txEl>
                                          </p:spTgt>
                                        </p:tgtEl>
                                      </p:cBhvr>
                                    </p:animEffect>
                                  </p:childTnLst>
                                </p:cTn>
                              </p:par>
                              <p:par>
                                <p:cTn id="8" presetID="21" presetClass="entr" presetSubtype="4" fill="hold" nodeType="withEffect">
                                  <p:stCondLst>
                                    <p:cond delay="0"/>
                                  </p:stCondLst>
                                  <p:childTnLst>
                                    <p:set>
                                      <p:cBhvr>
                                        <p:cTn id="9" dur="1" fill="hold">
                                          <p:stCondLst>
                                            <p:cond delay="0"/>
                                          </p:stCondLst>
                                        </p:cTn>
                                        <p:tgtEl>
                                          <p:spTgt spid="192515">
                                            <p:txEl>
                                              <p:pRg st="2" end="2"/>
                                            </p:txEl>
                                          </p:spTgt>
                                        </p:tgtEl>
                                        <p:attrNameLst>
                                          <p:attrName>style.visibility</p:attrName>
                                        </p:attrNameLst>
                                      </p:cBhvr>
                                      <p:to>
                                        <p:strVal val="visible"/>
                                      </p:to>
                                    </p:set>
                                    <p:animEffect transition="in" filter="wheel(4)">
                                      <p:cBhvr>
                                        <p:cTn id="10" dur="2000"/>
                                        <p:tgtEl>
                                          <p:spTgt spid="192515">
                                            <p:txEl>
                                              <p:pRg st="2" end="2"/>
                                            </p:txEl>
                                          </p:spTgt>
                                        </p:tgtEl>
                                      </p:cBhvr>
                                    </p:animEffect>
                                  </p:childTnLst>
                                </p:cTn>
                              </p:par>
                              <p:par>
                                <p:cTn id="11" presetID="21" presetClass="entr" presetSubtype="4" fill="hold" nodeType="withEffect">
                                  <p:stCondLst>
                                    <p:cond delay="0"/>
                                  </p:stCondLst>
                                  <p:childTnLst>
                                    <p:set>
                                      <p:cBhvr>
                                        <p:cTn id="12" dur="1" fill="hold">
                                          <p:stCondLst>
                                            <p:cond delay="0"/>
                                          </p:stCondLst>
                                        </p:cTn>
                                        <p:tgtEl>
                                          <p:spTgt spid="192515">
                                            <p:txEl>
                                              <p:pRg st="3" end="3"/>
                                            </p:txEl>
                                          </p:spTgt>
                                        </p:tgtEl>
                                        <p:attrNameLst>
                                          <p:attrName>style.visibility</p:attrName>
                                        </p:attrNameLst>
                                      </p:cBhvr>
                                      <p:to>
                                        <p:strVal val="visible"/>
                                      </p:to>
                                    </p:set>
                                    <p:animEffect transition="in" filter="wheel(4)">
                                      <p:cBhvr>
                                        <p:cTn id="13" dur="2000"/>
                                        <p:tgtEl>
                                          <p:spTgt spid="192515">
                                            <p:txEl>
                                              <p:pRg st="3" end="3"/>
                                            </p:txEl>
                                          </p:spTgt>
                                        </p:tgtEl>
                                      </p:cBhvr>
                                    </p:animEffect>
                                  </p:childTnLst>
                                </p:cTn>
                              </p:par>
                              <p:par>
                                <p:cTn id="14" presetID="21" presetClass="entr" presetSubtype="4" fill="hold" nodeType="withEffect">
                                  <p:stCondLst>
                                    <p:cond delay="0"/>
                                  </p:stCondLst>
                                  <p:childTnLst>
                                    <p:set>
                                      <p:cBhvr>
                                        <p:cTn id="15" dur="1" fill="hold">
                                          <p:stCondLst>
                                            <p:cond delay="0"/>
                                          </p:stCondLst>
                                        </p:cTn>
                                        <p:tgtEl>
                                          <p:spTgt spid="192515">
                                            <p:txEl>
                                              <p:pRg st="4" end="4"/>
                                            </p:txEl>
                                          </p:spTgt>
                                        </p:tgtEl>
                                        <p:attrNameLst>
                                          <p:attrName>style.visibility</p:attrName>
                                        </p:attrNameLst>
                                      </p:cBhvr>
                                      <p:to>
                                        <p:strVal val="visible"/>
                                      </p:to>
                                    </p:set>
                                    <p:animEffect transition="in" filter="wheel(4)">
                                      <p:cBhvr>
                                        <p:cTn id="16" dur="2000"/>
                                        <p:tgtEl>
                                          <p:spTgt spid="192515">
                                            <p:txEl>
                                              <p:pRg st="4" end="4"/>
                                            </p:txEl>
                                          </p:spTgt>
                                        </p:tgtEl>
                                      </p:cBhvr>
                                    </p:animEffect>
                                  </p:childTnLst>
                                </p:cTn>
                              </p:par>
                              <p:par>
                                <p:cTn id="17" presetID="21" presetClass="entr" presetSubtype="4" fill="hold" nodeType="withEffect">
                                  <p:stCondLst>
                                    <p:cond delay="0"/>
                                  </p:stCondLst>
                                  <p:childTnLst>
                                    <p:set>
                                      <p:cBhvr>
                                        <p:cTn id="18" dur="1" fill="hold">
                                          <p:stCondLst>
                                            <p:cond delay="0"/>
                                          </p:stCondLst>
                                        </p:cTn>
                                        <p:tgtEl>
                                          <p:spTgt spid="192515">
                                            <p:txEl>
                                              <p:pRg st="5" end="5"/>
                                            </p:txEl>
                                          </p:spTgt>
                                        </p:tgtEl>
                                        <p:attrNameLst>
                                          <p:attrName>style.visibility</p:attrName>
                                        </p:attrNameLst>
                                      </p:cBhvr>
                                      <p:to>
                                        <p:strVal val="visible"/>
                                      </p:to>
                                    </p:set>
                                    <p:animEffect transition="in" filter="wheel(4)">
                                      <p:cBhvr>
                                        <p:cTn id="19" dur="2000"/>
                                        <p:tgtEl>
                                          <p:spTgt spid="1925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矩形 249857"/>
          <p:cNvSpPr>
            <a:spLocks noGrp="1" noChangeArrowheads="1"/>
          </p:cNvSpPr>
          <p:nvPr/>
        </p:nvSpPr>
        <p:spPr bwMode="auto">
          <a:xfrm>
            <a:off x="136024" y="178505"/>
            <a:ext cx="4728852" cy="1080029"/>
          </a:xfrm>
          <a:prstGeom prst="rect">
            <a:avLst/>
          </a:prstGeom>
          <a:noFill/>
          <a:ln w="9525">
            <a:noFill/>
            <a:miter lim="800000"/>
          </a:ln>
        </p:spPr>
        <p:txBody>
          <a:bodyPr anchor="ctr"/>
          <a:lstStyle/>
          <a:p>
            <a:r>
              <a:rPr lang="zh-CN" altLang="en-US" sz="6000" b="1">
                <a:solidFill>
                  <a:schemeClr val="tx2"/>
                </a:solidFill>
                <a:latin typeface="黑体" panose="02010609060101010101" pitchFamily="49" charset="-122"/>
                <a:ea typeface="黑体" panose="02010609060101010101" pitchFamily="49" charset="-122"/>
              </a:rPr>
              <a:t>研习课文 </a:t>
            </a:r>
          </a:p>
        </p:txBody>
      </p:sp>
      <p:sp>
        <p:nvSpPr>
          <p:cNvPr id="40962" name="文本框 249858"/>
          <p:cNvSpPr txBox="1">
            <a:spLocks noChangeArrowheads="1"/>
          </p:cNvSpPr>
          <p:nvPr/>
        </p:nvSpPr>
        <p:spPr bwMode="auto">
          <a:xfrm>
            <a:off x="1224221" y="1608044"/>
            <a:ext cx="7294880" cy="1066800"/>
          </a:xfrm>
          <a:prstGeom prst="rect">
            <a:avLst/>
          </a:prstGeom>
          <a:noFill/>
          <a:ln w="9525">
            <a:noFill/>
            <a:miter lim="800000"/>
          </a:ln>
        </p:spPr>
        <p:txBody>
          <a:bodyPr wrap="none">
            <a:spAutoFit/>
          </a:bodyPr>
          <a:lstStyle/>
          <a:p>
            <a:r>
              <a:rPr lang="en-US" altLang="zh-CN" sz="3200" b="1">
                <a:latin typeface="黑体" panose="02010609060101010101" pitchFamily="49" charset="-122"/>
                <a:ea typeface="黑体" panose="02010609060101010101" pitchFamily="49" charset="-122"/>
              </a:rPr>
              <a:t>1、“中华民国十五年三月二十五日”，</a:t>
            </a:r>
          </a:p>
          <a:p>
            <a:r>
              <a:rPr lang="en-US" altLang="zh-CN" sz="3200" b="1">
                <a:latin typeface="黑体" panose="02010609060101010101" pitchFamily="49" charset="-122"/>
                <a:ea typeface="黑体" panose="02010609060101010101" pitchFamily="49" charset="-122"/>
              </a:rPr>
              <a:t>这个时间有何作用？</a:t>
            </a:r>
          </a:p>
        </p:txBody>
      </p:sp>
      <p:sp>
        <p:nvSpPr>
          <p:cNvPr id="249860" name="文本框 249859"/>
          <p:cNvSpPr txBox="1">
            <a:spLocks noChangeArrowheads="1"/>
          </p:cNvSpPr>
          <p:nvPr/>
        </p:nvSpPr>
        <p:spPr bwMode="auto">
          <a:xfrm>
            <a:off x="952172" y="2968581"/>
            <a:ext cx="9617732" cy="2529840"/>
          </a:xfrm>
          <a:prstGeom prst="rect">
            <a:avLst/>
          </a:prstGeom>
          <a:noFill/>
          <a:ln w="9525">
            <a:noFill/>
            <a:miter lim="800000"/>
          </a:ln>
        </p:spPr>
        <p:txBody>
          <a:bodyPr>
            <a:spAutoFit/>
          </a:bodyPr>
          <a:lstStyle/>
          <a:p>
            <a:r>
              <a:rPr lang="en-US" altLang="zh-CN" sz="4000" b="1">
                <a:latin typeface="黑体" panose="02010609060101010101" pitchFamily="49" charset="-122"/>
                <a:ea typeface="黑体" panose="02010609060101010101" pitchFamily="49" charset="-122"/>
              </a:rPr>
              <a:t>    文章开头就郑重其事的说明本文的写作时间是“中华民国十五年”，含有揭露的意味，这里强调这个重大历史时刻，对人心起到一种提示和警醒。</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49860"/>
                                        </p:tgtEl>
                                        <p:attrNameLst>
                                          <p:attrName>style.visibility</p:attrName>
                                        </p:attrNameLst>
                                      </p:cBhvr>
                                      <p:to>
                                        <p:strVal val="visible"/>
                                      </p:to>
                                    </p:set>
                                    <p:animEffect transition="in" filter="checkerboard(across)">
                                      <p:cBhvr>
                                        <p:cTn id="7" dur="500"/>
                                        <p:tgtEl>
                                          <p:spTgt spid="2498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6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文本框 250881"/>
          <p:cNvSpPr txBox="1">
            <a:spLocks noChangeArrowheads="1"/>
          </p:cNvSpPr>
          <p:nvPr/>
        </p:nvSpPr>
        <p:spPr bwMode="auto">
          <a:xfrm>
            <a:off x="590107" y="246007"/>
            <a:ext cx="7077275" cy="822960"/>
          </a:xfrm>
          <a:prstGeom prst="rect">
            <a:avLst/>
          </a:prstGeom>
          <a:noFill/>
          <a:ln w="9525">
            <a:noFill/>
            <a:miter lim="800000"/>
          </a:ln>
        </p:spPr>
        <p:txBody>
          <a:bodyPr>
            <a:spAutoFit/>
          </a:bodyPr>
          <a:lstStyle/>
          <a:p>
            <a:r>
              <a:rPr lang="en-US" altLang="zh-CN" sz="2400" b="1">
                <a:latin typeface="Arial" panose="020B0604020202020204" pitchFamily="34" charset="0"/>
              </a:rPr>
              <a:t>1、我也早觉得有写一点东西的必要了，</a:t>
            </a:r>
          </a:p>
          <a:p>
            <a:r>
              <a:rPr lang="en-US" altLang="zh-CN" sz="2400" b="1">
                <a:latin typeface="Arial" panose="020B0604020202020204" pitchFamily="34" charset="0"/>
              </a:rPr>
              <a:t>这虽然于死者毫不相干</a:t>
            </a:r>
          </a:p>
        </p:txBody>
      </p:sp>
      <p:sp>
        <p:nvSpPr>
          <p:cNvPr id="41986" name="文本框 250882"/>
          <p:cNvSpPr txBox="1">
            <a:spLocks noChangeArrowheads="1"/>
          </p:cNvSpPr>
          <p:nvPr/>
        </p:nvSpPr>
        <p:spPr bwMode="auto">
          <a:xfrm>
            <a:off x="590107" y="1200033"/>
            <a:ext cx="5229543" cy="822960"/>
          </a:xfrm>
          <a:prstGeom prst="rect">
            <a:avLst/>
          </a:prstGeom>
          <a:noFill/>
          <a:ln w="9525">
            <a:noFill/>
            <a:miter lim="800000"/>
          </a:ln>
        </p:spPr>
        <p:txBody>
          <a:bodyPr wrap="none">
            <a:spAutoFit/>
          </a:bodyPr>
          <a:lstStyle/>
          <a:p>
            <a:r>
              <a:rPr lang="en-US" altLang="zh-CN" sz="2400" b="1">
                <a:latin typeface="Arial" panose="020B0604020202020204" pitchFamily="34" charset="0"/>
              </a:rPr>
              <a:t>2、我们还在这样的世上活着，我也早</a:t>
            </a:r>
          </a:p>
          <a:p>
            <a:r>
              <a:rPr lang="en-US" altLang="zh-CN" sz="2400" b="1">
                <a:latin typeface="Arial" panose="020B0604020202020204" pitchFamily="34" charset="0"/>
              </a:rPr>
              <a:t>觉得有写一点东西的必要了</a:t>
            </a:r>
          </a:p>
        </p:txBody>
      </p:sp>
      <p:sp>
        <p:nvSpPr>
          <p:cNvPr id="41987" name="文本框 250883"/>
          <p:cNvSpPr txBox="1">
            <a:spLocks noChangeArrowheads="1"/>
          </p:cNvSpPr>
          <p:nvPr/>
        </p:nvSpPr>
        <p:spPr bwMode="auto">
          <a:xfrm>
            <a:off x="588106" y="2151058"/>
            <a:ext cx="4315143" cy="457200"/>
          </a:xfrm>
          <a:prstGeom prst="rect">
            <a:avLst/>
          </a:prstGeom>
          <a:noFill/>
          <a:ln w="9525">
            <a:noFill/>
            <a:miter lim="800000"/>
          </a:ln>
        </p:spPr>
        <p:txBody>
          <a:bodyPr wrap="none">
            <a:spAutoFit/>
          </a:bodyPr>
          <a:lstStyle/>
          <a:p>
            <a:r>
              <a:rPr lang="en-US" altLang="zh-CN" sz="2400" b="1">
                <a:latin typeface="Arial" panose="020B0604020202020204" pitchFamily="34" charset="0"/>
              </a:rPr>
              <a:t>3、我正有写一点东西的必要了</a:t>
            </a:r>
          </a:p>
        </p:txBody>
      </p:sp>
      <p:sp>
        <p:nvSpPr>
          <p:cNvPr id="250885" name="圆角矩形标注 250884"/>
          <p:cNvSpPr>
            <a:spLocks noChangeArrowheads="1"/>
          </p:cNvSpPr>
          <p:nvPr/>
        </p:nvSpPr>
        <p:spPr bwMode="auto">
          <a:xfrm>
            <a:off x="680122" y="2628071"/>
            <a:ext cx="10435880" cy="3810103"/>
          </a:xfrm>
          <a:prstGeom prst="wedgeRoundRectCallout">
            <a:avLst>
              <a:gd name="adj1" fmla="val -12588"/>
              <a:gd name="adj2" fmla="val -51458"/>
              <a:gd name="adj3" fmla="val 16667"/>
            </a:avLst>
          </a:prstGeom>
          <a:solidFill>
            <a:schemeClr val="accent1"/>
          </a:solidFill>
          <a:ln w="9525">
            <a:solidFill>
              <a:schemeClr val="tx1"/>
            </a:solidFill>
            <a:miter lim="800000"/>
          </a:ln>
        </p:spPr>
        <p:txBody>
          <a:bodyPr wrap="none" anchor="ctr"/>
          <a:lstStyle/>
          <a:p>
            <a:pPr algn="ctr"/>
            <a:r>
              <a:rPr lang="zh-CN" altLang="en-US" sz="2800" b="1">
                <a:solidFill>
                  <a:srgbClr val="F53D19"/>
                </a:solidFill>
                <a:latin typeface="黑体" panose="02010609060101010101" pitchFamily="49" charset="-122"/>
                <a:ea typeface="黑体" panose="02010609060101010101" pitchFamily="49" charset="-122"/>
              </a:rPr>
              <a:t>祭奠死难者，唤醒麻木的灵魂。鲁迅说：“我们还在</a:t>
            </a:r>
          </a:p>
          <a:p>
            <a:pPr algn="ctr"/>
            <a:r>
              <a:rPr lang="zh-CN" altLang="en-US" sz="2800" b="1">
                <a:solidFill>
                  <a:srgbClr val="F53D19"/>
                </a:solidFill>
                <a:latin typeface="黑体" panose="02010609060101010101" pitchFamily="49" charset="-122"/>
                <a:ea typeface="黑体" panose="02010609060101010101" pitchFamily="49" charset="-122"/>
              </a:rPr>
              <a:t>这样的世上活着”，就必须写点东西，以提</a:t>
            </a:r>
          </a:p>
          <a:p>
            <a:pPr algn="ctr"/>
            <a:r>
              <a:rPr lang="zh-CN" altLang="en-US" sz="2800" b="1">
                <a:solidFill>
                  <a:srgbClr val="F53D19"/>
                </a:solidFill>
                <a:latin typeface="黑体" panose="02010609060101010101" pitchFamily="49" charset="-122"/>
                <a:ea typeface="黑体" panose="02010609060101010101" pitchFamily="49" charset="-122"/>
              </a:rPr>
              <a:t>醒太多的“庸人”不能忘记历史，忘记血债。</a:t>
            </a:r>
          </a:p>
          <a:p>
            <a:pPr algn="ctr"/>
            <a:r>
              <a:rPr lang="zh-CN" altLang="en-US" sz="2800" b="1">
                <a:solidFill>
                  <a:srgbClr val="F53D19"/>
                </a:solidFill>
                <a:latin typeface="黑体" panose="02010609060101010101" pitchFamily="49" charset="-122"/>
                <a:ea typeface="黑体" panose="02010609060101010101" pitchFamily="49" charset="-122"/>
              </a:rPr>
              <a:t>因为鲁迅担心“庸人”麻木的灵魂随着时间的</a:t>
            </a:r>
          </a:p>
          <a:p>
            <a:pPr algn="ctr"/>
            <a:r>
              <a:rPr lang="zh-CN" altLang="en-US" sz="2800" b="1">
                <a:solidFill>
                  <a:srgbClr val="F53D19"/>
                </a:solidFill>
                <a:latin typeface="黑体" panose="02010609060101010101" pitchFamily="49" charset="-122"/>
                <a:ea typeface="黑体" panose="02010609060101010101" pitchFamily="49" charset="-122"/>
              </a:rPr>
              <a:t>流驶而忘却历史。这就说明鲁迅正是看到多数</a:t>
            </a:r>
          </a:p>
          <a:p>
            <a:pPr algn="ctr"/>
            <a:r>
              <a:rPr lang="zh-CN" altLang="en-US" sz="2800" b="1">
                <a:solidFill>
                  <a:srgbClr val="F53D19"/>
                </a:solidFill>
                <a:latin typeface="黑体" panose="02010609060101010101" pitchFamily="49" charset="-122"/>
                <a:ea typeface="黑体" panose="02010609060101010101" pitchFamily="49" charset="-122"/>
              </a:rPr>
              <a:t>“庸人”的愚弱之处，觉得“正有写点东西”的必要。</a:t>
            </a:r>
          </a:p>
          <a:p>
            <a:pPr algn="ctr"/>
            <a:r>
              <a:rPr lang="zh-CN" altLang="en-US" sz="2800" b="1">
                <a:solidFill>
                  <a:srgbClr val="F53D19"/>
                </a:solidFill>
                <a:latin typeface="黑体" panose="02010609060101010101" pitchFamily="49" charset="-122"/>
                <a:ea typeface="黑体" panose="02010609060101010101" pitchFamily="49" charset="-122"/>
              </a:rPr>
              <a:t>以此来疗救“庸人”麻木的精神世界，</a:t>
            </a:r>
          </a:p>
          <a:p>
            <a:pPr algn="ctr"/>
            <a:r>
              <a:rPr lang="zh-CN" altLang="en-US" sz="2800" b="1">
                <a:solidFill>
                  <a:srgbClr val="F53D19"/>
                </a:solidFill>
                <a:latin typeface="黑体" panose="02010609060101010101" pitchFamily="49" charset="-122"/>
                <a:ea typeface="黑体" panose="02010609060101010101" pitchFamily="49" charset="-122"/>
              </a:rPr>
              <a:t>他就是这样一个负责任的人。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50885"/>
                                        </p:tgtEl>
                                        <p:attrNameLst>
                                          <p:attrName>style.visibility</p:attrName>
                                        </p:attrNameLst>
                                      </p:cBhvr>
                                      <p:to>
                                        <p:strVal val="visible"/>
                                      </p:to>
                                    </p:set>
                                    <p:animEffect transition="in" filter="checkerboard(across)">
                                      <p:cBhvr>
                                        <p:cTn id="7" dur="500"/>
                                        <p:tgtEl>
                                          <p:spTgt spid="2508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17"/>
          <p:cNvSpPr txBox="1">
            <a:spLocks noChangeArrowheads="1"/>
          </p:cNvSpPr>
          <p:nvPr/>
        </p:nvSpPr>
        <p:spPr bwMode="auto">
          <a:xfrm>
            <a:off x="540097" y="810022"/>
            <a:ext cx="10665921" cy="2743200"/>
          </a:xfrm>
          <a:prstGeom prst="rect">
            <a:avLst/>
          </a:prstGeom>
          <a:solidFill>
            <a:schemeClr val="accent1">
              <a:alpha val="0"/>
            </a:schemeClr>
          </a:solidFill>
          <a:ln w="25400">
            <a:solidFill>
              <a:schemeClr val="tx1"/>
            </a:solidFill>
            <a:miter lim="800000"/>
          </a:ln>
        </p:spPr>
        <p:txBody>
          <a:bodyPr>
            <a:spAutoFit/>
          </a:bodyPr>
          <a:lstStyle/>
          <a:p>
            <a:pPr>
              <a:lnSpc>
                <a:spcPct val="150000"/>
              </a:lnSpc>
            </a:pPr>
            <a:r>
              <a:rPr lang="en-US" altLang="zh-CN" sz="2900" b="1">
                <a:solidFill>
                  <a:srgbClr val="000000"/>
                </a:solidFill>
                <a:latin typeface="华文新魏" pitchFamily="2" charset="-122"/>
                <a:ea typeface="华文新魏" pitchFamily="2" charset="-122"/>
              </a:rPr>
              <a:t>2而此后几个所谓学者文人的阴险的论调，尤使我觉得悲哀。我已经出离愤怒了。我将深味这非人间的浓黑的悲凉；以我的最大哀痛显示于非人间，使它们快意于我的苦痛，就将这作为后死者的菲薄的祭品，奉献于逝者的灵前。</a:t>
            </a:r>
          </a:p>
        </p:txBody>
      </p:sp>
      <p:sp>
        <p:nvSpPr>
          <p:cNvPr id="31764" name="AutoShape 20"/>
          <p:cNvSpPr>
            <a:spLocks noChangeArrowheads="1"/>
          </p:cNvSpPr>
          <p:nvPr/>
        </p:nvSpPr>
        <p:spPr bwMode="auto">
          <a:xfrm>
            <a:off x="6571184" y="202507"/>
            <a:ext cx="2160389" cy="877523"/>
          </a:xfrm>
          <a:prstGeom prst="wedgeRoundRectCallout">
            <a:avLst>
              <a:gd name="adj1" fmla="val 73561"/>
              <a:gd name="adj2" fmla="val 46512"/>
              <a:gd name="adj3" fmla="val 16667"/>
            </a:avLst>
          </a:prstGeom>
          <a:solidFill>
            <a:schemeClr val="accent1"/>
          </a:solidFill>
        </p:spPr>
        <p:style>
          <a:lnRef idx="2">
            <a:schemeClr val="dk1"/>
          </a:lnRef>
          <a:fillRef idx="1">
            <a:schemeClr val="lt1"/>
          </a:fillRef>
          <a:effectRef idx="0">
            <a:schemeClr val="dk1"/>
          </a:effectRef>
          <a:fontRef idx="minor">
            <a:schemeClr val="dk1"/>
          </a:fontRef>
        </p:style>
        <p:txBody>
          <a:bodyPr/>
          <a:lstStyle/>
          <a:p>
            <a:pPr algn="ctr">
              <a:buFontTx/>
              <a:buNone/>
              <a:defRPr/>
            </a:pPr>
            <a:r>
              <a:rPr kumimoji="1" lang="zh-CN" altLang="en-US" sz="2800" b="1">
                <a:solidFill>
                  <a:srgbClr val="FF0000"/>
                </a:solidFill>
                <a:latin typeface="华文新魏" pitchFamily="2" charset="-122"/>
                <a:ea typeface="华文新魏" pitchFamily="2" charset="-122"/>
              </a:rPr>
              <a:t>程度副词更加</a:t>
            </a:r>
          </a:p>
        </p:txBody>
      </p:sp>
      <p:sp>
        <p:nvSpPr>
          <p:cNvPr id="31766" name="AutoShape 22"/>
          <p:cNvSpPr>
            <a:spLocks noChangeArrowheads="1"/>
          </p:cNvSpPr>
          <p:nvPr/>
        </p:nvSpPr>
        <p:spPr bwMode="auto">
          <a:xfrm>
            <a:off x="2520454" y="540015"/>
            <a:ext cx="2586466" cy="1080029"/>
          </a:xfrm>
          <a:prstGeom prst="wedgeEllipseCallout">
            <a:avLst>
              <a:gd name="adj1" fmla="val 53778"/>
              <a:gd name="adj2" fmla="val 53449"/>
            </a:avLst>
          </a:prstGeom>
          <a:solidFill>
            <a:schemeClr val="accent1"/>
          </a:solidFill>
          <a:ln w="28575">
            <a:solidFill>
              <a:schemeClr val="tx1"/>
            </a:solidFill>
            <a:miter lim="800000"/>
          </a:ln>
        </p:spPr>
        <p:txBody>
          <a:bodyPr/>
          <a:lstStyle/>
          <a:p>
            <a:pPr algn="ctr"/>
            <a:r>
              <a:rPr lang="zh-CN" altLang="en-US" sz="2800" b="1">
                <a:solidFill>
                  <a:srgbClr val="FF0000"/>
                </a:solidFill>
                <a:latin typeface="Verdana" panose="020B0604030504040204" pitchFamily="34" charset="0"/>
                <a:ea typeface="华文新魏" pitchFamily="2" charset="-122"/>
              </a:rPr>
              <a:t>愤怒到了极点</a:t>
            </a:r>
          </a:p>
        </p:txBody>
      </p:sp>
      <p:sp>
        <p:nvSpPr>
          <p:cNvPr id="201733" name="AutoShape 23"/>
          <p:cNvSpPr>
            <a:spLocks noChangeArrowheads="1"/>
          </p:cNvSpPr>
          <p:nvPr/>
        </p:nvSpPr>
        <p:spPr bwMode="auto">
          <a:xfrm>
            <a:off x="6391152" y="2295062"/>
            <a:ext cx="2908524" cy="576016"/>
          </a:xfrm>
          <a:prstGeom prst="wedgeRoundRectCallout">
            <a:avLst>
              <a:gd name="adj1" fmla="val 27375"/>
              <a:gd name="adj2" fmla="val -108856"/>
              <a:gd name="adj3" fmla="val 16667"/>
            </a:avLst>
          </a:prstGeom>
          <a:solidFill>
            <a:schemeClr val="accent1"/>
          </a:solidFill>
          <a:ln w="25400">
            <a:solidFill>
              <a:srgbClr val="000000"/>
            </a:solidFill>
            <a:miter lim="800000"/>
          </a:ln>
        </p:spPr>
        <p:txBody>
          <a:bodyPr/>
          <a:lstStyle/>
          <a:p>
            <a:pPr algn="ctr"/>
            <a:r>
              <a:rPr lang="zh-CN" altLang="en-US" sz="2800" b="1">
                <a:solidFill>
                  <a:srgbClr val="FF0000"/>
                </a:solidFill>
                <a:latin typeface="华文新魏" pitchFamily="2" charset="-122"/>
                <a:ea typeface="华文新魏" pitchFamily="2" charset="-122"/>
              </a:rPr>
              <a:t>深深地体味</a:t>
            </a:r>
          </a:p>
        </p:txBody>
      </p:sp>
      <p:sp>
        <p:nvSpPr>
          <p:cNvPr id="31768" name="AutoShape 24"/>
          <p:cNvSpPr>
            <a:spLocks noChangeArrowheads="1"/>
          </p:cNvSpPr>
          <p:nvPr/>
        </p:nvSpPr>
        <p:spPr bwMode="auto">
          <a:xfrm>
            <a:off x="7201297" y="2430066"/>
            <a:ext cx="3266589" cy="816022"/>
          </a:xfrm>
          <a:prstGeom prst="wedgeRectCallout">
            <a:avLst>
              <a:gd name="adj1" fmla="val 36073"/>
              <a:gd name="adj2" fmla="val -90810"/>
            </a:avLst>
          </a:prstGeom>
          <a:solidFill>
            <a:schemeClr val="accent1"/>
          </a:solidFill>
        </p:spPr>
        <p:style>
          <a:lnRef idx="2">
            <a:schemeClr val="accent4"/>
          </a:lnRef>
          <a:fillRef idx="1">
            <a:schemeClr val="lt1"/>
          </a:fillRef>
          <a:effectRef idx="0">
            <a:schemeClr val="accent4"/>
          </a:effectRef>
          <a:fontRef idx="minor">
            <a:schemeClr val="dk1"/>
          </a:fontRef>
        </p:style>
        <p:txBody>
          <a:bodyPr/>
          <a:lstStyle/>
          <a:p>
            <a:pPr algn="ctr">
              <a:buFontTx/>
              <a:buNone/>
              <a:defRPr/>
            </a:pPr>
            <a:r>
              <a:rPr kumimoji="1" lang="zh-CN" altLang="en-US" sz="2800" b="1">
                <a:solidFill>
                  <a:srgbClr val="FF0000"/>
                </a:solidFill>
                <a:latin typeface="华文新魏" pitchFamily="2" charset="-122"/>
                <a:ea typeface="华文新魏" pitchFamily="2" charset="-122"/>
              </a:rPr>
              <a:t>充满血腥和暴力的黑暗统治</a:t>
            </a:r>
          </a:p>
        </p:txBody>
      </p:sp>
      <p:sp>
        <p:nvSpPr>
          <p:cNvPr id="31770" name="AutoShape 26"/>
          <p:cNvSpPr>
            <a:spLocks noChangeArrowheads="1"/>
          </p:cNvSpPr>
          <p:nvPr/>
        </p:nvSpPr>
        <p:spPr bwMode="auto">
          <a:xfrm>
            <a:off x="3420616" y="3172587"/>
            <a:ext cx="3266589" cy="885024"/>
          </a:xfrm>
          <a:prstGeom prst="wedgeRoundRectCallout">
            <a:avLst>
              <a:gd name="adj1" fmla="val 41299"/>
              <a:gd name="adj2" fmla="val -103994"/>
              <a:gd name="adj3" fmla="val 16667"/>
            </a:avLst>
          </a:prstGeom>
          <a:solidFill>
            <a:schemeClr val="accent1"/>
          </a:solidFill>
        </p:spPr>
        <p:style>
          <a:lnRef idx="2">
            <a:schemeClr val="accent4"/>
          </a:lnRef>
          <a:fillRef idx="1">
            <a:schemeClr val="lt1"/>
          </a:fillRef>
          <a:effectRef idx="0">
            <a:schemeClr val="accent4"/>
          </a:effectRef>
          <a:fontRef idx="minor">
            <a:schemeClr val="dk1"/>
          </a:fontRef>
        </p:style>
        <p:txBody>
          <a:bodyPr/>
          <a:lstStyle/>
          <a:p>
            <a:pPr algn="ctr">
              <a:buFontTx/>
              <a:buNone/>
              <a:defRPr/>
            </a:pPr>
            <a:r>
              <a:rPr kumimoji="1" lang="zh-CN" altLang="en-US" sz="2800" b="1">
                <a:solidFill>
                  <a:srgbClr val="FF0000"/>
                </a:solidFill>
                <a:latin typeface="华文新魏" pitchFamily="2" charset="-122"/>
                <a:ea typeface="华文新魏" pitchFamily="2" charset="-122"/>
              </a:rPr>
              <a:t>为烈士的死难感到极度哀痛</a:t>
            </a:r>
          </a:p>
        </p:txBody>
      </p:sp>
      <p:sp>
        <p:nvSpPr>
          <p:cNvPr id="201736" name="AutoShape 27"/>
          <p:cNvSpPr>
            <a:spLocks noChangeArrowheads="1"/>
          </p:cNvSpPr>
          <p:nvPr/>
        </p:nvSpPr>
        <p:spPr bwMode="auto">
          <a:xfrm>
            <a:off x="590107" y="2083557"/>
            <a:ext cx="2504451" cy="885024"/>
          </a:xfrm>
          <a:prstGeom prst="wedgeRoundRectCallout">
            <a:avLst>
              <a:gd name="adj1" fmla="val 18931"/>
              <a:gd name="adj2" fmla="val 127625"/>
              <a:gd name="adj3" fmla="val 16667"/>
            </a:avLst>
          </a:prstGeom>
          <a:solidFill>
            <a:schemeClr val="accent1"/>
          </a:solidFill>
          <a:ln w="25400">
            <a:solidFill>
              <a:srgbClr val="000000"/>
            </a:solidFill>
            <a:miter lim="800000"/>
          </a:ln>
        </p:spPr>
        <p:txBody>
          <a:bodyPr/>
          <a:lstStyle/>
          <a:p>
            <a:pPr algn="ctr"/>
            <a:r>
              <a:rPr lang="zh-CN" altLang="en-US" sz="2800" b="1">
                <a:solidFill>
                  <a:srgbClr val="FF0000"/>
                </a:solidFill>
                <a:latin typeface="华文新魏" pitchFamily="2" charset="-122"/>
                <a:ea typeface="华文新魏" pitchFamily="2" charset="-122"/>
              </a:rPr>
              <a:t>表示对死者的尊敬</a:t>
            </a:r>
          </a:p>
        </p:txBody>
      </p:sp>
      <p:sp>
        <p:nvSpPr>
          <p:cNvPr id="14" name="TextBox 13"/>
          <p:cNvSpPr txBox="1"/>
          <p:nvPr/>
        </p:nvSpPr>
        <p:spPr>
          <a:xfrm>
            <a:off x="270050" y="4320117"/>
            <a:ext cx="10891961" cy="1920240"/>
          </a:xfrm>
          <a:prstGeom prst="rect">
            <a:avLst/>
          </a:prstGeom>
          <a:solidFill>
            <a:schemeClr val="accent1"/>
          </a:solidFill>
          <a:ln>
            <a:solidFill>
              <a:srgbClr val="FF0000"/>
            </a:solidFill>
          </a:ln>
        </p:spPr>
        <p:style>
          <a:lnRef idx="2">
            <a:schemeClr val="dk1"/>
          </a:lnRef>
          <a:fillRef idx="1">
            <a:schemeClr val="lt1"/>
          </a:fillRef>
          <a:effectRef idx="0">
            <a:schemeClr val="dk1"/>
          </a:effectRef>
          <a:fontRef idx="minor">
            <a:schemeClr val="dk1"/>
          </a:fontRef>
        </p:style>
        <p:txBody>
          <a:bodyPr>
            <a:spAutoFit/>
          </a:bodyPr>
          <a:lstStyle/>
          <a:p>
            <a:pPr>
              <a:buFontTx/>
              <a:buNone/>
              <a:defRPr/>
            </a:pPr>
            <a:r>
              <a:rPr kumimoji="1" lang="en-US" altLang="zh-CN" sz="3000" b="1">
                <a:latin typeface="隶书" pitchFamily="49" charset="-122"/>
                <a:ea typeface="隶书" pitchFamily="49" charset="-122"/>
              </a:rPr>
              <a:t>1、更深入地体会到浓黑的悲凉“非人间”</a:t>
            </a:r>
          </a:p>
          <a:p>
            <a:pPr>
              <a:buFontTx/>
              <a:buNone/>
              <a:defRPr/>
            </a:pPr>
            <a:r>
              <a:rPr kumimoji="1" lang="en-US" altLang="zh-CN" sz="3000" b="1">
                <a:latin typeface="隶书" pitchFamily="49" charset="-122"/>
                <a:ea typeface="隶书" pitchFamily="49" charset="-122"/>
              </a:rPr>
              <a:t>2、警告反动军阀，不要肆无忌惮杀人高兴的太早，血债一定血来还；</a:t>
            </a:r>
          </a:p>
          <a:p>
            <a:pPr>
              <a:buFontTx/>
              <a:buNone/>
              <a:defRPr/>
            </a:pPr>
            <a:r>
              <a:rPr kumimoji="1" lang="en-US" altLang="zh-CN" sz="3000" b="1">
                <a:latin typeface="隶书" pitchFamily="49" charset="-122"/>
                <a:ea typeface="隶书" pitchFamily="49" charset="-122"/>
              </a:rPr>
              <a:t>3、因不能用更好的形式纪念烈士感到深深愧疚。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1764"/>
                                        </p:tgtEl>
                                        <p:attrNameLst>
                                          <p:attrName>style.visibility</p:attrName>
                                        </p:attrNameLst>
                                      </p:cBhvr>
                                      <p:to>
                                        <p:strVal val="visible"/>
                                      </p:to>
                                    </p:set>
                                    <p:anim calcmode="lin" valueType="num">
                                      <p:cBhvr>
                                        <p:cTn id="7" dur="1000" fill="hold"/>
                                        <p:tgtEl>
                                          <p:spTgt spid="31764"/>
                                        </p:tgtEl>
                                        <p:attrNameLst>
                                          <p:attrName>ppt_w</p:attrName>
                                        </p:attrNameLst>
                                      </p:cBhvr>
                                      <p:tavLst>
                                        <p:tav tm="0">
                                          <p:val>
                                            <p:fltVal val="0"/>
                                          </p:val>
                                        </p:tav>
                                        <p:tav tm="100000">
                                          <p:val>
                                            <p:strVal val="#ppt_w"/>
                                          </p:val>
                                        </p:tav>
                                      </p:tavLst>
                                    </p:anim>
                                    <p:anim calcmode="lin" valueType="num">
                                      <p:cBhvr>
                                        <p:cTn id="8" dur="1000" fill="hold"/>
                                        <p:tgtEl>
                                          <p:spTgt spid="31764"/>
                                        </p:tgtEl>
                                        <p:attrNameLst>
                                          <p:attrName>ppt_h</p:attrName>
                                        </p:attrNameLst>
                                      </p:cBhvr>
                                      <p:tavLst>
                                        <p:tav tm="0">
                                          <p:val>
                                            <p:fltVal val="0"/>
                                          </p:val>
                                        </p:tav>
                                        <p:tav tm="100000">
                                          <p:val>
                                            <p:strVal val="#ppt_h"/>
                                          </p:val>
                                        </p:tav>
                                      </p:tavLst>
                                    </p:anim>
                                    <p:animEffect transition="in" filter="fade">
                                      <p:cBhvr>
                                        <p:cTn id="9" dur="1000"/>
                                        <p:tgtEl>
                                          <p:spTgt spid="31764"/>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5" presetClass="exit" presetSubtype="0" fill="hold" grpId="1" nodeType="clickEffect">
                                  <p:stCondLst>
                                    <p:cond delay="0"/>
                                  </p:stCondLst>
                                  <p:childTnLst>
                                    <p:anim calcmode="lin" valueType="num">
                                      <p:cBhvr>
                                        <p:cTn id="13" dur="1000"/>
                                        <p:tgtEl>
                                          <p:spTgt spid="31764"/>
                                        </p:tgtEl>
                                        <p:attrNameLst>
                                          <p:attrName>ppt_w</p:attrName>
                                        </p:attrNameLst>
                                      </p:cBhvr>
                                      <p:tavLst>
                                        <p:tav tm="0">
                                          <p:val>
                                            <p:strVal val="ppt_w"/>
                                          </p:val>
                                        </p:tav>
                                        <p:tav tm="100000">
                                          <p:val>
                                            <p:fltVal val="0"/>
                                          </p:val>
                                        </p:tav>
                                      </p:tavLst>
                                    </p:anim>
                                    <p:anim calcmode="lin" valueType="num">
                                      <p:cBhvr>
                                        <p:cTn id="14" dur="1000"/>
                                        <p:tgtEl>
                                          <p:spTgt spid="31764"/>
                                        </p:tgtEl>
                                        <p:attrNameLst>
                                          <p:attrName>ppt_h</p:attrName>
                                        </p:attrNameLst>
                                      </p:cBhvr>
                                      <p:tavLst>
                                        <p:tav tm="0">
                                          <p:val>
                                            <p:strVal val="ppt_h"/>
                                          </p:val>
                                        </p:tav>
                                        <p:tav tm="100000">
                                          <p:val>
                                            <p:fltVal val="0"/>
                                          </p:val>
                                        </p:tav>
                                      </p:tavLst>
                                    </p:anim>
                                    <p:anim calcmode="lin" valueType="num">
                                      <p:cBhvr>
                                        <p:cTn id="15" dur="1000"/>
                                        <p:tgtEl>
                                          <p:spTgt spid="31764"/>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1000"/>
                                        <p:tgtEl>
                                          <p:spTgt spid="31764"/>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999"/>
                                          </p:stCondLst>
                                        </p:cTn>
                                        <p:tgtEl>
                                          <p:spTgt spid="31764"/>
                                        </p:tgtEl>
                                        <p:attrNameLst>
                                          <p:attrName>style.visibility</p:attrName>
                                        </p:attrNameLst>
                                      </p:cBhvr>
                                      <p:to>
                                        <p:strVal val="hidden"/>
                                      </p:to>
                                    </p:set>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53" presetClass="entr" presetSubtype="0" fill="hold" grpId="0" nodeType="clickEffect">
                                  <p:stCondLst>
                                    <p:cond delay="0"/>
                                  </p:stCondLst>
                                  <p:iterate type="lt">
                                    <p:tmPct val="0"/>
                                  </p:iterate>
                                  <p:childTnLst>
                                    <p:set>
                                      <p:cBhvr>
                                        <p:cTn id="21" dur="1" fill="hold">
                                          <p:stCondLst>
                                            <p:cond delay="0"/>
                                          </p:stCondLst>
                                        </p:cTn>
                                        <p:tgtEl>
                                          <p:spTgt spid="31766"/>
                                        </p:tgtEl>
                                        <p:attrNameLst>
                                          <p:attrName>style.visibility</p:attrName>
                                        </p:attrNameLst>
                                      </p:cBhvr>
                                      <p:to>
                                        <p:strVal val="visible"/>
                                      </p:to>
                                    </p:set>
                                    <p:anim calcmode="lin" valueType="num">
                                      <p:cBhvr>
                                        <p:cTn id="22" dur="500" fill="hold"/>
                                        <p:tgtEl>
                                          <p:spTgt spid="31766"/>
                                        </p:tgtEl>
                                        <p:attrNameLst>
                                          <p:attrName>ppt_w</p:attrName>
                                        </p:attrNameLst>
                                      </p:cBhvr>
                                      <p:tavLst>
                                        <p:tav tm="0">
                                          <p:val>
                                            <p:fltVal val="0"/>
                                          </p:val>
                                        </p:tav>
                                        <p:tav tm="100000">
                                          <p:val>
                                            <p:strVal val="#ppt_w"/>
                                          </p:val>
                                        </p:tav>
                                      </p:tavLst>
                                    </p:anim>
                                    <p:anim calcmode="lin" valueType="num">
                                      <p:cBhvr>
                                        <p:cTn id="23" dur="500" fill="hold"/>
                                        <p:tgtEl>
                                          <p:spTgt spid="31766"/>
                                        </p:tgtEl>
                                        <p:attrNameLst>
                                          <p:attrName>ppt_h</p:attrName>
                                        </p:attrNameLst>
                                      </p:cBhvr>
                                      <p:tavLst>
                                        <p:tav tm="0">
                                          <p:val>
                                            <p:fltVal val="0"/>
                                          </p:val>
                                        </p:tav>
                                        <p:tav tm="100000">
                                          <p:val>
                                            <p:strVal val="#ppt_h"/>
                                          </p:val>
                                        </p:tav>
                                      </p:tavLst>
                                    </p:anim>
                                    <p:animEffect transition="in" filter="fade">
                                      <p:cBhvr>
                                        <p:cTn id="24" dur="500"/>
                                        <p:tgtEl>
                                          <p:spTgt spid="31766"/>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5" fill="hold" nodeType="clickPar">
                      <p:stCondLst>
                        <p:cond delay="indefinite"/>
                      </p:stCondLst>
                      <p:childTnLst>
                        <p:par>
                          <p:cTn id="26" fill="hold" nodeType="afterGroup">
                            <p:stCondLst>
                              <p:cond delay="0"/>
                            </p:stCondLst>
                            <p:childTnLst>
                              <p:par>
                                <p:cTn id="27" presetID="31" presetClass="exit" presetSubtype="0" fill="hold" grpId="1" nodeType="clickEffect">
                                  <p:stCondLst>
                                    <p:cond delay="0"/>
                                  </p:stCondLst>
                                  <p:iterate type="lt">
                                    <p:tmPct val="5000"/>
                                  </p:iterate>
                                  <p:childTnLst>
                                    <p:anim calcmode="lin" valueType="num">
                                      <p:cBhvr>
                                        <p:cTn id="28" dur="500"/>
                                        <p:tgtEl>
                                          <p:spTgt spid="31766"/>
                                        </p:tgtEl>
                                        <p:attrNameLst>
                                          <p:attrName>ppt_w</p:attrName>
                                        </p:attrNameLst>
                                      </p:cBhvr>
                                      <p:tavLst>
                                        <p:tav tm="0">
                                          <p:val>
                                            <p:strVal val="ppt_w"/>
                                          </p:val>
                                        </p:tav>
                                        <p:tav tm="100000">
                                          <p:val>
                                            <p:fltVal val="0"/>
                                          </p:val>
                                        </p:tav>
                                      </p:tavLst>
                                    </p:anim>
                                    <p:anim calcmode="lin" valueType="num">
                                      <p:cBhvr>
                                        <p:cTn id="29" dur="500"/>
                                        <p:tgtEl>
                                          <p:spTgt spid="31766"/>
                                        </p:tgtEl>
                                        <p:attrNameLst>
                                          <p:attrName>ppt_h</p:attrName>
                                        </p:attrNameLst>
                                      </p:cBhvr>
                                      <p:tavLst>
                                        <p:tav tm="0">
                                          <p:val>
                                            <p:strVal val="ppt_h"/>
                                          </p:val>
                                        </p:tav>
                                        <p:tav tm="100000">
                                          <p:val>
                                            <p:fltVal val="0"/>
                                          </p:val>
                                        </p:tav>
                                      </p:tavLst>
                                    </p:anim>
                                    <p:anim calcmode="lin" valueType="num">
                                      <p:cBhvr>
                                        <p:cTn id="30" dur="500"/>
                                        <p:tgtEl>
                                          <p:spTgt spid="31766"/>
                                        </p:tgtEl>
                                        <p:attrNameLst>
                                          <p:attrName>style.rotation</p:attrName>
                                        </p:attrNameLst>
                                      </p:cBhvr>
                                      <p:tavLst>
                                        <p:tav tm="0">
                                          <p:val>
                                            <p:fltVal val="0"/>
                                          </p:val>
                                        </p:tav>
                                        <p:tav tm="100000">
                                          <p:val>
                                            <p:fltVal val="90"/>
                                          </p:val>
                                        </p:tav>
                                      </p:tavLst>
                                    </p:anim>
                                    <p:animEffect transition="out" filter="fade">
                                      <p:cBhvr>
                                        <p:cTn id="31" dur="500"/>
                                        <p:tgtEl>
                                          <p:spTgt spid="31766"/>
                                        </p:tgtEl>
                                      </p:cBhvr>
                                    </p:animEffect>
                                    <p:set>
                                      <p:cBhvr>
                                        <p:cTn id="32" dur="1" fill="hold">
                                          <p:stCondLst>
                                            <p:cond delay="499"/>
                                          </p:stCondLst>
                                        </p:cTn>
                                        <p:tgtEl>
                                          <p:spTgt spid="31766"/>
                                        </p:tgtEl>
                                        <p:attrNameLst>
                                          <p:attrName>style.visibility</p:attrName>
                                        </p:attrNameLst>
                                      </p:cBhvr>
                                      <p:to>
                                        <p:strVal val="hidden"/>
                                      </p:to>
                                    </p:set>
                                  </p:childTnLst>
                                  <p:subTnLst>
                                    <p:audio>
                                      <p:cMediaNode>
                                        <p:cTn display="0" masterRel="sameClick">
                                          <p:stCondLst>
                                            <p:cond evt="begin" delay="0">
                                              <p:tn val="27"/>
                                            </p:cond>
                                          </p:stCondLst>
                                          <p:endCondLst>
                                            <p:cond evt="onStopAudio" delay="0">
                                              <p:tgtEl>
                                                <p:sldTgt/>
                                              </p:tgtEl>
                                            </p:cond>
                                          </p:endCondLst>
                                        </p:cTn>
                                        <p:tgtEl>
                                          <p:sndTgt r:embed="rId2" name="chimes.wav"/>
                                        </p:tgtEl>
                                      </p:cMediaNode>
                                    </p:audio>
                                  </p:subTnLst>
                                </p:cTn>
                              </p:par>
                            </p:childTnLst>
                          </p:cTn>
                        </p:par>
                      </p:childTnLst>
                    </p:cTn>
                  </p:par>
                  <p:par>
                    <p:cTn id="33" fill="hold" nodeType="clickPar">
                      <p:stCondLst>
                        <p:cond delay="indefinite"/>
                      </p:stCondLst>
                      <p:childTnLst>
                        <p:par>
                          <p:cTn id="34" fill="hold" nodeType="afterGroup">
                            <p:stCondLst>
                              <p:cond delay="0"/>
                            </p:stCondLst>
                            <p:childTnLst>
                              <p:par>
                                <p:cTn id="35" presetID="31" presetClass="entr" presetSubtype="0" fill="hold" grpId="0" nodeType="clickEffect">
                                  <p:stCondLst>
                                    <p:cond delay="0"/>
                                  </p:stCondLst>
                                  <p:iterate type="lt">
                                    <p:tmPct val="5000"/>
                                  </p:iterate>
                                  <p:childTnLst>
                                    <p:set>
                                      <p:cBhvr>
                                        <p:cTn id="36" dur="1" fill="hold">
                                          <p:stCondLst>
                                            <p:cond delay="0"/>
                                          </p:stCondLst>
                                        </p:cTn>
                                        <p:tgtEl>
                                          <p:spTgt spid="201733"/>
                                        </p:tgtEl>
                                        <p:attrNameLst>
                                          <p:attrName>style.visibility</p:attrName>
                                        </p:attrNameLst>
                                      </p:cBhvr>
                                      <p:to>
                                        <p:strVal val="visible"/>
                                      </p:to>
                                    </p:set>
                                    <p:anim calcmode="lin" valueType="num">
                                      <p:cBhvr>
                                        <p:cTn id="37" dur="1000" fill="hold"/>
                                        <p:tgtEl>
                                          <p:spTgt spid="201733"/>
                                        </p:tgtEl>
                                        <p:attrNameLst>
                                          <p:attrName>ppt_w</p:attrName>
                                        </p:attrNameLst>
                                      </p:cBhvr>
                                      <p:tavLst>
                                        <p:tav tm="0">
                                          <p:val>
                                            <p:fltVal val="0"/>
                                          </p:val>
                                        </p:tav>
                                        <p:tav tm="100000">
                                          <p:val>
                                            <p:strVal val="#ppt_w"/>
                                          </p:val>
                                        </p:tav>
                                      </p:tavLst>
                                    </p:anim>
                                    <p:anim calcmode="lin" valueType="num">
                                      <p:cBhvr>
                                        <p:cTn id="38" dur="1000" fill="hold"/>
                                        <p:tgtEl>
                                          <p:spTgt spid="201733"/>
                                        </p:tgtEl>
                                        <p:attrNameLst>
                                          <p:attrName>ppt_h</p:attrName>
                                        </p:attrNameLst>
                                      </p:cBhvr>
                                      <p:tavLst>
                                        <p:tav tm="0">
                                          <p:val>
                                            <p:fltVal val="0"/>
                                          </p:val>
                                        </p:tav>
                                        <p:tav tm="100000">
                                          <p:val>
                                            <p:strVal val="#ppt_h"/>
                                          </p:val>
                                        </p:tav>
                                      </p:tavLst>
                                    </p:anim>
                                    <p:anim calcmode="lin" valueType="num">
                                      <p:cBhvr>
                                        <p:cTn id="39" dur="1000" fill="hold"/>
                                        <p:tgtEl>
                                          <p:spTgt spid="201733"/>
                                        </p:tgtEl>
                                        <p:attrNameLst>
                                          <p:attrName>style.rotation</p:attrName>
                                        </p:attrNameLst>
                                      </p:cBhvr>
                                      <p:tavLst>
                                        <p:tav tm="0">
                                          <p:val>
                                            <p:fltVal val="90"/>
                                          </p:val>
                                        </p:tav>
                                        <p:tav tm="100000">
                                          <p:val>
                                            <p:fltVal val="0"/>
                                          </p:val>
                                        </p:tav>
                                      </p:tavLst>
                                    </p:anim>
                                    <p:animEffect transition="in" filter="fade">
                                      <p:cBhvr>
                                        <p:cTn id="40" dur="1000"/>
                                        <p:tgtEl>
                                          <p:spTgt spid="201733"/>
                                        </p:tgtEl>
                                      </p:cBhvr>
                                    </p:animEffect>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par>
                    <p:cTn id="41" fill="hold" nodeType="clickPar">
                      <p:stCondLst>
                        <p:cond delay="indefinite"/>
                      </p:stCondLst>
                      <p:childTnLst>
                        <p:par>
                          <p:cTn id="42" fill="hold" nodeType="afterGroup">
                            <p:stCondLst>
                              <p:cond delay="0"/>
                            </p:stCondLst>
                            <p:childTnLst>
                              <p:par>
                                <p:cTn id="43" presetID="21" presetClass="exit" presetSubtype="4" fill="hold" grpId="1" nodeType="clickEffect">
                                  <p:stCondLst>
                                    <p:cond delay="0"/>
                                  </p:stCondLst>
                                  <p:iterate type="lt">
                                    <p:tmPct val="0"/>
                                  </p:iterate>
                                  <p:childTnLst>
                                    <p:animEffect transition="out" filter="wheel(4)">
                                      <p:cBhvr>
                                        <p:cTn id="44" dur="500"/>
                                        <p:tgtEl>
                                          <p:spTgt spid="201733"/>
                                        </p:tgtEl>
                                      </p:cBhvr>
                                    </p:animEffect>
                                    <p:set>
                                      <p:cBhvr>
                                        <p:cTn id="45" dur="1" fill="hold">
                                          <p:stCondLst>
                                            <p:cond delay="499"/>
                                          </p:stCondLst>
                                        </p:cTn>
                                        <p:tgtEl>
                                          <p:spTgt spid="201733"/>
                                        </p:tgtEl>
                                        <p:attrNameLst>
                                          <p:attrName>style.visibility</p:attrName>
                                        </p:attrNameLst>
                                      </p:cBhvr>
                                      <p:to>
                                        <p:strVal val="hidden"/>
                                      </p:to>
                                    </p:set>
                                  </p:childTnLst>
                                  <p:subTnLst>
                                    <p:audio>
                                      <p:cMediaNode>
                                        <p:cTn display="0" masterRel="sameClick">
                                          <p:stCondLst>
                                            <p:cond evt="begin" delay="0">
                                              <p:tn val="43"/>
                                            </p:cond>
                                          </p:stCondLst>
                                          <p:endCondLst>
                                            <p:cond evt="onStopAudio" delay="0">
                                              <p:tgtEl>
                                                <p:sldTgt/>
                                              </p:tgtEl>
                                            </p:cond>
                                          </p:endCondLst>
                                        </p:cTn>
                                        <p:tgtEl>
                                          <p:sndTgt r:embed="rId3" name="hammer.wav"/>
                                        </p:tgtEl>
                                      </p:cMediaNode>
                                    </p:audio>
                                  </p:subTnLst>
                                </p:cTn>
                              </p:par>
                            </p:childTnLst>
                          </p:cTn>
                        </p:par>
                      </p:childTnLst>
                    </p:cTn>
                  </p:par>
                  <p:par>
                    <p:cTn id="46" fill="hold" nodeType="clickPar">
                      <p:stCondLst>
                        <p:cond delay="indefinite"/>
                      </p:stCondLst>
                      <p:childTnLst>
                        <p:par>
                          <p:cTn id="47" fill="hold" nodeType="afterGroup">
                            <p:stCondLst>
                              <p:cond delay="0"/>
                            </p:stCondLst>
                            <p:childTnLst>
                              <p:par>
                                <p:cTn id="48" presetID="23" presetClass="entr" presetSubtype="16" fill="hold" grpId="0" nodeType="clickEffect">
                                  <p:stCondLst>
                                    <p:cond delay="0"/>
                                  </p:stCondLst>
                                  <p:childTnLst>
                                    <p:set>
                                      <p:cBhvr>
                                        <p:cTn id="49" dur="1" fill="hold">
                                          <p:stCondLst>
                                            <p:cond delay="0"/>
                                          </p:stCondLst>
                                        </p:cTn>
                                        <p:tgtEl>
                                          <p:spTgt spid="31768"/>
                                        </p:tgtEl>
                                        <p:attrNameLst>
                                          <p:attrName>style.visibility</p:attrName>
                                        </p:attrNameLst>
                                      </p:cBhvr>
                                      <p:to>
                                        <p:strVal val="visible"/>
                                      </p:to>
                                    </p:set>
                                    <p:anim calcmode="lin" valueType="num">
                                      <p:cBhvr>
                                        <p:cTn id="50" dur="500" fill="hold"/>
                                        <p:tgtEl>
                                          <p:spTgt spid="31768"/>
                                        </p:tgtEl>
                                        <p:attrNameLst>
                                          <p:attrName>ppt_w</p:attrName>
                                        </p:attrNameLst>
                                      </p:cBhvr>
                                      <p:tavLst>
                                        <p:tav tm="0">
                                          <p:val>
                                            <p:fltVal val="0"/>
                                          </p:val>
                                        </p:tav>
                                        <p:tav tm="100000">
                                          <p:val>
                                            <p:strVal val="#ppt_w"/>
                                          </p:val>
                                        </p:tav>
                                      </p:tavLst>
                                    </p:anim>
                                    <p:anim calcmode="lin" valueType="num">
                                      <p:cBhvr>
                                        <p:cTn id="51" dur="500" fill="hold"/>
                                        <p:tgtEl>
                                          <p:spTgt spid="3176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48"/>
                                            </p:cond>
                                          </p:stCondLst>
                                          <p:endCondLst>
                                            <p:cond evt="onStopAudio" delay="0">
                                              <p:tgtEl>
                                                <p:sldTgt/>
                                              </p:tgtEl>
                                            </p:cond>
                                          </p:endCondLst>
                                        </p:cTn>
                                        <p:tgtEl>
                                          <p:sndTgt r:embed="rId2" name="chimes.wav"/>
                                        </p:tgtEl>
                                      </p:cMediaNode>
                                    </p:audio>
                                  </p:subTnLst>
                                </p:cTn>
                              </p:par>
                            </p:childTnLst>
                          </p:cTn>
                        </p:par>
                      </p:childTnLst>
                    </p:cTn>
                  </p:par>
                  <p:par>
                    <p:cTn id="52" fill="hold" nodeType="clickPar">
                      <p:stCondLst>
                        <p:cond delay="indefinite"/>
                      </p:stCondLst>
                      <p:childTnLst>
                        <p:par>
                          <p:cTn id="53" fill="hold" nodeType="afterGroup">
                            <p:stCondLst>
                              <p:cond delay="0"/>
                            </p:stCondLst>
                            <p:childTnLst>
                              <p:par>
                                <p:cTn id="54" presetID="15" presetClass="exit" presetSubtype="0" fill="hold" grpId="1" nodeType="clickEffect">
                                  <p:stCondLst>
                                    <p:cond delay="0"/>
                                  </p:stCondLst>
                                  <p:childTnLst>
                                    <p:anim calcmode="lin" valueType="num">
                                      <p:cBhvr>
                                        <p:cTn id="55" dur="1000"/>
                                        <p:tgtEl>
                                          <p:spTgt spid="31768"/>
                                        </p:tgtEl>
                                        <p:attrNameLst>
                                          <p:attrName>ppt_w</p:attrName>
                                        </p:attrNameLst>
                                      </p:cBhvr>
                                      <p:tavLst>
                                        <p:tav tm="0">
                                          <p:val>
                                            <p:strVal val="ppt_w"/>
                                          </p:val>
                                        </p:tav>
                                        <p:tav tm="100000">
                                          <p:val>
                                            <p:fltVal val="0"/>
                                          </p:val>
                                        </p:tav>
                                      </p:tavLst>
                                    </p:anim>
                                    <p:anim calcmode="lin" valueType="num">
                                      <p:cBhvr>
                                        <p:cTn id="56" dur="1000"/>
                                        <p:tgtEl>
                                          <p:spTgt spid="31768"/>
                                        </p:tgtEl>
                                        <p:attrNameLst>
                                          <p:attrName>ppt_h</p:attrName>
                                        </p:attrNameLst>
                                      </p:cBhvr>
                                      <p:tavLst>
                                        <p:tav tm="0">
                                          <p:val>
                                            <p:strVal val="ppt_h"/>
                                          </p:val>
                                        </p:tav>
                                        <p:tav tm="100000">
                                          <p:val>
                                            <p:fltVal val="0"/>
                                          </p:val>
                                        </p:tav>
                                      </p:tavLst>
                                    </p:anim>
                                    <p:anim calcmode="lin" valueType="num">
                                      <p:cBhvr>
                                        <p:cTn id="57" dur="1000"/>
                                        <p:tgtEl>
                                          <p:spTgt spid="3176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58" dur="1000"/>
                                        <p:tgtEl>
                                          <p:spTgt spid="3176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59" dur="1" fill="hold">
                                          <p:stCondLst>
                                            <p:cond delay="999"/>
                                          </p:stCondLst>
                                        </p:cTn>
                                        <p:tgtEl>
                                          <p:spTgt spid="31768"/>
                                        </p:tgtEl>
                                        <p:attrNameLst>
                                          <p:attrName>style.visibility</p:attrName>
                                        </p:attrNameLst>
                                      </p:cBhvr>
                                      <p:to>
                                        <p:strVal val="hidden"/>
                                      </p:to>
                                    </p:set>
                                  </p:childTnLst>
                                  <p:subTnLst>
                                    <p:audio>
                                      <p:cMediaNode>
                                        <p:cTn display="0" masterRel="sameClick">
                                          <p:stCondLst>
                                            <p:cond evt="begin" delay="0">
                                              <p:tn val="54"/>
                                            </p:cond>
                                          </p:stCondLst>
                                          <p:endCondLst>
                                            <p:cond evt="onStopAudio" delay="0">
                                              <p:tgtEl>
                                                <p:sldTgt/>
                                              </p:tgtEl>
                                            </p:cond>
                                          </p:endCondLst>
                                        </p:cTn>
                                        <p:tgtEl>
                                          <p:sndTgt r:embed="rId2" name="chimes.wav"/>
                                        </p:tgtEl>
                                      </p:cMediaNode>
                                    </p:audio>
                                  </p:subTnLst>
                                </p:cTn>
                              </p:par>
                            </p:childTnLst>
                          </p:cTn>
                        </p:par>
                      </p:childTnLst>
                    </p:cTn>
                  </p:par>
                  <p:par>
                    <p:cTn id="60" fill="hold" nodeType="clickPar">
                      <p:stCondLst>
                        <p:cond delay="indefinite"/>
                      </p:stCondLst>
                      <p:childTnLst>
                        <p:par>
                          <p:cTn id="61" fill="hold" nodeType="afterGroup">
                            <p:stCondLst>
                              <p:cond delay="0"/>
                            </p:stCondLst>
                            <p:childTnLst>
                              <p:par>
                                <p:cTn id="62" presetID="31" presetClass="entr" presetSubtype="0" fill="hold" grpId="0" nodeType="clickEffect">
                                  <p:stCondLst>
                                    <p:cond delay="0"/>
                                  </p:stCondLst>
                                  <p:iterate type="lt">
                                    <p:tmPct val="5000"/>
                                  </p:iterate>
                                  <p:childTnLst>
                                    <p:set>
                                      <p:cBhvr>
                                        <p:cTn id="63" dur="1" fill="hold">
                                          <p:stCondLst>
                                            <p:cond delay="0"/>
                                          </p:stCondLst>
                                        </p:cTn>
                                        <p:tgtEl>
                                          <p:spTgt spid="31770"/>
                                        </p:tgtEl>
                                        <p:attrNameLst>
                                          <p:attrName>style.visibility</p:attrName>
                                        </p:attrNameLst>
                                      </p:cBhvr>
                                      <p:to>
                                        <p:strVal val="visible"/>
                                      </p:to>
                                    </p:set>
                                    <p:anim calcmode="lin" valueType="num">
                                      <p:cBhvr>
                                        <p:cTn id="64" dur="500" fill="hold"/>
                                        <p:tgtEl>
                                          <p:spTgt spid="31770"/>
                                        </p:tgtEl>
                                        <p:attrNameLst>
                                          <p:attrName>ppt_w</p:attrName>
                                        </p:attrNameLst>
                                      </p:cBhvr>
                                      <p:tavLst>
                                        <p:tav tm="0">
                                          <p:val>
                                            <p:fltVal val="0"/>
                                          </p:val>
                                        </p:tav>
                                        <p:tav tm="100000">
                                          <p:val>
                                            <p:strVal val="#ppt_w"/>
                                          </p:val>
                                        </p:tav>
                                      </p:tavLst>
                                    </p:anim>
                                    <p:anim calcmode="lin" valueType="num">
                                      <p:cBhvr>
                                        <p:cTn id="65" dur="500" fill="hold"/>
                                        <p:tgtEl>
                                          <p:spTgt spid="31770"/>
                                        </p:tgtEl>
                                        <p:attrNameLst>
                                          <p:attrName>ppt_h</p:attrName>
                                        </p:attrNameLst>
                                      </p:cBhvr>
                                      <p:tavLst>
                                        <p:tav tm="0">
                                          <p:val>
                                            <p:fltVal val="0"/>
                                          </p:val>
                                        </p:tav>
                                        <p:tav tm="100000">
                                          <p:val>
                                            <p:strVal val="#ppt_h"/>
                                          </p:val>
                                        </p:tav>
                                      </p:tavLst>
                                    </p:anim>
                                    <p:anim calcmode="lin" valueType="num">
                                      <p:cBhvr>
                                        <p:cTn id="66" dur="500" fill="hold"/>
                                        <p:tgtEl>
                                          <p:spTgt spid="31770"/>
                                        </p:tgtEl>
                                        <p:attrNameLst>
                                          <p:attrName>style.rotation</p:attrName>
                                        </p:attrNameLst>
                                      </p:cBhvr>
                                      <p:tavLst>
                                        <p:tav tm="0">
                                          <p:val>
                                            <p:fltVal val="90"/>
                                          </p:val>
                                        </p:tav>
                                        <p:tav tm="100000">
                                          <p:val>
                                            <p:fltVal val="0"/>
                                          </p:val>
                                        </p:tav>
                                      </p:tavLst>
                                    </p:anim>
                                    <p:animEffect transition="in" filter="fade">
                                      <p:cBhvr>
                                        <p:cTn id="67" dur="500"/>
                                        <p:tgtEl>
                                          <p:spTgt spid="31770"/>
                                        </p:tgtEl>
                                      </p:cBhvr>
                                    </p:animEffect>
                                  </p:childTnLst>
                                  <p:subTnLst>
                                    <p:audio>
                                      <p:cMediaNode>
                                        <p:cTn display="0" masterRel="sameClick">
                                          <p:stCondLst>
                                            <p:cond evt="begin" delay="0">
                                              <p:tn val="62"/>
                                            </p:cond>
                                          </p:stCondLst>
                                          <p:endCondLst>
                                            <p:cond evt="onStopAudio" delay="0">
                                              <p:tgtEl>
                                                <p:sldTgt/>
                                              </p:tgtEl>
                                            </p:cond>
                                          </p:endCondLst>
                                        </p:cTn>
                                        <p:tgtEl>
                                          <p:sndTgt r:embed="rId4" name="explode.wav"/>
                                        </p:tgtEl>
                                      </p:cMediaNode>
                                    </p:audio>
                                  </p:subTnLst>
                                </p:cTn>
                              </p:par>
                            </p:childTnLst>
                          </p:cTn>
                        </p:par>
                      </p:childTnLst>
                    </p:cTn>
                  </p:par>
                  <p:par>
                    <p:cTn id="68" fill="hold" nodeType="clickPar">
                      <p:stCondLst>
                        <p:cond delay="indefinite"/>
                      </p:stCondLst>
                      <p:childTnLst>
                        <p:par>
                          <p:cTn id="69" fill="hold" nodeType="afterGroup">
                            <p:stCondLst>
                              <p:cond delay="0"/>
                            </p:stCondLst>
                            <p:childTnLst>
                              <p:par>
                                <p:cTn id="70" presetID="15" presetClass="exit" presetSubtype="0" fill="hold" grpId="1" nodeType="clickEffect">
                                  <p:stCondLst>
                                    <p:cond delay="0"/>
                                  </p:stCondLst>
                                  <p:iterate type="lt">
                                    <p:tmPct val="0"/>
                                  </p:iterate>
                                  <p:childTnLst>
                                    <p:anim calcmode="lin" valueType="num">
                                      <p:cBhvr>
                                        <p:cTn id="71" dur="1000"/>
                                        <p:tgtEl>
                                          <p:spTgt spid="31770"/>
                                        </p:tgtEl>
                                        <p:attrNameLst>
                                          <p:attrName>ppt_w</p:attrName>
                                        </p:attrNameLst>
                                      </p:cBhvr>
                                      <p:tavLst>
                                        <p:tav tm="0">
                                          <p:val>
                                            <p:strVal val="ppt_w"/>
                                          </p:val>
                                        </p:tav>
                                        <p:tav tm="100000">
                                          <p:val>
                                            <p:fltVal val="0"/>
                                          </p:val>
                                        </p:tav>
                                      </p:tavLst>
                                    </p:anim>
                                    <p:anim calcmode="lin" valueType="num">
                                      <p:cBhvr>
                                        <p:cTn id="72" dur="1000"/>
                                        <p:tgtEl>
                                          <p:spTgt spid="31770"/>
                                        </p:tgtEl>
                                        <p:attrNameLst>
                                          <p:attrName>ppt_h</p:attrName>
                                        </p:attrNameLst>
                                      </p:cBhvr>
                                      <p:tavLst>
                                        <p:tav tm="0">
                                          <p:val>
                                            <p:strVal val="ppt_h"/>
                                          </p:val>
                                        </p:tav>
                                        <p:tav tm="100000">
                                          <p:val>
                                            <p:fltVal val="0"/>
                                          </p:val>
                                        </p:tav>
                                      </p:tavLst>
                                    </p:anim>
                                    <p:anim calcmode="lin" valueType="num">
                                      <p:cBhvr>
                                        <p:cTn id="73" dur="1000"/>
                                        <p:tgtEl>
                                          <p:spTgt spid="3177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74" dur="1000"/>
                                        <p:tgtEl>
                                          <p:spTgt spid="3177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75" dur="1" fill="hold">
                                          <p:stCondLst>
                                            <p:cond delay="999"/>
                                          </p:stCondLst>
                                        </p:cTn>
                                        <p:tgtEl>
                                          <p:spTgt spid="31770"/>
                                        </p:tgtEl>
                                        <p:attrNameLst>
                                          <p:attrName>style.visibility</p:attrName>
                                        </p:attrNameLst>
                                      </p:cBhvr>
                                      <p:to>
                                        <p:strVal val="hidden"/>
                                      </p:to>
                                    </p:set>
                                  </p:childTnLst>
                                  <p:subTnLst>
                                    <p:audio>
                                      <p:cMediaNode>
                                        <p:cTn display="0" masterRel="sameClick">
                                          <p:stCondLst>
                                            <p:cond evt="begin" delay="0">
                                              <p:tn val="70"/>
                                            </p:cond>
                                          </p:stCondLst>
                                          <p:endCondLst>
                                            <p:cond evt="onStopAudio" delay="0">
                                              <p:tgtEl>
                                                <p:sldTgt/>
                                              </p:tgtEl>
                                            </p:cond>
                                          </p:endCondLst>
                                        </p:cTn>
                                        <p:tgtEl>
                                          <p:sndTgt r:embed="rId2" name="chimes.wav"/>
                                        </p:tgtEl>
                                      </p:cMediaNode>
                                    </p:audio>
                                  </p:subTnLst>
                                </p:cTn>
                              </p:par>
                            </p:childTnLst>
                          </p:cTn>
                        </p:par>
                      </p:childTnLst>
                    </p:cTn>
                  </p:par>
                  <p:par>
                    <p:cTn id="76" fill="hold" nodeType="clickPar">
                      <p:stCondLst>
                        <p:cond delay="indefinite"/>
                      </p:stCondLst>
                      <p:childTnLst>
                        <p:par>
                          <p:cTn id="77" fill="hold" nodeType="afterGroup">
                            <p:stCondLst>
                              <p:cond delay="0"/>
                            </p:stCondLst>
                            <p:childTnLst>
                              <p:par>
                                <p:cTn id="78" presetID="12" presetClass="entr" presetSubtype="4" fill="hold" grpId="0" nodeType="clickEffect">
                                  <p:stCondLst>
                                    <p:cond delay="0"/>
                                  </p:stCondLst>
                                  <p:iterate type="lt">
                                    <p:tmPct val="0"/>
                                  </p:iterate>
                                  <p:childTnLst>
                                    <p:set>
                                      <p:cBhvr>
                                        <p:cTn id="79" dur="1" fill="hold">
                                          <p:stCondLst>
                                            <p:cond delay="0"/>
                                          </p:stCondLst>
                                        </p:cTn>
                                        <p:tgtEl>
                                          <p:spTgt spid="201736"/>
                                        </p:tgtEl>
                                        <p:attrNameLst>
                                          <p:attrName>style.visibility</p:attrName>
                                        </p:attrNameLst>
                                      </p:cBhvr>
                                      <p:to>
                                        <p:strVal val="visible"/>
                                      </p:to>
                                    </p:set>
                                    <p:animEffect transition="in" filter="slide(fromBottom)">
                                      <p:cBhvr>
                                        <p:cTn id="80" dur="500"/>
                                        <p:tgtEl>
                                          <p:spTgt spid="201736"/>
                                        </p:tgtEl>
                                      </p:cBhvr>
                                    </p:animEffect>
                                  </p:childTnLst>
                                  <p:subTnLst>
                                    <p:audio>
                                      <p:cMediaNode>
                                        <p:cTn display="0" masterRel="sameClick">
                                          <p:stCondLst>
                                            <p:cond evt="begin" delay="0">
                                              <p:tn val="78"/>
                                            </p:cond>
                                          </p:stCondLst>
                                          <p:endCondLst>
                                            <p:cond evt="onStopAudio" delay="0">
                                              <p:tgtEl>
                                                <p:sldTgt/>
                                              </p:tgtEl>
                                            </p:cond>
                                          </p:endCondLst>
                                        </p:cTn>
                                        <p:tgtEl>
                                          <p:sndTgt r:embed="rId5" name="suction.wav"/>
                                        </p:tgtEl>
                                      </p:cMediaNode>
                                    </p:audio>
                                  </p:subTnLst>
                                </p:cTn>
                              </p:par>
                            </p:childTnLst>
                          </p:cTn>
                        </p:par>
                      </p:childTnLst>
                    </p:cTn>
                  </p:par>
                  <p:par>
                    <p:cTn id="81" fill="hold" nodeType="clickPar">
                      <p:stCondLst>
                        <p:cond delay="indefinite"/>
                      </p:stCondLst>
                      <p:childTnLst>
                        <p:par>
                          <p:cTn id="82" fill="hold" nodeType="afterGroup">
                            <p:stCondLst>
                              <p:cond delay="0"/>
                            </p:stCondLst>
                            <p:childTnLst>
                              <p:par>
                                <p:cTn id="83" presetID="15" presetClass="exit" presetSubtype="0" fill="hold" grpId="1" nodeType="clickEffect">
                                  <p:stCondLst>
                                    <p:cond delay="0"/>
                                  </p:stCondLst>
                                  <p:iterate type="lt">
                                    <p:tmPct val="0"/>
                                  </p:iterate>
                                  <p:childTnLst>
                                    <p:anim calcmode="lin" valueType="num">
                                      <p:cBhvr>
                                        <p:cTn id="84" dur="1000"/>
                                        <p:tgtEl>
                                          <p:spTgt spid="201736"/>
                                        </p:tgtEl>
                                        <p:attrNameLst>
                                          <p:attrName>ppt_w</p:attrName>
                                        </p:attrNameLst>
                                      </p:cBhvr>
                                      <p:tavLst>
                                        <p:tav tm="0">
                                          <p:val>
                                            <p:strVal val="ppt_w"/>
                                          </p:val>
                                        </p:tav>
                                        <p:tav tm="100000">
                                          <p:val>
                                            <p:fltVal val="0"/>
                                          </p:val>
                                        </p:tav>
                                      </p:tavLst>
                                    </p:anim>
                                    <p:anim calcmode="lin" valueType="num">
                                      <p:cBhvr>
                                        <p:cTn id="85" dur="1000"/>
                                        <p:tgtEl>
                                          <p:spTgt spid="201736"/>
                                        </p:tgtEl>
                                        <p:attrNameLst>
                                          <p:attrName>ppt_h</p:attrName>
                                        </p:attrNameLst>
                                      </p:cBhvr>
                                      <p:tavLst>
                                        <p:tav tm="0">
                                          <p:val>
                                            <p:strVal val="ppt_h"/>
                                          </p:val>
                                        </p:tav>
                                        <p:tav tm="100000">
                                          <p:val>
                                            <p:fltVal val="0"/>
                                          </p:val>
                                        </p:tav>
                                      </p:tavLst>
                                    </p:anim>
                                    <p:anim calcmode="lin" valueType="num">
                                      <p:cBhvr>
                                        <p:cTn id="86" dur="1000"/>
                                        <p:tgtEl>
                                          <p:spTgt spid="201736"/>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87" dur="1000"/>
                                        <p:tgtEl>
                                          <p:spTgt spid="201736"/>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88" dur="1" fill="hold">
                                          <p:stCondLst>
                                            <p:cond delay="999"/>
                                          </p:stCondLst>
                                        </p:cTn>
                                        <p:tgtEl>
                                          <p:spTgt spid="201736"/>
                                        </p:tgtEl>
                                        <p:attrNameLst>
                                          <p:attrName>style.visibility</p:attrName>
                                        </p:attrNameLst>
                                      </p:cBhvr>
                                      <p:to>
                                        <p:strVal val="hidden"/>
                                      </p:to>
                                    </p:set>
                                  </p:childTnLst>
                                  <p:subTnLst>
                                    <p:audio>
                                      <p:cMediaNode>
                                        <p:cTn display="0" masterRel="sameClick">
                                          <p:stCondLst>
                                            <p:cond evt="begin" delay="0">
                                              <p:tn val="83"/>
                                            </p:cond>
                                          </p:stCondLst>
                                          <p:endCondLst>
                                            <p:cond evt="onStopAudio" delay="0">
                                              <p:tgtEl>
                                                <p:sldTgt/>
                                              </p:tgtEl>
                                            </p:cond>
                                          </p:endCondLst>
                                        </p:cTn>
                                        <p:tgtEl>
                                          <p:sndTgt r:embed="rId2" name="chimes.wav"/>
                                        </p:tgtEl>
                                      </p:cMediaNode>
                                    </p:audio>
                                  </p:subTnLst>
                                </p:cTn>
                              </p:par>
                            </p:childTnLst>
                          </p:cTn>
                        </p:par>
                      </p:childTnLst>
                    </p:cTn>
                  </p:par>
                  <p:par>
                    <p:cTn id="89" fill="hold" nodeType="clickPar">
                      <p:stCondLst>
                        <p:cond delay="indefinite"/>
                      </p:stCondLst>
                      <p:childTnLst>
                        <p:par>
                          <p:cTn id="90" fill="hold" nodeType="afterGroup">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blinds(horizontal)">
                                      <p:cBhvr>
                                        <p:cTn id="9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64" grpId="0" animBg="1"/>
      <p:bldP spid="31764" grpId="1" animBg="1"/>
      <p:bldP spid="31766" grpId="0" animBg="1"/>
      <p:bldP spid="31766" grpId="1" animBg="1"/>
      <p:bldP spid="201733" grpId="0" animBg="1"/>
      <p:bldP spid="201733" grpId="1" animBg="1"/>
      <p:bldP spid="31768" grpId="0" animBg="1"/>
      <p:bldP spid="31768" grpId="1" animBg="1"/>
      <p:bldP spid="31770" grpId="0" animBg="1"/>
      <p:bldP spid="31770" grpId="1" animBg="1"/>
      <p:bldP spid="201736" grpId="0" animBg="1"/>
      <p:bldP spid="201736" grpId="1"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5" name="Rectangle 3"/>
          <p:cNvSpPr>
            <a:spLocks noGrp="1"/>
          </p:cNvSpPr>
          <p:nvPr>
            <p:ph idx="4294967295"/>
          </p:nvPr>
        </p:nvSpPr>
        <p:spPr>
          <a:xfrm>
            <a:off x="0" y="1182370"/>
            <a:ext cx="10887710" cy="3288665"/>
          </a:xfrm>
        </p:spPr>
        <p:txBody>
          <a:bodyPr/>
          <a:lstStyle/>
          <a:p>
            <a:pPr>
              <a:lnSpc>
                <a:spcPct val="90000"/>
              </a:lnSpc>
              <a:buFont typeface="Arial" panose="020B0604020202020204" pitchFamily="34" charset="0"/>
              <a:buNone/>
            </a:pPr>
            <a:r>
              <a:rPr lang="en-US" altLang="zh-CN" sz="4000" b="1" noProof="1"/>
              <a:t>       这个人在中国现代文学史上，被誉为“民族魂”。他时刻以深沉的情怀、睿智的目光关注着我们民族的生存状态和精神世界。在他逝世之时，举国哀悼，举世震惊。一友人送对联悼曰： </a:t>
            </a:r>
          </a:p>
        </p:txBody>
      </p:sp>
      <p:sp>
        <p:nvSpPr>
          <p:cNvPr id="124931" name="Rectangle 3"/>
          <p:cNvSpPr/>
          <p:nvPr/>
        </p:nvSpPr>
        <p:spPr>
          <a:xfrm>
            <a:off x="0" y="4032109"/>
            <a:ext cx="10979978" cy="2722574"/>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a:buFont typeface="Arial" panose="020B0604020202020204" pitchFamily="34" charset="0"/>
              <a:buNone/>
            </a:pPr>
            <a:r>
              <a:rPr lang="en-US" altLang="zh-CN" b="1" noProof="1">
                <a:solidFill>
                  <a:srgbClr val="003300"/>
                </a:solidFill>
                <a:ea typeface="隶书" pitchFamily="49" charset="-122"/>
              </a:rPr>
              <a:t>    译书尚未成功，惊闻殒星，中国何人领呐喊;</a:t>
            </a:r>
          </a:p>
          <a:p>
            <a:pPr>
              <a:buFont typeface="Arial" panose="020B0604020202020204" pitchFamily="34" charset="0"/>
              <a:buNone/>
            </a:pPr>
            <a:r>
              <a:rPr lang="en-US" altLang="zh-CN" b="1" noProof="1">
                <a:solidFill>
                  <a:srgbClr val="003300"/>
                </a:solidFill>
                <a:ea typeface="隶书" pitchFamily="49" charset="-122"/>
              </a:rPr>
              <a:t>  先生已经作古，痛忆旧友，文坛从此感彷徨. </a:t>
            </a:r>
          </a:p>
        </p:txBody>
      </p:sp>
      <p:pic>
        <p:nvPicPr>
          <p:cNvPr id="4" name="图片 105475"/>
          <p:cNvPicPr>
            <a:picLocks noChangeAspect="1" noChangeArrowheads="1"/>
          </p:cNvPicPr>
          <p:nvPr/>
        </p:nvPicPr>
        <p:blipFill>
          <a:blip r:embed="rId2"/>
          <a:stretch>
            <a:fillRect/>
          </a:stretch>
        </p:blipFill>
        <p:spPr bwMode="auto">
          <a:xfrm>
            <a:off x="8732837" y="3697287"/>
            <a:ext cx="2362200" cy="2325688"/>
          </a:xfrm>
          <a:prstGeom prst="rect">
            <a:avLst/>
          </a:prstGeom>
          <a:noFill/>
          <a:ln w="9525">
            <a:noFill/>
            <a:miter lim="800000"/>
          </a:ln>
        </p:spPr>
      </p:pic>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2"/>
          <p:cNvSpPr txBox="1">
            <a:spLocks noChangeArrowheads="1"/>
          </p:cNvSpPr>
          <p:nvPr/>
        </p:nvSpPr>
        <p:spPr bwMode="auto">
          <a:xfrm>
            <a:off x="1084196" y="2005555"/>
            <a:ext cx="260047" cy="579120"/>
          </a:xfrm>
          <a:prstGeom prst="rect">
            <a:avLst/>
          </a:prstGeom>
          <a:noFill/>
          <a:ln w="9525">
            <a:noFill/>
            <a:miter lim="800000"/>
          </a:ln>
        </p:spPr>
        <p:txBody>
          <a:bodyPr>
            <a:spAutoFit/>
          </a:bodyPr>
          <a:lstStyle/>
          <a:p>
            <a:pPr>
              <a:spcBef>
                <a:spcPct val="50000"/>
              </a:spcBef>
            </a:pPr>
            <a:endParaRPr lang="zh-CN" sz="3200">
              <a:latin typeface="Verdana" panose="020B0604030504040204" pitchFamily="34" charset="0"/>
            </a:endParaRPr>
          </a:p>
        </p:txBody>
      </p:sp>
      <p:sp>
        <p:nvSpPr>
          <p:cNvPr id="48132" name="Text Box 4"/>
          <p:cNvSpPr txBox="1">
            <a:spLocks noChangeArrowheads="1"/>
          </p:cNvSpPr>
          <p:nvPr/>
        </p:nvSpPr>
        <p:spPr bwMode="auto">
          <a:xfrm>
            <a:off x="990180" y="337510"/>
            <a:ext cx="9541718" cy="1066800"/>
          </a:xfrm>
          <a:prstGeom prst="rect">
            <a:avLst/>
          </a:prstGeom>
          <a:solidFill>
            <a:schemeClr val="accent1"/>
          </a:solidFill>
          <a:ln>
            <a:solidFill>
              <a:srgbClr val="FF0000"/>
            </a:solidFill>
          </a:ln>
        </p:spPr>
        <p:style>
          <a:lnRef idx="2">
            <a:schemeClr val="dk1"/>
          </a:lnRef>
          <a:fillRef idx="1">
            <a:schemeClr val="lt1"/>
          </a:fillRef>
          <a:effectRef idx="0">
            <a:schemeClr val="dk1"/>
          </a:effectRef>
          <a:fontRef idx="minor">
            <a:schemeClr val="dk1"/>
          </a:fontRef>
        </p:style>
        <p:txBody>
          <a:bodyPr>
            <a:sp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a:spcBef>
                <a:spcPct val="50000"/>
              </a:spcBef>
            </a:pPr>
            <a:r>
              <a:rPr lang="en-US" altLang="zh-CN" sz="3200" noProof="1">
                <a:solidFill>
                  <a:srgbClr val="000000"/>
                </a:solidFill>
                <a:latin typeface="楷体_GB2312" pitchFamily="49" charset="-122"/>
                <a:ea typeface="楷体_GB2312" pitchFamily="49" charset="-122"/>
              </a:rPr>
              <a:t>    3真的猛士，敢于直面惨淡的人生，敢于正视淋漓的鲜血，这是怎样的哀痛者和幸福者？</a:t>
            </a:r>
          </a:p>
        </p:txBody>
      </p:sp>
      <p:sp>
        <p:nvSpPr>
          <p:cNvPr id="44035" name="Text Box 14"/>
          <p:cNvSpPr txBox="1">
            <a:spLocks noChangeArrowheads="1"/>
          </p:cNvSpPr>
          <p:nvPr/>
        </p:nvSpPr>
        <p:spPr bwMode="auto">
          <a:xfrm>
            <a:off x="5472986" y="4104112"/>
            <a:ext cx="2688484" cy="640080"/>
          </a:xfrm>
          <a:prstGeom prst="rect">
            <a:avLst/>
          </a:prstGeom>
          <a:noFill/>
          <a:ln w="9525">
            <a:noFill/>
            <a:miter lim="800000"/>
          </a:ln>
        </p:spPr>
        <p:txBody>
          <a:bodyPr>
            <a:spAutoFit/>
          </a:bodyPr>
          <a:lstStyle/>
          <a:p>
            <a:pPr>
              <a:spcBef>
                <a:spcPct val="50000"/>
              </a:spcBef>
            </a:pPr>
            <a:endParaRPr lang="zh-CN" sz="3600">
              <a:latin typeface="Verdana" panose="020B0604030504040204" pitchFamily="34" charset="0"/>
              <a:ea typeface="华文新魏" pitchFamily="2" charset="-122"/>
            </a:endParaRPr>
          </a:p>
        </p:txBody>
      </p:sp>
      <p:sp>
        <p:nvSpPr>
          <p:cNvPr id="9" name="Text Box 8"/>
          <p:cNvSpPr txBox="1">
            <a:spLocks noChangeArrowheads="1"/>
          </p:cNvSpPr>
          <p:nvPr/>
        </p:nvSpPr>
        <p:spPr bwMode="auto">
          <a:xfrm>
            <a:off x="990179" y="2902579"/>
            <a:ext cx="2520454" cy="1066800"/>
          </a:xfrm>
          <a:prstGeom prst="rect">
            <a:avLst/>
          </a:prstGeom>
          <a:solidFill>
            <a:schemeClr val="accent1"/>
          </a:solidFill>
        </p:spPr>
        <p:style>
          <a:lnRef idx="2">
            <a:schemeClr val="dk1"/>
          </a:lnRef>
          <a:fillRef idx="1">
            <a:schemeClr val="lt1"/>
          </a:fillRef>
          <a:effectRef idx="0">
            <a:schemeClr val="dk1"/>
          </a:effectRef>
          <a:fontRef idx="minor">
            <a:schemeClr val="dk1"/>
          </a:fontRef>
        </p:style>
        <p:txBody>
          <a:bodyPr>
            <a:spAutoFit/>
          </a:bodyPr>
          <a:lstStyle/>
          <a:p>
            <a:pPr>
              <a:spcBef>
                <a:spcPct val="50000"/>
              </a:spcBef>
              <a:buFontTx/>
              <a:buNone/>
              <a:defRPr/>
            </a:pPr>
            <a:r>
              <a:rPr kumimoji="1" lang="zh-CN" altLang="en-US" sz="3200" b="1">
                <a:solidFill>
                  <a:srgbClr val="FF0000"/>
                </a:solidFill>
                <a:latin typeface="华文新魏" pitchFamily="2" charset="-122"/>
                <a:ea typeface="华文新魏" pitchFamily="2" charset="-122"/>
              </a:rPr>
              <a:t>惨淡人生淋漓鲜血</a:t>
            </a:r>
          </a:p>
        </p:txBody>
      </p:sp>
      <p:sp>
        <p:nvSpPr>
          <p:cNvPr id="202758" name="Text Box 8"/>
          <p:cNvSpPr txBox="1">
            <a:spLocks noChangeArrowheads="1"/>
          </p:cNvSpPr>
          <p:nvPr/>
        </p:nvSpPr>
        <p:spPr bwMode="auto">
          <a:xfrm>
            <a:off x="4050731" y="4185112"/>
            <a:ext cx="7155288" cy="1463040"/>
          </a:xfrm>
          <a:prstGeom prst="rect">
            <a:avLst/>
          </a:prstGeom>
          <a:solidFill>
            <a:schemeClr val="bg1"/>
          </a:solidFill>
          <a:ln w="25400">
            <a:solidFill>
              <a:srgbClr val="FF0000"/>
            </a:solidFill>
            <a:miter lim="800000"/>
          </a:ln>
        </p:spPr>
        <p:txBody>
          <a:bodyPr>
            <a:spAutoFit/>
          </a:bodyPr>
          <a:lstStyle/>
          <a:p>
            <a:pPr>
              <a:spcBef>
                <a:spcPct val="50000"/>
              </a:spcBef>
            </a:pPr>
            <a:r>
              <a:rPr lang="zh-CN" altLang="en-US" sz="3000" b="1">
                <a:latin typeface="华文新魏" pitchFamily="2" charset="-122"/>
                <a:ea typeface="华文新魏" pitchFamily="2" charset="-122"/>
              </a:rPr>
              <a:t>为国家和民族的前途、人们的悲惨命运而哀痛；以勇往直前、奋斗、献身为最大的幸福。</a:t>
            </a:r>
          </a:p>
        </p:txBody>
      </p:sp>
      <p:sp>
        <p:nvSpPr>
          <p:cNvPr id="12" name="矩形 11"/>
          <p:cNvSpPr/>
          <p:nvPr/>
        </p:nvSpPr>
        <p:spPr>
          <a:xfrm>
            <a:off x="990179" y="2092557"/>
            <a:ext cx="2520454" cy="579120"/>
          </a:xfrm>
          <a:prstGeom prst="rect">
            <a:avLst/>
          </a:prstGeom>
          <a:solidFill>
            <a:schemeClr val="accent1"/>
          </a:solidFill>
        </p:spPr>
        <p:style>
          <a:lnRef idx="2">
            <a:schemeClr val="dk1"/>
          </a:lnRef>
          <a:fillRef idx="1">
            <a:schemeClr val="lt1"/>
          </a:fillRef>
          <a:effectRef idx="0">
            <a:schemeClr val="dk1"/>
          </a:effectRef>
          <a:fontRef idx="minor">
            <a:schemeClr val="dk1"/>
          </a:fontRef>
        </p:style>
        <p:txBody>
          <a:bodyPr>
            <a:spAutoFit/>
          </a:bodyPr>
          <a:lstStyle/>
          <a:p>
            <a:pPr>
              <a:spcBef>
                <a:spcPct val="50000"/>
              </a:spcBef>
              <a:buFontTx/>
              <a:buNone/>
              <a:defRPr/>
            </a:pPr>
            <a:r>
              <a:rPr kumimoji="1" lang="zh-CN" altLang="en-US" sz="3200" b="1">
                <a:solidFill>
                  <a:srgbClr val="FF0000"/>
                </a:solidFill>
                <a:latin typeface="华文新魏" pitchFamily="2" charset="-122"/>
                <a:ea typeface="华文新魏" pitchFamily="2" charset="-122"/>
              </a:rPr>
              <a:t>真的猛士</a:t>
            </a:r>
          </a:p>
        </p:txBody>
      </p:sp>
      <p:sp>
        <p:nvSpPr>
          <p:cNvPr id="13" name="矩形 12"/>
          <p:cNvSpPr/>
          <p:nvPr/>
        </p:nvSpPr>
        <p:spPr>
          <a:xfrm>
            <a:off x="990180" y="4185114"/>
            <a:ext cx="2684483" cy="1066800"/>
          </a:xfrm>
          <a:prstGeom prst="rect">
            <a:avLst/>
          </a:prstGeom>
          <a:solidFill>
            <a:schemeClr val="accent1"/>
          </a:solidFill>
        </p:spPr>
        <p:style>
          <a:lnRef idx="2">
            <a:schemeClr val="dk1"/>
          </a:lnRef>
          <a:fillRef idx="1">
            <a:schemeClr val="lt1"/>
          </a:fillRef>
          <a:effectRef idx="0">
            <a:schemeClr val="dk1"/>
          </a:effectRef>
          <a:fontRef idx="minor">
            <a:schemeClr val="dk1"/>
          </a:fontRef>
        </p:style>
        <p:txBody>
          <a:bodyPr>
            <a:spAutoFit/>
          </a:bodyPr>
          <a:lstStyle/>
          <a:p>
            <a:pPr>
              <a:spcBef>
                <a:spcPct val="50000"/>
              </a:spcBef>
              <a:buFontTx/>
              <a:buNone/>
              <a:defRPr/>
            </a:pPr>
            <a:r>
              <a:rPr kumimoji="1" lang="zh-CN" altLang="en-US" sz="3200" b="1">
                <a:solidFill>
                  <a:srgbClr val="FF0000"/>
                </a:solidFill>
                <a:latin typeface="华文新魏" pitchFamily="2" charset="-122"/>
                <a:ea typeface="华文新魏" pitchFamily="2" charset="-122"/>
              </a:rPr>
              <a:t>哀痛者和幸福者 ？</a:t>
            </a:r>
          </a:p>
        </p:txBody>
      </p:sp>
      <p:sp>
        <p:nvSpPr>
          <p:cNvPr id="14" name="矩形 13"/>
          <p:cNvSpPr>
            <a:spLocks noChangeArrowheads="1"/>
          </p:cNvSpPr>
          <p:nvPr/>
        </p:nvSpPr>
        <p:spPr bwMode="auto">
          <a:xfrm>
            <a:off x="4050729" y="2092557"/>
            <a:ext cx="6481167" cy="579120"/>
          </a:xfrm>
          <a:prstGeom prst="rect">
            <a:avLst/>
          </a:prstGeom>
          <a:noFill/>
          <a:ln w="28575">
            <a:solidFill>
              <a:srgbClr val="FF0000"/>
            </a:solidFill>
            <a:miter lim="800000"/>
          </a:ln>
        </p:spPr>
        <p:txBody>
          <a:bodyPr>
            <a:spAutoFit/>
          </a:bodyPr>
          <a:lstStyle/>
          <a:p>
            <a:pPr>
              <a:spcBef>
                <a:spcPct val="50000"/>
              </a:spcBef>
            </a:pPr>
            <a:r>
              <a:rPr lang="zh-CN" altLang="en-US" sz="3200" b="1">
                <a:latin typeface="华文新魏" pitchFamily="2" charset="-122"/>
                <a:ea typeface="华文新魏" pitchFamily="2" charset="-122"/>
              </a:rPr>
              <a:t>真正勇敢的革命者 </a:t>
            </a:r>
          </a:p>
        </p:txBody>
      </p:sp>
      <p:sp>
        <p:nvSpPr>
          <p:cNvPr id="15" name="矩形 14"/>
          <p:cNvSpPr>
            <a:spLocks noChangeArrowheads="1"/>
          </p:cNvSpPr>
          <p:nvPr/>
        </p:nvSpPr>
        <p:spPr bwMode="auto">
          <a:xfrm>
            <a:off x="4050729" y="2902579"/>
            <a:ext cx="6481167" cy="579120"/>
          </a:xfrm>
          <a:prstGeom prst="rect">
            <a:avLst/>
          </a:prstGeom>
          <a:noFill/>
          <a:ln w="28575">
            <a:solidFill>
              <a:srgbClr val="FF0000"/>
            </a:solidFill>
            <a:miter lim="800000"/>
          </a:ln>
        </p:spPr>
        <p:txBody>
          <a:bodyPr>
            <a:spAutoFit/>
          </a:bodyPr>
          <a:lstStyle/>
          <a:p>
            <a:pPr>
              <a:spcBef>
                <a:spcPct val="50000"/>
              </a:spcBef>
            </a:pPr>
            <a:r>
              <a:rPr lang="zh-CN" altLang="en-US" sz="3200" b="1">
                <a:latin typeface="华文新魏" pitchFamily="2" charset="-122"/>
                <a:ea typeface="华文新魏" pitchFamily="2" charset="-122"/>
              </a:rPr>
              <a:t>反动统治下的黑暗现实、血腥屠杀</a:t>
            </a:r>
          </a:p>
        </p:txBody>
      </p:sp>
      <p:sp>
        <p:nvSpPr>
          <p:cNvPr id="16" name="直角上箭头 15"/>
          <p:cNvSpPr/>
          <p:nvPr/>
        </p:nvSpPr>
        <p:spPr bwMode="auto">
          <a:xfrm rot="5400000">
            <a:off x="2554267" y="5186301"/>
            <a:ext cx="742521" cy="1170211"/>
          </a:xfrm>
          <a:prstGeom prst="bentUpArrow">
            <a:avLst>
              <a:gd name="adj1" fmla="val 25000"/>
              <a:gd name="adj2" fmla="val 19182"/>
              <a:gd name="adj3" fmla="val 19711"/>
            </a:avLst>
          </a:prstGeom>
          <a:solidFill>
            <a:schemeClr val="tx1"/>
          </a:solidFill>
          <a:ln w="9525" cap="flat" cmpd="sng" algn="ctr">
            <a:solidFill>
              <a:schemeClr val="tx1"/>
            </a:solidFill>
            <a:prstDash val="solid"/>
            <a:miter lim="800000"/>
            <a:headEnd type="none" w="med" len="med"/>
            <a:tailEnd type="none" w="med" len="med"/>
          </a:ln>
          <a:effectLst/>
        </p:spPr>
        <p:txBody>
          <a:bodyPr wrap="none"/>
          <a:lstStyle/>
          <a:p>
            <a:pPr>
              <a:buFontTx/>
              <a:buNone/>
              <a:defRPr/>
            </a:pPr>
            <a:endParaRPr kumimoji="1" lang="zh-CN" altLang="en-US" sz="3600">
              <a:latin typeface="Verdana" panose="020B0604030504040204" pitchFamily="34" charset="0"/>
              <a:ea typeface="华文新魏" pitchFamily="2" charset="-122"/>
            </a:endParaRPr>
          </a:p>
        </p:txBody>
      </p:sp>
      <p:sp>
        <p:nvSpPr>
          <p:cNvPr id="17" name="TextBox 16"/>
          <p:cNvSpPr txBox="1">
            <a:spLocks noChangeArrowheads="1"/>
          </p:cNvSpPr>
          <p:nvPr/>
        </p:nvSpPr>
        <p:spPr bwMode="auto">
          <a:xfrm>
            <a:off x="4050729" y="5670154"/>
            <a:ext cx="6481167" cy="701040"/>
          </a:xfrm>
          <a:prstGeom prst="rect">
            <a:avLst/>
          </a:prstGeom>
          <a:noFill/>
          <a:ln w="9525">
            <a:solidFill>
              <a:schemeClr val="accent1"/>
            </a:solidFill>
            <a:miter lim="800000"/>
          </a:ln>
        </p:spPr>
        <p:txBody>
          <a:bodyPr>
            <a:spAutoFit/>
          </a:bodyPr>
          <a:lstStyle/>
          <a:p>
            <a:r>
              <a:rPr lang="zh-CN" altLang="en-US" sz="4000" b="1">
                <a:solidFill>
                  <a:srgbClr val="FF0000"/>
                </a:solidFill>
                <a:latin typeface="华文琥珀" pitchFamily="2" charset="-122"/>
                <a:ea typeface="华文琥珀" pitchFamily="2" charset="-122"/>
              </a:rPr>
              <a:t>对烈士的热情讴歌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202758"/>
                                        </p:tgtEl>
                                        <p:attrNameLst>
                                          <p:attrName>style.visibility</p:attrName>
                                        </p:attrNameLst>
                                      </p:cBhvr>
                                      <p:to>
                                        <p:strVal val="visible"/>
                                      </p:to>
                                    </p:set>
                                    <p:animEffect transition="in" filter="box(in)">
                                      <p:cBhvr>
                                        <p:cTn id="34" dur="500"/>
                                        <p:tgtEl>
                                          <p:spTgt spid="202758"/>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checkerboard(across)">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02758" grpId="0" animBg="1"/>
      <p:bldP spid="12" grpId="0" animBg="1"/>
      <p:bldP spid="13" grpId="0" animBg="1"/>
      <p:bldP spid="14" grpId="0" animBg="1"/>
      <p:bldP spid="15" grpId="0" animBg="1"/>
      <p:bldP spid="16" grpId="0" animBg="1"/>
      <p:bldP spid="1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 Box 12"/>
          <p:cNvSpPr txBox="1">
            <a:spLocks noChangeArrowheads="1"/>
          </p:cNvSpPr>
          <p:nvPr/>
        </p:nvSpPr>
        <p:spPr bwMode="auto">
          <a:xfrm>
            <a:off x="316057" y="315009"/>
            <a:ext cx="10889961" cy="4370832"/>
          </a:xfrm>
          <a:prstGeom prst="rect">
            <a:avLst/>
          </a:prstGeom>
          <a:noFill/>
          <a:ln w="9525">
            <a:noFill/>
            <a:miter lim="800000"/>
          </a:ln>
        </p:spPr>
        <p:txBody>
          <a:bodyPr>
            <a:spAutoFit/>
          </a:bodyPr>
          <a:lstStyle/>
          <a:p>
            <a:pPr>
              <a:lnSpc>
                <a:spcPct val="130000"/>
              </a:lnSpc>
            </a:pPr>
            <a:r>
              <a:rPr lang="en-US" altLang="zh-CN" sz="3600" b="1">
                <a:latin typeface="Arial" panose="020B0604020202020204" pitchFamily="34" charset="0"/>
              </a:rPr>
              <a:t>      真的猛士，敢于直面惨淡的人生，敢于正视淋漓的鲜血。这是怎样的哀痛者和幸福者？然而造化又常常为庸人设计，以时间的流驶，来洗涤旧迹，仅使留下淡红的血色和微漠的悲哀。在这淡红的血色和微漠的悲哀中，又给人暂得偷生，维持着这似人非人的世界。我不知道这样的世界何时是一个尽头！ </a:t>
            </a:r>
          </a:p>
        </p:txBody>
      </p:sp>
      <p:sp>
        <p:nvSpPr>
          <p:cNvPr id="32782" name="AutoShape 14"/>
          <p:cNvSpPr>
            <a:spLocks noChangeArrowheads="1"/>
          </p:cNvSpPr>
          <p:nvPr/>
        </p:nvSpPr>
        <p:spPr bwMode="auto">
          <a:xfrm>
            <a:off x="3310597" y="1063530"/>
            <a:ext cx="2450441" cy="1087529"/>
          </a:xfrm>
          <a:prstGeom prst="wedgeRoundRectCallout">
            <a:avLst>
              <a:gd name="adj1" fmla="val -86000"/>
              <a:gd name="adj2" fmla="val -69449"/>
              <a:gd name="adj3" fmla="val 16667"/>
            </a:avLst>
          </a:prstGeom>
          <a:solidFill>
            <a:schemeClr val="bg1"/>
          </a:solidFill>
          <a:ln w="9525">
            <a:solidFill>
              <a:srgbClr val="FF0000"/>
            </a:solidFill>
            <a:miter lim="800000"/>
          </a:ln>
        </p:spPr>
        <p:txBody>
          <a:bodyPr/>
          <a:lstStyle/>
          <a:p>
            <a:pPr algn="ctr"/>
            <a:r>
              <a:rPr lang="zh-CN" altLang="en-US" sz="3600" b="1">
                <a:solidFill>
                  <a:srgbClr val="FF0000"/>
                </a:solidFill>
                <a:latin typeface="Arial" panose="020B0604020202020204" pitchFamily="34" charset="0"/>
                <a:ea typeface="华文新魏" pitchFamily="2" charset="-122"/>
              </a:rPr>
              <a:t>真正的革命者</a:t>
            </a:r>
          </a:p>
        </p:txBody>
      </p:sp>
      <p:sp>
        <p:nvSpPr>
          <p:cNvPr id="203780" name="AutoShape 15"/>
          <p:cNvSpPr>
            <a:spLocks noChangeArrowheads="1"/>
          </p:cNvSpPr>
          <p:nvPr/>
        </p:nvSpPr>
        <p:spPr bwMode="auto">
          <a:xfrm>
            <a:off x="3310597" y="1879552"/>
            <a:ext cx="3446620" cy="1089029"/>
          </a:xfrm>
          <a:prstGeom prst="wedgeEllipseCallout">
            <a:avLst>
              <a:gd name="adj1" fmla="val 30787"/>
              <a:gd name="adj2" fmla="val -137051"/>
            </a:avLst>
          </a:prstGeom>
          <a:solidFill>
            <a:schemeClr val="bg1"/>
          </a:solidFill>
          <a:ln w="9525">
            <a:solidFill>
              <a:srgbClr val="FF0000"/>
            </a:solidFill>
            <a:miter lim="800000"/>
          </a:ln>
        </p:spPr>
        <p:txBody>
          <a:bodyPr/>
          <a:lstStyle/>
          <a:p>
            <a:pPr algn="ctr"/>
            <a:r>
              <a:rPr lang="zh-CN" altLang="en-US" sz="2800" b="1">
                <a:solidFill>
                  <a:srgbClr val="0000CC"/>
                </a:solidFill>
                <a:latin typeface="Arial" panose="020B0604020202020204" pitchFamily="34" charset="0"/>
                <a:ea typeface="华文行楷" pitchFamily="2" charset="-122"/>
              </a:rPr>
              <a:t>直接面对，不回避</a:t>
            </a:r>
          </a:p>
        </p:txBody>
      </p:sp>
      <p:sp>
        <p:nvSpPr>
          <p:cNvPr id="32784" name="AutoShape 16"/>
          <p:cNvSpPr>
            <a:spLocks noChangeArrowheads="1"/>
          </p:cNvSpPr>
          <p:nvPr/>
        </p:nvSpPr>
        <p:spPr bwMode="auto">
          <a:xfrm>
            <a:off x="2676483" y="1267534"/>
            <a:ext cx="3084555" cy="1020028"/>
          </a:xfrm>
          <a:prstGeom prst="wedgeRoundRectCallout">
            <a:avLst>
              <a:gd name="adj1" fmla="val -84824"/>
              <a:gd name="adj2" fmla="val -15148"/>
              <a:gd name="adj3" fmla="val 16667"/>
            </a:avLst>
          </a:prstGeom>
          <a:solidFill>
            <a:schemeClr val="bg1"/>
          </a:solidFill>
          <a:ln w="9525">
            <a:solidFill>
              <a:schemeClr val="tx1"/>
            </a:solidFill>
            <a:miter lim="800000"/>
          </a:ln>
        </p:spPr>
        <p:txBody>
          <a:bodyPr/>
          <a:lstStyle/>
          <a:p>
            <a:pPr algn="ctr"/>
            <a:r>
              <a:rPr lang="zh-CN" altLang="en-US" sz="3200" b="1">
                <a:solidFill>
                  <a:srgbClr val="FF0000"/>
                </a:solidFill>
                <a:latin typeface="Arial" panose="020B0604020202020204" pitchFamily="34" charset="0"/>
                <a:ea typeface="黑体" panose="02010609060101010101" pitchFamily="49" charset="-122"/>
              </a:rPr>
              <a:t>直接面对，不回避</a:t>
            </a:r>
          </a:p>
        </p:txBody>
      </p:sp>
      <p:sp>
        <p:nvSpPr>
          <p:cNvPr id="32785" name="AutoShape 17"/>
          <p:cNvSpPr>
            <a:spLocks noChangeArrowheads="1"/>
          </p:cNvSpPr>
          <p:nvPr/>
        </p:nvSpPr>
        <p:spPr bwMode="auto">
          <a:xfrm>
            <a:off x="8391512" y="2832077"/>
            <a:ext cx="2632474" cy="1293035"/>
          </a:xfrm>
          <a:prstGeom prst="wedgeRectCallout">
            <a:avLst>
              <a:gd name="adj1" fmla="val -3343"/>
              <a:gd name="adj2" fmla="val -146866"/>
            </a:avLst>
          </a:prstGeom>
          <a:solidFill>
            <a:schemeClr val="bg1"/>
          </a:solidFill>
          <a:ln w="9525">
            <a:solidFill>
              <a:schemeClr val="tx1"/>
            </a:solidFill>
            <a:miter lim="800000"/>
          </a:ln>
        </p:spPr>
        <p:txBody>
          <a:bodyPr/>
          <a:lstStyle/>
          <a:p>
            <a:r>
              <a:rPr lang="zh-CN" altLang="en-US" sz="2800" b="1">
                <a:solidFill>
                  <a:srgbClr val="FF0000"/>
                </a:solidFill>
                <a:latin typeface="Arial" panose="020B0604020202020204" pitchFamily="34" charset="0"/>
                <a:ea typeface="黑体" panose="02010609060101010101" pitchFamily="49" charset="-122"/>
              </a:rPr>
              <a:t>为人民的苦难而哀痛的人</a:t>
            </a:r>
          </a:p>
        </p:txBody>
      </p:sp>
      <p:sp>
        <p:nvSpPr>
          <p:cNvPr id="32786" name="AutoShape 18"/>
          <p:cNvSpPr>
            <a:spLocks noChangeArrowheads="1"/>
          </p:cNvSpPr>
          <p:nvPr/>
        </p:nvSpPr>
        <p:spPr bwMode="auto">
          <a:xfrm>
            <a:off x="680123" y="3376592"/>
            <a:ext cx="2632474" cy="1293035"/>
          </a:xfrm>
          <a:prstGeom prst="wedgeRectCallout">
            <a:avLst>
              <a:gd name="adj1" fmla="val -24241"/>
              <a:gd name="adj2" fmla="val -132481"/>
            </a:avLst>
          </a:prstGeom>
          <a:solidFill>
            <a:schemeClr val="bg1"/>
          </a:solidFill>
          <a:ln w="9525">
            <a:solidFill>
              <a:schemeClr val="tx1"/>
            </a:solidFill>
            <a:miter lim="800000"/>
          </a:ln>
        </p:spPr>
        <p:txBody>
          <a:bodyPr/>
          <a:lstStyle/>
          <a:p>
            <a:r>
              <a:rPr lang="zh-CN" altLang="en-US" sz="2800" b="1">
                <a:solidFill>
                  <a:srgbClr val="FF0000"/>
                </a:solidFill>
                <a:latin typeface="Arial" panose="020B0604020202020204" pitchFamily="34" charset="0"/>
                <a:ea typeface="华文新魏" pitchFamily="2" charset="-122"/>
              </a:rPr>
              <a:t>以能为人民谋幸福而感到幸福的人</a:t>
            </a:r>
          </a:p>
        </p:txBody>
      </p:sp>
      <p:sp>
        <p:nvSpPr>
          <p:cNvPr id="32787" name="AutoShape 19"/>
          <p:cNvSpPr>
            <a:spLocks noChangeArrowheads="1"/>
          </p:cNvSpPr>
          <p:nvPr/>
        </p:nvSpPr>
        <p:spPr bwMode="auto">
          <a:xfrm>
            <a:off x="5034908" y="5008636"/>
            <a:ext cx="3810686" cy="1471539"/>
          </a:xfrm>
          <a:prstGeom prst="wedgeRoundRectCallout">
            <a:avLst>
              <a:gd name="adj1" fmla="val 24171"/>
              <a:gd name="adj2" fmla="val -238278"/>
              <a:gd name="adj3" fmla="val 16667"/>
            </a:avLst>
          </a:prstGeom>
          <a:solidFill>
            <a:schemeClr val="bg1"/>
          </a:solidFill>
          <a:ln w="9525">
            <a:solidFill>
              <a:schemeClr val="tx1"/>
            </a:solidFill>
            <a:miter lim="800000"/>
          </a:ln>
        </p:spPr>
        <p:txBody>
          <a:bodyPr/>
          <a:lstStyle/>
          <a:p>
            <a:pPr algn="ctr"/>
            <a:r>
              <a:rPr lang="zh-CN" altLang="en-US" sz="2800" b="1">
                <a:solidFill>
                  <a:srgbClr val="FF0000"/>
                </a:solidFill>
                <a:latin typeface="Arial" panose="020B0604020202020204" pitchFamily="34" charset="0"/>
                <a:ea typeface="黑体" panose="02010609060101010101" pitchFamily="49" charset="-122"/>
              </a:rPr>
              <a:t>有是非观，但容易忘记烈士鲜血的民众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iterate type="lt">
                                    <p:tmPct val="0"/>
                                  </p:iterate>
                                  <p:childTnLst>
                                    <p:set>
                                      <p:cBhvr>
                                        <p:cTn id="6" dur="1" fill="hold">
                                          <p:stCondLst>
                                            <p:cond delay="0"/>
                                          </p:stCondLst>
                                        </p:cTn>
                                        <p:tgtEl>
                                          <p:spTgt spid="32782"/>
                                        </p:tgtEl>
                                        <p:attrNameLst>
                                          <p:attrName>style.visibility</p:attrName>
                                        </p:attrNameLst>
                                      </p:cBhvr>
                                      <p:to>
                                        <p:strVal val="visible"/>
                                      </p:to>
                                    </p:set>
                                    <p:anim calcmode="lin" valueType="num">
                                      <p:cBhvr additive="base">
                                        <p:cTn id="7" dur="500" fill="hold"/>
                                        <p:tgtEl>
                                          <p:spTgt spid="32782"/>
                                        </p:tgtEl>
                                        <p:attrNameLst>
                                          <p:attrName>ppt_x</p:attrName>
                                        </p:attrNameLst>
                                      </p:cBhvr>
                                      <p:tavLst>
                                        <p:tav tm="0">
                                          <p:val>
                                            <p:strVal val="0-#ppt_w/2"/>
                                          </p:val>
                                        </p:tav>
                                        <p:tav tm="100000">
                                          <p:val>
                                            <p:strVal val="#ppt_x"/>
                                          </p:val>
                                        </p:tav>
                                      </p:tavLst>
                                    </p:anim>
                                    <p:anim calcmode="lin" valueType="num">
                                      <p:cBhvr additive="base">
                                        <p:cTn id="8" dur="500" fill="hold"/>
                                        <p:tgtEl>
                                          <p:spTgt spid="3278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1" nodeType="clickEffect">
                                  <p:stCondLst>
                                    <p:cond delay="0"/>
                                  </p:stCondLst>
                                  <p:iterate type="lt">
                                    <p:tmPct val="0"/>
                                  </p:iterate>
                                  <p:childTnLst>
                                    <p:set>
                                      <p:cBhvr>
                                        <p:cTn id="12" dur="1" fill="hold">
                                          <p:stCondLst>
                                            <p:cond delay="0"/>
                                          </p:stCondLst>
                                        </p:cTn>
                                        <p:tgtEl>
                                          <p:spTgt spid="32782"/>
                                        </p:tgtEl>
                                        <p:attrNameLst>
                                          <p:attrName>style.visibility</p:attrName>
                                        </p:attrNameLst>
                                      </p:cBhvr>
                                      <p:to>
                                        <p:strVal val="visible"/>
                                      </p:to>
                                    </p:set>
                                    <p:anim calcmode="lin" valueType="num">
                                      <p:cBhvr additive="base">
                                        <p:cTn id="13" dur="500" fill="hold"/>
                                        <p:tgtEl>
                                          <p:spTgt spid="32782"/>
                                        </p:tgtEl>
                                        <p:attrNameLst>
                                          <p:attrName>ppt_x</p:attrName>
                                        </p:attrNameLst>
                                      </p:cBhvr>
                                      <p:tavLst>
                                        <p:tav tm="0">
                                          <p:val>
                                            <p:strVal val="0-#ppt_w/2"/>
                                          </p:val>
                                        </p:tav>
                                        <p:tav tm="100000">
                                          <p:val>
                                            <p:strVal val="#ppt_x"/>
                                          </p:val>
                                        </p:tav>
                                      </p:tavLst>
                                    </p:anim>
                                    <p:anim calcmode="lin" valueType="num">
                                      <p:cBhvr additive="base">
                                        <p:cTn id="14" dur="500" fill="hold"/>
                                        <p:tgtEl>
                                          <p:spTgt spid="3278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1" nodeType="clickEffect">
                                  <p:stCondLst>
                                    <p:cond delay="0"/>
                                  </p:stCondLst>
                                  <p:iterate type="lt">
                                    <p:tmPct val="0"/>
                                  </p:iterate>
                                  <p:childTnLst>
                                    <p:set>
                                      <p:cBhvr>
                                        <p:cTn id="18" dur="1" fill="hold">
                                          <p:stCondLst>
                                            <p:cond delay="0"/>
                                          </p:stCondLst>
                                        </p:cTn>
                                        <p:tgtEl>
                                          <p:spTgt spid="203780"/>
                                        </p:tgtEl>
                                        <p:attrNameLst>
                                          <p:attrName>style.visibility</p:attrName>
                                        </p:attrNameLst>
                                      </p:cBhvr>
                                      <p:to>
                                        <p:strVal val="visible"/>
                                      </p:to>
                                    </p:set>
                                    <p:anim calcmode="lin" valueType="num">
                                      <p:cBhvr additive="base">
                                        <p:cTn id="19" dur="500" fill="hold"/>
                                        <p:tgtEl>
                                          <p:spTgt spid="203780"/>
                                        </p:tgtEl>
                                        <p:attrNameLst>
                                          <p:attrName>ppt_x</p:attrName>
                                        </p:attrNameLst>
                                      </p:cBhvr>
                                      <p:tavLst>
                                        <p:tav tm="0">
                                          <p:val>
                                            <p:strVal val="0-#ppt_w/2"/>
                                          </p:val>
                                        </p:tav>
                                        <p:tav tm="100000">
                                          <p:val>
                                            <p:strVal val="#ppt_x"/>
                                          </p:val>
                                        </p:tav>
                                      </p:tavLst>
                                    </p:anim>
                                    <p:anim calcmode="lin" valueType="num">
                                      <p:cBhvr additive="base">
                                        <p:cTn id="20" dur="500" fill="hold"/>
                                        <p:tgtEl>
                                          <p:spTgt spid="20378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chimes.wav"/>
                                        </p:tgtEl>
                                      </p:cMediaNode>
                                    </p:audio>
                                  </p:sub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iterate type="lt">
                                    <p:tmPct val="0"/>
                                  </p:iterate>
                                  <p:childTnLst>
                                    <p:set>
                                      <p:cBhvr>
                                        <p:cTn id="24" dur="1" fill="hold">
                                          <p:stCondLst>
                                            <p:cond delay="0"/>
                                          </p:stCondLst>
                                        </p:cTn>
                                        <p:tgtEl>
                                          <p:spTgt spid="203780"/>
                                        </p:tgtEl>
                                        <p:attrNameLst>
                                          <p:attrName>style.visibility</p:attrName>
                                        </p:attrNameLst>
                                      </p:cBhvr>
                                      <p:to>
                                        <p:strVal val="visible"/>
                                      </p:to>
                                    </p:set>
                                    <p:anim calcmode="lin" valueType="num">
                                      <p:cBhvr additive="base">
                                        <p:cTn id="25" dur="500" fill="hold"/>
                                        <p:tgtEl>
                                          <p:spTgt spid="203780"/>
                                        </p:tgtEl>
                                        <p:attrNameLst>
                                          <p:attrName>ppt_x</p:attrName>
                                        </p:attrNameLst>
                                      </p:cBhvr>
                                      <p:tavLst>
                                        <p:tav tm="0">
                                          <p:val>
                                            <p:strVal val="0-#ppt_w/2"/>
                                          </p:val>
                                        </p:tav>
                                        <p:tav tm="100000">
                                          <p:val>
                                            <p:strVal val="#ppt_x"/>
                                          </p:val>
                                        </p:tav>
                                      </p:tavLst>
                                    </p:anim>
                                    <p:anim calcmode="lin" valueType="num">
                                      <p:cBhvr additive="base">
                                        <p:cTn id="26" dur="500" fill="hold"/>
                                        <p:tgtEl>
                                          <p:spTgt spid="20378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chimes.wav"/>
                                        </p:tgtEl>
                                      </p:cMediaNode>
                                    </p:audio>
                                  </p:sub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2784"/>
                                        </p:tgtEl>
                                        <p:attrNameLst>
                                          <p:attrName>style.visibility</p:attrName>
                                        </p:attrNameLst>
                                      </p:cBhvr>
                                      <p:to>
                                        <p:strVal val="visible"/>
                                      </p:to>
                                    </p:set>
                                    <p:anim calcmode="lin" valueType="num">
                                      <p:cBhvr additive="base">
                                        <p:cTn id="31" dur="500" fill="hold"/>
                                        <p:tgtEl>
                                          <p:spTgt spid="32784"/>
                                        </p:tgtEl>
                                        <p:attrNameLst>
                                          <p:attrName>ppt_x</p:attrName>
                                        </p:attrNameLst>
                                      </p:cBhvr>
                                      <p:tavLst>
                                        <p:tav tm="0">
                                          <p:val>
                                            <p:strVal val="0-#ppt_w/2"/>
                                          </p:val>
                                        </p:tav>
                                        <p:tav tm="100000">
                                          <p:val>
                                            <p:strVal val="#ppt_x"/>
                                          </p:val>
                                        </p:tav>
                                      </p:tavLst>
                                    </p:anim>
                                    <p:anim calcmode="lin" valueType="num">
                                      <p:cBhvr additive="base">
                                        <p:cTn id="32" dur="500" fill="hold"/>
                                        <p:tgtEl>
                                          <p:spTgt spid="3278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chimes.wav"/>
                                        </p:tgtEl>
                                      </p:cMediaNode>
                                    </p:audio>
                                  </p:sub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1" nodeType="clickEffect">
                                  <p:stCondLst>
                                    <p:cond delay="0"/>
                                  </p:stCondLst>
                                  <p:childTnLst>
                                    <p:set>
                                      <p:cBhvr>
                                        <p:cTn id="36" dur="1" fill="hold">
                                          <p:stCondLst>
                                            <p:cond delay="0"/>
                                          </p:stCondLst>
                                        </p:cTn>
                                        <p:tgtEl>
                                          <p:spTgt spid="32784"/>
                                        </p:tgtEl>
                                        <p:attrNameLst>
                                          <p:attrName>style.visibility</p:attrName>
                                        </p:attrNameLst>
                                      </p:cBhvr>
                                      <p:to>
                                        <p:strVal val="visible"/>
                                      </p:to>
                                    </p:set>
                                    <p:anim calcmode="lin" valueType="num">
                                      <p:cBhvr additive="base">
                                        <p:cTn id="37" dur="500" fill="hold"/>
                                        <p:tgtEl>
                                          <p:spTgt spid="32784"/>
                                        </p:tgtEl>
                                        <p:attrNameLst>
                                          <p:attrName>ppt_x</p:attrName>
                                        </p:attrNameLst>
                                      </p:cBhvr>
                                      <p:tavLst>
                                        <p:tav tm="0">
                                          <p:val>
                                            <p:strVal val="0-#ppt_w/2"/>
                                          </p:val>
                                        </p:tav>
                                        <p:tav tm="100000">
                                          <p:val>
                                            <p:strVal val="#ppt_x"/>
                                          </p:val>
                                        </p:tav>
                                      </p:tavLst>
                                    </p:anim>
                                    <p:anim calcmode="lin" valueType="num">
                                      <p:cBhvr additive="base">
                                        <p:cTn id="38" dur="500" fill="hold"/>
                                        <p:tgtEl>
                                          <p:spTgt spid="3278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2785"/>
                                        </p:tgtEl>
                                        <p:attrNameLst>
                                          <p:attrName>style.visibility</p:attrName>
                                        </p:attrNameLst>
                                      </p:cBhvr>
                                      <p:to>
                                        <p:strVal val="visible"/>
                                      </p:to>
                                    </p:set>
                                    <p:anim calcmode="lin" valueType="num">
                                      <p:cBhvr additive="base">
                                        <p:cTn id="43" dur="500" fill="hold"/>
                                        <p:tgtEl>
                                          <p:spTgt spid="32785"/>
                                        </p:tgtEl>
                                        <p:attrNameLst>
                                          <p:attrName>ppt_x</p:attrName>
                                        </p:attrNameLst>
                                      </p:cBhvr>
                                      <p:tavLst>
                                        <p:tav tm="0">
                                          <p:val>
                                            <p:strVal val="0-#ppt_w/2"/>
                                          </p:val>
                                        </p:tav>
                                        <p:tav tm="100000">
                                          <p:val>
                                            <p:strVal val="#ppt_x"/>
                                          </p:val>
                                        </p:tav>
                                      </p:tavLst>
                                    </p:anim>
                                    <p:anim calcmode="lin" valueType="num">
                                      <p:cBhvr additive="base">
                                        <p:cTn id="44" dur="500" fill="hold"/>
                                        <p:tgtEl>
                                          <p:spTgt spid="3278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2" name="chimes.wav"/>
                                        </p:tgtEl>
                                      </p:cMediaNode>
                                    </p:audio>
                                  </p:sub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1" nodeType="clickEffect">
                                  <p:stCondLst>
                                    <p:cond delay="0"/>
                                  </p:stCondLst>
                                  <p:childTnLst>
                                    <p:set>
                                      <p:cBhvr>
                                        <p:cTn id="48" dur="1" fill="hold">
                                          <p:stCondLst>
                                            <p:cond delay="0"/>
                                          </p:stCondLst>
                                        </p:cTn>
                                        <p:tgtEl>
                                          <p:spTgt spid="32785"/>
                                        </p:tgtEl>
                                        <p:attrNameLst>
                                          <p:attrName>style.visibility</p:attrName>
                                        </p:attrNameLst>
                                      </p:cBhvr>
                                      <p:to>
                                        <p:strVal val="visible"/>
                                      </p:to>
                                    </p:set>
                                    <p:anim calcmode="lin" valueType="num">
                                      <p:cBhvr additive="base">
                                        <p:cTn id="49" dur="500" fill="hold"/>
                                        <p:tgtEl>
                                          <p:spTgt spid="32785"/>
                                        </p:tgtEl>
                                        <p:attrNameLst>
                                          <p:attrName>ppt_x</p:attrName>
                                        </p:attrNameLst>
                                      </p:cBhvr>
                                      <p:tavLst>
                                        <p:tav tm="0">
                                          <p:val>
                                            <p:strVal val="0-#ppt_w/2"/>
                                          </p:val>
                                        </p:tav>
                                        <p:tav tm="100000">
                                          <p:val>
                                            <p:strVal val="#ppt_x"/>
                                          </p:val>
                                        </p:tav>
                                      </p:tavLst>
                                    </p:anim>
                                    <p:anim calcmode="lin" valueType="num">
                                      <p:cBhvr additive="base">
                                        <p:cTn id="50" dur="500" fill="hold"/>
                                        <p:tgtEl>
                                          <p:spTgt spid="3278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3" name="wind.wav"/>
                                        </p:tgtEl>
                                      </p:cMediaNode>
                                    </p:audio>
                                  </p:sub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2786"/>
                                        </p:tgtEl>
                                        <p:attrNameLst>
                                          <p:attrName>style.visibility</p:attrName>
                                        </p:attrNameLst>
                                      </p:cBhvr>
                                      <p:to>
                                        <p:strVal val="visible"/>
                                      </p:to>
                                    </p:set>
                                    <p:anim calcmode="lin" valueType="num">
                                      <p:cBhvr additive="base">
                                        <p:cTn id="55" dur="500" fill="hold"/>
                                        <p:tgtEl>
                                          <p:spTgt spid="32786"/>
                                        </p:tgtEl>
                                        <p:attrNameLst>
                                          <p:attrName>ppt_x</p:attrName>
                                        </p:attrNameLst>
                                      </p:cBhvr>
                                      <p:tavLst>
                                        <p:tav tm="0">
                                          <p:val>
                                            <p:strVal val="0-#ppt_w/2"/>
                                          </p:val>
                                        </p:tav>
                                        <p:tav tm="100000">
                                          <p:val>
                                            <p:strVal val="#ppt_x"/>
                                          </p:val>
                                        </p:tav>
                                      </p:tavLst>
                                    </p:anim>
                                    <p:anim calcmode="lin" valueType="num">
                                      <p:cBhvr additive="base">
                                        <p:cTn id="56" dur="500" fill="hold"/>
                                        <p:tgtEl>
                                          <p:spTgt spid="3278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2" name="chimes.wav"/>
                                        </p:tgtEl>
                                      </p:cMediaNode>
                                    </p:audio>
                                  </p:sub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8" fill="hold" grpId="1" nodeType="clickEffect">
                                  <p:stCondLst>
                                    <p:cond delay="0"/>
                                  </p:stCondLst>
                                  <p:childTnLst>
                                    <p:set>
                                      <p:cBhvr>
                                        <p:cTn id="60" dur="1" fill="hold">
                                          <p:stCondLst>
                                            <p:cond delay="0"/>
                                          </p:stCondLst>
                                        </p:cTn>
                                        <p:tgtEl>
                                          <p:spTgt spid="32786"/>
                                        </p:tgtEl>
                                        <p:attrNameLst>
                                          <p:attrName>style.visibility</p:attrName>
                                        </p:attrNameLst>
                                      </p:cBhvr>
                                      <p:to>
                                        <p:strVal val="visible"/>
                                      </p:to>
                                    </p:set>
                                    <p:anim calcmode="lin" valueType="num">
                                      <p:cBhvr additive="base">
                                        <p:cTn id="61" dur="500" fill="hold"/>
                                        <p:tgtEl>
                                          <p:spTgt spid="32786"/>
                                        </p:tgtEl>
                                        <p:attrNameLst>
                                          <p:attrName>ppt_x</p:attrName>
                                        </p:attrNameLst>
                                      </p:cBhvr>
                                      <p:tavLst>
                                        <p:tav tm="0">
                                          <p:val>
                                            <p:strVal val="0-#ppt_w/2"/>
                                          </p:val>
                                        </p:tav>
                                        <p:tav tm="100000">
                                          <p:val>
                                            <p:strVal val="#ppt_x"/>
                                          </p:val>
                                        </p:tav>
                                      </p:tavLst>
                                    </p:anim>
                                    <p:anim calcmode="lin" valueType="num">
                                      <p:cBhvr additive="base">
                                        <p:cTn id="62" dur="500" fill="hold"/>
                                        <p:tgtEl>
                                          <p:spTgt spid="3278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9"/>
                                            </p:cond>
                                          </p:stCondLst>
                                          <p:endCondLst>
                                            <p:cond evt="onStopAudio" delay="0">
                                              <p:tgtEl>
                                                <p:sldTgt/>
                                              </p:tgtEl>
                                            </p:cond>
                                          </p:endCondLst>
                                        </p:cTn>
                                        <p:tgtEl>
                                          <p:sndTgt r:embed="rId3" name="wind.wav"/>
                                        </p:tgtEl>
                                      </p:cMediaNode>
                                    </p:audio>
                                  </p:sub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32787"/>
                                        </p:tgtEl>
                                        <p:attrNameLst>
                                          <p:attrName>style.visibility</p:attrName>
                                        </p:attrNameLst>
                                      </p:cBhvr>
                                      <p:to>
                                        <p:strVal val="visible"/>
                                      </p:to>
                                    </p:set>
                                    <p:anim calcmode="lin" valueType="num">
                                      <p:cBhvr additive="base">
                                        <p:cTn id="67" dur="500" fill="hold"/>
                                        <p:tgtEl>
                                          <p:spTgt spid="32787"/>
                                        </p:tgtEl>
                                        <p:attrNameLst>
                                          <p:attrName>ppt_x</p:attrName>
                                        </p:attrNameLst>
                                      </p:cBhvr>
                                      <p:tavLst>
                                        <p:tav tm="0">
                                          <p:val>
                                            <p:strVal val="0-#ppt_w/2"/>
                                          </p:val>
                                        </p:tav>
                                        <p:tav tm="100000">
                                          <p:val>
                                            <p:strVal val="#ppt_x"/>
                                          </p:val>
                                        </p:tav>
                                      </p:tavLst>
                                    </p:anim>
                                    <p:anim calcmode="lin" valueType="num">
                                      <p:cBhvr additive="base">
                                        <p:cTn id="68" dur="500" fill="hold"/>
                                        <p:tgtEl>
                                          <p:spTgt spid="3278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5"/>
                                            </p:cond>
                                          </p:stCondLst>
                                          <p:endCondLst>
                                            <p:cond evt="onStopAudio" delay="0">
                                              <p:tgtEl>
                                                <p:sldTgt/>
                                              </p:tgtEl>
                                            </p:cond>
                                          </p:endCondLst>
                                        </p:cTn>
                                        <p:tgtEl>
                                          <p:sndTgt r:embed="rId4" name="explode.wav"/>
                                        </p:tgtEl>
                                      </p:cMediaNode>
                                    </p:audio>
                                  </p:sub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8" fill="hold" grpId="1" nodeType="clickEffect">
                                  <p:stCondLst>
                                    <p:cond delay="0"/>
                                  </p:stCondLst>
                                  <p:childTnLst>
                                    <p:set>
                                      <p:cBhvr>
                                        <p:cTn id="72" dur="1" fill="hold">
                                          <p:stCondLst>
                                            <p:cond delay="0"/>
                                          </p:stCondLst>
                                        </p:cTn>
                                        <p:tgtEl>
                                          <p:spTgt spid="32787"/>
                                        </p:tgtEl>
                                        <p:attrNameLst>
                                          <p:attrName>style.visibility</p:attrName>
                                        </p:attrNameLst>
                                      </p:cBhvr>
                                      <p:to>
                                        <p:strVal val="visible"/>
                                      </p:to>
                                    </p:set>
                                    <p:anim calcmode="lin" valueType="num">
                                      <p:cBhvr additive="base">
                                        <p:cTn id="73" dur="500" fill="hold"/>
                                        <p:tgtEl>
                                          <p:spTgt spid="32787"/>
                                        </p:tgtEl>
                                        <p:attrNameLst>
                                          <p:attrName>ppt_x</p:attrName>
                                        </p:attrNameLst>
                                      </p:cBhvr>
                                      <p:tavLst>
                                        <p:tav tm="0">
                                          <p:val>
                                            <p:strVal val="0-#ppt_w/2"/>
                                          </p:val>
                                        </p:tav>
                                        <p:tav tm="100000">
                                          <p:val>
                                            <p:strVal val="#ppt_x"/>
                                          </p:val>
                                        </p:tav>
                                      </p:tavLst>
                                    </p:anim>
                                    <p:anim calcmode="lin" valueType="num">
                                      <p:cBhvr additive="base">
                                        <p:cTn id="74" dur="500" fill="hold"/>
                                        <p:tgtEl>
                                          <p:spTgt spid="3278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1"/>
                                            </p:cond>
                                          </p:stCondLst>
                                          <p:endCondLst>
                                            <p:cond evt="onStopAudio" delay="0">
                                              <p:tgtEl>
                                                <p:sldTgt/>
                                              </p:tgtEl>
                                            </p:cond>
                                          </p:endCondLst>
                                        </p:cTn>
                                        <p:tgtEl>
                                          <p:sndTgt r:embed="rId5"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2" grpId="0" animBg="1"/>
      <p:bldP spid="32782" grpId="1" animBg="1"/>
      <p:bldP spid="203780" grpId="0" animBg="1"/>
      <p:bldP spid="203780" grpId="1" animBg="1"/>
      <p:bldP spid="32784" grpId="0" animBg="1"/>
      <p:bldP spid="32784" grpId="1" animBg="1"/>
      <p:bldP spid="32785" grpId="0" animBg="1"/>
      <p:bldP spid="32785" grpId="1" animBg="1"/>
      <p:bldP spid="32786" grpId="0" animBg="1"/>
      <p:bldP spid="32786" grpId="1" animBg="1"/>
      <p:bldP spid="32787" grpId="0" animBg="1"/>
      <p:bldP spid="32787"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6" name="Text Box 16"/>
          <p:cNvSpPr txBox="1">
            <a:spLocks noChangeArrowheads="1"/>
          </p:cNvSpPr>
          <p:nvPr/>
        </p:nvSpPr>
        <p:spPr bwMode="auto">
          <a:xfrm>
            <a:off x="1056190" y="1152031"/>
            <a:ext cx="9697746" cy="3383281"/>
          </a:xfrm>
          <a:prstGeom prst="rect">
            <a:avLst/>
          </a:prstGeom>
          <a:noFill/>
          <a:ln w="9525">
            <a:noFill/>
            <a:miter lim="800000"/>
          </a:ln>
        </p:spPr>
        <p:txBody>
          <a:bodyPr>
            <a:spAutoFit/>
          </a:bodyPr>
          <a:lstStyle/>
          <a:p>
            <a:pPr>
              <a:spcBef>
                <a:spcPct val="50000"/>
              </a:spcBef>
            </a:pPr>
            <a:r>
              <a:rPr lang="en-US" altLang="zh-CN" sz="3600">
                <a:latin typeface="Verdana" panose="020B0604030504040204" pitchFamily="34" charset="0"/>
                <a:ea typeface="华文行楷" pitchFamily="2" charset="-122"/>
              </a:rPr>
              <a:t>      4惨象，已使我目不忍视了；流言，尤使我耳不忍闻。我还有什么话可说呢？  </a:t>
            </a:r>
          </a:p>
          <a:p>
            <a:pPr>
              <a:spcBef>
                <a:spcPct val="50000"/>
              </a:spcBef>
            </a:pPr>
            <a:r>
              <a:rPr lang="en-US" altLang="zh-CN" sz="3600">
                <a:latin typeface="Verdana" panose="020B0604030504040204" pitchFamily="34" charset="0"/>
                <a:ea typeface="华文行楷" pitchFamily="2" charset="-122"/>
              </a:rPr>
              <a:t>    我懂得衰亡民族之所以默无声息的缘由了。</a:t>
            </a:r>
          </a:p>
          <a:p>
            <a:pPr>
              <a:spcBef>
                <a:spcPct val="50000"/>
              </a:spcBef>
            </a:pPr>
            <a:r>
              <a:rPr lang="en-US" altLang="zh-CN" sz="3600">
                <a:latin typeface="Verdana" panose="020B0604030504040204" pitchFamily="34" charset="0"/>
                <a:ea typeface="华文行楷" pitchFamily="2" charset="-122"/>
              </a:rPr>
              <a:t>    沉默呵，沉默呵！不在沉默中爆发，就在沉默中灭亡。</a:t>
            </a:r>
          </a:p>
        </p:txBody>
      </p:sp>
      <p:grpSp>
        <p:nvGrpSpPr>
          <p:cNvPr id="2" name="组合 10"/>
          <p:cNvGrpSpPr/>
          <p:nvPr/>
        </p:nvGrpSpPr>
        <p:grpSpPr>
          <a:xfrm>
            <a:off x="270050" y="202507"/>
            <a:ext cx="2700486" cy="1144140"/>
            <a:chOff x="571472" y="214290"/>
            <a:chExt cx="2000249" cy="857256"/>
          </a:xfrm>
        </p:grpSpPr>
        <p:sp>
          <p:nvSpPr>
            <p:cNvPr id="46083" name="圆角矩形标注 9"/>
            <p:cNvSpPr>
              <a:spLocks noChangeArrowheads="1"/>
            </p:cNvSpPr>
            <p:nvPr/>
          </p:nvSpPr>
          <p:spPr bwMode="auto">
            <a:xfrm>
              <a:off x="571472" y="214290"/>
              <a:ext cx="1785951" cy="857256"/>
            </a:xfrm>
            <a:prstGeom prst="wedgeRoundRectCallout">
              <a:avLst>
                <a:gd name="adj1" fmla="val 35537"/>
                <a:gd name="adj2" fmla="val 67657"/>
                <a:gd name="adj3" fmla="val 16667"/>
              </a:avLst>
            </a:prstGeom>
            <a:solidFill>
              <a:schemeClr val="tx1"/>
            </a:solidFill>
            <a:ln w="28575">
              <a:solidFill>
                <a:srgbClr val="FF0000"/>
              </a:solidFill>
              <a:miter lim="800000"/>
            </a:ln>
          </p:spPr>
          <p:txBody>
            <a:bodyPr wrap="none"/>
            <a:lstStyle/>
            <a:p>
              <a:endParaRPr lang="zh-CN" sz="3600">
                <a:latin typeface="Verdana" panose="020B0604030504040204" pitchFamily="34" charset="0"/>
                <a:ea typeface="华文新魏" pitchFamily="2" charset="-122"/>
              </a:endParaRPr>
            </a:p>
          </p:txBody>
        </p:sp>
        <p:sp>
          <p:nvSpPr>
            <p:cNvPr id="46084" name="TextBox 5"/>
            <p:cNvSpPr txBox="1">
              <a:spLocks noChangeArrowheads="1"/>
            </p:cNvSpPr>
            <p:nvPr/>
          </p:nvSpPr>
          <p:spPr bwMode="auto">
            <a:xfrm>
              <a:off x="571472" y="256228"/>
              <a:ext cx="2000249" cy="799308"/>
            </a:xfrm>
            <a:prstGeom prst="rect">
              <a:avLst/>
            </a:prstGeom>
            <a:noFill/>
            <a:ln w="9525">
              <a:noFill/>
              <a:miter lim="800000"/>
            </a:ln>
          </p:spPr>
          <p:txBody>
            <a:bodyPr>
              <a:spAutoFit/>
            </a:bodyPr>
            <a:lstStyle/>
            <a:p>
              <a:r>
                <a:rPr lang="zh-CN" altLang="en-US" sz="3200" b="1">
                  <a:solidFill>
                    <a:schemeClr val="accent1"/>
                  </a:solidFill>
                  <a:latin typeface="Verdana" panose="020B0604030504040204" pitchFamily="34" charset="0"/>
                  <a:ea typeface="华文新魏" pitchFamily="2" charset="-122"/>
                </a:rPr>
                <a:t>反动军阀</a:t>
              </a:r>
            </a:p>
            <a:p>
              <a:r>
                <a:rPr lang="zh-CN" altLang="en-US" sz="3200" b="1">
                  <a:solidFill>
                    <a:schemeClr val="accent1"/>
                  </a:solidFill>
                  <a:latin typeface="Verdana" panose="020B0604030504040204" pitchFamily="34" charset="0"/>
                  <a:ea typeface="华文新魏" pitchFamily="2" charset="-122"/>
                </a:rPr>
                <a:t>血腥镇压</a:t>
              </a:r>
            </a:p>
          </p:txBody>
        </p:sp>
      </p:grpSp>
      <p:grpSp>
        <p:nvGrpSpPr>
          <p:cNvPr id="3" name="组合 12"/>
          <p:cNvGrpSpPr/>
          <p:nvPr/>
        </p:nvGrpSpPr>
        <p:grpSpPr>
          <a:xfrm>
            <a:off x="6841233" y="202506"/>
            <a:ext cx="2790503" cy="1077218"/>
            <a:chOff x="571472" y="196697"/>
            <a:chExt cx="1785950" cy="930744"/>
          </a:xfrm>
        </p:grpSpPr>
        <p:sp>
          <p:nvSpPr>
            <p:cNvPr id="46086" name="圆角矩形标注 13"/>
            <p:cNvSpPr>
              <a:spLocks noChangeArrowheads="1"/>
            </p:cNvSpPr>
            <p:nvPr/>
          </p:nvSpPr>
          <p:spPr bwMode="auto">
            <a:xfrm>
              <a:off x="571472" y="214290"/>
              <a:ext cx="1785950" cy="857256"/>
            </a:xfrm>
            <a:prstGeom prst="wedgeRoundRectCallout">
              <a:avLst>
                <a:gd name="adj1" fmla="val 34843"/>
                <a:gd name="adj2" fmla="val 79185"/>
                <a:gd name="adj3" fmla="val 16667"/>
              </a:avLst>
            </a:prstGeom>
            <a:solidFill>
              <a:schemeClr val="tx1"/>
            </a:solidFill>
            <a:ln w="28575">
              <a:solidFill>
                <a:srgbClr val="FF0000"/>
              </a:solidFill>
              <a:miter lim="800000"/>
            </a:ln>
          </p:spPr>
          <p:txBody>
            <a:bodyPr wrap="none"/>
            <a:lstStyle/>
            <a:p>
              <a:endParaRPr lang="zh-CN" sz="3600">
                <a:solidFill>
                  <a:schemeClr val="accent1"/>
                </a:solidFill>
                <a:latin typeface="Verdana" panose="020B0604030504040204" pitchFamily="34" charset="0"/>
                <a:ea typeface="华文新魏" pitchFamily="2" charset="-122"/>
              </a:endParaRPr>
            </a:p>
          </p:txBody>
        </p:sp>
        <p:sp>
          <p:nvSpPr>
            <p:cNvPr id="46087" name="TextBox 14"/>
            <p:cNvSpPr txBox="1">
              <a:spLocks noChangeArrowheads="1"/>
            </p:cNvSpPr>
            <p:nvPr/>
          </p:nvSpPr>
          <p:spPr bwMode="auto">
            <a:xfrm>
              <a:off x="642909" y="196697"/>
              <a:ext cx="1643074" cy="921742"/>
            </a:xfrm>
            <a:prstGeom prst="rect">
              <a:avLst/>
            </a:prstGeom>
            <a:noFill/>
            <a:ln w="9525">
              <a:noFill/>
              <a:miter lim="800000"/>
            </a:ln>
          </p:spPr>
          <p:txBody>
            <a:bodyPr>
              <a:spAutoFit/>
            </a:bodyPr>
            <a:lstStyle/>
            <a:p>
              <a:r>
                <a:rPr lang="zh-CN" altLang="en-US" sz="3200" b="1">
                  <a:solidFill>
                    <a:schemeClr val="accent1"/>
                  </a:solidFill>
                  <a:latin typeface="Verdana" panose="020B0604030504040204" pitchFamily="34" charset="0"/>
                  <a:ea typeface="华文新魏" pitchFamily="2" charset="-122"/>
                </a:rPr>
                <a:t>走狗文人无耻污蔑</a:t>
              </a:r>
            </a:p>
          </p:txBody>
        </p:sp>
      </p:grpSp>
      <p:grpSp>
        <p:nvGrpSpPr>
          <p:cNvPr id="4" name="组合 17"/>
          <p:cNvGrpSpPr/>
          <p:nvPr/>
        </p:nvGrpSpPr>
        <p:grpSpPr>
          <a:xfrm>
            <a:off x="1530277" y="2497569"/>
            <a:ext cx="2340421" cy="675018"/>
            <a:chOff x="428627" y="336757"/>
            <a:chExt cx="1857402" cy="1224655"/>
          </a:xfrm>
        </p:grpSpPr>
        <p:sp>
          <p:nvSpPr>
            <p:cNvPr id="46089" name="圆角矩形标注 18"/>
            <p:cNvSpPr>
              <a:spLocks noChangeArrowheads="1"/>
            </p:cNvSpPr>
            <p:nvPr/>
          </p:nvSpPr>
          <p:spPr bwMode="auto">
            <a:xfrm>
              <a:off x="428627" y="336757"/>
              <a:ext cx="1785931" cy="1224655"/>
            </a:xfrm>
            <a:prstGeom prst="wedgeRoundRectCallout">
              <a:avLst>
                <a:gd name="adj1" fmla="val -39190"/>
                <a:gd name="adj2" fmla="val 116542"/>
                <a:gd name="adj3" fmla="val 16667"/>
              </a:avLst>
            </a:prstGeom>
            <a:solidFill>
              <a:schemeClr val="tx1"/>
            </a:solidFill>
            <a:ln w="28575">
              <a:solidFill>
                <a:srgbClr val="FF0000"/>
              </a:solidFill>
              <a:miter lim="800000"/>
            </a:ln>
          </p:spPr>
          <p:txBody>
            <a:bodyPr wrap="none"/>
            <a:lstStyle/>
            <a:p>
              <a:endParaRPr lang="zh-CN" sz="3600">
                <a:latin typeface="Verdana" panose="020B0604030504040204" pitchFamily="34" charset="0"/>
                <a:ea typeface="华文新魏" pitchFamily="2" charset="-122"/>
              </a:endParaRPr>
            </a:p>
          </p:txBody>
        </p:sp>
        <p:sp>
          <p:nvSpPr>
            <p:cNvPr id="46090" name="TextBox 19"/>
            <p:cNvSpPr txBox="1">
              <a:spLocks noChangeArrowheads="1"/>
            </p:cNvSpPr>
            <p:nvPr/>
          </p:nvSpPr>
          <p:spPr bwMode="auto">
            <a:xfrm>
              <a:off x="428627" y="459223"/>
              <a:ext cx="1857402" cy="1050672"/>
            </a:xfrm>
            <a:prstGeom prst="rect">
              <a:avLst/>
            </a:prstGeom>
            <a:noFill/>
            <a:ln w="9525">
              <a:noFill/>
              <a:miter lim="800000"/>
            </a:ln>
          </p:spPr>
          <p:txBody>
            <a:bodyPr>
              <a:spAutoFit/>
            </a:bodyPr>
            <a:lstStyle/>
            <a:p>
              <a:r>
                <a:rPr lang="zh-CN" altLang="en-US" sz="3200" b="1">
                  <a:solidFill>
                    <a:schemeClr val="accent1"/>
                  </a:solidFill>
                  <a:latin typeface="Verdana" panose="020B0604030504040204" pitchFamily="34" charset="0"/>
                  <a:ea typeface="华文新魏" pitchFamily="2" charset="-122"/>
                </a:rPr>
                <a:t>武力镇压</a:t>
              </a:r>
            </a:p>
          </p:txBody>
        </p:sp>
      </p:grpSp>
      <p:grpSp>
        <p:nvGrpSpPr>
          <p:cNvPr id="5" name="组合 20"/>
          <p:cNvGrpSpPr/>
          <p:nvPr/>
        </p:nvGrpSpPr>
        <p:grpSpPr>
          <a:xfrm>
            <a:off x="180032" y="3982609"/>
            <a:ext cx="2520454" cy="675018"/>
            <a:chOff x="500015" y="-274964"/>
            <a:chExt cx="1857401" cy="1224198"/>
          </a:xfrm>
        </p:grpSpPr>
        <p:sp>
          <p:nvSpPr>
            <p:cNvPr id="46092" name="圆角矩形标注 21"/>
            <p:cNvSpPr>
              <a:spLocks noChangeArrowheads="1"/>
            </p:cNvSpPr>
            <p:nvPr/>
          </p:nvSpPr>
          <p:spPr bwMode="auto">
            <a:xfrm>
              <a:off x="500016" y="-274964"/>
              <a:ext cx="1714524" cy="1224198"/>
            </a:xfrm>
            <a:prstGeom prst="wedgeRoundRectCallout">
              <a:avLst>
                <a:gd name="adj1" fmla="val -7875"/>
                <a:gd name="adj2" fmla="val -82713"/>
                <a:gd name="adj3" fmla="val 16667"/>
              </a:avLst>
            </a:prstGeom>
            <a:solidFill>
              <a:schemeClr val="tx1"/>
            </a:solidFill>
            <a:ln w="28575">
              <a:solidFill>
                <a:srgbClr val="FF0000"/>
              </a:solidFill>
              <a:miter lim="800000"/>
            </a:ln>
          </p:spPr>
          <p:txBody>
            <a:bodyPr wrap="none"/>
            <a:lstStyle/>
            <a:p>
              <a:endParaRPr lang="zh-CN" sz="3600">
                <a:latin typeface="Verdana" panose="020B0604030504040204" pitchFamily="34" charset="0"/>
                <a:ea typeface="华文新魏" pitchFamily="2" charset="-122"/>
              </a:endParaRPr>
            </a:p>
          </p:txBody>
        </p:sp>
        <p:sp>
          <p:nvSpPr>
            <p:cNvPr id="46093" name="TextBox 22"/>
            <p:cNvSpPr txBox="1">
              <a:spLocks noChangeArrowheads="1"/>
            </p:cNvSpPr>
            <p:nvPr/>
          </p:nvSpPr>
          <p:spPr bwMode="auto">
            <a:xfrm>
              <a:off x="500015" y="-152655"/>
              <a:ext cx="1857401" cy="1050279"/>
            </a:xfrm>
            <a:prstGeom prst="rect">
              <a:avLst/>
            </a:prstGeom>
            <a:noFill/>
            <a:ln w="9525">
              <a:noFill/>
              <a:miter lim="800000"/>
            </a:ln>
          </p:spPr>
          <p:txBody>
            <a:bodyPr>
              <a:spAutoFit/>
            </a:bodyPr>
            <a:lstStyle/>
            <a:p>
              <a:r>
                <a:rPr lang="zh-CN" altLang="en-US" sz="3200" b="1">
                  <a:solidFill>
                    <a:schemeClr val="accent1"/>
                  </a:solidFill>
                  <a:latin typeface="Verdana" panose="020B0604030504040204" pitchFamily="34" charset="0"/>
                  <a:ea typeface="华文新魏" pitchFamily="2" charset="-122"/>
                </a:rPr>
                <a:t>思想控制</a:t>
              </a:r>
            </a:p>
          </p:txBody>
        </p:sp>
      </p:grpSp>
      <p:grpSp>
        <p:nvGrpSpPr>
          <p:cNvPr id="6" name="组合 23"/>
          <p:cNvGrpSpPr/>
          <p:nvPr/>
        </p:nvGrpSpPr>
        <p:grpSpPr>
          <a:xfrm>
            <a:off x="8391512" y="2968581"/>
            <a:ext cx="2520454" cy="1077218"/>
            <a:chOff x="571472" y="71413"/>
            <a:chExt cx="1928838" cy="1011581"/>
          </a:xfrm>
        </p:grpSpPr>
        <p:sp>
          <p:nvSpPr>
            <p:cNvPr id="46095" name="圆角矩形标注 24"/>
            <p:cNvSpPr>
              <a:spLocks noChangeArrowheads="1"/>
            </p:cNvSpPr>
            <p:nvPr/>
          </p:nvSpPr>
          <p:spPr bwMode="auto">
            <a:xfrm>
              <a:off x="571472" y="71414"/>
              <a:ext cx="1857414" cy="1000134"/>
            </a:xfrm>
            <a:prstGeom prst="wedgeRoundRectCallout">
              <a:avLst>
                <a:gd name="adj1" fmla="val 5884"/>
                <a:gd name="adj2" fmla="val 81875"/>
                <a:gd name="adj3" fmla="val 16667"/>
              </a:avLst>
            </a:prstGeom>
            <a:solidFill>
              <a:schemeClr val="tx1"/>
            </a:solidFill>
            <a:ln w="28575">
              <a:solidFill>
                <a:srgbClr val="FF0000"/>
              </a:solidFill>
              <a:miter lim="800000"/>
            </a:ln>
          </p:spPr>
          <p:txBody>
            <a:bodyPr wrap="none"/>
            <a:lstStyle/>
            <a:p>
              <a:endParaRPr lang="zh-CN" sz="3600">
                <a:latin typeface="Verdana" panose="020B0604030504040204" pitchFamily="34" charset="0"/>
                <a:ea typeface="华文新魏" pitchFamily="2" charset="-122"/>
              </a:endParaRPr>
            </a:p>
          </p:txBody>
        </p:sp>
        <p:sp>
          <p:nvSpPr>
            <p:cNvPr id="46096" name="TextBox 25"/>
            <p:cNvSpPr txBox="1">
              <a:spLocks noChangeArrowheads="1"/>
            </p:cNvSpPr>
            <p:nvPr/>
          </p:nvSpPr>
          <p:spPr bwMode="auto">
            <a:xfrm>
              <a:off x="643422" y="71413"/>
              <a:ext cx="1856889" cy="1001798"/>
            </a:xfrm>
            <a:prstGeom prst="rect">
              <a:avLst/>
            </a:prstGeom>
            <a:noFill/>
            <a:ln w="9525">
              <a:noFill/>
              <a:miter lim="800000"/>
            </a:ln>
          </p:spPr>
          <p:txBody>
            <a:bodyPr>
              <a:spAutoFit/>
            </a:bodyPr>
            <a:lstStyle/>
            <a:p>
              <a:r>
                <a:rPr lang="zh-CN" altLang="en-US" sz="3200" b="1">
                  <a:solidFill>
                    <a:schemeClr val="accent1"/>
                  </a:solidFill>
                  <a:latin typeface="Verdana" panose="020B0604030504040204" pitchFamily="34" charset="0"/>
                  <a:ea typeface="华文新魏" pitchFamily="2" charset="-122"/>
                </a:rPr>
                <a:t>爆发革命奋起反抗</a:t>
              </a:r>
            </a:p>
          </p:txBody>
        </p:sp>
      </p:grpSp>
      <p:grpSp>
        <p:nvGrpSpPr>
          <p:cNvPr id="7" name="组合 26"/>
          <p:cNvGrpSpPr/>
          <p:nvPr/>
        </p:nvGrpSpPr>
        <p:grpSpPr>
          <a:xfrm>
            <a:off x="5124923" y="2832077"/>
            <a:ext cx="2610471" cy="1569660"/>
            <a:chOff x="439179" y="-96"/>
            <a:chExt cx="1918244" cy="1461530"/>
          </a:xfrm>
        </p:grpSpPr>
        <p:sp>
          <p:nvSpPr>
            <p:cNvPr id="46098" name="圆角矩形标注 27"/>
            <p:cNvSpPr>
              <a:spLocks noChangeArrowheads="1"/>
            </p:cNvSpPr>
            <p:nvPr/>
          </p:nvSpPr>
          <p:spPr bwMode="auto">
            <a:xfrm>
              <a:off x="439179" y="-96"/>
              <a:ext cx="1918243" cy="1428831"/>
            </a:xfrm>
            <a:prstGeom prst="wedgeRoundRectCallout">
              <a:avLst>
                <a:gd name="adj1" fmla="val -33856"/>
                <a:gd name="adj2" fmla="val 88931"/>
                <a:gd name="adj3" fmla="val 16667"/>
              </a:avLst>
            </a:prstGeom>
            <a:solidFill>
              <a:schemeClr val="tx1"/>
            </a:solidFill>
            <a:ln w="28575">
              <a:solidFill>
                <a:srgbClr val="FF0000"/>
              </a:solidFill>
              <a:miter lim="800000"/>
            </a:ln>
          </p:spPr>
          <p:txBody>
            <a:bodyPr wrap="none"/>
            <a:lstStyle/>
            <a:p>
              <a:endParaRPr lang="zh-CN" sz="3600">
                <a:latin typeface="Verdana" panose="020B0604030504040204" pitchFamily="34" charset="0"/>
                <a:ea typeface="华文新魏" pitchFamily="2" charset="-122"/>
              </a:endParaRPr>
            </a:p>
          </p:txBody>
        </p:sp>
        <p:sp>
          <p:nvSpPr>
            <p:cNvPr id="46099" name="TextBox 28"/>
            <p:cNvSpPr txBox="1">
              <a:spLocks noChangeArrowheads="1"/>
            </p:cNvSpPr>
            <p:nvPr/>
          </p:nvSpPr>
          <p:spPr bwMode="auto">
            <a:xfrm>
              <a:off x="505325" y="-96"/>
              <a:ext cx="1852098" cy="1447396"/>
            </a:xfrm>
            <a:prstGeom prst="rect">
              <a:avLst/>
            </a:prstGeom>
            <a:noFill/>
            <a:ln w="9525">
              <a:noFill/>
              <a:miter lim="800000"/>
            </a:ln>
          </p:spPr>
          <p:txBody>
            <a:bodyPr>
              <a:spAutoFit/>
            </a:bodyPr>
            <a:lstStyle/>
            <a:p>
              <a:r>
                <a:rPr lang="zh-CN" altLang="en-US" sz="3200" b="1">
                  <a:solidFill>
                    <a:schemeClr val="accent1"/>
                  </a:solidFill>
                  <a:latin typeface="Verdana" panose="020B0604030504040204" pitchFamily="34" charset="0"/>
                  <a:ea typeface="华文新魏" pitchFamily="2" charset="-122"/>
                </a:rPr>
                <a:t>悲观失望意志消沉民族衰亡</a:t>
              </a:r>
            </a:p>
          </p:txBody>
        </p:sp>
      </p:grpSp>
      <p:sp>
        <p:nvSpPr>
          <p:cNvPr id="30" name="TextBox 29"/>
          <p:cNvSpPr txBox="1">
            <a:spLocks noChangeArrowheads="1"/>
          </p:cNvSpPr>
          <p:nvPr/>
        </p:nvSpPr>
        <p:spPr bwMode="auto">
          <a:xfrm>
            <a:off x="1080195" y="5535151"/>
            <a:ext cx="9181654" cy="640080"/>
          </a:xfrm>
          <a:prstGeom prst="rect">
            <a:avLst/>
          </a:prstGeom>
          <a:solidFill>
            <a:schemeClr val="accent1"/>
          </a:solidFill>
          <a:ln w="28575">
            <a:solidFill>
              <a:srgbClr val="FF0000"/>
            </a:solidFill>
            <a:miter lim="800000"/>
          </a:ln>
        </p:spPr>
        <p:txBody>
          <a:bodyPr>
            <a:spAutoFit/>
          </a:bodyPr>
          <a:lstStyle/>
          <a:p>
            <a:r>
              <a:rPr lang="zh-CN" altLang="en-US" sz="3600" b="1">
                <a:latin typeface="黑体" panose="02010609060101010101" pitchFamily="49" charset="-122"/>
                <a:ea typeface="黑体" panose="02010609060101010101" pitchFamily="49" charset="-122"/>
              </a:rPr>
              <a:t>警告统治者，唤醒民众奋起抗争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81936"/>
                                        </p:tgtEl>
                                        <p:attrNameLst>
                                          <p:attrName>style.visibility</p:attrName>
                                        </p:attrNameLst>
                                      </p:cBhvr>
                                      <p:to>
                                        <p:strVal val="visible"/>
                                      </p:to>
                                    </p:set>
                                    <p:animEffect transition="in" filter="slide(fromTop)">
                                      <p:cBhvr>
                                        <p:cTn id="7" dur="500"/>
                                        <p:tgtEl>
                                          <p:spTgt spid="8193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ox(in)">
                                      <p:cBhvr>
                                        <p:cTn id="18" dur="500"/>
                                        <p:tgtEl>
                                          <p:spTgt spid="3"/>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8" presetClass="entr" presetSubtype="16"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diamond(in)">
                                      <p:cBhvr>
                                        <p:cTn id="23" dur="2000"/>
                                        <p:tgtEl>
                                          <p:spTgt spid="4"/>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8" presetClass="entr" presetSubtype="16"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amond(in)">
                                      <p:cBhvr>
                                        <p:cTn id="28" dur="2000"/>
                                        <p:tgtEl>
                                          <p:spTgt spid="5"/>
                                        </p:tgtEl>
                                      </p:cBhvr>
                                    </p:animEffect>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5" presetClass="entr" presetSubtype="1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checkerboard(across)">
                                      <p:cBhvr>
                                        <p:cTn id="33" dur="500"/>
                                        <p:tgtEl>
                                          <p:spTgt spid="6"/>
                                        </p:tgtEl>
                                      </p:cBhvr>
                                    </p:animEffec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4" presetClass="entr" presetSubtype="16"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ox(in)">
                                      <p:cBhvr>
                                        <p:cTn id="38" dur="500"/>
                                        <p:tgtEl>
                                          <p:spTgt spid="7"/>
                                        </p:tgtEl>
                                      </p:cBhvr>
                                    </p:animEffect>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blinds(horizontal)">
                                      <p:cBhvr>
                                        <p:cTn id="4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6" grpId="0"/>
      <p:bldP spid="3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332060" y="1152031"/>
            <a:ext cx="3552640" cy="640080"/>
          </a:xfrm>
          <a:prstGeom prst="rect">
            <a:avLst/>
          </a:prstGeom>
          <a:noFill/>
          <a:ln w="9525">
            <a:noFill/>
            <a:miter lim="800000"/>
          </a:ln>
        </p:spPr>
        <p:txBody>
          <a:bodyPr>
            <a:spAutoFit/>
          </a:bodyPr>
          <a:lstStyle/>
          <a:p>
            <a:pPr>
              <a:spcBef>
                <a:spcPct val="50000"/>
              </a:spcBef>
            </a:pPr>
            <a:r>
              <a:rPr lang="zh-CN" altLang="en-US" sz="3600" b="1">
                <a:latin typeface="Verdana" panose="020B0604030504040204" pitchFamily="34" charset="0"/>
                <a:ea typeface="华文新魏" pitchFamily="2" charset="-122"/>
              </a:rPr>
              <a:t>无话可说？</a:t>
            </a:r>
          </a:p>
        </p:txBody>
      </p:sp>
      <p:sp>
        <p:nvSpPr>
          <p:cNvPr id="27651" name="Text Box 3"/>
          <p:cNvSpPr txBox="1">
            <a:spLocks noChangeArrowheads="1"/>
          </p:cNvSpPr>
          <p:nvPr/>
        </p:nvSpPr>
        <p:spPr bwMode="auto">
          <a:xfrm>
            <a:off x="332060" y="2376064"/>
            <a:ext cx="5088916" cy="640080"/>
          </a:xfrm>
          <a:prstGeom prst="rect">
            <a:avLst/>
          </a:prstGeom>
          <a:noFill/>
          <a:ln w="9525">
            <a:noFill/>
            <a:miter lim="800000"/>
          </a:ln>
        </p:spPr>
        <p:txBody>
          <a:bodyPr>
            <a:spAutoFit/>
          </a:bodyPr>
          <a:lstStyle/>
          <a:p>
            <a:pPr>
              <a:spcBef>
                <a:spcPct val="50000"/>
              </a:spcBef>
            </a:pPr>
            <a:r>
              <a:rPr lang="zh-CN" altLang="en-US" sz="3600" b="1">
                <a:latin typeface="Verdana" panose="020B0604030504040204" pitchFamily="34" charset="0"/>
                <a:ea typeface="华文新魏" pitchFamily="2" charset="-122"/>
              </a:rPr>
              <a:t>默无声息的缘由？</a:t>
            </a:r>
          </a:p>
        </p:txBody>
      </p:sp>
      <p:sp>
        <p:nvSpPr>
          <p:cNvPr id="27652" name="Text Box 4"/>
          <p:cNvSpPr txBox="1">
            <a:spLocks noChangeArrowheads="1"/>
          </p:cNvSpPr>
          <p:nvPr/>
        </p:nvSpPr>
        <p:spPr bwMode="auto">
          <a:xfrm>
            <a:off x="332060" y="3672099"/>
            <a:ext cx="5585006" cy="640080"/>
          </a:xfrm>
          <a:prstGeom prst="rect">
            <a:avLst/>
          </a:prstGeom>
          <a:noFill/>
          <a:ln w="9525">
            <a:noFill/>
            <a:miter lim="800000"/>
          </a:ln>
        </p:spPr>
        <p:txBody>
          <a:bodyPr>
            <a:spAutoFit/>
          </a:bodyPr>
          <a:lstStyle/>
          <a:p>
            <a:pPr>
              <a:spcBef>
                <a:spcPct val="50000"/>
              </a:spcBef>
            </a:pPr>
            <a:r>
              <a:rPr lang="zh-CN" altLang="en-US" sz="3600" b="1">
                <a:latin typeface="Verdana" panose="020B0604030504040204" pitchFamily="34" charset="0"/>
                <a:ea typeface="华文新魏" pitchFamily="2" charset="-122"/>
              </a:rPr>
              <a:t>沉默：爆发，灭亡？</a:t>
            </a:r>
          </a:p>
        </p:txBody>
      </p:sp>
      <p:sp>
        <p:nvSpPr>
          <p:cNvPr id="47108" name="AutoShape 5"/>
          <p:cNvSpPr/>
          <p:nvPr/>
        </p:nvSpPr>
        <p:spPr bwMode="auto">
          <a:xfrm>
            <a:off x="44008" y="1296035"/>
            <a:ext cx="288052" cy="2952080"/>
          </a:xfrm>
          <a:prstGeom prst="leftBrace">
            <a:avLst>
              <a:gd name="adj1" fmla="val 113826"/>
              <a:gd name="adj2" fmla="val 50000"/>
            </a:avLst>
          </a:prstGeom>
          <a:noFill/>
          <a:ln w="38100">
            <a:solidFill>
              <a:schemeClr val="tx1"/>
            </a:solidFill>
            <a:miter lim="800000"/>
          </a:ln>
        </p:spPr>
        <p:txBody>
          <a:bodyPr wrap="none" anchor="ctr"/>
          <a:lstStyle/>
          <a:p>
            <a:endParaRPr lang="zh-CN">
              <a:latin typeface="Arial" panose="020B0604020202020204" pitchFamily="34" charset="0"/>
            </a:endParaRPr>
          </a:p>
        </p:txBody>
      </p:sp>
      <p:sp>
        <p:nvSpPr>
          <p:cNvPr id="27654" name="Text Box 6"/>
          <p:cNvSpPr txBox="1">
            <a:spLocks noChangeArrowheads="1"/>
          </p:cNvSpPr>
          <p:nvPr/>
        </p:nvSpPr>
        <p:spPr bwMode="auto">
          <a:xfrm>
            <a:off x="6189114" y="648018"/>
            <a:ext cx="3840692" cy="579120"/>
          </a:xfrm>
          <a:prstGeom prst="rect">
            <a:avLst/>
          </a:prstGeom>
          <a:noFill/>
          <a:ln w="9525">
            <a:noFill/>
            <a:miter lim="800000"/>
          </a:ln>
        </p:spPr>
        <p:txBody>
          <a:bodyPr>
            <a:spAutoFit/>
          </a:bodyPr>
          <a:lstStyle/>
          <a:p>
            <a:pPr>
              <a:spcBef>
                <a:spcPct val="50000"/>
              </a:spcBef>
            </a:pPr>
            <a:r>
              <a:rPr lang="zh-CN" altLang="en-US" sz="3200" b="1">
                <a:solidFill>
                  <a:srgbClr val="0000FF"/>
                </a:solidFill>
                <a:latin typeface="Verdana" panose="020B0604030504040204" pitchFamily="34" charset="0"/>
                <a:ea typeface="楷体_GB2312" pitchFamily="49" charset="-122"/>
              </a:rPr>
              <a:t>反动政府：残忍</a:t>
            </a:r>
          </a:p>
        </p:txBody>
      </p:sp>
      <p:sp>
        <p:nvSpPr>
          <p:cNvPr id="27655" name="Text Box 7"/>
          <p:cNvSpPr txBox="1">
            <a:spLocks noChangeArrowheads="1"/>
          </p:cNvSpPr>
          <p:nvPr/>
        </p:nvSpPr>
        <p:spPr bwMode="auto">
          <a:xfrm>
            <a:off x="6093097" y="1440039"/>
            <a:ext cx="3936709" cy="579120"/>
          </a:xfrm>
          <a:prstGeom prst="rect">
            <a:avLst/>
          </a:prstGeom>
          <a:noFill/>
          <a:ln w="9525">
            <a:noFill/>
            <a:miter lim="800000"/>
          </a:ln>
        </p:spPr>
        <p:txBody>
          <a:bodyPr>
            <a:spAutoFit/>
          </a:bodyPr>
          <a:lstStyle/>
          <a:p>
            <a:pPr>
              <a:spcBef>
                <a:spcPct val="50000"/>
              </a:spcBef>
            </a:pPr>
            <a:r>
              <a:rPr lang="zh-CN" altLang="en-US" sz="3200" b="1">
                <a:solidFill>
                  <a:srgbClr val="0000FF"/>
                </a:solidFill>
                <a:latin typeface="Verdana" panose="020B0604030504040204" pitchFamily="34" charset="0"/>
                <a:ea typeface="楷体_GB2312" pitchFamily="49" charset="-122"/>
              </a:rPr>
              <a:t>走狗文人：无耻</a:t>
            </a:r>
          </a:p>
        </p:txBody>
      </p:sp>
      <p:sp>
        <p:nvSpPr>
          <p:cNvPr id="27656" name="Line 8"/>
          <p:cNvSpPr>
            <a:spLocks noChangeShapeType="1"/>
          </p:cNvSpPr>
          <p:nvPr/>
        </p:nvSpPr>
        <p:spPr bwMode="auto">
          <a:xfrm flipH="1">
            <a:off x="5709028" y="936025"/>
            <a:ext cx="480086" cy="360010"/>
          </a:xfrm>
          <a:prstGeom prst="line">
            <a:avLst/>
          </a:prstGeom>
          <a:noFill/>
          <a:ln w="9525">
            <a:solidFill>
              <a:schemeClr val="tx1"/>
            </a:solidFill>
            <a:miter lim="800000"/>
          </a:ln>
        </p:spPr>
        <p:txBody>
          <a:bodyPr/>
          <a:lstStyle/>
          <a:p>
            <a:endParaRPr lang="zh-CN" altLang="en-US"/>
          </a:p>
        </p:txBody>
      </p:sp>
      <p:sp>
        <p:nvSpPr>
          <p:cNvPr id="27657" name="Line 9"/>
          <p:cNvSpPr>
            <a:spLocks noChangeShapeType="1"/>
          </p:cNvSpPr>
          <p:nvPr/>
        </p:nvSpPr>
        <p:spPr bwMode="auto">
          <a:xfrm flipH="1" flipV="1">
            <a:off x="5761038" y="1539041"/>
            <a:ext cx="384069" cy="288008"/>
          </a:xfrm>
          <a:prstGeom prst="line">
            <a:avLst/>
          </a:prstGeom>
          <a:noFill/>
          <a:ln w="9525">
            <a:solidFill>
              <a:schemeClr val="tx1"/>
            </a:solidFill>
            <a:miter lim="800000"/>
          </a:ln>
        </p:spPr>
        <p:txBody>
          <a:bodyPr/>
          <a:lstStyle/>
          <a:p>
            <a:endParaRPr lang="zh-CN" altLang="en-US"/>
          </a:p>
        </p:txBody>
      </p:sp>
      <p:sp>
        <p:nvSpPr>
          <p:cNvPr id="27658" name="Text Box 10"/>
          <p:cNvSpPr txBox="1">
            <a:spLocks noChangeArrowheads="1"/>
          </p:cNvSpPr>
          <p:nvPr/>
        </p:nvSpPr>
        <p:spPr bwMode="auto">
          <a:xfrm>
            <a:off x="4460803" y="936025"/>
            <a:ext cx="1728311" cy="1066800"/>
          </a:xfrm>
          <a:prstGeom prst="rect">
            <a:avLst/>
          </a:prstGeom>
          <a:noFill/>
          <a:ln w="9525">
            <a:noFill/>
            <a:miter lim="800000"/>
          </a:ln>
        </p:spPr>
        <p:txBody>
          <a:bodyPr>
            <a:spAutoFit/>
          </a:bodyPr>
          <a:lstStyle/>
          <a:p>
            <a:pPr>
              <a:spcBef>
                <a:spcPct val="50000"/>
              </a:spcBef>
            </a:pPr>
            <a:r>
              <a:rPr lang="zh-CN" altLang="en-US" sz="3200" b="1">
                <a:solidFill>
                  <a:srgbClr val="FF0000"/>
                </a:solidFill>
                <a:latin typeface="Verdana" panose="020B0604030504040204" pitchFamily="34" charset="0"/>
                <a:ea typeface="华文行楷" pitchFamily="2" charset="-122"/>
              </a:rPr>
              <a:t>白色恐怖</a:t>
            </a:r>
          </a:p>
        </p:txBody>
      </p:sp>
      <p:sp>
        <p:nvSpPr>
          <p:cNvPr id="27659" name="Line 11"/>
          <p:cNvSpPr>
            <a:spLocks noChangeShapeType="1"/>
          </p:cNvSpPr>
          <p:nvPr/>
        </p:nvSpPr>
        <p:spPr bwMode="auto">
          <a:xfrm flipH="1">
            <a:off x="3404613" y="1440039"/>
            <a:ext cx="864156" cy="0"/>
          </a:xfrm>
          <a:prstGeom prst="line">
            <a:avLst/>
          </a:prstGeom>
          <a:noFill/>
          <a:ln w="9525">
            <a:solidFill>
              <a:schemeClr val="tx1"/>
            </a:solidFill>
            <a:miter lim="800000"/>
            <a:tailEnd type="triangle" w="med" len="med"/>
          </a:ln>
        </p:spPr>
        <p:txBody>
          <a:bodyPr/>
          <a:lstStyle/>
          <a:p>
            <a:endParaRPr lang="zh-CN" altLang="en-US"/>
          </a:p>
        </p:txBody>
      </p:sp>
      <p:sp>
        <p:nvSpPr>
          <p:cNvPr id="27660" name="Text Box 12"/>
          <p:cNvSpPr txBox="1">
            <a:spLocks noChangeArrowheads="1"/>
          </p:cNvSpPr>
          <p:nvPr/>
        </p:nvSpPr>
        <p:spPr bwMode="auto">
          <a:xfrm>
            <a:off x="6123103" y="2160058"/>
            <a:ext cx="1462263" cy="1310640"/>
          </a:xfrm>
          <a:prstGeom prst="rect">
            <a:avLst/>
          </a:prstGeom>
          <a:noFill/>
          <a:ln w="9525">
            <a:solidFill>
              <a:srgbClr val="000000"/>
            </a:solidFill>
            <a:miter lim="800000"/>
          </a:ln>
        </p:spPr>
        <p:txBody>
          <a:bodyPr>
            <a:spAutoFit/>
          </a:bodyPr>
          <a:lstStyle/>
          <a:p>
            <a:pPr>
              <a:spcBef>
                <a:spcPct val="50000"/>
              </a:spcBef>
            </a:pPr>
            <a:r>
              <a:rPr lang="zh-CN" altLang="en-US" sz="3200" b="1">
                <a:solidFill>
                  <a:srgbClr val="FF0000"/>
                </a:solidFill>
                <a:latin typeface="Verdana" panose="020B0604030504040204" pitchFamily="34" charset="0"/>
                <a:ea typeface="华文行楷" pitchFamily="2" charset="-122"/>
              </a:rPr>
              <a:t>武力</a:t>
            </a:r>
          </a:p>
          <a:p>
            <a:pPr>
              <a:spcBef>
                <a:spcPct val="50000"/>
              </a:spcBef>
            </a:pPr>
            <a:r>
              <a:rPr lang="zh-CN" altLang="en-US" sz="3200" b="1">
                <a:solidFill>
                  <a:srgbClr val="FF0000"/>
                </a:solidFill>
                <a:latin typeface="Verdana" panose="020B0604030504040204" pitchFamily="34" charset="0"/>
                <a:ea typeface="华文行楷" pitchFamily="2" charset="-122"/>
              </a:rPr>
              <a:t>镇压</a:t>
            </a:r>
          </a:p>
        </p:txBody>
      </p:sp>
      <p:sp>
        <p:nvSpPr>
          <p:cNvPr id="27661" name="Text Box 13"/>
          <p:cNvSpPr txBox="1">
            <a:spLocks noChangeArrowheads="1"/>
          </p:cNvSpPr>
          <p:nvPr/>
        </p:nvSpPr>
        <p:spPr bwMode="auto">
          <a:xfrm>
            <a:off x="7847413" y="2424066"/>
            <a:ext cx="768138" cy="579120"/>
          </a:xfrm>
          <a:prstGeom prst="rect">
            <a:avLst/>
          </a:prstGeom>
          <a:noFill/>
          <a:ln w="9525">
            <a:noFill/>
            <a:miter lim="800000"/>
          </a:ln>
        </p:spPr>
        <p:txBody>
          <a:bodyPr>
            <a:spAutoFit/>
          </a:bodyPr>
          <a:lstStyle/>
          <a:p>
            <a:pPr>
              <a:spcBef>
                <a:spcPct val="50000"/>
              </a:spcBef>
            </a:pPr>
            <a:r>
              <a:rPr lang="zh-CN" altLang="en-US" sz="3200">
                <a:latin typeface="Verdana" panose="020B0604030504040204" pitchFamily="34" charset="0"/>
                <a:ea typeface="华文新魏" pitchFamily="2" charset="-122"/>
              </a:rPr>
              <a:t>＋</a:t>
            </a:r>
          </a:p>
        </p:txBody>
      </p:sp>
      <p:sp>
        <p:nvSpPr>
          <p:cNvPr id="27662" name="Text Box 14"/>
          <p:cNvSpPr txBox="1">
            <a:spLocks noChangeArrowheads="1"/>
          </p:cNvSpPr>
          <p:nvPr/>
        </p:nvSpPr>
        <p:spPr bwMode="auto">
          <a:xfrm>
            <a:off x="8665560" y="2151058"/>
            <a:ext cx="1422257" cy="1310640"/>
          </a:xfrm>
          <a:prstGeom prst="rect">
            <a:avLst/>
          </a:prstGeom>
          <a:noFill/>
          <a:ln w="9525">
            <a:solidFill>
              <a:srgbClr val="000000"/>
            </a:solidFill>
            <a:miter lim="800000"/>
          </a:ln>
        </p:spPr>
        <p:txBody>
          <a:bodyPr>
            <a:spAutoFit/>
          </a:bodyPr>
          <a:lstStyle/>
          <a:p>
            <a:pPr>
              <a:spcBef>
                <a:spcPct val="50000"/>
              </a:spcBef>
            </a:pPr>
            <a:r>
              <a:rPr lang="zh-CN" altLang="en-US" sz="3200" b="1">
                <a:solidFill>
                  <a:srgbClr val="FF0000"/>
                </a:solidFill>
                <a:latin typeface="Verdana" panose="020B0604030504040204" pitchFamily="34" charset="0"/>
                <a:ea typeface="华文行楷" pitchFamily="2" charset="-122"/>
              </a:rPr>
              <a:t>思想</a:t>
            </a:r>
          </a:p>
          <a:p>
            <a:pPr>
              <a:spcBef>
                <a:spcPct val="50000"/>
              </a:spcBef>
            </a:pPr>
            <a:r>
              <a:rPr lang="zh-CN" altLang="en-US" sz="3200" b="1">
                <a:solidFill>
                  <a:srgbClr val="FF0000"/>
                </a:solidFill>
                <a:latin typeface="Verdana" panose="020B0604030504040204" pitchFamily="34" charset="0"/>
                <a:ea typeface="华文行楷" pitchFamily="2" charset="-122"/>
              </a:rPr>
              <a:t>控制</a:t>
            </a:r>
          </a:p>
        </p:txBody>
      </p:sp>
      <p:sp>
        <p:nvSpPr>
          <p:cNvPr id="27663" name="Line 15"/>
          <p:cNvSpPr>
            <a:spLocks noChangeShapeType="1"/>
          </p:cNvSpPr>
          <p:nvPr/>
        </p:nvSpPr>
        <p:spPr bwMode="auto">
          <a:xfrm flipH="1">
            <a:off x="5228942" y="2736074"/>
            <a:ext cx="960173" cy="0"/>
          </a:xfrm>
          <a:prstGeom prst="line">
            <a:avLst/>
          </a:prstGeom>
          <a:noFill/>
          <a:ln w="9525">
            <a:solidFill>
              <a:schemeClr val="tx1"/>
            </a:solidFill>
            <a:miter lim="800000"/>
            <a:tailEnd type="triangle" w="med" len="med"/>
          </a:ln>
        </p:spPr>
        <p:txBody>
          <a:bodyPr/>
          <a:lstStyle/>
          <a:p>
            <a:endParaRPr lang="zh-CN" altLang="en-US"/>
          </a:p>
        </p:txBody>
      </p:sp>
      <p:sp>
        <p:nvSpPr>
          <p:cNvPr id="47119" name="Text Box 16"/>
          <p:cNvSpPr txBox="1">
            <a:spLocks noChangeArrowheads="1"/>
          </p:cNvSpPr>
          <p:nvPr/>
        </p:nvSpPr>
        <p:spPr bwMode="auto">
          <a:xfrm>
            <a:off x="7009261" y="3744101"/>
            <a:ext cx="1632294" cy="457200"/>
          </a:xfrm>
          <a:prstGeom prst="rect">
            <a:avLst/>
          </a:prstGeom>
          <a:noFill/>
          <a:ln w="9525">
            <a:noFill/>
            <a:miter lim="800000"/>
          </a:ln>
        </p:spPr>
        <p:txBody>
          <a:bodyPr>
            <a:spAutoFit/>
          </a:bodyPr>
          <a:lstStyle/>
          <a:p>
            <a:pPr>
              <a:spcBef>
                <a:spcPct val="50000"/>
              </a:spcBef>
            </a:pPr>
            <a:endParaRPr lang="zh-CN" altLang="zh-CN" sz="2400">
              <a:latin typeface="Verdana" panose="020B0604030504040204" pitchFamily="34" charset="0"/>
              <a:ea typeface="华文新魏" pitchFamily="2" charset="-122"/>
            </a:endParaRPr>
          </a:p>
        </p:txBody>
      </p:sp>
      <p:sp>
        <p:nvSpPr>
          <p:cNvPr id="27665" name="Text Box 17"/>
          <p:cNvSpPr txBox="1">
            <a:spLocks noChangeArrowheads="1"/>
          </p:cNvSpPr>
          <p:nvPr/>
        </p:nvSpPr>
        <p:spPr bwMode="auto">
          <a:xfrm>
            <a:off x="5645016" y="3444092"/>
            <a:ext cx="1536277" cy="1066800"/>
          </a:xfrm>
          <a:prstGeom prst="rect">
            <a:avLst/>
          </a:prstGeom>
          <a:noFill/>
          <a:ln w="9525">
            <a:noFill/>
            <a:miter lim="800000"/>
          </a:ln>
        </p:spPr>
        <p:txBody>
          <a:bodyPr>
            <a:spAutoFit/>
          </a:bodyPr>
          <a:lstStyle/>
          <a:p>
            <a:pPr>
              <a:spcBef>
                <a:spcPct val="50000"/>
              </a:spcBef>
            </a:pPr>
            <a:r>
              <a:rPr lang="zh-CN" altLang="en-US" sz="3200" b="1">
                <a:solidFill>
                  <a:srgbClr val="FF0000"/>
                </a:solidFill>
                <a:latin typeface="Verdana" panose="020B0604030504040204" pitchFamily="34" charset="0"/>
                <a:ea typeface="华文行楷" pitchFamily="2" charset="-122"/>
              </a:rPr>
              <a:t>物极必反</a:t>
            </a:r>
          </a:p>
        </p:txBody>
      </p:sp>
      <p:sp>
        <p:nvSpPr>
          <p:cNvPr id="27666" name="Text Box 18"/>
          <p:cNvSpPr txBox="1">
            <a:spLocks noChangeArrowheads="1"/>
          </p:cNvSpPr>
          <p:nvPr/>
        </p:nvSpPr>
        <p:spPr bwMode="auto">
          <a:xfrm>
            <a:off x="7437340" y="3312090"/>
            <a:ext cx="2880519" cy="579120"/>
          </a:xfrm>
          <a:prstGeom prst="rect">
            <a:avLst/>
          </a:prstGeom>
          <a:noFill/>
          <a:ln w="9525">
            <a:noFill/>
            <a:miter lim="800000"/>
          </a:ln>
        </p:spPr>
        <p:txBody>
          <a:bodyPr>
            <a:spAutoFit/>
          </a:bodyPr>
          <a:lstStyle/>
          <a:p>
            <a:pPr>
              <a:spcBef>
                <a:spcPct val="50000"/>
              </a:spcBef>
            </a:pPr>
            <a:r>
              <a:rPr lang="zh-CN" altLang="en-US" sz="3200" b="1">
                <a:solidFill>
                  <a:srgbClr val="0000FF"/>
                </a:solidFill>
                <a:latin typeface="Verdana" panose="020B0604030504040204" pitchFamily="34" charset="0"/>
                <a:ea typeface="楷体_GB2312" pitchFamily="49" charset="-122"/>
              </a:rPr>
              <a:t>警告反动派</a:t>
            </a:r>
          </a:p>
        </p:txBody>
      </p:sp>
      <p:sp>
        <p:nvSpPr>
          <p:cNvPr id="27667" name="Text Box 19"/>
          <p:cNvSpPr txBox="1">
            <a:spLocks noChangeArrowheads="1"/>
          </p:cNvSpPr>
          <p:nvPr/>
        </p:nvSpPr>
        <p:spPr bwMode="auto">
          <a:xfrm>
            <a:off x="7503353" y="4104112"/>
            <a:ext cx="2976536" cy="579120"/>
          </a:xfrm>
          <a:prstGeom prst="rect">
            <a:avLst/>
          </a:prstGeom>
          <a:noFill/>
          <a:ln w="9525">
            <a:noFill/>
            <a:miter lim="800000"/>
          </a:ln>
        </p:spPr>
        <p:txBody>
          <a:bodyPr>
            <a:spAutoFit/>
          </a:bodyPr>
          <a:lstStyle/>
          <a:p>
            <a:pPr>
              <a:spcBef>
                <a:spcPct val="50000"/>
              </a:spcBef>
            </a:pPr>
            <a:r>
              <a:rPr lang="zh-CN" altLang="en-US" sz="3200" b="1">
                <a:solidFill>
                  <a:srgbClr val="0000FF"/>
                </a:solidFill>
                <a:latin typeface="Verdana" panose="020B0604030504040204" pitchFamily="34" charset="0"/>
                <a:ea typeface="楷体_GB2312" pitchFamily="49" charset="-122"/>
              </a:rPr>
              <a:t>呼唤后死者</a:t>
            </a:r>
          </a:p>
        </p:txBody>
      </p:sp>
      <p:sp>
        <p:nvSpPr>
          <p:cNvPr id="27668" name="Line 20"/>
          <p:cNvSpPr>
            <a:spLocks noChangeShapeType="1"/>
          </p:cNvSpPr>
          <p:nvPr/>
        </p:nvSpPr>
        <p:spPr bwMode="auto">
          <a:xfrm flipH="1">
            <a:off x="7053270" y="3600097"/>
            <a:ext cx="384069" cy="288008"/>
          </a:xfrm>
          <a:prstGeom prst="line">
            <a:avLst/>
          </a:prstGeom>
          <a:noFill/>
          <a:ln w="9525">
            <a:solidFill>
              <a:schemeClr val="tx1"/>
            </a:solidFill>
            <a:miter lim="800000"/>
          </a:ln>
        </p:spPr>
        <p:txBody>
          <a:bodyPr/>
          <a:lstStyle/>
          <a:p>
            <a:endParaRPr lang="zh-CN" altLang="en-US"/>
          </a:p>
        </p:txBody>
      </p:sp>
      <p:sp>
        <p:nvSpPr>
          <p:cNvPr id="27669" name="Line 21"/>
          <p:cNvSpPr>
            <a:spLocks noChangeShapeType="1"/>
          </p:cNvSpPr>
          <p:nvPr/>
        </p:nvSpPr>
        <p:spPr bwMode="auto">
          <a:xfrm flipH="1" flipV="1">
            <a:off x="7031267" y="4125111"/>
            <a:ext cx="384069" cy="288008"/>
          </a:xfrm>
          <a:prstGeom prst="line">
            <a:avLst/>
          </a:prstGeom>
          <a:noFill/>
          <a:ln w="9525">
            <a:solidFill>
              <a:schemeClr val="tx1"/>
            </a:solidFill>
            <a:miter lim="800000"/>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1000" fill="hold"/>
                                        <p:tgtEl>
                                          <p:spTgt spid="27650"/>
                                        </p:tgtEl>
                                        <p:attrNameLst>
                                          <p:attrName>ppt_w</p:attrName>
                                        </p:attrNameLst>
                                      </p:cBhvr>
                                      <p:tavLst>
                                        <p:tav tm="0">
                                          <p:val>
                                            <p:fltVal val="0"/>
                                          </p:val>
                                        </p:tav>
                                        <p:tav tm="100000">
                                          <p:val>
                                            <p:strVal val="#ppt_w"/>
                                          </p:val>
                                        </p:tav>
                                      </p:tavLst>
                                    </p:anim>
                                    <p:anim calcmode="lin" valueType="num">
                                      <p:cBhvr>
                                        <p:cTn id="8" dur="1000" fill="hold"/>
                                        <p:tgtEl>
                                          <p:spTgt spid="27650"/>
                                        </p:tgtEl>
                                        <p:attrNameLst>
                                          <p:attrName>ppt_h</p:attrName>
                                        </p:attrNameLst>
                                      </p:cBhvr>
                                      <p:tavLst>
                                        <p:tav tm="0">
                                          <p:val>
                                            <p:fltVal val="0"/>
                                          </p:val>
                                        </p:tav>
                                        <p:tav tm="100000">
                                          <p:val>
                                            <p:strVal val="#ppt_h"/>
                                          </p:val>
                                        </p:tav>
                                      </p:tavLst>
                                    </p:anim>
                                    <p:anim calcmode="lin" valueType="num">
                                      <p:cBhvr>
                                        <p:cTn id="9" dur="1000" fill="hold"/>
                                        <p:tgtEl>
                                          <p:spTgt spid="2765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7650"/>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11" fill="hold" nodeType="clickPar">
                      <p:stCondLst>
                        <p:cond delay="indefinite"/>
                      </p:stCondLst>
                      <p:childTnLst>
                        <p:par>
                          <p:cTn id="12" fill="hold" nodeType="afterGroup">
                            <p:stCondLst>
                              <p:cond delay="0"/>
                            </p:stCondLst>
                            <p:childTnLst>
                              <p:par>
                                <p:cTn id="13" presetID="16" presetClass="entr" presetSubtype="42" fill="hold" grpId="0" nodeType="clickEffect">
                                  <p:stCondLst>
                                    <p:cond delay="0"/>
                                  </p:stCondLst>
                                  <p:childTnLst>
                                    <p:set>
                                      <p:cBhvr>
                                        <p:cTn id="14" dur="1" fill="hold">
                                          <p:stCondLst>
                                            <p:cond delay="0"/>
                                          </p:stCondLst>
                                        </p:cTn>
                                        <p:tgtEl>
                                          <p:spTgt spid="27654"/>
                                        </p:tgtEl>
                                        <p:attrNameLst>
                                          <p:attrName>style.visibility</p:attrName>
                                        </p:attrNameLst>
                                      </p:cBhvr>
                                      <p:to>
                                        <p:strVal val="visible"/>
                                      </p:to>
                                    </p:set>
                                    <p:animEffect transition="in" filter="barn(outHorizontal)">
                                      <p:cBhvr>
                                        <p:cTn id="15" dur="500"/>
                                        <p:tgtEl>
                                          <p:spTgt spid="27654"/>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6" presetClass="entr" presetSubtype="42" fill="hold" grpId="0" nodeType="clickEffect">
                                  <p:stCondLst>
                                    <p:cond delay="0"/>
                                  </p:stCondLst>
                                  <p:childTnLst>
                                    <p:set>
                                      <p:cBhvr>
                                        <p:cTn id="19" dur="1" fill="hold">
                                          <p:stCondLst>
                                            <p:cond delay="0"/>
                                          </p:stCondLst>
                                        </p:cTn>
                                        <p:tgtEl>
                                          <p:spTgt spid="27655"/>
                                        </p:tgtEl>
                                        <p:attrNameLst>
                                          <p:attrName>style.visibility</p:attrName>
                                        </p:attrNameLst>
                                      </p:cBhvr>
                                      <p:to>
                                        <p:strVal val="visible"/>
                                      </p:to>
                                    </p:set>
                                    <p:animEffect transition="in" filter="barn(outHorizontal)">
                                      <p:cBhvr>
                                        <p:cTn id="20" dur="500"/>
                                        <p:tgtEl>
                                          <p:spTgt spid="27655"/>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6" presetClass="entr" presetSubtype="42" fill="hold" grpId="0" nodeType="clickEffect">
                                  <p:stCondLst>
                                    <p:cond delay="0"/>
                                  </p:stCondLst>
                                  <p:childTnLst>
                                    <p:set>
                                      <p:cBhvr>
                                        <p:cTn id="24" dur="1" fill="hold">
                                          <p:stCondLst>
                                            <p:cond delay="0"/>
                                          </p:stCondLst>
                                        </p:cTn>
                                        <p:tgtEl>
                                          <p:spTgt spid="27656"/>
                                        </p:tgtEl>
                                        <p:attrNameLst>
                                          <p:attrName>style.visibility</p:attrName>
                                        </p:attrNameLst>
                                      </p:cBhvr>
                                      <p:to>
                                        <p:strVal val="visible"/>
                                      </p:to>
                                    </p:set>
                                    <p:animEffect transition="in" filter="barn(outHorizontal)">
                                      <p:cBhvr>
                                        <p:cTn id="25" dur="500"/>
                                        <p:tgtEl>
                                          <p:spTgt spid="27656"/>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6" presetClass="entr" presetSubtype="42" fill="hold" grpId="0" nodeType="clickEffect">
                                  <p:stCondLst>
                                    <p:cond delay="0"/>
                                  </p:stCondLst>
                                  <p:childTnLst>
                                    <p:set>
                                      <p:cBhvr>
                                        <p:cTn id="29" dur="1" fill="hold">
                                          <p:stCondLst>
                                            <p:cond delay="0"/>
                                          </p:stCondLst>
                                        </p:cTn>
                                        <p:tgtEl>
                                          <p:spTgt spid="27657"/>
                                        </p:tgtEl>
                                        <p:attrNameLst>
                                          <p:attrName>style.visibility</p:attrName>
                                        </p:attrNameLst>
                                      </p:cBhvr>
                                      <p:to>
                                        <p:strVal val="visible"/>
                                      </p:to>
                                    </p:set>
                                    <p:animEffect transition="in" filter="barn(outHorizontal)">
                                      <p:cBhvr>
                                        <p:cTn id="30" dur="500"/>
                                        <p:tgtEl>
                                          <p:spTgt spid="27657"/>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6" presetClass="entr" presetSubtype="42" fill="hold" grpId="0" nodeType="clickEffect">
                                  <p:stCondLst>
                                    <p:cond delay="0"/>
                                  </p:stCondLst>
                                  <p:childTnLst>
                                    <p:set>
                                      <p:cBhvr>
                                        <p:cTn id="34" dur="1" fill="hold">
                                          <p:stCondLst>
                                            <p:cond delay="0"/>
                                          </p:stCondLst>
                                        </p:cTn>
                                        <p:tgtEl>
                                          <p:spTgt spid="27658"/>
                                        </p:tgtEl>
                                        <p:attrNameLst>
                                          <p:attrName>style.visibility</p:attrName>
                                        </p:attrNameLst>
                                      </p:cBhvr>
                                      <p:to>
                                        <p:strVal val="visible"/>
                                      </p:to>
                                    </p:set>
                                    <p:animEffect transition="in" filter="barn(outHorizontal)">
                                      <p:cBhvr>
                                        <p:cTn id="35" dur="500"/>
                                        <p:tgtEl>
                                          <p:spTgt spid="27658"/>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16" presetClass="entr" presetSubtype="37" fill="hold" grpId="0" nodeType="clickEffect">
                                  <p:stCondLst>
                                    <p:cond delay="0"/>
                                  </p:stCondLst>
                                  <p:childTnLst>
                                    <p:set>
                                      <p:cBhvr>
                                        <p:cTn id="39" dur="1" fill="hold">
                                          <p:stCondLst>
                                            <p:cond delay="0"/>
                                          </p:stCondLst>
                                        </p:cTn>
                                        <p:tgtEl>
                                          <p:spTgt spid="27659"/>
                                        </p:tgtEl>
                                        <p:attrNameLst>
                                          <p:attrName>style.visibility</p:attrName>
                                        </p:attrNameLst>
                                      </p:cBhvr>
                                      <p:to>
                                        <p:strVal val="visible"/>
                                      </p:to>
                                    </p:set>
                                    <p:animEffect transition="in" filter="barn(outVertical)">
                                      <p:cBhvr>
                                        <p:cTn id="40" dur="500"/>
                                        <p:tgtEl>
                                          <p:spTgt spid="27659"/>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43" presetClass="entr" presetSubtype="0" fill="hold" grpId="0" nodeType="clickEffect">
                                  <p:stCondLst>
                                    <p:cond delay="0"/>
                                  </p:stCondLst>
                                  <p:childTnLst>
                                    <p:set>
                                      <p:cBhvr>
                                        <p:cTn id="44" dur="1" fill="hold">
                                          <p:stCondLst>
                                            <p:cond delay="0"/>
                                          </p:stCondLst>
                                        </p:cTn>
                                        <p:tgtEl>
                                          <p:spTgt spid="27651"/>
                                        </p:tgtEl>
                                        <p:attrNameLst>
                                          <p:attrName>style.visibility</p:attrName>
                                        </p:attrNameLst>
                                      </p:cBhvr>
                                      <p:to>
                                        <p:strVal val="visible"/>
                                      </p:to>
                                    </p:set>
                                    <p:animEffect transition="in" filter="fade">
                                      <p:cBhvr>
                                        <p:cTn id="45" dur="100"/>
                                        <p:tgtEl>
                                          <p:spTgt spid="27651"/>
                                        </p:tgtEl>
                                      </p:cBhvr>
                                    </p:animEffect>
                                    <p:anim calcmode="lin" valueType="num">
                                      <p:cBhvr>
                                        <p:cTn id="46" dur="400" fill="hold"/>
                                        <p:tgtEl>
                                          <p:spTgt spid="27651"/>
                                        </p:tgtEl>
                                        <p:attrNameLst>
                                          <p:attrName>ppt_x</p:attrName>
                                        </p:attrNameLst>
                                      </p:cBhvr>
                                      <p:tavLst>
                                        <p:tav tm="0">
                                          <p:val>
                                            <p:strVal val="#ppt_x"/>
                                          </p:val>
                                        </p:tav>
                                        <p:tav tm="100000">
                                          <p:val>
                                            <p:strVal val="#ppt_x"/>
                                          </p:val>
                                        </p:tav>
                                      </p:tavLst>
                                    </p:anim>
                                    <p:anim calcmode="lin" valueType="num">
                                      <p:cBhvr>
                                        <p:cTn id="47" dur="400" fill="hold"/>
                                        <p:tgtEl>
                                          <p:spTgt spid="27651"/>
                                        </p:tgtEl>
                                        <p:attrNameLst>
                                          <p:attrName>ppt_y</p:attrName>
                                        </p:attrNameLst>
                                      </p:cBhvr>
                                      <p:tavLst>
                                        <p:tav tm="0">
                                          <p:val>
                                            <p:strVal val="#ppt_y+0.31"/>
                                          </p:val>
                                        </p:tav>
                                        <p:tav tm="100000">
                                          <p:val>
                                            <p:strVal val="#ppt_y+0.31"/>
                                          </p:val>
                                        </p:tav>
                                      </p:tavLst>
                                    </p:anim>
                                    <p:anim calcmode="lin" valueType="num">
                                      <p:cBhvr>
                                        <p:cTn id="48" dur="600" decel="50000" fill="hold">
                                          <p:stCondLst>
                                            <p:cond delay="400"/>
                                          </p:stCondLst>
                                        </p:cTn>
                                        <p:tgtEl>
                                          <p:spTgt spid="2765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9" dur="600" decel="50000" fill="hold">
                                          <p:stCondLst>
                                            <p:cond delay="400"/>
                                          </p:stCondLst>
                                        </p:cTn>
                                        <p:tgtEl>
                                          <p:spTgt spid="2765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43"/>
                                            </p:cond>
                                          </p:stCondLst>
                                          <p:endCondLst>
                                            <p:cond evt="onStopAudio" delay="0">
                                              <p:tgtEl>
                                                <p:sldTgt/>
                                              </p:tgtEl>
                                            </p:cond>
                                          </p:endCondLst>
                                        </p:cTn>
                                        <p:tgtEl>
                                          <p:sndTgt r:embed="rId2" name="chimes.wav"/>
                                        </p:tgtEl>
                                      </p:cMediaNode>
                                    </p:audio>
                                  </p:subTnLst>
                                </p:cTn>
                              </p:par>
                            </p:childTnLst>
                          </p:cTn>
                        </p:par>
                      </p:childTnLst>
                    </p:cTn>
                  </p:par>
                  <p:par>
                    <p:cTn id="50" fill="hold" nodeType="clickPar">
                      <p:stCondLst>
                        <p:cond delay="indefinite"/>
                      </p:stCondLst>
                      <p:childTnLst>
                        <p:par>
                          <p:cTn id="51" fill="hold" nodeType="afterGroup">
                            <p:stCondLst>
                              <p:cond delay="0"/>
                            </p:stCondLst>
                            <p:childTnLst>
                              <p:par>
                                <p:cTn id="52" presetID="16" presetClass="entr" presetSubtype="42" fill="hold" grpId="0" nodeType="clickEffect">
                                  <p:stCondLst>
                                    <p:cond delay="0"/>
                                  </p:stCondLst>
                                  <p:childTnLst>
                                    <p:set>
                                      <p:cBhvr>
                                        <p:cTn id="53" dur="1" fill="hold">
                                          <p:stCondLst>
                                            <p:cond delay="0"/>
                                          </p:stCondLst>
                                        </p:cTn>
                                        <p:tgtEl>
                                          <p:spTgt spid="27660"/>
                                        </p:tgtEl>
                                        <p:attrNameLst>
                                          <p:attrName>style.visibility</p:attrName>
                                        </p:attrNameLst>
                                      </p:cBhvr>
                                      <p:to>
                                        <p:strVal val="visible"/>
                                      </p:to>
                                    </p:set>
                                    <p:animEffect transition="in" filter="barn(outHorizontal)">
                                      <p:cBhvr>
                                        <p:cTn id="54" dur="500"/>
                                        <p:tgtEl>
                                          <p:spTgt spid="27660"/>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16" presetClass="entr" presetSubtype="42" fill="hold" grpId="0" nodeType="clickEffect">
                                  <p:stCondLst>
                                    <p:cond delay="0"/>
                                  </p:stCondLst>
                                  <p:childTnLst>
                                    <p:set>
                                      <p:cBhvr>
                                        <p:cTn id="58" dur="1" fill="hold">
                                          <p:stCondLst>
                                            <p:cond delay="0"/>
                                          </p:stCondLst>
                                        </p:cTn>
                                        <p:tgtEl>
                                          <p:spTgt spid="27661"/>
                                        </p:tgtEl>
                                        <p:attrNameLst>
                                          <p:attrName>style.visibility</p:attrName>
                                        </p:attrNameLst>
                                      </p:cBhvr>
                                      <p:to>
                                        <p:strVal val="visible"/>
                                      </p:to>
                                    </p:set>
                                    <p:animEffect transition="in" filter="barn(outHorizontal)">
                                      <p:cBhvr>
                                        <p:cTn id="59" dur="500"/>
                                        <p:tgtEl>
                                          <p:spTgt spid="27661"/>
                                        </p:tgtEl>
                                      </p:cBhvr>
                                    </p:animEffect>
                                  </p:childTnLst>
                                </p:cTn>
                              </p:par>
                            </p:childTnLst>
                          </p:cTn>
                        </p:par>
                      </p:childTnLst>
                    </p:cTn>
                  </p:par>
                  <p:par>
                    <p:cTn id="60" fill="hold" nodeType="clickPar">
                      <p:stCondLst>
                        <p:cond delay="indefinite"/>
                      </p:stCondLst>
                      <p:childTnLst>
                        <p:par>
                          <p:cTn id="61" fill="hold" nodeType="afterGroup">
                            <p:stCondLst>
                              <p:cond delay="0"/>
                            </p:stCondLst>
                            <p:childTnLst>
                              <p:par>
                                <p:cTn id="62" presetID="16" presetClass="entr" presetSubtype="42" fill="hold" grpId="0" nodeType="clickEffect">
                                  <p:stCondLst>
                                    <p:cond delay="0"/>
                                  </p:stCondLst>
                                  <p:childTnLst>
                                    <p:set>
                                      <p:cBhvr>
                                        <p:cTn id="63" dur="1" fill="hold">
                                          <p:stCondLst>
                                            <p:cond delay="0"/>
                                          </p:stCondLst>
                                        </p:cTn>
                                        <p:tgtEl>
                                          <p:spTgt spid="27662"/>
                                        </p:tgtEl>
                                        <p:attrNameLst>
                                          <p:attrName>style.visibility</p:attrName>
                                        </p:attrNameLst>
                                      </p:cBhvr>
                                      <p:to>
                                        <p:strVal val="visible"/>
                                      </p:to>
                                    </p:set>
                                    <p:animEffect transition="in" filter="barn(outHorizontal)">
                                      <p:cBhvr>
                                        <p:cTn id="64" dur="500"/>
                                        <p:tgtEl>
                                          <p:spTgt spid="27662"/>
                                        </p:tgtEl>
                                      </p:cBhvr>
                                    </p:animEffect>
                                  </p:childTnLst>
                                </p:cTn>
                              </p:par>
                            </p:childTnLst>
                          </p:cTn>
                        </p:par>
                      </p:childTnLst>
                    </p:cTn>
                  </p:par>
                  <p:par>
                    <p:cTn id="65" fill="hold" nodeType="clickPar">
                      <p:stCondLst>
                        <p:cond delay="indefinite"/>
                      </p:stCondLst>
                      <p:childTnLst>
                        <p:par>
                          <p:cTn id="66" fill="hold" nodeType="afterGroup">
                            <p:stCondLst>
                              <p:cond delay="0"/>
                            </p:stCondLst>
                            <p:childTnLst>
                              <p:par>
                                <p:cTn id="67" presetID="16" presetClass="entr" presetSubtype="42" fill="hold" grpId="0" nodeType="clickEffect">
                                  <p:stCondLst>
                                    <p:cond delay="0"/>
                                  </p:stCondLst>
                                  <p:childTnLst>
                                    <p:set>
                                      <p:cBhvr>
                                        <p:cTn id="68" dur="1" fill="hold">
                                          <p:stCondLst>
                                            <p:cond delay="0"/>
                                          </p:stCondLst>
                                        </p:cTn>
                                        <p:tgtEl>
                                          <p:spTgt spid="27663"/>
                                        </p:tgtEl>
                                        <p:attrNameLst>
                                          <p:attrName>style.visibility</p:attrName>
                                        </p:attrNameLst>
                                      </p:cBhvr>
                                      <p:to>
                                        <p:strVal val="visible"/>
                                      </p:to>
                                    </p:set>
                                    <p:animEffect transition="in" filter="barn(outHorizontal)">
                                      <p:cBhvr>
                                        <p:cTn id="69" dur="500"/>
                                        <p:tgtEl>
                                          <p:spTgt spid="27663"/>
                                        </p:tgtEl>
                                      </p:cBhvr>
                                    </p:animEffect>
                                  </p:childTnLst>
                                </p:cTn>
                              </p:par>
                            </p:childTnLst>
                          </p:cTn>
                        </p:par>
                      </p:childTnLst>
                    </p:cTn>
                  </p:par>
                  <p:par>
                    <p:cTn id="70" fill="hold" nodeType="clickPar">
                      <p:stCondLst>
                        <p:cond delay="indefinite"/>
                      </p:stCondLst>
                      <p:childTnLst>
                        <p:par>
                          <p:cTn id="71" fill="hold" nodeType="afterGroup">
                            <p:stCondLst>
                              <p:cond delay="0"/>
                            </p:stCondLst>
                            <p:childTnLst>
                              <p:par>
                                <p:cTn id="72" presetID="49" presetClass="entr" presetSubtype="0" decel="100000" fill="hold" grpId="0" nodeType="clickEffect">
                                  <p:stCondLst>
                                    <p:cond delay="0"/>
                                  </p:stCondLst>
                                  <p:childTnLst>
                                    <p:set>
                                      <p:cBhvr>
                                        <p:cTn id="73" dur="1" fill="hold">
                                          <p:stCondLst>
                                            <p:cond delay="0"/>
                                          </p:stCondLst>
                                        </p:cTn>
                                        <p:tgtEl>
                                          <p:spTgt spid="27652"/>
                                        </p:tgtEl>
                                        <p:attrNameLst>
                                          <p:attrName>style.visibility</p:attrName>
                                        </p:attrNameLst>
                                      </p:cBhvr>
                                      <p:to>
                                        <p:strVal val="visible"/>
                                      </p:to>
                                    </p:set>
                                    <p:anim calcmode="lin" valueType="num">
                                      <p:cBhvr>
                                        <p:cTn id="74" dur="500" fill="hold"/>
                                        <p:tgtEl>
                                          <p:spTgt spid="27652"/>
                                        </p:tgtEl>
                                        <p:attrNameLst>
                                          <p:attrName>ppt_w</p:attrName>
                                        </p:attrNameLst>
                                      </p:cBhvr>
                                      <p:tavLst>
                                        <p:tav tm="0">
                                          <p:val>
                                            <p:fltVal val="0"/>
                                          </p:val>
                                        </p:tav>
                                        <p:tav tm="100000">
                                          <p:val>
                                            <p:strVal val="#ppt_w"/>
                                          </p:val>
                                        </p:tav>
                                      </p:tavLst>
                                    </p:anim>
                                    <p:anim calcmode="lin" valueType="num">
                                      <p:cBhvr>
                                        <p:cTn id="75" dur="500" fill="hold"/>
                                        <p:tgtEl>
                                          <p:spTgt spid="27652"/>
                                        </p:tgtEl>
                                        <p:attrNameLst>
                                          <p:attrName>ppt_h</p:attrName>
                                        </p:attrNameLst>
                                      </p:cBhvr>
                                      <p:tavLst>
                                        <p:tav tm="0">
                                          <p:val>
                                            <p:fltVal val="0"/>
                                          </p:val>
                                        </p:tav>
                                        <p:tav tm="100000">
                                          <p:val>
                                            <p:strVal val="#ppt_h"/>
                                          </p:val>
                                        </p:tav>
                                      </p:tavLst>
                                    </p:anim>
                                    <p:anim calcmode="lin" valueType="num">
                                      <p:cBhvr>
                                        <p:cTn id="76" dur="500" fill="hold"/>
                                        <p:tgtEl>
                                          <p:spTgt spid="27652"/>
                                        </p:tgtEl>
                                        <p:attrNameLst>
                                          <p:attrName>style.rotation</p:attrName>
                                        </p:attrNameLst>
                                      </p:cBhvr>
                                      <p:tavLst>
                                        <p:tav tm="0">
                                          <p:val>
                                            <p:fltVal val="360"/>
                                          </p:val>
                                        </p:tav>
                                        <p:tav tm="100000">
                                          <p:val>
                                            <p:fltVal val="0"/>
                                          </p:val>
                                        </p:tav>
                                      </p:tavLst>
                                    </p:anim>
                                    <p:animEffect transition="in" filter="fade">
                                      <p:cBhvr>
                                        <p:cTn id="77" dur="500"/>
                                        <p:tgtEl>
                                          <p:spTgt spid="27652"/>
                                        </p:tgtEl>
                                      </p:cBhvr>
                                    </p:animEffect>
                                  </p:childTnLst>
                                  <p:subTnLst>
                                    <p:audio>
                                      <p:cMediaNode>
                                        <p:cTn display="0" masterRel="sameClick">
                                          <p:stCondLst>
                                            <p:cond evt="begin" delay="0">
                                              <p:tn val="72"/>
                                            </p:cond>
                                          </p:stCondLst>
                                          <p:endCondLst>
                                            <p:cond evt="onStopAudio" delay="0">
                                              <p:tgtEl>
                                                <p:sldTgt/>
                                              </p:tgtEl>
                                            </p:cond>
                                          </p:endCondLst>
                                        </p:cTn>
                                        <p:tgtEl>
                                          <p:sndTgt r:embed="rId2" name="chimes.wav"/>
                                        </p:tgtEl>
                                      </p:cMediaNode>
                                    </p:audio>
                                  </p:subTnLst>
                                </p:cTn>
                              </p:par>
                            </p:childTnLst>
                          </p:cTn>
                        </p:par>
                      </p:childTnLst>
                    </p:cTn>
                  </p:par>
                  <p:par>
                    <p:cTn id="78" fill="hold" nodeType="clickPar">
                      <p:stCondLst>
                        <p:cond delay="indefinite"/>
                      </p:stCondLst>
                      <p:childTnLst>
                        <p:par>
                          <p:cTn id="79" fill="hold" nodeType="afterGroup">
                            <p:stCondLst>
                              <p:cond delay="0"/>
                            </p:stCondLst>
                            <p:childTnLst>
                              <p:par>
                                <p:cTn id="80" presetID="9" presetClass="entr" presetSubtype="0" fill="hold" grpId="0" nodeType="clickEffect">
                                  <p:stCondLst>
                                    <p:cond delay="0"/>
                                  </p:stCondLst>
                                  <p:childTnLst>
                                    <p:set>
                                      <p:cBhvr>
                                        <p:cTn id="81" dur="1" fill="hold">
                                          <p:stCondLst>
                                            <p:cond delay="0"/>
                                          </p:stCondLst>
                                        </p:cTn>
                                        <p:tgtEl>
                                          <p:spTgt spid="27665"/>
                                        </p:tgtEl>
                                        <p:attrNameLst>
                                          <p:attrName>style.visibility</p:attrName>
                                        </p:attrNameLst>
                                      </p:cBhvr>
                                      <p:to>
                                        <p:strVal val="visible"/>
                                      </p:to>
                                    </p:set>
                                    <p:animEffect transition="in" filter="dissolve">
                                      <p:cBhvr>
                                        <p:cTn id="82" dur="500"/>
                                        <p:tgtEl>
                                          <p:spTgt spid="27665"/>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16" presetClass="entr" presetSubtype="42" fill="hold" grpId="0" nodeType="clickEffect">
                                  <p:stCondLst>
                                    <p:cond delay="0"/>
                                  </p:stCondLst>
                                  <p:childTnLst>
                                    <p:set>
                                      <p:cBhvr>
                                        <p:cTn id="86" dur="1" fill="hold">
                                          <p:stCondLst>
                                            <p:cond delay="0"/>
                                          </p:stCondLst>
                                        </p:cTn>
                                        <p:tgtEl>
                                          <p:spTgt spid="27668"/>
                                        </p:tgtEl>
                                        <p:attrNameLst>
                                          <p:attrName>style.visibility</p:attrName>
                                        </p:attrNameLst>
                                      </p:cBhvr>
                                      <p:to>
                                        <p:strVal val="visible"/>
                                      </p:to>
                                    </p:set>
                                    <p:animEffect transition="in" filter="barn(outHorizontal)">
                                      <p:cBhvr>
                                        <p:cTn id="87" dur="500"/>
                                        <p:tgtEl>
                                          <p:spTgt spid="27668"/>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9" presetClass="entr" presetSubtype="0" fill="hold" grpId="0" nodeType="clickEffect">
                                  <p:stCondLst>
                                    <p:cond delay="0"/>
                                  </p:stCondLst>
                                  <p:childTnLst>
                                    <p:set>
                                      <p:cBhvr>
                                        <p:cTn id="91" dur="1" fill="hold">
                                          <p:stCondLst>
                                            <p:cond delay="0"/>
                                          </p:stCondLst>
                                        </p:cTn>
                                        <p:tgtEl>
                                          <p:spTgt spid="27666"/>
                                        </p:tgtEl>
                                        <p:attrNameLst>
                                          <p:attrName>style.visibility</p:attrName>
                                        </p:attrNameLst>
                                      </p:cBhvr>
                                      <p:to>
                                        <p:strVal val="visible"/>
                                      </p:to>
                                    </p:set>
                                    <p:animEffect transition="in" filter="dissolve">
                                      <p:cBhvr>
                                        <p:cTn id="92" dur="500"/>
                                        <p:tgtEl>
                                          <p:spTgt spid="27666"/>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16" presetClass="entr" presetSubtype="42" fill="hold" grpId="0" nodeType="clickEffect">
                                  <p:stCondLst>
                                    <p:cond delay="0"/>
                                  </p:stCondLst>
                                  <p:childTnLst>
                                    <p:set>
                                      <p:cBhvr>
                                        <p:cTn id="96" dur="1" fill="hold">
                                          <p:stCondLst>
                                            <p:cond delay="0"/>
                                          </p:stCondLst>
                                        </p:cTn>
                                        <p:tgtEl>
                                          <p:spTgt spid="27669"/>
                                        </p:tgtEl>
                                        <p:attrNameLst>
                                          <p:attrName>style.visibility</p:attrName>
                                        </p:attrNameLst>
                                      </p:cBhvr>
                                      <p:to>
                                        <p:strVal val="visible"/>
                                      </p:to>
                                    </p:set>
                                    <p:animEffect transition="in" filter="barn(outHorizontal)">
                                      <p:cBhvr>
                                        <p:cTn id="97" dur="500"/>
                                        <p:tgtEl>
                                          <p:spTgt spid="27669"/>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9" presetClass="entr" presetSubtype="0" fill="hold" grpId="0" nodeType="clickEffect">
                                  <p:stCondLst>
                                    <p:cond delay="0"/>
                                  </p:stCondLst>
                                  <p:childTnLst>
                                    <p:set>
                                      <p:cBhvr>
                                        <p:cTn id="101" dur="1" fill="hold">
                                          <p:stCondLst>
                                            <p:cond delay="0"/>
                                          </p:stCondLst>
                                        </p:cTn>
                                        <p:tgtEl>
                                          <p:spTgt spid="27667"/>
                                        </p:tgtEl>
                                        <p:attrNameLst>
                                          <p:attrName>style.visibility</p:attrName>
                                        </p:attrNameLst>
                                      </p:cBhvr>
                                      <p:to>
                                        <p:strVal val="visible"/>
                                      </p:to>
                                    </p:set>
                                    <p:animEffect transition="in" filter="dissolve">
                                      <p:cBhvr>
                                        <p:cTn id="102" dur="500"/>
                                        <p:tgtEl>
                                          <p:spTgt spid="27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p:bldP spid="27652" grpId="0"/>
      <p:bldP spid="27654" grpId="0"/>
      <p:bldP spid="27655" grpId="0"/>
      <p:bldP spid="27656" grpId="0" animBg="1"/>
      <p:bldP spid="27657" grpId="0" animBg="1"/>
      <p:bldP spid="27658" grpId="0"/>
      <p:bldP spid="27659" grpId="0" animBg="1"/>
      <p:bldP spid="27660" grpId="0" animBg="1"/>
      <p:bldP spid="27661" grpId="0"/>
      <p:bldP spid="27662" grpId="0" animBg="1"/>
      <p:bldP spid="27663" grpId="0" animBg="1"/>
      <p:bldP spid="27665" grpId="0"/>
      <p:bldP spid="27666" grpId="0"/>
      <p:bldP spid="27667" grpId="0"/>
      <p:bldP spid="27668" grpId="0" animBg="1"/>
      <p:bldP spid="27669"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ext Box 4"/>
          <p:cNvSpPr txBox="1">
            <a:spLocks noChangeArrowheads="1"/>
          </p:cNvSpPr>
          <p:nvPr/>
        </p:nvSpPr>
        <p:spPr bwMode="auto">
          <a:xfrm>
            <a:off x="630115" y="472513"/>
            <a:ext cx="10171831" cy="3017520"/>
          </a:xfrm>
          <a:prstGeom prst="rect">
            <a:avLst/>
          </a:prstGeom>
          <a:noFill/>
          <a:ln w="9525">
            <a:noFill/>
            <a:miter lim="800000"/>
          </a:ln>
        </p:spPr>
        <p:txBody>
          <a:bodyPr>
            <a:spAutoFit/>
          </a:bodyPr>
          <a:lstStyle/>
          <a:p>
            <a:r>
              <a:rPr lang="en-US" altLang="zh-CN" sz="3200" b="1">
                <a:latin typeface="Verdana" panose="020B0604030504040204" pitchFamily="34" charset="0"/>
                <a:ea typeface="华文新魏" pitchFamily="2" charset="-122"/>
              </a:rPr>
              <a:t>     5 当三个女子从容地转辗于文明人所发明的枪弹的攒射中的时候，这是怎样的一个惊心动魄的伟大呵！中国军人的屠戮妇婴的伟绩，八国联军的惩创学生的武功，不幸全被这几缕血痕抹杀了。</a:t>
            </a:r>
          </a:p>
          <a:p>
            <a:r>
              <a:rPr lang="en-US" altLang="zh-CN" sz="3200" b="1">
                <a:latin typeface="Verdana" panose="020B0604030504040204" pitchFamily="34" charset="0"/>
                <a:ea typeface="华文新魏" pitchFamily="2" charset="-122"/>
              </a:rPr>
              <a:t>      但是中外的杀人者却居然昂起头来，不知道个个脸上有着血污……。 </a:t>
            </a:r>
          </a:p>
        </p:txBody>
      </p:sp>
      <p:sp>
        <p:nvSpPr>
          <p:cNvPr id="34821" name="Text Box 5"/>
          <p:cNvSpPr txBox="1">
            <a:spLocks noChangeArrowheads="1"/>
          </p:cNvSpPr>
          <p:nvPr/>
        </p:nvSpPr>
        <p:spPr bwMode="auto">
          <a:xfrm>
            <a:off x="630115" y="4056111"/>
            <a:ext cx="10891961" cy="1371600"/>
          </a:xfrm>
          <a:prstGeom prst="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a:spAutoFit/>
          </a:bodyPr>
          <a:lstStyle/>
          <a:p>
            <a:pPr>
              <a:buFontTx/>
              <a:buNone/>
              <a:defRPr/>
            </a:pPr>
            <a:r>
              <a:rPr kumimoji="1" lang="en-US" altLang="zh-CN" sz="2800" b="1">
                <a:ea typeface="黑体" panose="02010609060101010101" pitchFamily="49" charset="-122"/>
              </a:rPr>
              <a:t>1赞颂了三个女子临危不惧、沉勇友爱的伟大精神；</a:t>
            </a:r>
          </a:p>
          <a:p>
            <a:pPr>
              <a:buFontTx/>
              <a:buNone/>
              <a:defRPr/>
            </a:pPr>
            <a:r>
              <a:rPr kumimoji="1" lang="en-US" altLang="zh-CN" sz="2800" b="1">
                <a:ea typeface="黑体" panose="02010609060101010101" pitchFamily="49" charset="-122"/>
              </a:rPr>
              <a:t>2“伟绩”“武功”：反语，讽刺中外反动派的暴行</a:t>
            </a:r>
          </a:p>
          <a:p>
            <a:pPr>
              <a:buFontTx/>
              <a:buNone/>
              <a:defRPr/>
            </a:pPr>
            <a:r>
              <a:rPr kumimoji="1" lang="en-US" altLang="zh-CN" sz="2800" b="1">
                <a:ea typeface="黑体" panose="02010609060101010101" pitchFamily="49" charset="-122"/>
              </a:rPr>
              <a:t>  表达了作者悲愤的心情。</a:t>
            </a:r>
          </a:p>
        </p:txBody>
      </p:sp>
      <p:sp>
        <p:nvSpPr>
          <p:cNvPr id="4" name="平行四边形 3"/>
          <p:cNvSpPr>
            <a:spLocks noChangeArrowheads="1"/>
          </p:cNvSpPr>
          <p:nvPr/>
        </p:nvSpPr>
        <p:spPr bwMode="auto">
          <a:xfrm rot="888198">
            <a:off x="4714850" y="1363538"/>
            <a:ext cx="248045" cy="579016"/>
          </a:xfrm>
          <a:prstGeom prst="parallelogram">
            <a:avLst>
              <a:gd name="adj" fmla="val 25000"/>
            </a:avLst>
          </a:prstGeom>
          <a:solidFill>
            <a:srgbClr val="FF0000"/>
          </a:solidFill>
          <a:ln w="9525">
            <a:solidFill>
              <a:schemeClr val="tx1"/>
            </a:solidFill>
            <a:miter lim="800000"/>
          </a:ln>
        </p:spPr>
        <p:txBody>
          <a:bodyPr wrap="none"/>
          <a:lstStyle/>
          <a:p>
            <a:endParaRPr lang="zh-CN" sz="3600">
              <a:latin typeface="Verdana" panose="020B0604030504040204" pitchFamily="34" charset="0"/>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821">
                                            <p:bg/>
                                          </p:spTgt>
                                        </p:tgtEl>
                                        <p:attrNameLst>
                                          <p:attrName>style.visibility</p:attrName>
                                        </p:attrNameLst>
                                      </p:cBhvr>
                                      <p:to>
                                        <p:strVal val="visible"/>
                                      </p:to>
                                    </p:set>
                                    <p:animEffect transition="in" filter="blinds(horizontal)">
                                      <p:cBhvr>
                                        <p:cTn id="7" dur="500"/>
                                        <p:tgtEl>
                                          <p:spTgt spid="34821">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breeze.wav"/>
                                        </p:tgtEl>
                                      </p:cMediaNode>
                                    </p:audio>
                                  </p:subTnLst>
                                </p:cTn>
                              </p:par>
                            </p:childTnLst>
                          </p:cTn>
                        </p:par>
                      </p:childTnLst>
                    </p:cTn>
                  </p:par>
                  <p:par>
                    <p:cTn id="14" fill="hold" nodeType="clickPar">
                      <p:stCondLst>
                        <p:cond delay="indefinite"/>
                      </p:stCondLst>
                      <p:childTnLst>
                        <p:par>
                          <p:cTn id="15" fill="hold" nodeType="afterGroup">
                            <p:stCondLst>
                              <p:cond delay="0"/>
                            </p:stCondLst>
                            <p:childTnLst>
                              <p:par>
                                <p:cTn id="16" presetID="12" presetClass="entr" presetSubtype="1" fill="hold" nodeType="clickEffect">
                                  <p:stCondLst>
                                    <p:cond delay="0"/>
                                  </p:stCondLst>
                                  <p:childTnLst>
                                    <p:set>
                                      <p:cBhvr>
                                        <p:cTn id="17" dur="1" fill="hold">
                                          <p:stCondLst>
                                            <p:cond delay="0"/>
                                          </p:stCondLst>
                                        </p:cTn>
                                        <p:tgtEl>
                                          <p:spTgt spid="34821">
                                            <p:txEl>
                                              <p:pRg st="0" end="0"/>
                                            </p:txEl>
                                          </p:spTgt>
                                        </p:tgtEl>
                                        <p:attrNameLst>
                                          <p:attrName>style.visibility</p:attrName>
                                        </p:attrNameLst>
                                      </p:cBhvr>
                                      <p:to>
                                        <p:strVal val="visible"/>
                                      </p:to>
                                    </p:set>
                                    <p:animEffect transition="in" filter="slide(fromTop)">
                                      <p:cBhvr>
                                        <p:cTn id="18" dur="500"/>
                                        <p:tgtEl>
                                          <p:spTgt spid="34821">
                                            <p:txEl>
                                              <p:pRg st="0" end="0"/>
                                            </p:txEl>
                                          </p:spTgt>
                                        </p:tgtEl>
                                      </p:cBhvr>
                                    </p:animEffect>
                                  </p:childTnLst>
                                  <p:subTnLst>
                                    <p:audio>
                                      <p:cMediaNode>
                                        <p:cTn display="0" masterRel="sameClick">
                                          <p:stCondLst>
                                            <p:cond evt="begin" delay="0">
                                              <p:tn val="16"/>
                                            </p:cond>
                                          </p:stCondLst>
                                          <p:endCondLst>
                                            <p:cond evt="onStopAudio" delay="0">
                                              <p:tgtEl>
                                                <p:sldTgt/>
                                              </p:tgtEl>
                                            </p:cond>
                                          </p:endCondLst>
                                        </p:cTn>
                                        <p:tgtEl>
                                          <p:sndTgt r:embed="rId3" name="type.wav"/>
                                        </p:tgtEl>
                                      </p:cMediaNode>
                                    </p:audio>
                                  </p:subTnLst>
                                </p:cTn>
                              </p:par>
                            </p:childTnLst>
                          </p:cTn>
                        </p:par>
                      </p:childTnLst>
                    </p:cTn>
                  </p:par>
                  <p:par>
                    <p:cTn id="19" fill="hold" nodeType="clickPar">
                      <p:stCondLst>
                        <p:cond delay="indefinite"/>
                      </p:stCondLst>
                      <p:childTnLst>
                        <p:par>
                          <p:cTn id="20" fill="hold" nodeType="afterGroup">
                            <p:stCondLst>
                              <p:cond delay="0"/>
                            </p:stCondLst>
                            <p:childTnLst>
                              <p:par>
                                <p:cTn id="21" presetID="12" presetClass="entr" presetSubtype="1" fill="hold" nodeType="clickEffect">
                                  <p:stCondLst>
                                    <p:cond delay="0"/>
                                  </p:stCondLst>
                                  <p:childTnLst>
                                    <p:set>
                                      <p:cBhvr>
                                        <p:cTn id="22" dur="1" fill="hold">
                                          <p:stCondLst>
                                            <p:cond delay="0"/>
                                          </p:stCondLst>
                                        </p:cTn>
                                        <p:tgtEl>
                                          <p:spTgt spid="34821">
                                            <p:txEl>
                                              <p:pRg st="1" end="1"/>
                                            </p:txEl>
                                          </p:spTgt>
                                        </p:tgtEl>
                                        <p:attrNameLst>
                                          <p:attrName>style.visibility</p:attrName>
                                        </p:attrNameLst>
                                      </p:cBhvr>
                                      <p:to>
                                        <p:strVal val="visible"/>
                                      </p:to>
                                    </p:set>
                                    <p:animEffect transition="in" filter="slide(fromTop)">
                                      <p:cBhvr>
                                        <p:cTn id="23" dur="500"/>
                                        <p:tgtEl>
                                          <p:spTgt spid="34821">
                                            <p:txEl>
                                              <p:pRg st="1" end="1"/>
                                            </p:txEl>
                                          </p:spTgt>
                                        </p:tgtEl>
                                      </p:cBhvr>
                                    </p:animEffect>
                                  </p:childTnLst>
                                  <p:subTnLst>
                                    <p:audio>
                                      <p:cMediaNode>
                                        <p:cTn display="0" masterRel="sameClick">
                                          <p:stCondLst>
                                            <p:cond evt="begin" delay="0">
                                              <p:tn val="21"/>
                                            </p:cond>
                                          </p:stCondLst>
                                          <p:endCondLst>
                                            <p:cond evt="onStopAudio" delay="0">
                                              <p:tgtEl>
                                                <p:sldTgt/>
                                              </p:tgtEl>
                                            </p:cond>
                                          </p:endCondLst>
                                        </p:cTn>
                                        <p:tgtEl>
                                          <p:sndTgt r:embed="rId4" name="whoosh.wav"/>
                                        </p:tgtEl>
                                      </p:cMediaNode>
                                    </p:audio>
                                  </p:subTnLst>
                                </p:cTn>
                              </p:par>
                            </p:childTnLst>
                          </p:cTn>
                        </p:par>
                        <p:par>
                          <p:cTn id="24" fill="hold" nodeType="afterGroup">
                            <p:stCondLst>
                              <p:cond delay="500"/>
                            </p:stCondLst>
                            <p:childTnLst>
                              <p:par>
                                <p:cTn id="25" presetID="12" presetClass="entr" presetSubtype="1" fill="hold" nodeType="afterEffect">
                                  <p:stCondLst>
                                    <p:cond delay="0"/>
                                  </p:stCondLst>
                                  <p:childTnLst>
                                    <p:set>
                                      <p:cBhvr>
                                        <p:cTn id="26" dur="1" fill="hold">
                                          <p:stCondLst>
                                            <p:cond delay="0"/>
                                          </p:stCondLst>
                                        </p:cTn>
                                        <p:tgtEl>
                                          <p:spTgt spid="34821">
                                            <p:txEl>
                                              <p:pRg st="2" end="2"/>
                                            </p:txEl>
                                          </p:spTgt>
                                        </p:tgtEl>
                                        <p:attrNameLst>
                                          <p:attrName>style.visibility</p:attrName>
                                        </p:attrNameLst>
                                      </p:cBhvr>
                                      <p:to>
                                        <p:strVal val="visible"/>
                                      </p:to>
                                    </p:set>
                                    <p:animEffect transition="in" filter="slide(fromTop)">
                                      <p:cBhvr>
                                        <p:cTn id="27" dur="500"/>
                                        <p:tgtEl>
                                          <p:spTgt spid="34821">
                                            <p:txEl>
                                              <p:pRg st="2" end="2"/>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build="allAtOnce" animBg="1"/>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a:spLocks noChangeArrowheads="1"/>
          </p:cNvSpPr>
          <p:nvPr/>
        </p:nvSpPr>
        <p:spPr bwMode="auto">
          <a:xfrm>
            <a:off x="1800325" y="3712601"/>
            <a:ext cx="2700486" cy="405011"/>
          </a:xfrm>
          <a:prstGeom prst="roundRect">
            <a:avLst>
              <a:gd name="adj" fmla="val 16667"/>
            </a:avLst>
          </a:prstGeom>
          <a:solidFill>
            <a:schemeClr val="accent1"/>
          </a:solidFill>
          <a:ln w="28575">
            <a:solidFill>
              <a:srgbClr val="FF0000"/>
            </a:solidFill>
            <a:miter lim="800000"/>
          </a:ln>
        </p:spPr>
        <p:txBody>
          <a:bodyPr wrap="none"/>
          <a:lstStyle/>
          <a:p>
            <a:endParaRPr lang="zh-CN" sz="3600">
              <a:latin typeface="Verdana" panose="020B0604030504040204" pitchFamily="34" charset="0"/>
              <a:ea typeface="华文新魏" pitchFamily="2" charset="-122"/>
            </a:endParaRPr>
          </a:p>
        </p:txBody>
      </p:sp>
      <p:sp>
        <p:nvSpPr>
          <p:cNvPr id="16" name="圆角矩形 15"/>
          <p:cNvSpPr>
            <a:spLocks noChangeArrowheads="1"/>
          </p:cNvSpPr>
          <p:nvPr/>
        </p:nvSpPr>
        <p:spPr bwMode="auto">
          <a:xfrm>
            <a:off x="4140746" y="2767576"/>
            <a:ext cx="3600648" cy="405011"/>
          </a:xfrm>
          <a:prstGeom prst="roundRect">
            <a:avLst>
              <a:gd name="adj" fmla="val 16667"/>
            </a:avLst>
          </a:prstGeom>
          <a:solidFill>
            <a:schemeClr val="accent1"/>
          </a:solidFill>
          <a:ln w="28575">
            <a:solidFill>
              <a:srgbClr val="FF0000"/>
            </a:solidFill>
            <a:miter lim="800000"/>
          </a:ln>
        </p:spPr>
        <p:txBody>
          <a:bodyPr wrap="none"/>
          <a:lstStyle/>
          <a:p>
            <a:endParaRPr lang="zh-CN" sz="3600">
              <a:latin typeface="Verdana" panose="020B0604030504040204" pitchFamily="34" charset="0"/>
              <a:ea typeface="华文新魏" pitchFamily="2" charset="-122"/>
            </a:endParaRPr>
          </a:p>
        </p:txBody>
      </p:sp>
      <p:sp>
        <p:nvSpPr>
          <p:cNvPr id="15" name="圆角矩形 14"/>
          <p:cNvSpPr>
            <a:spLocks noChangeArrowheads="1"/>
          </p:cNvSpPr>
          <p:nvPr/>
        </p:nvSpPr>
        <p:spPr bwMode="auto">
          <a:xfrm>
            <a:off x="6931249" y="2295062"/>
            <a:ext cx="1260227" cy="405011"/>
          </a:xfrm>
          <a:prstGeom prst="roundRect">
            <a:avLst>
              <a:gd name="adj" fmla="val 16667"/>
            </a:avLst>
          </a:prstGeom>
          <a:solidFill>
            <a:schemeClr val="accent1"/>
          </a:solidFill>
          <a:ln w="28575">
            <a:solidFill>
              <a:srgbClr val="FF0000"/>
            </a:solidFill>
            <a:miter lim="800000"/>
          </a:ln>
        </p:spPr>
        <p:txBody>
          <a:bodyPr wrap="none"/>
          <a:lstStyle/>
          <a:p>
            <a:endParaRPr lang="zh-CN" sz="3600">
              <a:latin typeface="Verdana" panose="020B0604030504040204" pitchFamily="34" charset="0"/>
              <a:ea typeface="华文新魏" pitchFamily="2" charset="-122"/>
            </a:endParaRPr>
          </a:p>
        </p:txBody>
      </p:sp>
      <p:sp>
        <p:nvSpPr>
          <p:cNvPr id="49156" name="Text Box 23"/>
          <p:cNvSpPr txBox="1">
            <a:spLocks noChangeArrowheads="1"/>
          </p:cNvSpPr>
          <p:nvPr/>
        </p:nvSpPr>
        <p:spPr bwMode="auto">
          <a:xfrm>
            <a:off x="810147" y="472513"/>
            <a:ext cx="6781221" cy="640080"/>
          </a:xfrm>
          <a:prstGeom prst="rect">
            <a:avLst/>
          </a:prstGeom>
          <a:noFill/>
          <a:ln w="9525">
            <a:noFill/>
            <a:miter lim="800000"/>
          </a:ln>
        </p:spPr>
        <p:txBody>
          <a:bodyPr>
            <a:spAutoFit/>
          </a:bodyPr>
          <a:lstStyle/>
          <a:p>
            <a:pPr>
              <a:spcBef>
                <a:spcPct val="50000"/>
              </a:spcBef>
            </a:pPr>
            <a:r>
              <a:rPr lang="zh-CN" altLang="en-US" sz="3600" b="1">
                <a:latin typeface="华文新魏" pitchFamily="2" charset="-122"/>
                <a:ea typeface="华文新魏" pitchFamily="2" charset="-122"/>
              </a:rPr>
              <a:t>鲁迅先生对请愿的态度：</a:t>
            </a:r>
          </a:p>
        </p:txBody>
      </p:sp>
      <p:sp>
        <p:nvSpPr>
          <p:cNvPr id="36867" name="Text Box 24"/>
          <p:cNvSpPr txBox="1">
            <a:spLocks noChangeArrowheads="1"/>
          </p:cNvSpPr>
          <p:nvPr/>
        </p:nvSpPr>
        <p:spPr bwMode="auto">
          <a:xfrm>
            <a:off x="720130" y="1350037"/>
            <a:ext cx="10177833" cy="4236720"/>
          </a:xfrm>
          <a:prstGeom prst="rect">
            <a:avLst/>
          </a:prstGeom>
          <a:noFill/>
          <a:ln w="19050">
            <a:solidFill>
              <a:schemeClr val="tx1"/>
            </a:solidFill>
            <a:miter lim="800000"/>
          </a:ln>
        </p:spPr>
        <p:txBody>
          <a:bodyPr>
            <a:spAutoFit/>
          </a:bodyPr>
          <a:lstStyle/>
          <a:p>
            <a:pPr>
              <a:spcBef>
                <a:spcPct val="50000"/>
              </a:spcBef>
            </a:pPr>
            <a:r>
              <a:rPr lang="en-US" altLang="zh-CN" sz="3200" b="1">
                <a:latin typeface="Verdana" panose="020B0604030504040204" pitchFamily="34" charset="0"/>
              </a:rPr>
              <a:t>      6时间永是流驶，街市依旧太平，有限的几个生命，在中国是不算什么的，至多，不过供无恶意的闲人以饭后的谈资，或者给有恶意的闲人作“流言”的种子。至于此外的深的意义，我总觉得很寥寥，因为这实在不过是徒手的请愿。</a:t>
            </a:r>
          </a:p>
          <a:p>
            <a:pPr>
              <a:spcBef>
                <a:spcPct val="50000"/>
              </a:spcBef>
            </a:pPr>
            <a:r>
              <a:rPr lang="en-US" altLang="zh-CN" sz="3200" b="1">
                <a:latin typeface="Verdana" panose="020B0604030504040204" pitchFamily="34" charset="0"/>
              </a:rPr>
              <a:t>    人类的血战前行的历史，正如煤的形成，当时用大量的木材，结果却只是一小块，但请愿是不在其中的，更何况是徒手。 </a:t>
            </a:r>
          </a:p>
        </p:txBody>
      </p:sp>
      <p:grpSp>
        <p:nvGrpSpPr>
          <p:cNvPr id="2" name="组合 6"/>
          <p:cNvGrpSpPr/>
          <p:nvPr/>
        </p:nvGrpSpPr>
        <p:grpSpPr>
          <a:xfrm>
            <a:off x="7651379" y="202506"/>
            <a:ext cx="2430437" cy="1012527"/>
            <a:chOff x="6000760" y="142852"/>
            <a:chExt cx="1928826" cy="1071570"/>
          </a:xfrm>
        </p:grpSpPr>
        <p:sp>
          <p:nvSpPr>
            <p:cNvPr id="49159" name="十六角星 4"/>
            <p:cNvSpPr>
              <a:spLocks noChangeArrowheads="1"/>
            </p:cNvSpPr>
            <p:nvPr/>
          </p:nvSpPr>
          <p:spPr bwMode="auto">
            <a:xfrm>
              <a:off x="6000760" y="142852"/>
              <a:ext cx="1928826" cy="1071570"/>
            </a:xfrm>
            <a:prstGeom prst="star16">
              <a:avLst>
                <a:gd name="adj" fmla="val 37500"/>
              </a:avLst>
            </a:prstGeom>
            <a:solidFill>
              <a:schemeClr val="tx1"/>
            </a:solidFill>
            <a:ln w="9525">
              <a:solidFill>
                <a:srgbClr val="FF0000"/>
              </a:solidFill>
              <a:miter lim="800000"/>
            </a:ln>
          </p:spPr>
          <p:txBody>
            <a:bodyPr wrap="none"/>
            <a:lstStyle/>
            <a:p>
              <a:endParaRPr lang="zh-CN" sz="3600">
                <a:latin typeface="Verdana" panose="020B0604030504040204" pitchFamily="34" charset="0"/>
                <a:ea typeface="华文新魏" pitchFamily="2" charset="-122"/>
              </a:endParaRPr>
            </a:p>
          </p:txBody>
        </p:sp>
        <p:sp>
          <p:nvSpPr>
            <p:cNvPr id="49160" name="TextBox 5"/>
            <p:cNvSpPr txBox="1">
              <a:spLocks noChangeArrowheads="1"/>
            </p:cNvSpPr>
            <p:nvPr/>
          </p:nvSpPr>
          <p:spPr bwMode="auto">
            <a:xfrm>
              <a:off x="6286513" y="285728"/>
              <a:ext cx="1357322" cy="806434"/>
            </a:xfrm>
            <a:prstGeom prst="rect">
              <a:avLst/>
            </a:prstGeom>
            <a:noFill/>
            <a:ln w="9525">
              <a:noFill/>
              <a:miter lim="800000"/>
            </a:ln>
          </p:spPr>
          <p:txBody>
            <a:bodyPr>
              <a:spAutoFit/>
            </a:bodyPr>
            <a:lstStyle/>
            <a:p>
              <a:r>
                <a:rPr lang="zh-CN" altLang="en-US" sz="4400">
                  <a:solidFill>
                    <a:srgbClr val="FF0000"/>
                  </a:solidFill>
                  <a:latin typeface="Verdana" panose="020B0604030504040204" pitchFamily="34" charset="0"/>
                  <a:ea typeface="华文新魏" pitchFamily="2" charset="-122"/>
                </a:rPr>
                <a:t>否定</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fmla="#ppt_w*sin(2.5*pi*$)">
                                          <p:val>
                                            <p:fltVal val="0"/>
                                          </p:val>
                                        </p:tav>
                                        <p:tav tm="100000">
                                          <p:val>
                                            <p:fltVal val="1"/>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voltage.wav"/>
                                        </p:tgtEl>
                                      </p:cMediaNode>
                                    </p:audio>
                                  </p:sub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1" fill="hold" nodeType="clickEffect">
                                  <p:stCondLst>
                                    <p:cond delay="0"/>
                                  </p:stCondLst>
                                  <p:childTnLst>
                                    <p:set>
                                      <p:cBhvr>
                                        <p:cTn id="12" dur="1" fill="hold">
                                          <p:stCondLst>
                                            <p:cond delay="0"/>
                                          </p:stCondLst>
                                        </p:cTn>
                                        <p:tgtEl>
                                          <p:spTgt spid="36867">
                                            <p:txEl>
                                              <p:pRg st="0" end="0"/>
                                            </p:txEl>
                                          </p:spTgt>
                                        </p:tgtEl>
                                        <p:attrNameLst>
                                          <p:attrName>style.visibility</p:attrName>
                                        </p:attrNameLst>
                                      </p:cBhvr>
                                      <p:to>
                                        <p:strVal val="visible"/>
                                      </p:to>
                                    </p:set>
                                    <p:animEffect transition="in" filter="slide(fromTop)">
                                      <p:cBhvr>
                                        <p:cTn id="13" dur="1000"/>
                                        <p:tgtEl>
                                          <p:spTgt spid="36867">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7" presetClass="entr" presetSubtype="0" fill="hold" nodeType="clickEffect">
                                  <p:stCondLst>
                                    <p:cond delay="0"/>
                                  </p:stCondLst>
                                  <p:iterate type="wd">
                                    <p:tmPct val="50000"/>
                                  </p:iterate>
                                  <p:childTnLst>
                                    <p:set>
                                      <p:cBhvr>
                                        <p:cTn id="32" dur="1" fill="hold">
                                          <p:stCondLst>
                                            <p:cond delay="0"/>
                                          </p:stCondLst>
                                        </p:cTn>
                                        <p:tgtEl>
                                          <p:spTgt spid="36867">
                                            <p:txEl>
                                              <p:pRg st="1" end="1"/>
                                            </p:txEl>
                                          </p:spTgt>
                                        </p:tgtEl>
                                        <p:attrNameLst>
                                          <p:attrName>style.visibility</p:attrName>
                                        </p:attrNameLst>
                                      </p:cBhvr>
                                      <p:to>
                                        <p:strVal val="visible"/>
                                      </p:to>
                                    </p:set>
                                    <p:anim calcmode="discrete" valueType="clr">
                                      <p:cBhvr override="childStyle">
                                        <p:cTn id="33" dur="500"/>
                                        <p:tgtEl>
                                          <p:spTgt spid="36867">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500"/>
                                        <p:tgtEl>
                                          <p:spTgt spid="36867">
                                            <p:txEl>
                                              <p:pRg st="1" end="1"/>
                                            </p:txEl>
                                          </p:spTgt>
                                        </p:tgtEl>
                                        <p:attrNameLst>
                                          <p:attrName>fillcolor</p:attrName>
                                        </p:attrNameLst>
                                      </p:cBhvr>
                                      <p:tavLst>
                                        <p:tav tm="0">
                                          <p:val>
                                            <p:clrVal>
                                              <a:schemeClr val="accent2"/>
                                            </p:clrVal>
                                          </p:val>
                                        </p:tav>
                                        <p:tav tm="50000">
                                          <p:val>
                                            <p:clrVal>
                                              <a:schemeClr val="hlink"/>
                                            </p:clrVal>
                                          </p:val>
                                        </p:tav>
                                      </p:tavLst>
                                    </p:anim>
                                    <p:set>
                                      <p:cBhvr>
                                        <p:cTn id="35" dur="500"/>
                                        <p:tgtEl>
                                          <p:spTgt spid="36867">
                                            <p:txEl>
                                              <p:pRg st="1" end="1"/>
                                            </p:txEl>
                                          </p:spTgt>
                                        </p:tgtEl>
                                        <p:attrNameLst>
                                          <p:attrName>fill.type</p:attrName>
                                        </p:attrNameLst>
                                      </p:cBhvr>
                                      <p:to>
                                        <p:strVal val="solid"/>
                                      </p:to>
                                    </p:set>
                                  </p:childTnLst>
                                  <p:subTnLst>
                                    <p:audio>
                                      <p:cMediaNode vol="100000">
                                        <p:cTn display="0" masterRel="sameClick">
                                          <p:stCondLst>
                                            <p:cond evt="begin" delay="0">
                                              <p:tn val="31"/>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P spid="1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83" name="Text Box 47"/>
          <p:cNvSpPr txBox="1">
            <a:spLocks noChangeArrowheads="1"/>
          </p:cNvSpPr>
          <p:nvPr/>
        </p:nvSpPr>
        <p:spPr bwMode="auto">
          <a:xfrm>
            <a:off x="540097" y="877524"/>
            <a:ext cx="2880519" cy="579120"/>
          </a:xfrm>
          <a:prstGeom prst="rect">
            <a:avLst/>
          </a:prstGeom>
          <a:noFill/>
          <a:ln w="9525">
            <a:solidFill>
              <a:schemeClr val="tx1"/>
            </a:solidFill>
            <a:miter lim="800000"/>
          </a:ln>
        </p:spPr>
        <p:txBody>
          <a:bodyPr>
            <a:spAutoFit/>
          </a:bodyPr>
          <a:lstStyle/>
          <a:p>
            <a:pPr>
              <a:spcBef>
                <a:spcPct val="50000"/>
              </a:spcBef>
            </a:pPr>
            <a:r>
              <a:rPr lang="zh-CN" altLang="en-US" sz="3200" b="1">
                <a:latin typeface="华文行楷" pitchFamily="2" charset="-122"/>
                <a:ea typeface="华文行楷" pitchFamily="2" charset="-122"/>
              </a:rPr>
              <a:t>大量的木材 </a:t>
            </a:r>
          </a:p>
        </p:txBody>
      </p:sp>
      <p:sp>
        <p:nvSpPr>
          <p:cNvPr id="39986" name="Text Box 50"/>
          <p:cNvSpPr txBox="1">
            <a:spLocks noChangeArrowheads="1"/>
          </p:cNvSpPr>
          <p:nvPr/>
        </p:nvSpPr>
        <p:spPr bwMode="auto">
          <a:xfrm>
            <a:off x="540097" y="2295062"/>
            <a:ext cx="4410795" cy="579120"/>
          </a:xfrm>
          <a:prstGeom prst="rect">
            <a:avLst/>
          </a:prstGeom>
          <a:noFill/>
          <a:ln w="9525">
            <a:solidFill>
              <a:schemeClr val="tx1"/>
            </a:solidFill>
            <a:miter lim="800000"/>
          </a:ln>
        </p:spPr>
        <p:txBody>
          <a:bodyPr>
            <a:spAutoFit/>
          </a:bodyPr>
          <a:lstStyle/>
          <a:p>
            <a:pPr>
              <a:spcBef>
                <a:spcPct val="50000"/>
              </a:spcBef>
            </a:pPr>
            <a:r>
              <a:rPr lang="zh-CN" altLang="en-US" sz="3200" b="1">
                <a:latin typeface="华文行楷" pitchFamily="2" charset="-122"/>
                <a:ea typeface="华文行楷" pitchFamily="2" charset="-122"/>
              </a:rPr>
              <a:t>结果却只是一小块</a:t>
            </a:r>
          </a:p>
        </p:txBody>
      </p:sp>
      <p:sp>
        <p:nvSpPr>
          <p:cNvPr id="39987" name="AutoShape 51"/>
          <p:cNvSpPr>
            <a:spLocks noChangeArrowheads="1"/>
          </p:cNvSpPr>
          <p:nvPr/>
        </p:nvSpPr>
        <p:spPr bwMode="auto">
          <a:xfrm>
            <a:off x="1800324" y="1620044"/>
            <a:ext cx="480086" cy="468013"/>
          </a:xfrm>
          <a:prstGeom prst="downArrow">
            <a:avLst>
              <a:gd name="adj1" fmla="val 42944"/>
              <a:gd name="adj2" fmla="val 29990"/>
            </a:avLst>
          </a:prstGeom>
          <a:solidFill>
            <a:schemeClr val="tx1"/>
          </a:solidFill>
          <a:ln w="9525">
            <a:solidFill>
              <a:schemeClr val="tx1"/>
            </a:solidFill>
            <a:miter lim="800000"/>
          </a:ln>
        </p:spPr>
        <p:txBody>
          <a:bodyPr wrap="none" anchor="ctr"/>
          <a:lstStyle/>
          <a:p>
            <a:endParaRPr lang="zh-CN" sz="3600">
              <a:latin typeface="Verdana" panose="020B0604030504040204" pitchFamily="34" charset="0"/>
              <a:ea typeface="华文新魏" pitchFamily="2" charset="-122"/>
            </a:endParaRPr>
          </a:p>
        </p:txBody>
      </p:sp>
      <p:sp>
        <p:nvSpPr>
          <p:cNvPr id="50180" name="Text Box 52"/>
          <p:cNvSpPr txBox="1">
            <a:spLocks noChangeArrowheads="1"/>
          </p:cNvSpPr>
          <p:nvPr/>
        </p:nvSpPr>
        <p:spPr bwMode="auto">
          <a:xfrm>
            <a:off x="960173" y="3672099"/>
            <a:ext cx="7297314" cy="640080"/>
          </a:xfrm>
          <a:prstGeom prst="rect">
            <a:avLst/>
          </a:prstGeom>
          <a:noFill/>
          <a:ln w="9525">
            <a:noFill/>
            <a:miter lim="800000"/>
          </a:ln>
        </p:spPr>
        <p:txBody>
          <a:bodyPr>
            <a:spAutoFit/>
          </a:bodyPr>
          <a:lstStyle/>
          <a:p>
            <a:pPr>
              <a:spcBef>
                <a:spcPct val="50000"/>
              </a:spcBef>
            </a:pPr>
            <a:endParaRPr lang="zh-CN" sz="3600">
              <a:latin typeface="Verdana" panose="020B0604030504040204" pitchFamily="34" charset="0"/>
              <a:ea typeface="华文新魏" pitchFamily="2" charset="-122"/>
            </a:endParaRPr>
          </a:p>
        </p:txBody>
      </p:sp>
      <p:sp>
        <p:nvSpPr>
          <p:cNvPr id="39989" name="Text Box 53"/>
          <p:cNvSpPr txBox="1">
            <a:spLocks noChangeArrowheads="1"/>
          </p:cNvSpPr>
          <p:nvPr/>
        </p:nvSpPr>
        <p:spPr bwMode="auto">
          <a:xfrm>
            <a:off x="540098" y="3645099"/>
            <a:ext cx="8669561" cy="579120"/>
          </a:xfrm>
          <a:prstGeom prst="rect">
            <a:avLst/>
          </a:prstGeom>
          <a:noFill/>
          <a:ln w="9525">
            <a:solidFill>
              <a:schemeClr val="tx1"/>
            </a:solidFill>
            <a:miter lim="800000"/>
          </a:ln>
        </p:spPr>
        <p:txBody>
          <a:bodyPr>
            <a:spAutoFit/>
          </a:bodyPr>
          <a:lstStyle/>
          <a:p>
            <a:pPr>
              <a:spcBef>
                <a:spcPct val="50000"/>
              </a:spcBef>
            </a:pPr>
            <a:r>
              <a:rPr lang="zh-CN" altLang="en-US" sz="3200" b="1">
                <a:latin typeface="华文行楷" pitchFamily="2" charset="-122"/>
                <a:ea typeface="华文行楷" pitchFamily="2" charset="-122"/>
              </a:rPr>
              <a:t>请愿是不在其中的，更何况是徒手。</a:t>
            </a:r>
          </a:p>
        </p:txBody>
      </p:sp>
      <p:sp>
        <p:nvSpPr>
          <p:cNvPr id="39990" name="AutoShape 54"/>
          <p:cNvSpPr>
            <a:spLocks noChangeArrowheads="1"/>
          </p:cNvSpPr>
          <p:nvPr/>
        </p:nvSpPr>
        <p:spPr bwMode="auto">
          <a:xfrm>
            <a:off x="1890341" y="3037583"/>
            <a:ext cx="480086" cy="495013"/>
          </a:xfrm>
          <a:prstGeom prst="downArrow">
            <a:avLst>
              <a:gd name="adj1" fmla="val 50000"/>
              <a:gd name="adj2" fmla="val 29995"/>
            </a:avLst>
          </a:prstGeom>
          <a:solidFill>
            <a:schemeClr val="tx1"/>
          </a:solidFill>
          <a:ln w="9525">
            <a:solidFill>
              <a:schemeClr val="tx1"/>
            </a:solidFill>
            <a:miter lim="800000"/>
          </a:ln>
        </p:spPr>
        <p:txBody>
          <a:bodyPr wrap="none" anchor="ctr"/>
          <a:lstStyle/>
          <a:p>
            <a:endParaRPr lang="zh-CN" sz="3600">
              <a:latin typeface="Verdana" panose="020B0604030504040204" pitchFamily="34" charset="0"/>
              <a:ea typeface="华文新魏" pitchFamily="2" charset="-122"/>
            </a:endParaRPr>
          </a:p>
        </p:txBody>
      </p:sp>
      <p:sp>
        <p:nvSpPr>
          <p:cNvPr id="39995" name="Text Box 59"/>
          <p:cNvSpPr txBox="1">
            <a:spLocks noChangeArrowheads="1"/>
          </p:cNvSpPr>
          <p:nvPr/>
        </p:nvSpPr>
        <p:spPr bwMode="auto">
          <a:xfrm>
            <a:off x="540098" y="4792630"/>
            <a:ext cx="9575725" cy="1188720"/>
          </a:xfrm>
          <a:prstGeom prst="rect">
            <a:avLst/>
          </a:prstGeom>
          <a:noFill/>
          <a:ln w="28575">
            <a:solidFill>
              <a:schemeClr val="tx1"/>
            </a:solidFill>
            <a:miter lim="800000"/>
          </a:ln>
        </p:spPr>
        <p:txBody>
          <a:bodyPr>
            <a:spAutoFit/>
          </a:bodyPr>
          <a:lstStyle/>
          <a:p>
            <a:pPr>
              <a:spcBef>
                <a:spcPct val="50000"/>
              </a:spcBef>
            </a:pPr>
            <a:r>
              <a:rPr lang="zh-CN" altLang="en-US" sz="3600" b="1">
                <a:solidFill>
                  <a:srgbClr val="FF0000"/>
                </a:solidFill>
                <a:latin typeface="华文新魏" pitchFamily="2" charset="-122"/>
                <a:ea typeface="华文新魏" pitchFamily="2" charset="-122"/>
              </a:rPr>
              <a:t>请愿时的流血是不能推动历史前进的，吸取血的教训，改变战斗方法。 </a:t>
            </a:r>
          </a:p>
        </p:txBody>
      </p:sp>
      <p:sp>
        <p:nvSpPr>
          <p:cNvPr id="11" name="AutoShape 51"/>
          <p:cNvSpPr>
            <a:spLocks noChangeArrowheads="1"/>
          </p:cNvSpPr>
          <p:nvPr/>
        </p:nvSpPr>
        <p:spPr bwMode="auto">
          <a:xfrm>
            <a:off x="7201297" y="1620044"/>
            <a:ext cx="480086" cy="499514"/>
          </a:xfrm>
          <a:prstGeom prst="downArrow">
            <a:avLst>
              <a:gd name="adj1" fmla="val 50000"/>
              <a:gd name="adj2" fmla="val 29992"/>
            </a:avLst>
          </a:prstGeom>
          <a:solidFill>
            <a:srgbClr val="FF0000"/>
          </a:solidFill>
          <a:ln w="9525">
            <a:solidFill>
              <a:srgbClr val="FF0000"/>
            </a:solidFill>
            <a:miter lim="800000"/>
          </a:ln>
        </p:spPr>
        <p:txBody>
          <a:bodyPr wrap="none" anchor="ctr"/>
          <a:lstStyle/>
          <a:p>
            <a:endParaRPr lang="zh-CN" sz="3600">
              <a:latin typeface="Verdana" panose="020B0604030504040204" pitchFamily="34" charset="0"/>
              <a:ea typeface="华文新魏" pitchFamily="2" charset="-122"/>
            </a:endParaRPr>
          </a:p>
        </p:txBody>
      </p:sp>
      <p:sp>
        <p:nvSpPr>
          <p:cNvPr id="12" name="AutoShape 51"/>
          <p:cNvSpPr>
            <a:spLocks noChangeArrowheads="1"/>
          </p:cNvSpPr>
          <p:nvPr/>
        </p:nvSpPr>
        <p:spPr bwMode="auto">
          <a:xfrm>
            <a:off x="7291314" y="3037583"/>
            <a:ext cx="480086" cy="499513"/>
          </a:xfrm>
          <a:prstGeom prst="downArrow">
            <a:avLst>
              <a:gd name="adj1" fmla="val 50000"/>
              <a:gd name="adj2" fmla="val 29992"/>
            </a:avLst>
          </a:prstGeom>
          <a:solidFill>
            <a:srgbClr val="FF0000"/>
          </a:solidFill>
          <a:ln w="9525">
            <a:solidFill>
              <a:srgbClr val="FF0000"/>
            </a:solidFill>
            <a:miter lim="800000"/>
          </a:ln>
        </p:spPr>
        <p:txBody>
          <a:bodyPr wrap="none" anchor="ctr"/>
          <a:lstStyle/>
          <a:p>
            <a:endParaRPr lang="zh-CN" sz="3600">
              <a:latin typeface="Verdana" panose="020B0604030504040204" pitchFamily="34" charset="0"/>
              <a:ea typeface="华文新魏" pitchFamily="2" charset="-122"/>
            </a:endParaRPr>
          </a:p>
        </p:txBody>
      </p:sp>
      <p:sp>
        <p:nvSpPr>
          <p:cNvPr id="13" name="AutoShape 51"/>
          <p:cNvSpPr>
            <a:spLocks noChangeArrowheads="1"/>
          </p:cNvSpPr>
          <p:nvPr/>
        </p:nvSpPr>
        <p:spPr bwMode="auto">
          <a:xfrm>
            <a:off x="4770860" y="4320117"/>
            <a:ext cx="480086" cy="432012"/>
          </a:xfrm>
          <a:prstGeom prst="downArrow">
            <a:avLst>
              <a:gd name="adj1" fmla="val 50000"/>
              <a:gd name="adj2" fmla="val 30000"/>
            </a:avLst>
          </a:prstGeom>
          <a:gradFill rotWithShape="1">
            <a:gsLst>
              <a:gs pos="0">
                <a:srgbClr val="A00000"/>
              </a:gs>
              <a:gs pos="50000">
                <a:srgbClr val="E60000"/>
              </a:gs>
              <a:gs pos="100000">
                <a:srgbClr val="FF0000"/>
              </a:gs>
            </a:gsLst>
            <a:lin ang="5400000" scaled="1"/>
          </a:gradFill>
          <a:ln w="9525">
            <a:solidFill>
              <a:schemeClr val="tx1"/>
            </a:solidFill>
            <a:miter lim="800000"/>
          </a:ln>
        </p:spPr>
        <p:txBody>
          <a:bodyPr wrap="none" anchor="ctr"/>
          <a:lstStyle/>
          <a:p>
            <a:endParaRPr lang="zh-CN" sz="3600">
              <a:latin typeface="Verdana" panose="020B0604030504040204" pitchFamily="34" charset="0"/>
              <a:ea typeface="华文新魏" pitchFamily="2" charset="-122"/>
            </a:endParaRPr>
          </a:p>
        </p:txBody>
      </p:sp>
      <p:grpSp>
        <p:nvGrpSpPr>
          <p:cNvPr id="2" name="组合 18"/>
          <p:cNvGrpSpPr/>
          <p:nvPr/>
        </p:nvGrpSpPr>
        <p:grpSpPr>
          <a:xfrm>
            <a:off x="3510633" y="810022"/>
            <a:ext cx="6481167" cy="646331"/>
            <a:chOff x="2857488" y="857232"/>
            <a:chExt cx="5143536" cy="684246"/>
          </a:xfrm>
        </p:grpSpPr>
        <p:sp>
          <p:nvSpPr>
            <p:cNvPr id="50188" name="左箭头标注 13"/>
            <p:cNvSpPr>
              <a:spLocks noChangeArrowheads="1"/>
            </p:cNvSpPr>
            <p:nvPr/>
          </p:nvSpPr>
          <p:spPr bwMode="auto">
            <a:xfrm>
              <a:off x="2857488" y="857232"/>
              <a:ext cx="5000660" cy="642942"/>
            </a:xfrm>
            <a:prstGeom prst="leftArrowCallout">
              <a:avLst>
                <a:gd name="adj1" fmla="val 21861"/>
                <a:gd name="adj2" fmla="val 25000"/>
                <a:gd name="adj3" fmla="val 26538"/>
                <a:gd name="adj4" fmla="val 87157"/>
              </a:avLst>
            </a:prstGeom>
            <a:solidFill>
              <a:schemeClr val="accent1"/>
            </a:solidFill>
            <a:ln w="9525">
              <a:solidFill>
                <a:srgbClr val="FF0000"/>
              </a:solidFill>
              <a:miter lim="800000"/>
            </a:ln>
          </p:spPr>
          <p:txBody>
            <a:bodyPr wrap="none"/>
            <a:lstStyle/>
            <a:p>
              <a:endParaRPr lang="zh-CN" sz="3600">
                <a:latin typeface="Verdana" panose="020B0604030504040204" pitchFamily="34" charset="0"/>
                <a:ea typeface="华文新魏" pitchFamily="2" charset="-122"/>
              </a:endParaRPr>
            </a:p>
          </p:txBody>
        </p:sp>
        <p:sp>
          <p:nvSpPr>
            <p:cNvPr id="50189" name="TextBox 15"/>
            <p:cNvSpPr txBox="1">
              <a:spLocks noChangeArrowheads="1"/>
            </p:cNvSpPr>
            <p:nvPr/>
          </p:nvSpPr>
          <p:spPr bwMode="auto">
            <a:xfrm>
              <a:off x="3500430" y="857232"/>
              <a:ext cx="4500594" cy="677628"/>
            </a:xfrm>
            <a:prstGeom prst="rect">
              <a:avLst/>
            </a:prstGeom>
            <a:noFill/>
            <a:ln w="9525">
              <a:noFill/>
              <a:miter lim="800000"/>
            </a:ln>
          </p:spPr>
          <p:txBody>
            <a:bodyPr>
              <a:spAutoFit/>
            </a:bodyPr>
            <a:lstStyle/>
            <a:p>
              <a:pPr>
                <a:spcBef>
                  <a:spcPct val="50000"/>
                </a:spcBef>
              </a:pPr>
              <a:r>
                <a:rPr lang="zh-CN" altLang="en-US" sz="3600" b="1">
                  <a:solidFill>
                    <a:srgbClr val="FF0000"/>
                  </a:solidFill>
                  <a:latin typeface="华文新魏" pitchFamily="2" charset="-122"/>
                  <a:ea typeface="华文新魏" pitchFamily="2" charset="-122"/>
                </a:rPr>
                <a:t>代价巨大的流血斗争 </a:t>
              </a:r>
            </a:p>
          </p:txBody>
        </p:sp>
      </p:grpSp>
      <p:grpSp>
        <p:nvGrpSpPr>
          <p:cNvPr id="3" name="组合 19"/>
          <p:cNvGrpSpPr/>
          <p:nvPr/>
        </p:nvGrpSpPr>
        <p:grpSpPr>
          <a:xfrm>
            <a:off x="5040908" y="2227561"/>
            <a:ext cx="6211119" cy="646331"/>
            <a:chOff x="2857488" y="857232"/>
            <a:chExt cx="4929222" cy="684247"/>
          </a:xfrm>
        </p:grpSpPr>
        <p:sp>
          <p:nvSpPr>
            <p:cNvPr id="50191" name="左箭头标注 20"/>
            <p:cNvSpPr>
              <a:spLocks noChangeArrowheads="1"/>
            </p:cNvSpPr>
            <p:nvPr/>
          </p:nvSpPr>
          <p:spPr bwMode="auto">
            <a:xfrm>
              <a:off x="2857488" y="857232"/>
              <a:ext cx="4929222" cy="642942"/>
            </a:xfrm>
            <a:prstGeom prst="leftArrowCallout">
              <a:avLst>
                <a:gd name="adj1" fmla="val 21861"/>
                <a:gd name="adj2" fmla="val 25000"/>
                <a:gd name="adj3" fmla="val 26549"/>
                <a:gd name="adj4" fmla="val 87662"/>
              </a:avLst>
            </a:prstGeom>
            <a:solidFill>
              <a:schemeClr val="accent1"/>
            </a:solidFill>
            <a:ln w="9525">
              <a:solidFill>
                <a:srgbClr val="FF0000"/>
              </a:solidFill>
              <a:miter lim="800000"/>
            </a:ln>
          </p:spPr>
          <p:txBody>
            <a:bodyPr wrap="none"/>
            <a:lstStyle/>
            <a:p>
              <a:endParaRPr lang="zh-CN" sz="3600">
                <a:latin typeface="Verdana" panose="020B0604030504040204" pitchFamily="34" charset="0"/>
                <a:ea typeface="华文新魏" pitchFamily="2" charset="-122"/>
              </a:endParaRPr>
            </a:p>
          </p:txBody>
        </p:sp>
        <p:sp>
          <p:nvSpPr>
            <p:cNvPr id="50192" name="TextBox 21"/>
            <p:cNvSpPr txBox="1">
              <a:spLocks noChangeArrowheads="1"/>
            </p:cNvSpPr>
            <p:nvPr/>
          </p:nvSpPr>
          <p:spPr bwMode="auto">
            <a:xfrm>
              <a:off x="3428991" y="857232"/>
              <a:ext cx="4357718" cy="677629"/>
            </a:xfrm>
            <a:prstGeom prst="rect">
              <a:avLst/>
            </a:prstGeom>
            <a:noFill/>
            <a:ln w="9525">
              <a:noFill/>
              <a:miter lim="800000"/>
            </a:ln>
          </p:spPr>
          <p:txBody>
            <a:bodyPr>
              <a:spAutoFit/>
            </a:bodyPr>
            <a:lstStyle/>
            <a:p>
              <a:pPr>
                <a:spcBef>
                  <a:spcPct val="50000"/>
                </a:spcBef>
              </a:pPr>
              <a:r>
                <a:rPr lang="zh-CN" altLang="en-US" sz="3600" b="1">
                  <a:solidFill>
                    <a:srgbClr val="FF0000"/>
                  </a:solidFill>
                  <a:latin typeface="华文新魏" pitchFamily="2" charset="-122"/>
                  <a:ea typeface="华文新魏" pitchFamily="2" charset="-122"/>
                </a:rPr>
                <a:t>社会才能前进一小步</a:t>
              </a:r>
            </a:p>
          </p:txBody>
        </p:sp>
      </p:grpSp>
      <p:grpSp>
        <p:nvGrpSpPr>
          <p:cNvPr id="4" name="组合 27"/>
          <p:cNvGrpSpPr/>
          <p:nvPr/>
        </p:nvGrpSpPr>
        <p:grpSpPr>
          <a:xfrm>
            <a:off x="8911606" y="3240088"/>
            <a:ext cx="2340421" cy="1012528"/>
            <a:chOff x="6929454" y="3500438"/>
            <a:chExt cx="1857388" cy="857256"/>
          </a:xfrm>
        </p:grpSpPr>
        <p:sp>
          <p:nvSpPr>
            <p:cNvPr id="50194" name="云形标注 25"/>
            <p:cNvSpPr>
              <a:spLocks noChangeArrowheads="1"/>
            </p:cNvSpPr>
            <p:nvPr/>
          </p:nvSpPr>
          <p:spPr bwMode="auto">
            <a:xfrm>
              <a:off x="6929454" y="3500438"/>
              <a:ext cx="1785950" cy="857256"/>
            </a:xfrm>
            <a:prstGeom prst="cloudCallout">
              <a:avLst>
                <a:gd name="adj1" fmla="val -39657"/>
                <a:gd name="adj2" fmla="val 89796"/>
              </a:avLst>
            </a:prstGeom>
            <a:solidFill>
              <a:schemeClr val="tx1"/>
            </a:solidFill>
            <a:ln w="9525">
              <a:solidFill>
                <a:schemeClr val="tx1"/>
              </a:solidFill>
              <a:miter lim="800000"/>
            </a:ln>
          </p:spPr>
          <p:txBody>
            <a:bodyPr wrap="none"/>
            <a:lstStyle/>
            <a:p>
              <a:endParaRPr lang="zh-CN" sz="3600">
                <a:latin typeface="Verdana" panose="020B0604030504040204" pitchFamily="34" charset="0"/>
                <a:ea typeface="华文新魏" pitchFamily="2" charset="-122"/>
              </a:endParaRPr>
            </a:p>
          </p:txBody>
        </p:sp>
        <p:sp>
          <p:nvSpPr>
            <p:cNvPr id="50195" name="TextBox 26"/>
            <p:cNvSpPr txBox="1">
              <a:spLocks noChangeArrowheads="1"/>
            </p:cNvSpPr>
            <p:nvPr/>
          </p:nvSpPr>
          <p:spPr bwMode="auto">
            <a:xfrm>
              <a:off x="7143769" y="3557588"/>
              <a:ext cx="1643074" cy="696758"/>
            </a:xfrm>
            <a:prstGeom prst="rect">
              <a:avLst/>
            </a:prstGeom>
            <a:noFill/>
            <a:ln w="9525">
              <a:noFill/>
              <a:miter lim="800000"/>
            </a:ln>
          </p:spPr>
          <p:txBody>
            <a:bodyPr>
              <a:spAutoFit/>
            </a:bodyPr>
            <a:lstStyle/>
            <a:p>
              <a:r>
                <a:rPr lang="zh-CN" altLang="en-US" sz="4800" b="1">
                  <a:solidFill>
                    <a:schemeClr val="accent1"/>
                  </a:solidFill>
                  <a:latin typeface="Verdana" panose="020B0604030504040204" pitchFamily="34" charset="0"/>
                  <a:ea typeface="华文新魏" pitchFamily="2" charset="-122"/>
                </a:rPr>
                <a:t>教训</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983"/>
                                        </p:tgtEl>
                                        <p:attrNameLst>
                                          <p:attrName>style.visibility</p:attrName>
                                        </p:attrNameLst>
                                      </p:cBhvr>
                                      <p:to>
                                        <p:strVal val="visible"/>
                                      </p:to>
                                    </p:set>
                                    <p:anim calcmode="lin" valueType="num">
                                      <p:cBhvr additive="base">
                                        <p:cTn id="7" dur="500" fill="hold"/>
                                        <p:tgtEl>
                                          <p:spTgt spid="39983"/>
                                        </p:tgtEl>
                                        <p:attrNameLst>
                                          <p:attrName>ppt_x</p:attrName>
                                        </p:attrNameLst>
                                      </p:cBhvr>
                                      <p:tavLst>
                                        <p:tav tm="0">
                                          <p:val>
                                            <p:strVal val="0-#ppt_w/2"/>
                                          </p:val>
                                        </p:tav>
                                        <p:tav tm="100000">
                                          <p:val>
                                            <p:strVal val="#ppt_x"/>
                                          </p:val>
                                        </p:tav>
                                      </p:tavLst>
                                    </p:anim>
                                    <p:anim calcmode="lin" valueType="num">
                                      <p:cBhvr additive="base">
                                        <p:cTn id="8" dur="500" fill="hold"/>
                                        <p:tgtEl>
                                          <p:spTgt spid="3998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39987"/>
                                        </p:tgtEl>
                                        <p:attrNameLst>
                                          <p:attrName>style.visibility</p:attrName>
                                        </p:attrNameLst>
                                      </p:cBhvr>
                                      <p:to>
                                        <p:strVal val="visible"/>
                                      </p:to>
                                    </p:set>
                                    <p:animEffect transition="in" filter="wipe(up)">
                                      <p:cBhvr>
                                        <p:cTn id="13" dur="500"/>
                                        <p:tgtEl>
                                          <p:spTgt spid="39987"/>
                                        </p:tgtEl>
                                      </p:cBhvr>
                                    </p:animEffect>
                                  </p:childTnLst>
                                </p:cTn>
                              </p:par>
                            </p:childTnLst>
                          </p:cTn>
                        </p:par>
                        <p:par>
                          <p:cTn id="14" fill="hold" nodeType="afterGroup">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39986"/>
                                        </p:tgtEl>
                                        <p:attrNameLst>
                                          <p:attrName>style.visibility</p:attrName>
                                        </p:attrNameLst>
                                      </p:cBhvr>
                                      <p:to>
                                        <p:strVal val="visible"/>
                                      </p:to>
                                    </p:set>
                                    <p:anim calcmode="lin" valueType="num">
                                      <p:cBhvr additive="base">
                                        <p:cTn id="17" dur="500" fill="hold"/>
                                        <p:tgtEl>
                                          <p:spTgt spid="39986"/>
                                        </p:tgtEl>
                                        <p:attrNameLst>
                                          <p:attrName>ppt_x</p:attrName>
                                        </p:attrNameLst>
                                      </p:cBhvr>
                                      <p:tavLst>
                                        <p:tav tm="0">
                                          <p:val>
                                            <p:strVal val="0-#ppt_w/2"/>
                                          </p:val>
                                        </p:tav>
                                        <p:tav tm="100000">
                                          <p:val>
                                            <p:strVal val="#ppt_x"/>
                                          </p:val>
                                        </p:tav>
                                      </p:tavLst>
                                    </p:anim>
                                    <p:anim calcmode="lin" valueType="num">
                                      <p:cBhvr additive="base">
                                        <p:cTn id="18" dur="500" fill="hold"/>
                                        <p:tgtEl>
                                          <p:spTgt spid="39986"/>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subTnLst>
                                    <p:audio>
                                      <p:cMediaNode>
                                        <p:cTn display="0" masterRel="sameClick">
                                          <p:stCondLst>
                                            <p:cond evt="begin" delay="0">
                                              <p:tn val="21"/>
                                            </p:cond>
                                          </p:stCondLst>
                                          <p:endCondLst>
                                            <p:cond evt="onStopAudio" delay="0">
                                              <p:tgtEl>
                                                <p:sldTgt/>
                                              </p:tgtEl>
                                            </p:cond>
                                          </p:endCondLst>
                                        </p:cTn>
                                        <p:tgtEl>
                                          <p:sndTgt r:embed="rId2" name="chimes.wav"/>
                                        </p:tgtEl>
                                      </p:cMediaNode>
                                    </p:audio>
                                  </p:subTnLst>
                                </p:cTn>
                              </p:par>
                            </p:childTnLst>
                          </p:cTn>
                        </p:par>
                      </p:childTnLst>
                    </p:cTn>
                  </p:par>
                  <p:par>
                    <p:cTn id="24" fill="hold" nodeType="clickPar">
                      <p:stCondLst>
                        <p:cond delay="indefinite"/>
                      </p:stCondLst>
                      <p:childTnLst>
                        <p:par>
                          <p:cTn id="25" fill="hold" nodeType="afterGroup">
                            <p:stCondLst>
                              <p:cond delay="0"/>
                            </p:stCondLst>
                            <p:childTnLst>
                              <p:par>
                                <p:cTn id="26" presetID="12" presetClass="entr" presetSubtype="8"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slide(fromLeft)">
                                      <p:cBhvr>
                                        <p:cTn id="28" dur="1000"/>
                                        <p:tgtEl>
                                          <p:spTgt spid="3"/>
                                        </p:tgtEl>
                                      </p:cBhvr>
                                    </p:animEffect>
                                  </p:childTnLst>
                                  <p:subTnLst>
                                    <p:audio>
                                      <p:cMediaNode>
                                        <p:cTn display="0" masterRel="sameClick">
                                          <p:stCondLst>
                                            <p:cond evt="begin" delay="0">
                                              <p:tn val="26"/>
                                            </p:cond>
                                          </p:stCondLst>
                                          <p:endCondLst>
                                            <p:cond evt="onStopAudio" delay="0">
                                              <p:tgtEl>
                                                <p:sldTgt/>
                                              </p:tgtEl>
                                            </p:cond>
                                          </p:endCondLst>
                                        </p:cTn>
                                        <p:tgtEl>
                                          <p:sndTgt r:embed="rId2" name="chimes.wav"/>
                                        </p:tgtEl>
                                      </p:cMediaNode>
                                    </p:audio>
                                  </p:sub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500"/>
                                        <p:tgtEl>
                                          <p:spTgt spid="11"/>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39990"/>
                                        </p:tgtEl>
                                        <p:attrNameLst>
                                          <p:attrName>style.visibility</p:attrName>
                                        </p:attrNameLst>
                                      </p:cBhvr>
                                      <p:to>
                                        <p:strVal val="visible"/>
                                      </p:to>
                                    </p:set>
                                    <p:animEffect transition="in" filter="wipe(up)">
                                      <p:cBhvr>
                                        <p:cTn id="38" dur="500"/>
                                        <p:tgtEl>
                                          <p:spTgt spid="39990"/>
                                        </p:tgtEl>
                                      </p:cBhvr>
                                    </p:animEffect>
                                  </p:childTnLst>
                                </p:cTn>
                              </p:par>
                            </p:childTnLst>
                          </p:cTn>
                        </p:par>
                        <p:par>
                          <p:cTn id="39" fill="hold" nodeType="afterGroup">
                            <p:stCondLst>
                              <p:cond delay="500"/>
                            </p:stCondLst>
                            <p:childTnLst>
                              <p:par>
                                <p:cTn id="40" presetID="22" presetClass="entr" presetSubtype="1"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up)">
                                      <p:cBhvr>
                                        <p:cTn id="42" dur="500"/>
                                        <p:tgtEl>
                                          <p:spTgt spid="1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39989"/>
                                        </p:tgtEl>
                                        <p:attrNameLst>
                                          <p:attrName>style.visibility</p:attrName>
                                        </p:attrNameLst>
                                      </p:cBhvr>
                                      <p:to>
                                        <p:strVal val="visible"/>
                                      </p:to>
                                    </p:set>
                                    <p:anim calcmode="lin" valueType="num">
                                      <p:cBhvr additive="base">
                                        <p:cTn id="47" dur="500" fill="hold"/>
                                        <p:tgtEl>
                                          <p:spTgt spid="39989"/>
                                        </p:tgtEl>
                                        <p:attrNameLst>
                                          <p:attrName>ppt_x</p:attrName>
                                        </p:attrNameLst>
                                      </p:cBhvr>
                                      <p:tavLst>
                                        <p:tav tm="0">
                                          <p:val>
                                            <p:strVal val="0-#ppt_w/2"/>
                                          </p:val>
                                        </p:tav>
                                        <p:tav tm="100000">
                                          <p:val>
                                            <p:strVal val="#ppt_x"/>
                                          </p:val>
                                        </p:tav>
                                      </p:tavLst>
                                    </p:anim>
                                    <p:anim calcmode="lin" valueType="num">
                                      <p:cBhvr additive="base">
                                        <p:cTn id="48" dur="500" fill="hold"/>
                                        <p:tgtEl>
                                          <p:spTgt spid="39989"/>
                                        </p:tgtEl>
                                        <p:attrNameLst>
                                          <p:attrName>ppt_y</p:attrName>
                                        </p:attrNameLst>
                                      </p:cBhvr>
                                      <p:tavLst>
                                        <p:tav tm="0">
                                          <p:val>
                                            <p:strVal val="#ppt_y"/>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51" presetClass="entr" presetSubtype="0" fill="hold" nodeType="click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385" decel="100000"/>
                                        <p:tgtEl>
                                          <p:spTgt spid="4"/>
                                        </p:tgtEl>
                                      </p:cBhvr>
                                    </p:animEffect>
                                    <p:animScale>
                                      <p:cBhvr>
                                        <p:cTn id="54" dur="385" decel="100000"/>
                                        <p:tgtEl>
                                          <p:spTgt spid="4"/>
                                        </p:tgtEl>
                                      </p:cBhvr>
                                      <p:from x="10000" y="10000"/>
                                      <p:to x="200000" y="450000"/>
                                    </p:animScale>
                                    <p:animScale>
                                      <p:cBhvr>
                                        <p:cTn id="55" dur="615" accel="100000" fill="hold">
                                          <p:stCondLst>
                                            <p:cond delay="385"/>
                                          </p:stCondLst>
                                        </p:cTn>
                                        <p:tgtEl>
                                          <p:spTgt spid="4"/>
                                        </p:tgtEl>
                                      </p:cBhvr>
                                      <p:from x="200000" y="450000"/>
                                      <p:to x="100000" y="100000"/>
                                    </p:animScale>
                                    <p:set>
                                      <p:cBhvr>
                                        <p:cTn id="56" dur="385" fill="hold"/>
                                        <p:tgtEl>
                                          <p:spTgt spid="4"/>
                                        </p:tgtEl>
                                        <p:attrNameLst>
                                          <p:attrName>ppt_x</p:attrName>
                                        </p:attrNameLst>
                                      </p:cBhvr>
                                      <p:to>
                                        <p:strVal val="(0.5)"/>
                                      </p:to>
                                    </p:set>
                                    <p:anim from="(0.5)" to="(#ppt_x)" calcmode="lin" valueType="num">
                                      <p:cBhvr>
                                        <p:cTn id="57" dur="615" accel="100000" fill="hold">
                                          <p:stCondLst>
                                            <p:cond delay="385"/>
                                          </p:stCondLst>
                                        </p:cTn>
                                        <p:tgtEl>
                                          <p:spTgt spid="4"/>
                                        </p:tgtEl>
                                        <p:attrNameLst>
                                          <p:attrName>ppt_x</p:attrName>
                                        </p:attrNameLst>
                                      </p:cBhvr>
                                    </p:anim>
                                    <p:set>
                                      <p:cBhvr>
                                        <p:cTn id="58" dur="385" fill="hold"/>
                                        <p:tgtEl>
                                          <p:spTgt spid="4"/>
                                        </p:tgtEl>
                                        <p:attrNameLst>
                                          <p:attrName>ppt_y</p:attrName>
                                        </p:attrNameLst>
                                      </p:cBhvr>
                                      <p:to>
                                        <p:strVal val="(#ppt_y+0.4)"/>
                                      </p:to>
                                    </p:set>
                                    <p:anim from="(#ppt_y+0.4)" to="(#ppt_y)" calcmode="lin" valueType="num">
                                      <p:cBhvr>
                                        <p:cTn id="59" dur="615" accel="100000" fill="hold">
                                          <p:stCondLst>
                                            <p:cond delay="385"/>
                                          </p:stCondLst>
                                        </p:cTn>
                                        <p:tgtEl>
                                          <p:spTgt spid="4"/>
                                        </p:tgtEl>
                                        <p:attrNameLst>
                                          <p:attrName>ppt_y</p:attrName>
                                        </p:attrNameLst>
                                      </p:cBhvr>
                                    </p:anim>
                                  </p:childTnLst>
                                  <p:subTnLst>
                                    <p:audio>
                                      <p:cMediaNode>
                                        <p:cTn display="0" masterRel="sameClick">
                                          <p:stCondLst>
                                            <p:cond evt="begin" delay="0">
                                              <p:tn val="51"/>
                                            </p:cond>
                                          </p:stCondLst>
                                          <p:endCondLst>
                                            <p:cond evt="onStopAudio" delay="0">
                                              <p:tgtEl>
                                                <p:sldTgt/>
                                              </p:tgtEl>
                                            </p:cond>
                                          </p:endCondLst>
                                        </p:cTn>
                                        <p:tgtEl>
                                          <p:sndTgt r:embed="rId3" name="gunshot.wav"/>
                                        </p:tgtEl>
                                      </p:cMediaNode>
                                    </p:audio>
                                  </p:subTnLst>
                                </p:cTn>
                              </p:par>
                            </p:childTnLst>
                          </p:cTn>
                        </p:par>
                      </p:childTnLst>
                    </p:cTn>
                  </p:par>
                  <p:par>
                    <p:cTn id="60" fill="hold" nodeType="clickPar">
                      <p:stCondLst>
                        <p:cond delay="indefinite"/>
                      </p:stCondLst>
                      <p:childTnLst>
                        <p:par>
                          <p:cTn id="61" fill="hold" nodeType="afterGroup">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up)">
                                      <p:cBhvr>
                                        <p:cTn id="64" dur="500"/>
                                        <p:tgtEl>
                                          <p:spTgt spid="13"/>
                                        </p:tgtEl>
                                      </p:cBhvr>
                                    </p:animEffect>
                                  </p:childTnLst>
                                </p:cTn>
                              </p:par>
                            </p:childTnLst>
                          </p:cTn>
                        </p:par>
                        <p:par>
                          <p:cTn id="65" fill="hold" nodeType="afterGroup">
                            <p:stCondLst>
                              <p:cond delay="500"/>
                            </p:stCondLst>
                            <p:childTnLst>
                              <p:par>
                                <p:cTn id="66" presetID="2" presetClass="entr" presetSubtype="8" fill="hold" grpId="0" nodeType="afterEffect">
                                  <p:stCondLst>
                                    <p:cond delay="0"/>
                                  </p:stCondLst>
                                  <p:childTnLst>
                                    <p:set>
                                      <p:cBhvr>
                                        <p:cTn id="67" dur="1" fill="hold">
                                          <p:stCondLst>
                                            <p:cond delay="0"/>
                                          </p:stCondLst>
                                        </p:cTn>
                                        <p:tgtEl>
                                          <p:spTgt spid="39995"/>
                                        </p:tgtEl>
                                        <p:attrNameLst>
                                          <p:attrName>style.visibility</p:attrName>
                                        </p:attrNameLst>
                                      </p:cBhvr>
                                      <p:to>
                                        <p:strVal val="visible"/>
                                      </p:to>
                                    </p:set>
                                    <p:anim calcmode="lin" valueType="num">
                                      <p:cBhvr additive="base">
                                        <p:cTn id="68" dur="500" fill="hold"/>
                                        <p:tgtEl>
                                          <p:spTgt spid="39995"/>
                                        </p:tgtEl>
                                        <p:attrNameLst>
                                          <p:attrName>ppt_x</p:attrName>
                                        </p:attrNameLst>
                                      </p:cBhvr>
                                      <p:tavLst>
                                        <p:tav tm="0">
                                          <p:val>
                                            <p:strVal val="0-#ppt_w/2"/>
                                          </p:val>
                                        </p:tav>
                                        <p:tav tm="100000">
                                          <p:val>
                                            <p:strVal val="#ppt_x"/>
                                          </p:val>
                                        </p:tav>
                                      </p:tavLst>
                                    </p:anim>
                                    <p:anim calcmode="lin" valueType="num">
                                      <p:cBhvr additive="base">
                                        <p:cTn id="69" dur="500" fill="hold"/>
                                        <p:tgtEl>
                                          <p:spTgt spid="3999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6"/>
                                            </p:cond>
                                          </p:stCondLst>
                                          <p:endCondLst>
                                            <p:cond evt="onStopAudio" delay="0">
                                              <p:tgtEl>
                                                <p:sldTgt/>
                                              </p:tgtEl>
                                            </p:cond>
                                          </p:endCondLst>
                                        </p:cTn>
                                        <p:tgtEl>
                                          <p:sndTgt r:embed="rId4"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83" grpId="0" animBg="1"/>
      <p:bldP spid="39986" grpId="0" animBg="1"/>
      <p:bldP spid="39987" grpId="0" animBg="1"/>
      <p:bldP spid="39989" grpId="0" animBg="1"/>
      <p:bldP spid="39990" grpId="0" animBg="1"/>
      <p:bldP spid="39995" grpId="0" animBg="1"/>
      <p:bldP spid="11" grpId="0" animBg="1"/>
      <p:bldP spid="12" grpId="0" animBg="1"/>
      <p:bldP spid="1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Text Box 12"/>
          <p:cNvPicPr>
            <a:picLocks noChangeArrowheads="1"/>
          </p:cNvPicPr>
          <p:nvPr/>
        </p:nvPicPr>
        <p:blipFill>
          <a:blip r:embed="rId5"/>
          <a:stretch>
            <a:fillRect/>
          </a:stretch>
        </p:blipFill>
        <p:spPr bwMode="auto">
          <a:xfrm>
            <a:off x="3632655" y="276007"/>
            <a:ext cx="6277130" cy="1464040"/>
          </a:xfrm>
          <a:prstGeom prst="rect">
            <a:avLst/>
          </a:prstGeom>
          <a:noFill/>
          <a:ln w="9525">
            <a:noFill/>
            <a:miter lim="800000"/>
          </a:ln>
        </p:spPr>
      </p:pic>
      <p:sp>
        <p:nvSpPr>
          <p:cNvPr id="57357" name="Text Box 13"/>
          <p:cNvSpPr txBox="1">
            <a:spLocks noChangeArrowheads="1"/>
          </p:cNvSpPr>
          <p:nvPr/>
        </p:nvSpPr>
        <p:spPr bwMode="auto">
          <a:xfrm>
            <a:off x="810147" y="1620044"/>
            <a:ext cx="9811766" cy="2042160"/>
          </a:xfrm>
          <a:prstGeom prst="rect">
            <a:avLst/>
          </a:prstGeom>
          <a:noFill/>
          <a:ln w="9525">
            <a:solidFill>
              <a:srgbClr val="FF0000"/>
            </a:solidFill>
            <a:miter lim="800000"/>
          </a:ln>
        </p:spPr>
        <p:txBody>
          <a:bodyPr>
            <a:spAutoFit/>
          </a:bodyPr>
          <a:lstStyle/>
          <a:p>
            <a:pPr>
              <a:spcBef>
                <a:spcPct val="50000"/>
              </a:spcBef>
            </a:pPr>
            <a:r>
              <a:rPr lang="en-US" altLang="zh-CN" sz="3200">
                <a:latin typeface="Verdana" panose="020B0604030504040204" pitchFamily="34" charset="0"/>
                <a:ea typeface="华文行楷" pitchFamily="2" charset="-122"/>
              </a:rPr>
              <a:t> 1、 然而既然有了血痕了，当然不觉要扩大。至少，也当浸渍了亲族，师友，爱人的心，纵使时光流驶，洗成绯红，也会在微漠的悲哀中永存微笑的和蔼的旧影。</a:t>
            </a:r>
          </a:p>
        </p:txBody>
      </p:sp>
      <p:grpSp>
        <p:nvGrpSpPr>
          <p:cNvPr id="2" name="组合 5"/>
          <p:cNvGrpSpPr/>
          <p:nvPr/>
        </p:nvGrpSpPr>
        <p:grpSpPr>
          <a:xfrm rot="-555648">
            <a:off x="810147" y="270008"/>
            <a:ext cx="2430437" cy="1012528"/>
            <a:chOff x="6000760" y="142852"/>
            <a:chExt cx="1928826" cy="1071570"/>
          </a:xfrm>
        </p:grpSpPr>
        <p:sp>
          <p:nvSpPr>
            <p:cNvPr id="51204" name="十六角星 6"/>
            <p:cNvSpPr>
              <a:spLocks noChangeArrowheads="1"/>
            </p:cNvSpPr>
            <p:nvPr/>
          </p:nvSpPr>
          <p:spPr bwMode="auto">
            <a:xfrm>
              <a:off x="6000760" y="142852"/>
              <a:ext cx="1928826" cy="1071570"/>
            </a:xfrm>
            <a:prstGeom prst="star16">
              <a:avLst>
                <a:gd name="adj" fmla="val 37500"/>
              </a:avLst>
            </a:prstGeom>
            <a:solidFill>
              <a:schemeClr val="tx1"/>
            </a:solidFill>
            <a:ln w="9525">
              <a:solidFill>
                <a:srgbClr val="FF0000"/>
              </a:solidFill>
              <a:miter lim="800000"/>
            </a:ln>
          </p:spPr>
          <p:txBody>
            <a:bodyPr wrap="none"/>
            <a:lstStyle/>
            <a:p>
              <a:endParaRPr lang="zh-CN" sz="3600">
                <a:latin typeface="Verdana" panose="020B0604030504040204" pitchFamily="34" charset="0"/>
                <a:ea typeface="华文新魏" pitchFamily="2" charset="-122"/>
              </a:endParaRPr>
            </a:p>
          </p:txBody>
        </p:sp>
        <p:sp>
          <p:nvSpPr>
            <p:cNvPr id="51205" name="TextBox 7"/>
            <p:cNvSpPr txBox="1">
              <a:spLocks noChangeArrowheads="1"/>
            </p:cNvSpPr>
            <p:nvPr/>
          </p:nvSpPr>
          <p:spPr bwMode="auto">
            <a:xfrm>
              <a:off x="6286512" y="263296"/>
              <a:ext cx="1357322" cy="806433"/>
            </a:xfrm>
            <a:prstGeom prst="rect">
              <a:avLst/>
            </a:prstGeom>
            <a:noFill/>
            <a:ln w="9525">
              <a:noFill/>
              <a:miter lim="800000"/>
            </a:ln>
          </p:spPr>
          <p:txBody>
            <a:bodyPr>
              <a:spAutoFit/>
            </a:bodyPr>
            <a:lstStyle/>
            <a:p>
              <a:r>
                <a:rPr lang="zh-CN" altLang="en-US" sz="4400">
                  <a:solidFill>
                    <a:schemeClr val="accent1"/>
                  </a:solidFill>
                  <a:latin typeface="Verdana" panose="020B0604030504040204" pitchFamily="34" charset="0"/>
                  <a:ea typeface="华文新魏" pitchFamily="2" charset="-122"/>
                </a:rPr>
                <a:t>肯定</a:t>
              </a:r>
            </a:p>
          </p:txBody>
        </p:sp>
      </p:grpSp>
      <p:sp>
        <p:nvSpPr>
          <p:cNvPr id="10" name="TextBox 9"/>
          <p:cNvSpPr txBox="1">
            <a:spLocks noChangeArrowheads="1"/>
          </p:cNvSpPr>
          <p:nvPr/>
        </p:nvSpPr>
        <p:spPr bwMode="auto">
          <a:xfrm>
            <a:off x="810146" y="3847603"/>
            <a:ext cx="3952712" cy="1737360"/>
          </a:xfrm>
          <a:prstGeom prst="rect">
            <a:avLst/>
          </a:prstGeom>
          <a:noFill/>
          <a:ln w="9525">
            <a:solidFill>
              <a:srgbClr val="000000"/>
            </a:solidFill>
            <a:miter lim="800000"/>
          </a:ln>
        </p:spPr>
        <p:txBody>
          <a:bodyPr>
            <a:spAutoFit/>
          </a:bodyPr>
          <a:lstStyle/>
          <a:p>
            <a:r>
              <a:rPr lang="zh-CN" altLang="en-US" sz="3600" b="1">
                <a:latin typeface="Verdana" panose="020B0604030504040204" pitchFamily="34" charset="0"/>
                <a:ea typeface="华文新魏" pitchFamily="2" charset="-122"/>
              </a:rPr>
              <a:t>亲戚或余悲，他人亦已歌，死去何所道，托体同山阿。</a:t>
            </a:r>
          </a:p>
        </p:txBody>
      </p:sp>
      <p:sp>
        <p:nvSpPr>
          <p:cNvPr id="210956" name="矩形 210955"/>
          <p:cNvSpPr>
            <a:spLocks noChangeArrowheads="1"/>
          </p:cNvSpPr>
          <p:nvPr/>
        </p:nvSpPr>
        <p:spPr bwMode="auto">
          <a:xfrm>
            <a:off x="5184936" y="3630098"/>
            <a:ext cx="6007082" cy="2042160"/>
          </a:xfrm>
          <a:prstGeom prst="rect">
            <a:avLst/>
          </a:prstGeom>
          <a:noFill/>
          <a:ln w="9525">
            <a:noFill/>
            <a:miter lim="800000"/>
          </a:ln>
        </p:spPr>
        <p:txBody>
          <a:bodyPr>
            <a:spAutoFit/>
          </a:bodyPr>
          <a:lstStyle/>
          <a:p>
            <a:r>
              <a:rPr lang="zh-CN" altLang="en-US" sz="3200" b="1">
                <a:solidFill>
                  <a:srgbClr val="F53D19"/>
                </a:solidFill>
              </a:rPr>
              <a:t>呼应上文“亲族，师友，爱人的心”，表现对烈士死难的意义的有限度的肯定，寄托了愿死者与青山同在、永垂不朽的思想感情。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57357"/>
                                        </p:tgtEl>
                                        <p:attrNameLst>
                                          <p:attrName>style.visibility</p:attrName>
                                        </p:attrNameLst>
                                      </p:cBhvr>
                                      <p:to>
                                        <p:strVal val="visible"/>
                                      </p:to>
                                    </p:set>
                                    <p:anim calcmode="lin" valueType="num">
                                      <p:cBhvr additive="base">
                                        <p:cTn id="15" dur="500" fill="hold"/>
                                        <p:tgtEl>
                                          <p:spTgt spid="57357"/>
                                        </p:tgtEl>
                                        <p:attrNameLst>
                                          <p:attrName>ppt_x</p:attrName>
                                        </p:attrNameLst>
                                      </p:cBhvr>
                                      <p:tavLst>
                                        <p:tav tm="0">
                                          <p:val>
                                            <p:strVal val="0-#ppt_w/2"/>
                                          </p:val>
                                        </p:tav>
                                        <p:tav tm="100000">
                                          <p:val>
                                            <p:strVal val="#ppt_x"/>
                                          </p:val>
                                        </p:tav>
                                      </p:tavLst>
                                    </p:anim>
                                    <p:anim calcmode="lin" valueType="num">
                                      <p:cBhvr additive="base">
                                        <p:cTn id="16" dur="500" fill="hold"/>
                                        <p:tgtEl>
                                          <p:spTgt spid="5735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3" name="hammer.wav"/>
                                        </p:tgtEl>
                                      </p:cMediaNode>
                                    </p:audio>
                                  </p:sub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4" name="chimes.wav"/>
                                        </p:tgtEl>
                                      </p:cMediaNode>
                                    </p:audio>
                                  </p:sub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10956"/>
                                        </p:tgtEl>
                                        <p:attrNameLst>
                                          <p:attrName>style.visibility</p:attrName>
                                        </p:attrNameLst>
                                      </p:cBhvr>
                                      <p:to>
                                        <p:strVal val="visible"/>
                                      </p:to>
                                    </p:set>
                                    <p:anim calcmode="lin" valueType="num">
                                      <p:cBhvr additive="base">
                                        <p:cTn id="28" dur="500" fill="hold"/>
                                        <p:tgtEl>
                                          <p:spTgt spid="210956"/>
                                        </p:tgtEl>
                                        <p:attrNameLst>
                                          <p:attrName>ppt_x</p:attrName>
                                        </p:attrNameLst>
                                      </p:cBhvr>
                                      <p:tavLst>
                                        <p:tav tm="0">
                                          <p:val>
                                            <p:strVal val="#ppt_x"/>
                                          </p:val>
                                        </p:tav>
                                        <p:tav tm="100000">
                                          <p:val>
                                            <p:strVal val="#ppt_x"/>
                                          </p:val>
                                        </p:tav>
                                      </p:tavLst>
                                    </p:anim>
                                    <p:anim calcmode="lin" valueType="num">
                                      <p:cBhvr additive="base">
                                        <p:cTn id="29" dur="500" fill="hold"/>
                                        <p:tgtEl>
                                          <p:spTgt spid="2109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7" grpId="0" animBg="1"/>
      <p:bldP spid="10" grpId="0" animBg="1"/>
      <p:bldP spid="21095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流程图: 准备 20"/>
          <p:cNvSpPr>
            <a:spLocks noChangeArrowheads="1"/>
          </p:cNvSpPr>
          <p:nvPr/>
        </p:nvSpPr>
        <p:spPr bwMode="auto">
          <a:xfrm>
            <a:off x="1440259" y="5805157"/>
            <a:ext cx="2610471" cy="405011"/>
          </a:xfrm>
          <a:prstGeom prst="flowChartPreparation">
            <a:avLst/>
          </a:prstGeom>
          <a:solidFill>
            <a:schemeClr val="accent1"/>
          </a:solidFill>
          <a:ln w="28575">
            <a:solidFill>
              <a:srgbClr val="FF0000"/>
            </a:solidFill>
            <a:miter lim="800000"/>
          </a:ln>
        </p:spPr>
        <p:txBody>
          <a:bodyPr wrap="none"/>
          <a:lstStyle/>
          <a:p>
            <a:endParaRPr lang="zh-CN" sz="3600">
              <a:latin typeface="Verdana" panose="020B0604030504040204" pitchFamily="34" charset="0"/>
              <a:ea typeface="华文新魏" pitchFamily="2" charset="-122"/>
            </a:endParaRPr>
          </a:p>
        </p:txBody>
      </p:sp>
      <p:sp>
        <p:nvSpPr>
          <p:cNvPr id="20" name="流程图: 准备 19"/>
          <p:cNvSpPr>
            <a:spLocks noChangeArrowheads="1"/>
          </p:cNvSpPr>
          <p:nvPr/>
        </p:nvSpPr>
        <p:spPr bwMode="auto">
          <a:xfrm>
            <a:off x="7651378" y="5400146"/>
            <a:ext cx="3240584" cy="405011"/>
          </a:xfrm>
          <a:prstGeom prst="flowChartPreparation">
            <a:avLst/>
          </a:prstGeom>
          <a:solidFill>
            <a:schemeClr val="accent1"/>
          </a:solidFill>
          <a:ln w="28575">
            <a:solidFill>
              <a:srgbClr val="FF0000"/>
            </a:solidFill>
            <a:miter lim="800000"/>
          </a:ln>
        </p:spPr>
        <p:txBody>
          <a:bodyPr wrap="none"/>
          <a:lstStyle/>
          <a:p>
            <a:endParaRPr lang="zh-CN" sz="3600">
              <a:latin typeface="Verdana" panose="020B0604030504040204" pitchFamily="34" charset="0"/>
              <a:ea typeface="华文新魏" pitchFamily="2" charset="-122"/>
            </a:endParaRPr>
          </a:p>
        </p:txBody>
      </p:sp>
      <p:sp>
        <p:nvSpPr>
          <p:cNvPr id="19" name="流程图: 准备 18"/>
          <p:cNvSpPr>
            <a:spLocks noChangeArrowheads="1"/>
          </p:cNvSpPr>
          <p:nvPr/>
        </p:nvSpPr>
        <p:spPr bwMode="auto">
          <a:xfrm>
            <a:off x="5040909" y="4995135"/>
            <a:ext cx="2070373" cy="405011"/>
          </a:xfrm>
          <a:prstGeom prst="flowChartPreparation">
            <a:avLst/>
          </a:prstGeom>
          <a:solidFill>
            <a:schemeClr val="accent1"/>
          </a:solidFill>
          <a:ln w="28575">
            <a:solidFill>
              <a:srgbClr val="FF0000"/>
            </a:solidFill>
            <a:miter lim="800000"/>
          </a:ln>
        </p:spPr>
        <p:txBody>
          <a:bodyPr wrap="none"/>
          <a:lstStyle/>
          <a:p>
            <a:endParaRPr lang="zh-CN" sz="3600">
              <a:latin typeface="Verdana" panose="020B0604030504040204" pitchFamily="34" charset="0"/>
              <a:ea typeface="华文新魏" pitchFamily="2" charset="-122"/>
            </a:endParaRPr>
          </a:p>
        </p:txBody>
      </p:sp>
      <p:sp>
        <p:nvSpPr>
          <p:cNvPr id="18" name="圆角矩形 17"/>
          <p:cNvSpPr>
            <a:spLocks noChangeArrowheads="1"/>
          </p:cNvSpPr>
          <p:nvPr/>
        </p:nvSpPr>
        <p:spPr bwMode="auto">
          <a:xfrm>
            <a:off x="3780682" y="4522623"/>
            <a:ext cx="2790503" cy="472512"/>
          </a:xfrm>
          <a:prstGeom prst="roundRect">
            <a:avLst>
              <a:gd name="adj" fmla="val 16667"/>
            </a:avLst>
          </a:prstGeom>
          <a:solidFill>
            <a:schemeClr val="accent1"/>
          </a:solidFill>
          <a:ln w="28575">
            <a:solidFill>
              <a:srgbClr val="FF0000"/>
            </a:solidFill>
            <a:miter lim="800000"/>
          </a:ln>
        </p:spPr>
        <p:txBody>
          <a:bodyPr wrap="none"/>
          <a:lstStyle/>
          <a:p>
            <a:endParaRPr lang="zh-CN" sz="3600">
              <a:latin typeface="Verdana" panose="020B0604030504040204" pitchFamily="34" charset="0"/>
              <a:ea typeface="华文新魏" pitchFamily="2" charset="-122"/>
            </a:endParaRPr>
          </a:p>
        </p:txBody>
      </p:sp>
      <p:sp>
        <p:nvSpPr>
          <p:cNvPr id="17" name="圆角矩形 16"/>
          <p:cNvSpPr>
            <a:spLocks noChangeArrowheads="1"/>
          </p:cNvSpPr>
          <p:nvPr/>
        </p:nvSpPr>
        <p:spPr bwMode="auto">
          <a:xfrm>
            <a:off x="7111282" y="4117612"/>
            <a:ext cx="1890340" cy="472512"/>
          </a:xfrm>
          <a:prstGeom prst="roundRect">
            <a:avLst>
              <a:gd name="adj" fmla="val 16667"/>
            </a:avLst>
          </a:prstGeom>
          <a:solidFill>
            <a:schemeClr val="accent1"/>
          </a:solidFill>
          <a:ln w="28575">
            <a:solidFill>
              <a:srgbClr val="FF0000"/>
            </a:solidFill>
            <a:miter lim="800000"/>
          </a:ln>
        </p:spPr>
        <p:txBody>
          <a:bodyPr wrap="none"/>
          <a:lstStyle/>
          <a:p>
            <a:endParaRPr lang="zh-CN" sz="3600">
              <a:latin typeface="Verdana" panose="020B0604030504040204" pitchFamily="34" charset="0"/>
              <a:ea typeface="华文新魏" pitchFamily="2" charset="-122"/>
            </a:endParaRPr>
          </a:p>
        </p:txBody>
      </p:sp>
      <p:sp>
        <p:nvSpPr>
          <p:cNvPr id="2" name="Text Box 15"/>
          <p:cNvSpPr txBox="1">
            <a:spLocks noChangeArrowheads="1"/>
          </p:cNvSpPr>
          <p:nvPr/>
        </p:nvSpPr>
        <p:spPr bwMode="auto">
          <a:xfrm>
            <a:off x="540097" y="270008"/>
            <a:ext cx="10387871" cy="1554480"/>
          </a:xfrm>
          <a:prstGeom prst="rect">
            <a:avLst/>
          </a:prstGeom>
          <a:noFill/>
          <a:ln w="19050">
            <a:solidFill>
              <a:srgbClr val="FF0000"/>
            </a:solidFill>
          </a:ln>
        </p:spPr>
        <p:style>
          <a:lnRef idx="2">
            <a:schemeClr val="dk1"/>
          </a:lnRef>
          <a:fillRef idx="1">
            <a:schemeClr val="lt1"/>
          </a:fillRef>
          <a:effectRef idx="0">
            <a:schemeClr val="dk1"/>
          </a:effectRef>
          <a:fontRef idx="minor">
            <a:schemeClr val="dk1"/>
          </a:fontRef>
        </p:style>
        <p:txBody>
          <a:bodyPr>
            <a:spAutoFit/>
          </a:bodyPr>
          <a:lstStyle/>
          <a:p>
            <a:pPr>
              <a:spcBef>
                <a:spcPct val="50000"/>
              </a:spcBef>
              <a:buFontTx/>
              <a:buNone/>
              <a:defRPr/>
            </a:pPr>
            <a:r>
              <a:rPr kumimoji="1" lang="en-US" altLang="zh-CN" sz="3200">
                <a:solidFill>
                  <a:schemeClr val="tx1"/>
                </a:solidFill>
                <a:ea typeface="华文行楷" pitchFamily="2" charset="-122"/>
              </a:rPr>
              <a:t>2、 至于这一回在弹雨中互相救助，虽殒身不恤的事实，则更足为中国女子的勇毅，虽遭阴谋秘计，压抑至数千年，而终于没有消亡的明证了</a:t>
            </a:r>
          </a:p>
        </p:txBody>
      </p:sp>
      <p:sp>
        <p:nvSpPr>
          <p:cNvPr id="3" name="Text Box 16"/>
          <p:cNvSpPr txBox="1">
            <a:spLocks noChangeArrowheads="1"/>
          </p:cNvSpPr>
          <p:nvPr/>
        </p:nvSpPr>
        <p:spPr bwMode="auto">
          <a:xfrm>
            <a:off x="540097" y="2025055"/>
            <a:ext cx="10483889" cy="1066800"/>
          </a:xfrm>
          <a:prstGeom prst="rect">
            <a:avLst/>
          </a:prstGeom>
          <a:noFill/>
          <a:ln w="19050">
            <a:solidFill>
              <a:srgbClr val="FF0000"/>
            </a:solidFill>
          </a:ln>
        </p:spPr>
        <p:style>
          <a:lnRef idx="2">
            <a:schemeClr val="dk1"/>
          </a:lnRef>
          <a:fillRef idx="1">
            <a:schemeClr val="lt1"/>
          </a:fillRef>
          <a:effectRef idx="0">
            <a:schemeClr val="dk1"/>
          </a:effectRef>
          <a:fontRef idx="minor">
            <a:schemeClr val="dk1"/>
          </a:fontRef>
        </p:style>
        <p:txBody>
          <a:bodyPr>
            <a:spAutoFit/>
          </a:bodyPr>
          <a:lstStyle/>
          <a:p>
            <a:pPr>
              <a:spcBef>
                <a:spcPct val="50000"/>
              </a:spcBef>
              <a:buFontTx/>
              <a:buNone/>
              <a:defRPr/>
            </a:pPr>
            <a:r>
              <a:rPr kumimoji="1" lang="en-US" altLang="zh-CN" sz="3200">
                <a:solidFill>
                  <a:schemeClr val="tx1"/>
                </a:solidFill>
                <a:ea typeface="华文行楷" pitchFamily="2" charset="-122"/>
              </a:rPr>
              <a:t>3、 苟活者在淡红的血色中，会依稀看见微茫的希望；真的猛士，将更奋然而前行。 </a:t>
            </a:r>
          </a:p>
        </p:txBody>
      </p:sp>
      <p:grpSp>
        <p:nvGrpSpPr>
          <p:cNvPr id="4" name="组合 7"/>
          <p:cNvGrpSpPr/>
          <p:nvPr/>
        </p:nvGrpSpPr>
        <p:grpSpPr>
          <a:xfrm>
            <a:off x="8191492" y="742503"/>
            <a:ext cx="1890354" cy="1077218"/>
            <a:chOff x="6429388" y="1643050"/>
            <a:chExt cx="1500198" cy="1140025"/>
          </a:xfrm>
          <a:solidFill>
            <a:schemeClr val="tx1"/>
          </a:solidFill>
        </p:grpSpPr>
        <p:sp>
          <p:nvSpPr>
            <p:cNvPr id="6" name="圆角矩形标注 5"/>
            <p:cNvSpPr/>
            <p:nvPr/>
          </p:nvSpPr>
          <p:spPr bwMode="auto">
            <a:xfrm>
              <a:off x="6429388" y="1714488"/>
              <a:ext cx="1500198" cy="1000132"/>
            </a:xfrm>
            <a:prstGeom prst="wedgeRoundRectCallout">
              <a:avLst>
                <a:gd name="adj1" fmla="val 43481"/>
                <a:gd name="adj2" fmla="val 86029"/>
                <a:gd name="adj3" fmla="val 16667"/>
              </a:avLst>
            </a:prstGeom>
            <a:grpFill/>
            <a:ln w="28575" cap="flat" cmpd="sng" algn="ctr">
              <a:solidFill>
                <a:srgbClr val="FF0000"/>
              </a:solidFill>
              <a:prstDash val="solid"/>
              <a:miter lim="800000"/>
              <a:headEnd type="none" w="med" len="med"/>
              <a:tailEnd type="none" w="med" len="med"/>
            </a:ln>
            <a:effectLst/>
          </p:spPr>
          <p:txBody>
            <a:bodyPr wrap="none"/>
            <a:lstStyle/>
            <a:p>
              <a:pPr>
                <a:buFontTx/>
                <a:buNone/>
                <a:defRPr/>
              </a:pPr>
              <a:endParaRPr kumimoji="1" lang="zh-CN" altLang="en-US" sz="3600">
                <a:latin typeface="Verdana" panose="020B0604030504040204" pitchFamily="34" charset="0"/>
                <a:ea typeface="华文新魏" pitchFamily="2" charset="-122"/>
              </a:endParaRPr>
            </a:p>
          </p:txBody>
        </p:sp>
        <p:sp>
          <p:nvSpPr>
            <p:cNvPr id="7" name="TextBox 6"/>
            <p:cNvSpPr txBox="1"/>
            <p:nvPr/>
          </p:nvSpPr>
          <p:spPr>
            <a:xfrm>
              <a:off x="6429388" y="1643050"/>
              <a:ext cx="1500198" cy="1128999"/>
            </a:xfrm>
            <a:prstGeom prst="rect">
              <a:avLst/>
            </a:prstGeom>
            <a:noFill/>
            <a:ln>
              <a:noFill/>
            </a:ln>
          </p:spPr>
          <p:txBody>
            <a:bodyPr>
              <a:spAutoFit/>
            </a:bodyPr>
            <a:lstStyle/>
            <a:p>
              <a:pPr>
                <a:buFontTx/>
                <a:buNone/>
                <a:defRPr/>
              </a:pPr>
              <a:r>
                <a:rPr kumimoji="1" lang="zh-CN" altLang="en-US" sz="3200" b="1">
                  <a:solidFill>
                    <a:schemeClr val="accent1"/>
                  </a:solidFill>
                  <a:latin typeface="Verdana" panose="020B0604030504040204" pitchFamily="34" charset="0"/>
                  <a:ea typeface="华文新魏" pitchFamily="2" charset="-122"/>
                </a:rPr>
                <a:t>隐约，</a:t>
              </a:r>
            </a:p>
            <a:p>
              <a:pPr>
                <a:buFontTx/>
                <a:buNone/>
                <a:defRPr/>
              </a:pPr>
              <a:r>
                <a:rPr kumimoji="1" lang="zh-CN" altLang="en-US" sz="3200" b="1">
                  <a:solidFill>
                    <a:schemeClr val="accent1"/>
                  </a:solidFill>
                  <a:latin typeface="Verdana" panose="020B0604030504040204" pitchFamily="34" charset="0"/>
                  <a:ea typeface="华文新魏" pitchFamily="2" charset="-122"/>
                </a:rPr>
                <a:t>不清晰</a:t>
              </a:r>
            </a:p>
          </p:txBody>
        </p:sp>
      </p:grpSp>
      <p:grpSp>
        <p:nvGrpSpPr>
          <p:cNvPr id="5" name="组合 8"/>
          <p:cNvGrpSpPr/>
          <p:nvPr/>
        </p:nvGrpSpPr>
        <p:grpSpPr>
          <a:xfrm>
            <a:off x="5490988" y="1215019"/>
            <a:ext cx="2399294" cy="630024"/>
            <a:chOff x="6541957" y="1821645"/>
            <a:chExt cx="1500198" cy="1000133"/>
          </a:xfrm>
          <a:solidFill>
            <a:schemeClr val="tx1"/>
          </a:solidFill>
        </p:grpSpPr>
        <p:sp>
          <p:nvSpPr>
            <p:cNvPr id="10" name="圆角矩形标注 9"/>
            <p:cNvSpPr/>
            <p:nvPr/>
          </p:nvSpPr>
          <p:spPr bwMode="auto">
            <a:xfrm>
              <a:off x="6541957" y="1821645"/>
              <a:ext cx="1500198" cy="1000133"/>
            </a:xfrm>
            <a:prstGeom prst="wedgeRoundRectCallout">
              <a:avLst>
                <a:gd name="adj1" fmla="val 44893"/>
                <a:gd name="adj2" fmla="val 91575"/>
                <a:gd name="adj3" fmla="val 16667"/>
              </a:avLst>
            </a:prstGeom>
            <a:grpFill/>
            <a:ln w="28575" cap="flat" cmpd="sng" algn="ctr">
              <a:solidFill>
                <a:srgbClr val="FF0000"/>
              </a:solidFill>
              <a:prstDash val="solid"/>
              <a:miter lim="800000"/>
              <a:headEnd type="none" w="med" len="med"/>
              <a:tailEnd type="none" w="med" len="med"/>
            </a:ln>
            <a:effectLst/>
          </p:spPr>
          <p:txBody>
            <a:bodyPr wrap="none"/>
            <a:lstStyle/>
            <a:p>
              <a:pPr>
                <a:buFontTx/>
                <a:buNone/>
                <a:defRPr/>
              </a:pPr>
              <a:endParaRPr kumimoji="1" lang="zh-CN" altLang="en-US" sz="3600">
                <a:latin typeface="Verdana" panose="020B0604030504040204" pitchFamily="34" charset="0"/>
                <a:ea typeface="华文新魏" pitchFamily="2" charset="-122"/>
              </a:endParaRPr>
            </a:p>
          </p:txBody>
        </p:sp>
        <p:sp>
          <p:nvSpPr>
            <p:cNvPr id="11" name="TextBox 10"/>
            <p:cNvSpPr txBox="1"/>
            <p:nvPr/>
          </p:nvSpPr>
          <p:spPr>
            <a:xfrm>
              <a:off x="6541957" y="1821645"/>
              <a:ext cx="1463397" cy="919325"/>
            </a:xfrm>
            <a:prstGeom prst="rect">
              <a:avLst/>
            </a:prstGeom>
            <a:noFill/>
            <a:ln>
              <a:noFill/>
            </a:ln>
          </p:spPr>
          <p:txBody>
            <a:bodyPr>
              <a:spAutoFit/>
            </a:bodyPr>
            <a:lstStyle/>
            <a:p>
              <a:pPr>
                <a:buFontTx/>
                <a:buNone/>
                <a:defRPr/>
              </a:pPr>
              <a:r>
                <a:rPr kumimoji="1" lang="zh-CN" altLang="en-US" sz="3200" b="1">
                  <a:solidFill>
                    <a:schemeClr val="accent1"/>
                  </a:solidFill>
                  <a:latin typeface="Verdana" panose="020B0604030504040204" pitchFamily="34" charset="0"/>
                  <a:ea typeface="华文新魏" pitchFamily="2" charset="-122"/>
                </a:rPr>
                <a:t>模模糊糊</a:t>
              </a:r>
            </a:p>
          </p:txBody>
        </p:sp>
      </p:grpSp>
      <p:sp>
        <p:nvSpPr>
          <p:cNvPr id="52234" name="TextBox 12"/>
          <p:cNvSpPr txBox="1">
            <a:spLocks noChangeArrowheads="1"/>
          </p:cNvSpPr>
          <p:nvPr/>
        </p:nvSpPr>
        <p:spPr bwMode="auto">
          <a:xfrm>
            <a:off x="540097" y="3307590"/>
            <a:ext cx="10531897" cy="2225040"/>
          </a:xfrm>
          <a:prstGeom prst="rect">
            <a:avLst/>
          </a:prstGeom>
          <a:noFill/>
          <a:ln w="9525">
            <a:solidFill>
              <a:schemeClr val="tx1"/>
            </a:solidFill>
            <a:miter lim="800000"/>
          </a:ln>
        </p:spPr>
        <p:txBody>
          <a:bodyPr>
            <a:spAutoFit/>
          </a:bodyPr>
          <a:lstStyle/>
          <a:p>
            <a:r>
              <a:rPr lang="zh-CN" altLang="en-US" sz="2800" b="1">
                <a:latin typeface="华文楷体" pitchFamily="2" charset="-122"/>
                <a:ea typeface="华文楷体" pitchFamily="2" charset="-122"/>
              </a:rPr>
              <a:t>这个并列复句，恰当地评价了“三一八”惨案对于将来的意义。尽管在这“并非人间”的世上活着的，有许多是“苟活着”，但即使是“苟活者”，也将从壮烈的事件中看到一点希望，哪怕是“依稀”、“微茫”的希望；而“真的猛士”将越来越多，先驱者的壮烈精神将激励、鼓舞他们，更加勇猛坚定地去斗争、前进。</a:t>
            </a:r>
          </a:p>
        </p:txBody>
      </p:sp>
      <p:cxnSp>
        <p:nvCxnSpPr>
          <p:cNvPr id="23" name="直接连接符 22"/>
          <p:cNvCxnSpPr>
            <a:cxnSpLocks noChangeShapeType="1"/>
          </p:cNvCxnSpPr>
          <p:nvPr/>
        </p:nvCxnSpPr>
        <p:spPr bwMode="auto">
          <a:xfrm>
            <a:off x="5220941" y="3712601"/>
            <a:ext cx="5310957" cy="1500"/>
          </a:xfrm>
          <a:prstGeom prst="line">
            <a:avLst/>
          </a:prstGeom>
          <a:noFill/>
          <a:ln w="28575">
            <a:solidFill>
              <a:srgbClr val="FF0000"/>
            </a:solidFill>
            <a:miter lim="800000"/>
          </a:ln>
        </p:spPr>
      </p:cxnSp>
      <p:cxnSp>
        <p:nvCxnSpPr>
          <p:cNvPr id="25" name="直接连接符 24"/>
          <p:cNvCxnSpPr>
            <a:cxnSpLocks noChangeShapeType="1"/>
          </p:cNvCxnSpPr>
          <p:nvPr/>
        </p:nvCxnSpPr>
        <p:spPr bwMode="auto">
          <a:xfrm>
            <a:off x="720130" y="4117612"/>
            <a:ext cx="2250406" cy="1500"/>
          </a:xfrm>
          <a:prstGeom prst="line">
            <a:avLst/>
          </a:prstGeom>
          <a:noFill/>
          <a:ln w="28575">
            <a:solidFill>
              <a:srgbClr val="FF0000"/>
            </a:solidFill>
            <a:miter lim="800000"/>
          </a:ln>
        </p:spPr>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2" name="gunshot.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lide(fromRight)">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3" name="wind.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par>
                          <p:cTn id="18" fill="hold" nodeType="afterGroup">
                            <p:stCondLst>
                              <p:cond delay="500"/>
                            </p:stCondLst>
                            <p:childTnLst>
                              <p:par>
                                <p:cTn id="19" presetID="22" presetClass="entr" presetSubtype="8"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up)">
                                      <p:cBhvr>
                                        <p:cTn id="36" dur="500"/>
                                        <p:tgtEl>
                                          <p:spTgt spid="19"/>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childTnLst>
                          </p:cTn>
                        </p:par>
                        <p:par>
                          <p:cTn id="42" fill="hold" nodeType="afterGroup">
                            <p:stCondLst>
                              <p:cond delay="500"/>
                            </p:stCondLst>
                            <p:childTnLst>
                              <p:par>
                                <p:cTn id="43" presetID="22" presetClass="entr" presetSubtype="1"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animBg="1"/>
      <p:bldP spid="19" grpId="0" animBg="1"/>
      <p:bldP spid="18" grpId="0" animBg="1"/>
      <p:bldP spid="1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文本框 181249"/>
          <p:cNvSpPr txBox="1">
            <a:spLocks noChangeArrowheads="1"/>
          </p:cNvSpPr>
          <p:nvPr/>
        </p:nvSpPr>
        <p:spPr bwMode="auto">
          <a:xfrm>
            <a:off x="960173" y="1008028"/>
            <a:ext cx="9793764" cy="2560320"/>
          </a:xfrm>
          <a:prstGeom prst="rect">
            <a:avLst/>
          </a:prstGeom>
          <a:noFill/>
          <a:ln w="38100">
            <a:solidFill>
              <a:srgbClr val="FFCC99"/>
            </a:solidFill>
            <a:miter lim="800000"/>
          </a:ln>
        </p:spPr>
        <p:txBody>
          <a:bodyPr>
            <a:spAutoFit/>
          </a:bodyPr>
          <a:lstStyle/>
          <a:p>
            <a:pPr>
              <a:lnSpc>
                <a:spcPct val="150000"/>
              </a:lnSpc>
              <a:spcBef>
                <a:spcPct val="50000"/>
              </a:spcBef>
            </a:pPr>
            <a:r>
              <a:rPr lang="en-US" altLang="zh-CN" sz="3600">
                <a:latin typeface="Verdana" panose="020B0604030504040204" pitchFamily="34" charset="0"/>
                <a:ea typeface="楷体_GB2312" pitchFamily="49" charset="-122"/>
              </a:rPr>
              <a:t>     “鲁迅的语言，往往使人在寥寥数语中，体察到他的政治立场，他的深刻的对于社会的观察，他的热烈的对于民众的同情。”    ——瞿秋白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1250"/>
                                        </p:tgtEl>
                                        <p:attrNameLst>
                                          <p:attrName>style.visibility</p:attrName>
                                        </p:attrNameLst>
                                      </p:cBhvr>
                                      <p:to>
                                        <p:strVal val="visible"/>
                                      </p:to>
                                    </p:set>
                                    <p:animEffect transition="in" filter="dissolve">
                                      <p:cBhvr>
                                        <p:cTn id="7" dur="500"/>
                                        <p:tgtEl>
                                          <p:spTgt spid="181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标题 1"/>
          <p:cNvSpPr>
            <a:spLocks noGrp="1"/>
          </p:cNvSpPr>
          <p:nvPr>
            <p:ph type="title"/>
          </p:nvPr>
        </p:nvSpPr>
        <p:spPr/>
        <p:txBody>
          <a:bodyPr anchor="b">
            <a:normAutofit fontScale="90000"/>
          </a:bodyPr>
          <a:lstStyle/>
          <a:p>
            <a:r>
              <a:rPr lang="zh-CN" altLang="en-US" sz="5400" smtClean="0">
                <a:solidFill>
                  <a:srgbClr val="FF0000"/>
                </a:solidFill>
                <a:latin typeface="黑体" panose="02010609060101010101" pitchFamily="49" charset="-122"/>
                <a:ea typeface="黑体" panose="02010609060101010101" pitchFamily="49" charset="-122"/>
              </a:rPr>
              <a:t>课堂检测</a:t>
            </a:r>
          </a:p>
        </p:txBody>
      </p:sp>
      <p:sp>
        <p:nvSpPr>
          <p:cNvPr id="11266" name="内容占位符 2"/>
          <p:cNvSpPr>
            <a:spLocks noGrp="1"/>
          </p:cNvSpPr>
          <p:nvPr>
            <p:ph idx="1"/>
          </p:nvPr>
        </p:nvSpPr>
        <p:spPr/>
        <p:txBody>
          <a:bodyPr anchor="t"/>
          <a:lstStyle/>
          <a:p>
            <a:r>
              <a:rPr lang="zh-CN" altLang="zh-CN" smtClean="0"/>
              <a:t>鲁迅(1881-1936)，中国现代伟大的文学家、思想家、革命家，中国现代文学的奠基人。原名          ，字      ，浙江绍兴人。</a:t>
            </a:r>
          </a:p>
          <a:p>
            <a:r>
              <a:rPr lang="zh-CN" altLang="zh-CN" smtClean="0"/>
              <a:t>1918年5月，首次用“鲁迅”为笔名，发表中国现代文学史上第一篇白话小说                。</a:t>
            </a:r>
          </a:p>
          <a:p>
            <a:r>
              <a:rPr lang="zh-CN" altLang="zh-CN" smtClean="0"/>
              <a:t>1921年12月发表的中篇小说               ，是中国现代文学史上杰出的作品之一。</a:t>
            </a:r>
          </a:p>
        </p:txBody>
      </p:sp>
      <p:sp>
        <p:nvSpPr>
          <p:cNvPr id="5" name="TextBox 4"/>
          <p:cNvSpPr txBox="1"/>
          <p:nvPr/>
        </p:nvSpPr>
        <p:spPr>
          <a:xfrm>
            <a:off x="6294438" y="2401887"/>
            <a:ext cx="1905000" cy="518160"/>
          </a:xfrm>
          <a:prstGeom prst="rect">
            <a:avLst/>
          </a:prstGeom>
          <a:noFill/>
        </p:spPr>
        <p:txBody>
          <a:bodyPr wrap="square" rtlCol="0">
            <a:spAutoFit/>
          </a:bodyPr>
          <a:lstStyle/>
          <a:p>
            <a:r>
              <a:rPr lang="zh-CN" altLang="zh-CN" sz="2800" b="1" u="sng" smtClean="0">
                <a:solidFill>
                  <a:srgbClr val="FF0000"/>
                </a:solidFill>
              </a:rPr>
              <a:t>周树人</a:t>
            </a:r>
          </a:p>
        </p:txBody>
      </p:sp>
      <p:sp>
        <p:nvSpPr>
          <p:cNvPr id="6" name="TextBox 5"/>
          <p:cNvSpPr txBox="1"/>
          <p:nvPr/>
        </p:nvSpPr>
        <p:spPr>
          <a:xfrm>
            <a:off x="8275638" y="2401887"/>
            <a:ext cx="1905000" cy="518160"/>
          </a:xfrm>
          <a:prstGeom prst="rect">
            <a:avLst/>
          </a:prstGeom>
          <a:noFill/>
        </p:spPr>
        <p:txBody>
          <a:bodyPr wrap="square" rtlCol="0">
            <a:spAutoFit/>
          </a:bodyPr>
          <a:lstStyle/>
          <a:p>
            <a:r>
              <a:rPr lang="zh-CN" altLang="zh-CN" sz="2800" b="1" u="sng" smtClean="0">
                <a:solidFill>
                  <a:srgbClr val="FF0000"/>
                </a:solidFill>
              </a:rPr>
              <a:t>豫才</a:t>
            </a:r>
          </a:p>
        </p:txBody>
      </p:sp>
      <p:sp>
        <p:nvSpPr>
          <p:cNvPr id="7" name="TextBox 6"/>
          <p:cNvSpPr txBox="1"/>
          <p:nvPr/>
        </p:nvSpPr>
        <p:spPr>
          <a:xfrm>
            <a:off x="3094037" y="3849688"/>
            <a:ext cx="2286000" cy="944880"/>
          </a:xfrm>
          <a:prstGeom prst="rect">
            <a:avLst/>
          </a:prstGeom>
          <a:noFill/>
        </p:spPr>
        <p:txBody>
          <a:bodyPr wrap="square" rtlCol="0">
            <a:spAutoFit/>
          </a:bodyPr>
          <a:lstStyle/>
          <a:p>
            <a:r>
              <a:rPr lang="en-US" altLang="zh-CN" sz="2800" b="1" u="sng" smtClean="0">
                <a:solidFill>
                  <a:srgbClr val="FF0000"/>
                </a:solidFill>
              </a:rPr>
              <a:t>《狂人日记》</a:t>
            </a:r>
          </a:p>
        </p:txBody>
      </p:sp>
      <p:sp>
        <p:nvSpPr>
          <p:cNvPr id="8" name="TextBox 7"/>
          <p:cNvSpPr txBox="1"/>
          <p:nvPr/>
        </p:nvSpPr>
        <p:spPr>
          <a:xfrm>
            <a:off x="5456238" y="4459288"/>
            <a:ext cx="2286000" cy="518160"/>
          </a:xfrm>
          <a:prstGeom prst="rect">
            <a:avLst/>
          </a:prstGeom>
          <a:noFill/>
        </p:spPr>
        <p:txBody>
          <a:bodyPr wrap="square" rtlCol="0">
            <a:spAutoFit/>
          </a:bodyPr>
          <a:lstStyle/>
          <a:p>
            <a:r>
              <a:rPr lang="zh-CN" altLang="zh-CN" sz="2800" b="1" u="sng" smtClean="0">
                <a:solidFill>
                  <a:srgbClr val="FF0000"/>
                </a:solidFill>
              </a:rPr>
              <a:t>《阿Q正传》</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54273" name="矩形 219137"/>
          <p:cNvSpPr>
            <a:spLocks noChangeArrowheads="1" noChangeShapeType="1" noTextEdit="1"/>
          </p:cNvSpPr>
          <p:nvPr/>
        </p:nvSpPr>
        <p:spPr bwMode="auto">
          <a:xfrm>
            <a:off x="2496449" y="1656045"/>
            <a:ext cx="6145107" cy="1875051"/>
          </a:xfrm>
          <a:prstGeom prst="rect">
            <a:avLst/>
          </a:prstGeom>
        </p:spPr>
        <p:txBody>
          <a:bodyPr wrap="none" fromWordArt="1">
            <a:prstTxWarp prst="textSlantUp">
              <a:avLst>
                <a:gd name="adj" fmla="val 32056"/>
              </a:avLst>
            </a:prstTxWarp>
          </a:bodyPr>
          <a:lstStyle/>
          <a:p>
            <a:pPr algn="ctr"/>
            <a:r>
              <a:rPr lang="zh-CN" altLang="en-US" sz="4800" b="1" kern="1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楷体_GB2312"/>
              </a:rPr>
              <a:t>课后拓展</a:t>
            </a:r>
          </a:p>
        </p:txBody>
      </p:sp>
      <p:pic>
        <p:nvPicPr>
          <p:cNvPr id="54274" name="图片 219139"/>
          <p:cNvPicPr>
            <a:picLocks noChangeAspect="1" noChangeArrowheads="1"/>
          </p:cNvPicPr>
          <p:nvPr/>
        </p:nvPicPr>
        <p:blipFill>
          <a:blip r:embed="rId2"/>
          <a:stretch>
            <a:fillRect/>
          </a:stretch>
        </p:blipFill>
        <p:spPr bwMode="auto">
          <a:xfrm>
            <a:off x="0" y="5212642"/>
            <a:ext cx="11522075" cy="1267534"/>
          </a:xfrm>
          <a:prstGeom prst="rect">
            <a:avLst/>
          </a:prstGeom>
          <a:noFill/>
          <a:ln w="9525">
            <a:noFill/>
            <a:miter lim="800000"/>
          </a:ln>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218116" name="矩形 218115"/>
          <p:cNvSpPr>
            <a:spLocks noChangeArrowheads="1"/>
          </p:cNvSpPr>
          <p:nvPr/>
        </p:nvSpPr>
        <p:spPr bwMode="auto">
          <a:xfrm>
            <a:off x="1056190" y="2376065"/>
            <a:ext cx="9313677" cy="1066800"/>
          </a:xfrm>
          <a:prstGeom prst="rect">
            <a:avLst/>
          </a:prstGeom>
          <a:noFill/>
          <a:ln w="9525">
            <a:noFill/>
            <a:miter lim="800000"/>
          </a:ln>
        </p:spPr>
        <p:txBody>
          <a:bodyPr>
            <a:spAutoFit/>
          </a:bodyPr>
          <a:lstStyle/>
          <a:p>
            <a:r>
              <a:rPr lang="en-US" altLang="zh-CN" sz="3200" b="1"/>
              <a:t>1、只有敢于担当的人，才会被历史铭记。</a:t>
            </a:r>
          </a:p>
          <a:p>
            <a:r>
              <a:rPr lang="en-US" altLang="zh-CN" sz="3200" b="1"/>
              <a:t>　　</a:t>
            </a:r>
          </a:p>
        </p:txBody>
      </p:sp>
      <p:sp>
        <p:nvSpPr>
          <p:cNvPr id="55298" name="矩形 218116"/>
          <p:cNvSpPr>
            <a:spLocks noChangeArrowheads="1"/>
          </p:cNvSpPr>
          <p:nvPr/>
        </p:nvSpPr>
        <p:spPr bwMode="auto">
          <a:xfrm>
            <a:off x="1536277" y="648018"/>
            <a:ext cx="9313677" cy="1188720"/>
          </a:xfrm>
          <a:prstGeom prst="rect">
            <a:avLst/>
          </a:prstGeom>
          <a:noFill/>
          <a:ln w="9525">
            <a:noFill/>
            <a:miter lim="800000"/>
          </a:ln>
        </p:spPr>
        <p:txBody>
          <a:bodyPr>
            <a:spAutoFit/>
          </a:bodyPr>
          <a:lstStyle/>
          <a:p>
            <a:r>
              <a:rPr lang="zh-CN" altLang="en-US" sz="3600" b="1">
                <a:solidFill>
                  <a:srgbClr val="FF0000"/>
                </a:solidFill>
              </a:rPr>
              <a:t>读了本文后，你有那些感悟？</a:t>
            </a:r>
          </a:p>
          <a:p>
            <a:r>
              <a:rPr lang="zh-CN" altLang="en-US" sz="3600" b="1">
                <a:solidFill>
                  <a:srgbClr val="FF0000"/>
                </a:solidFill>
              </a:rPr>
              <a:t>　　</a:t>
            </a:r>
          </a:p>
        </p:txBody>
      </p:sp>
      <p:sp>
        <p:nvSpPr>
          <p:cNvPr id="218118" name="文本框 218117"/>
          <p:cNvSpPr txBox="1">
            <a:spLocks noChangeArrowheads="1"/>
          </p:cNvSpPr>
          <p:nvPr/>
        </p:nvSpPr>
        <p:spPr bwMode="auto">
          <a:xfrm>
            <a:off x="1228221" y="1554042"/>
            <a:ext cx="4450080" cy="518160"/>
          </a:xfrm>
          <a:prstGeom prst="rect">
            <a:avLst/>
          </a:prstGeom>
          <a:noFill/>
          <a:ln w="9525">
            <a:noFill/>
            <a:miter lim="800000"/>
          </a:ln>
        </p:spPr>
        <p:txBody>
          <a:bodyPr wrap="none">
            <a:spAutoFit/>
          </a:bodyPr>
          <a:lstStyle/>
          <a:p>
            <a:r>
              <a:rPr lang="zh-CN" altLang="en-US" sz="2800" b="1">
                <a:solidFill>
                  <a:srgbClr val="0000CC"/>
                </a:solidFill>
              </a:rPr>
              <a:t>提示：可纵向挖掘横向拓展</a:t>
            </a:r>
          </a:p>
        </p:txBody>
      </p:sp>
      <p:sp>
        <p:nvSpPr>
          <p:cNvPr id="218119" name="文本框 218118"/>
          <p:cNvSpPr txBox="1">
            <a:spLocks noChangeArrowheads="1"/>
          </p:cNvSpPr>
          <p:nvPr/>
        </p:nvSpPr>
        <p:spPr bwMode="auto">
          <a:xfrm>
            <a:off x="1152208" y="3384091"/>
            <a:ext cx="4702493" cy="1371600"/>
          </a:xfrm>
          <a:prstGeom prst="rect">
            <a:avLst/>
          </a:prstGeom>
          <a:noFill/>
          <a:ln w="9525">
            <a:noFill/>
            <a:miter lim="800000"/>
          </a:ln>
        </p:spPr>
        <p:txBody>
          <a:bodyPr wrap="none">
            <a:spAutoFit/>
          </a:bodyPr>
          <a:lstStyle/>
          <a:p>
            <a:r>
              <a:rPr lang="en-US" altLang="zh-CN" sz="2800" b="1"/>
              <a:t>2、与人们为敌，将遗臭万年</a:t>
            </a:r>
          </a:p>
          <a:p>
            <a:endParaRPr lang="en-US" altLang="zh-CN" sz="2800" b="1"/>
          </a:p>
          <a:p>
            <a:r>
              <a:rPr lang="en-US" altLang="zh-CN" sz="2800" b="1"/>
              <a:t>    </a:t>
            </a:r>
          </a:p>
        </p:txBody>
      </p:sp>
      <p:sp>
        <p:nvSpPr>
          <p:cNvPr id="218120" name="文本框 218119"/>
          <p:cNvSpPr txBox="1">
            <a:spLocks noChangeArrowheads="1"/>
          </p:cNvSpPr>
          <p:nvPr/>
        </p:nvSpPr>
        <p:spPr bwMode="auto">
          <a:xfrm>
            <a:off x="1228221" y="4279617"/>
            <a:ext cx="7104380" cy="822960"/>
          </a:xfrm>
          <a:prstGeom prst="rect">
            <a:avLst/>
          </a:prstGeom>
          <a:noFill/>
          <a:ln w="9525">
            <a:noFill/>
            <a:miter lim="800000"/>
          </a:ln>
        </p:spPr>
        <p:txBody>
          <a:bodyPr wrap="none">
            <a:spAutoFit/>
          </a:bodyPr>
          <a:lstStyle/>
          <a:p>
            <a:r>
              <a:rPr lang="en-US" altLang="zh-CN" sz="2400" b="1"/>
              <a:t>3、青年人要勇于追求理想，并愿意为之努力奋斗，</a:t>
            </a:r>
          </a:p>
          <a:p>
            <a:r>
              <a:rPr lang="en-US" altLang="zh-CN" sz="2400" b="1"/>
              <a:t>      尽管伤痕累累也在所不惜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8118"/>
                                        </p:tgtEl>
                                        <p:attrNameLst>
                                          <p:attrName>style.visibility</p:attrName>
                                        </p:attrNameLst>
                                      </p:cBhvr>
                                      <p:to>
                                        <p:strVal val="visible"/>
                                      </p:to>
                                    </p:set>
                                    <p:animEffect transition="in" filter="wheel(4)">
                                      <p:cBhvr>
                                        <p:cTn id="7" dur="2000"/>
                                        <p:tgtEl>
                                          <p:spTgt spid="2181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218116"/>
                                        </p:tgtEl>
                                        <p:attrNameLst>
                                          <p:attrName>style.visibility</p:attrName>
                                        </p:attrNameLst>
                                      </p:cBhvr>
                                      <p:to>
                                        <p:strVal val="visible"/>
                                      </p:to>
                                    </p:set>
                                    <p:animEffect transition="in" filter="barn(inHorizontal)">
                                      <p:cBhvr>
                                        <p:cTn id="12" dur="500"/>
                                        <p:tgtEl>
                                          <p:spTgt spid="2181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218119"/>
                                        </p:tgtEl>
                                        <p:attrNameLst>
                                          <p:attrName>style.visibility</p:attrName>
                                        </p:attrNameLst>
                                      </p:cBhvr>
                                      <p:to>
                                        <p:strVal val="visible"/>
                                      </p:to>
                                    </p:set>
                                    <p:anim calcmode="lin" valueType="num">
                                      <p:cBhvr>
                                        <p:cTn id="17" dur="500" fill="hold"/>
                                        <p:tgtEl>
                                          <p:spTgt spid="218119"/>
                                        </p:tgtEl>
                                        <p:attrNameLst>
                                          <p:attrName>ppt_w</p:attrName>
                                        </p:attrNameLst>
                                      </p:cBhvr>
                                      <p:tavLst>
                                        <p:tav tm="0">
                                          <p:val>
                                            <p:fltVal val="0"/>
                                          </p:val>
                                        </p:tav>
                                        <p:tav tm="100000">
                                          <p:val>
                                            <p:strVal val="#ppt_w"/>
                                          </p:val>
                                        </p:tav>
                                      </p:tavLst>
                                    </p:anim>
                                    <p:anim calcmode="lin" valueType="num">
                                      <p:cBhvr>
                                        <p:cTn id="18" dur="500" fill="hold"/>
                                        <p:tgtEl>
                                          <p:spTgt spid="218119"/>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3" presetClass="entr" presetSubtype="16" fill="hold" grpId="0" nodeType="clickEffect">
                                  <p:stCondLst>
                                    <p:cond delay="0"/>
                                  </p:stCondLst>
                                  <p:childTnLst>
                                    <p:set>
                                      <p:cBhvr>
                                        <p:cTn id="22" dur="1" fill="hold">
                                          <p:stCondLst>
                                            <p:cond delay="0"/>
                                          </p:stCondLst>
                                        </p:cTn>
                                        <p:tgtEl>
                                          <p:spTgt spid="218120"/>
                                        </p:tgtEl>
                                        <p:attrNameLst>
                                          <p:attrName>style.visibility</p:attrName>
                                        </p:attrNameLst>
                                      </p:cBhvr>
                                      <p:to>
                                        <p:strVal val="visible"/>
                                      </p:to>
                                    </p:set>
                                    <p:animEffect transition="in" filter="plus(in)">
                                      <p:cBhvr>
                                        <p:cTn id="23" dur="2000"/>
                                        <p:tgtEl>
                                          <p:spTgt spid="218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6" grpId="0"/>
      <p:bldP spid="218118" grpId="0"/>
      <p:bldP spid="218119" grpId="0"/>
      <p:bldP spid="2181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223233"/>
          <p:cNvSpPr>
            <a:spLocks noGrp="1" noChangeArrowheads="1"/>
          </p:cNvSpPr>
          <p:nvPr>
            <p:ph type="title"/>
          </p:nvPr>
        </p:nvSpPr>
        <p:spPr/>
        <p:txBody>
          <a:bodyPr/>
          <a:lstStyle/>
          <a:p>
            <a:r>
              <a:rPr lang="zh-CN" altLang="en-US" b="1" smtClean="0">
                <a:solidFill>
                  <a:srgbClr val="FF0000"/>
                </a:solidFill>
              </a:rPr>
              <a:t>湖南高考题</a:t>
            </a:r>
          </a:p>
        </p:txBody>
      </p:sp>
      <p:sp>
        <p:nvSpPr>
          <p:cNvPr id="56322" name="文本占位符 223234"/>
          <p:cNvSpPr>
            <a:spLocks noGrp="1" noChangeArrowheads="1"/>
          </p:cNvSpPr>
          <p:nvPr>
            <p:ph idx="1"/>
          </p:nvPr>
        </p:nvSpPr>
        <p:spPr/>
        <p:txBody>
          <a:bodyPr/>
          <a:lstStyle/>
          <a:p>
            <a:pPr>
              <a:buFont typeface="Arial" panose="020B0604020202020204" pitchFamily="34" charset="0"/>
              <a:buNone/>
            </a:pPr>
            <a:r>
              <a:rPr lang="en-US" altLang="zh-CN" smtClean="0"/>
              <a:t>           它被天边的彩云所吸引，奋力飞腾，寒冷、饥寒、风雨都无法阻止它，它毅然决然地向上飞，飞上高山之巅，它已经精疲力竭，伤痕累累。一个声音问：“值得吗？”天地苍茫、彩云缭绕，它内心充实而满足，喃喃答道：“我愿意。” </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标题 220161"/>
          <p:cNvSpPr>
            <a:spLocks noGrp="1" noChangeArrowheads="1"/>
          </p:cNvSpPr>
          <p:nvPr>
            <p:ph type="title"/>
          </p:nvPr>
        </p:nvSpPr>
        <p:spPr/>
        <p:txBody>
          <a:bodyPr>
            <a:normAutofit fontScale="90000"/>
          </a:bodyPr>
          <a:lstStyle/>
          <a:p>
            <a:r>
              <a:rPr lang="zh-CN" altLang="en-US" sz="4000" b="1" smtClean="0">
                <a:solidFill>
                  <a:srgbClr val="FF0000"/>
                </a:solidFill>
              </a:rPr>
              <a:t>勇于担当 </a:t>
            </a:r>
            <a:br>
              <a:rPr lang="zh-CN" altLang="en-US" sz="4000" b="1" smtClean="0">
                <a:solidFill>
                  <a:srgbClr val="FF0000"/>
                </a:solidFill>
              </a:rPr>
            </a:br>
            <a:endParaRPr lang="zh-CN" altLang="en-US" sz="4000" b="1" smtClean="0">
              <a:solidFill>
                <a:srgbClr val="FF0000"/>
              </a:solidFill>
            </a:endParaRPr>
          </a:p>
        </p:txBody>
      </p:sp>
      <p:sp>
        <p:nvSpPr>
          <p:cNvPr id="57346" name="文本占位符 220162"/>
          <p:cNvSpPr>
            <a:spLocks noGrp="1" noChangeArrowheads="1"/>
          </p:cNvSpPr>
          <p:nvPr>
            <p:ph idx="1"/>
          </p:nvPr>
        </p:nvSpPr>
        <p:spPr/>
        <p:txBody>
          <a:bodyPr/>
          <a:lstStyle/>
          <a:p>
            <a:pPr>
              <a:lnSpc>
                <a:spcPct val="90000"/>
              </a:lnSpc>
              <a:buFont typeface="Arial" panose="020B0604020202020204" pitchFamily="34" charset="0"/>
              <a:buNone/>
            </a:pPr>
            <a:r>
              <a:rPr lang="zh-CN" altLang="en-US" smtClean="0"/>
              <a:t>　　鲁迅先生说过：“自古以来就有拼命实干的人，有舍身求法的人，有为民请命的人，他们是中国的脊梁。”</a:t>
            </a:r>
          </a:p>
          <a:p>
            <a:pPr>
              <a:lnSpc>
                <a:spcPct val="90000"/>
              </a:lnSpc>
              <a:buFont typeface="Arial" panose="020B0604020202020204" pitchFamily="34" charset="0"/>
              <a:buNone/>
            </a:pPr>
            <a:r>
              <a:rPr lang="zh-CN" altLang="en-US" smtClean="0"/>
              <a:t>　　孙中山先生也曾说：“唯我辈既以担当中国改革发展为己任，虽石烂海枯，而此身尚存，此心不死。”</a:t>
            </a:r>
          </a:p>
          <a:p>
            <a:pPr>
              <a:lnSpc>
                <a:spcPct val="90000"/>
              </a:lnSpc>
              <a:buFont typeface="Arial" panose="020B0604020202020204" pitchFamily="34" charset="0"/>
              <a:buNone/>
            </a:pPr>
            <a:r>
              <a:rPr lang="zh-CN" altLang="en-US" smtClean="0"/>
              <a:t>　　先贤的教导犹在耳畔，我们要时刻牢记：一个人只有敢于担当，才能走向成功；只有敢于担当，才会被历史铭记。</a:t>
            </a:r>
          </a:p>
          <a:p>
            <a:pPr>
              <a:lnSpc>
                <a:spcPct val="90000"/>
              </a:lnSpc>
              <a:buFont typeface="Arial" panose="020B0604020202020204" pitchFamily="34" charset="0"/>
              <a:buNone/>
            </a:pPr>
            <a:r>
              <a:rPr lang="zh-CN" altLang="en-US" smtClean="0"/>
              <a:t>　　</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8369" name="文本占位符 222210"/>
          <p:cNvSpPr>
            <a:spLocks noGrp="1" noChangeArrowheads="1"/>
          </p:cNvSpPr>
          <p:nvPr>
            <p:ph idx="1"/>
          </p:nvPr>
        </p:nvSpPr>
        <p:spPr/>
        <p:txBody>
          <a:bodyPr>
            <a:normAutofit fontScale="92500" lnSpcReduction="20000"/>
          </a:bodyPr>
          <a:lstStyle/>
          <a:p>
            <a:pPr>
              <a:lnSpc>
                <a:spcPct val="90000"/>
              </a:lnSpc>
            </a:pPr>
            <a:r>
              <a:rPr lang="zh-CN" altLang="en-US" sz="2400" b="1" smtClean="0"/>
              <a:t>翻开历史画卷，那些可歌可泣的英雄人物，他们身上无不闪耀着“担当”的光彩。</a:t>
            </a:r>
          </a:p>
          <a:p>
            <a:pPr>
              <a:lnSpc>
                <a:spcPct val="90000"/>
              </a:lnSpc>
            </a:pPr>
            <a:r>
              <a:rPr lang="zh-CN" altLang="en-US" sz="2400" b="1" smtClean="0"/>
              <a:t>　　苏武敢于担当，才会不为匈奴的威逼利诱所动，成为后世楷模；林则徐敢于担当，才会有虎门销烟的壮举，成为民族英雄；詹天佑敢于担当，才能成功修筑京张铁路，让中国人扬眉吐气。正是这么多勇于承担历史重任巨人的存在，中华民族才不断发展，一步步走到今天，以高昂的姿态屹立于世界民族之林。</a:t>
            </a:r>
          </a:p>
          <a:p>
            <a:pPr>
              <a:lnSpc>
                <a:spcPct val="90000"/>
              </a:lnSpc>
            </a:pPr>
            <a:r>
              <a:rPr lang="zh-CN" altLang="en-US" sz="2400" b="1" smtClean="0"/>
              <a:t>　　可能你会说，敢于担当是那些名人伟人的事，与我们平民百姓没有关系。其实，每个人都身负担当之责，“担当”体现在生活的方方面面。</a:t>
            </a:r>
          </a:p>
          <a:p>
            <a:pPr>
              <a:lnSpc>
                <a:spcPct val="90000"/>
              </a:lnSpc>
            </a:pPr>
            <a:r>
              <a:rPr lang="zh-CN" altLang="en-US" sz="2400" b="1" smtClean="0"/>
              <a:t>　　敢于承认自己的错误并承担后果是担当。巴金老人晚年在《随想录》中忏悔了自己曾做过的错事、说过的假话。他敢于担当，为国家为人民树立了敢于说真话的榜样。他的担当，实现了他“化作泥土，留在人们温暖的脚印里”的愿望。人无完人，敢于揭自己的“疮疤”，才是明智的人，才是健康的人。</a:t>
            </a:r>
          </a:p>
          <a:p>
            <a:pPr>
              <a:lnSpc>
                <a:spcPct val="90000"/>
              </a:lnSpc>
            </a:pPr>
            <a:r>
              <a:rPr lang="zh-CN" altLang="en-US" sz="2400" b="1" smtClean="0"/>
              <a:t>　　</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9393" name="文本占位符 221186"/>
          <p:cNvSpPr>
            <a:spLocks noGrp="1" noChangeArrowheads="1"/>
          </p:cNvSpPr>
          <p:nvPr>
            <p:ph idx="1"/>
          </p:nvPr>
        </p:nvSpPr>
        <p:spPr/>
        <p:txBody>
          <a:bodyPr>
            <a:normAutofit lnSpcReduction="10000"/>
          </a:bodyPr>
          <a:lstStyle/>
          <a:p>
            <a:pPr>
              <a:lnSpc>
                <a:spcPct val="90000"/>
              </a:lnSpc>
            </a:pPr>
            <a:r>
              <a:rPr lang="zh-CN" altLang="en-US" sz="2400" b="1" smtClean="0"/>
              <a:t>做好自己的本职工作，不因个人利益或各种困难而轻言放弃是担当。一个平凡的公交车司机，驾驶途中遭遇“飞来”异物导致肝脏破裂，他强忍剧痛，缓缓停稳车，安全疏散乘客，挽救了24名乘客的生命，自己却因抢救无效而与世长辞。他就是杭州“最美司机”吴斌。在生死关头，他不顾个人的生命安危，勇于担当，尽职尽责，让我们永远记住了他。</a:t>
            </a:r>
          </a:p>
          <a:p>
            <a:pPr>
              <a:lnSpc>
                <a:spcPct val="90000"/>
              </a:lnSpc>
            </a:pPr>
            <a:r>
              <a:rPr lang="zh-CN" altLang="en-US" sz="2400" b="1" smtClean="0"/>
              <a:t>　　自觉承担社会责任是担当。在汶川、玉树发生地震时，人们众志成城，出名的抑或普通的，都在为社会尽一份力量。正是有了这些乐于担当的人，我们的社会才能和谐、稳定地发展。</a:t>
            </a:r>
          </a:p>
          <a:p>
            <a:pPr>
              <a:lnSpc>
                <a:spcPct val="90000"/>
              </a:lnSpc>
            </a:pPr>
            <a:r>
              <a:rPr lang="zh-CN" altLang="en-US" sz="2400" b="1" smtClean="0"/>
              <a:t>　　诸如此类的事情，难道说跟我们没有关系吗？</a:t>
            </a:r>
          </a:p>
          <a:p>
            <a:pPr>
              <a:lnSpc>
                <a:spcPct val="90000"/>
              </a:lnSpc>
            </a:pPr>
            <a:r>
              <a:rPr lang="zh-CN" altLang="en-US" sz="2400" b="1" smtClean="0"/>
              <a:t>　　个人的成长需要担当，社会的发展更离不开担当。敢于担当，人生才会多一份精彩；敢于担当，才能拥有事业的辉煌；敢于担当，才能勇做中国的脊梁！</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文本框 246785"/>
          <p:cNvSpPr txBox="1">
            <a:spLocks noChangeArrowheads="1"/>
          </p:cNvSpPr>
          <p:nvPr/>
        </p:nvSpPr>
        <p:spPr bwMode="auto">
          <a:xfrm>
            <a:off x="862156" y="994527"/>
            <a:ext cx="10071813" cy="4480560"/>
          </a:xfrm>
          <a:prstGeom prst="rect">
            <a:avLst/>
          </a:prstGeom>
          <a:noFill/>
          <a:ln w="9525">
            <a:noFill/>
            <a:miter lim="800000"/>
          </a:ln>
        </p:spPr>
        <p:txBody>
          <a:bodyPr>
            <a:spAutoFit/>
          </a:bodyPr>
          <a:lstStyle/>
          <a:p>
            <a:r>
              <a:rPr lang="zh-CN" altLang="en-US" sz="3600" b="1">
                <a:solidFill>
                  <a:srgbClr val="F53D19"/>
                </a:solidFill>
                <a:latin typeface="Arial" panose="020B0604020202020204" pitchFamily="34" charset="0"/>
                <a:ea typeface="黑体" panose="02010609060101010101" pitchFamily="49" charset="-122"/>
              </a:rPr>
              <a:t>小结：本文是一篇纪念性的文章。文中作者的立场、观点、态度是非常鲜明的。他愤怒地控诉了段政府虐杀爱国青年的罪行，同斥走狗文人下劣无耻的流言，无比沉痛地悼念刘和珍等遇害青年，奉献他的悲哀与尊敬。他一方面告诫爱国青年要注意斗争方式，另一方面颂扬“为了中国而死的中国的青年”的勇毅，激励人们“更愤然而前行”。</a:t>
            </a:r>
          </a:p>
        </p:txBody>
      </p:sp>
      <p:pic>
        <p:nvPicPr>
          <p:cNvPr id="60418" name="New picture"/>
          <p:cNvPicPr/>
          <p:nvPr/>
        </p:nvPicPr>
        <p:blipFill>
          <a:blip r:embed="rId2"/>
          <a:stretch>
            <a:fillRect/>
          </a:stretch>
        </p:blipFill>
        <p:spPr>
          <a:xfrm>
            <a:off x="12153900" y="12661900"/>
            <a:ext cx="355600" cy="266700"/>
          </a:xfrm>
          <a:prstGeom prst="cube">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5" name="对象 63489"/>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3" r:id="rId3" imgW="4552950" imgH="3419475" progId="PowerPoint.Slide.8">
                  <p:embed/>
                </p:oleObj>
              </mc:Choice>
              <mc:Fallback>
                <p:oleObj r:id="rId3" imgW="4552950" imgH="3419475" progId="PowerPoint.Slide.8">
                  <p:embed/>
                  <p:pic>
                    <p:nvPicPr>
                      <p:cNvPr id="0" name="OLE substitute image"/>
                      <p:cNvPicPr/>
                      <p:nvPr/>
                    </p:nvPicPr>
                    <p:blipFill>
                      <a:blip r:embed="rId4"/>
                      <a:stretch>
                        <a:fillRect/>
                      </a:stretch>
                    </p:blipFill>
                    <p:spPr>
                      <a:xfrm>
                        <a:off x="0" y="0"/>
                        <a:ext cx="11522075" cy="6480175"/>
                      </a:xfrm>
                      <a:prstGeom prst="rect">
                        <a:avLst/>
                      </a:prstGeom>
                      <a:noFill/>
                      <a:ln w="38100">
                        <a:noFill/>
                      </a:ln>
                    </p:spPr>
                  </p:pic>
                </p:oleObj>
              </mc:Fallback>
            </mc:AlternateContent>
          </a:graphicData>
        </a:graphic>
      </p:graphicFrame>
      <p:sp>
        <p:nvSpPr>
          <p:cNvPr id="6146" name="文本框 63492"/>
          <p:cNvSpPr txBox="1">
            <a:spLocks noChangeArrowheads="1"/>
          </p:cNvSpPr>
          <p:nvPr/>
        </p:nvSpPr>
        <p:spPr bwMode="auto">
          <a:xfrm>
            <a:off x="2112380" y="4104112"/>
            <a:ext cx="7489349" cy="457200"/>
          </a:xfrm>
          <a:prstGeom prst="rect">
            <a:avLst/>
          </a:prstGeom>
          <a:noFill/>
          <a:ln w="9525">
            <a:noFill/>
            <a:miter lim="800000"/>
          </a:ln>
        </p:spPr>
        <p:txBody>
          <a:bodyPr>
            <a:spAutoFit/>
          </a:bodyPr>
          <a:lstStyle/>
          <a:p>
            <a:pPr>
              <a:spcBef>
                <a:spcPct val="50000"/>
              </a:spcBef>
            </a:pPr>
            <a:endParaRPr lang="zh-CN" sz="2400">
              <a:latin typeface="Times New Roman" panose="02020603050405020304" pitchFamily="18" charset="0"/>
            </a:endParaRPr>
          </a:p>
        </p:txBody>
      </p:sp>
      <p:sp>
        <p:nvSpPr>
          <p:cNvPr id="63494" name="文本框 63493"/>
          <p:cNvSpPr txBox="1"/>
          <p:nvPr/>
        </p:nvSpPr>
        <p:spPr>
          <a:xfrm>
            <a:off x="288052" y="3240088"/>
            <a:ext cx="10979978" cy="2353056"/>
          </a:xfrm>
          <a:prstGeom prst="rect">
            <a:avLst/>
          </a:prstGeom>
          <a:noFill/>
          <a:ln w="38100" cap="flat" cmpd="sng">
            <a:solidFill>
              <a:schemeClr val="accent1"/>
            </a:solidFill>
            <a:prstDash val="solid"/>
            <a:miter/>
            <a:headEnd type="none" w="med" len="med"/>
            <a:tailEnd type="none" w="med" len="med"/>
          </a:ln>
        </p:spPr>
        <p:txBody>
          <a:bodyPr>
            <a:spAutoFit/>
          </a:bodyPr>
          <a:lstStyle/>
          <a:p>
            <a:pPr>
              <a:spcBef>
                <a:spcPct val="10000"/>
              </a:spcBef>
              <a:buClr>
                <a:schemeClr val="bg1"/>
              </a:buClr>
            </a:pPr>
            <a:r>
              <a:rPr lang="zh-CN" altLang="en-US" sz="2800" b="1" noProof="1">
                <a:solidFill>
                  <a:srgbClr val="000066"/>
                </a:solidFill>
                <a:effectLst>
                  <a:outerShdw blurRad="38100" dist="38100" dir="2700000">
                    <a:srgbClr val="C0C0C0"/>
                  </a:outerShdw>
                </a:effectLst>
                <a:latin typeface="仿宋_GB2312" pitchFamily="49" charset="-122"/>
                <a:ea typeface="仿宋_GB2312" pitchFamily="49" charset="-122"/>
              </a:rPr>
              <a:t>小说集：《呐喊》《彷徨》《故事新编》</a:t>
            </a:r>
          </a:p>
          <a:p>
            <a:pPr>
              <a:spcBef>
                <a:spcPct val="10000"/>
              </a:spcBef>
              <a:buClr>
                <a:schemeClr val="bg1"/>
              </a:buClr>
            </a:pPr>
            <a:r>
              <a:rPr lang="zh-CN" altLang="en-US" sz="2800" b="1" noProof="1">
                <a:solidFill>
                  <a:srgbClr val="000066"/>
                </a:solidFill>
                <a:effectLst>
                  <a:outerShdw blurRad="38100" dist="38100" dir="2700000">
                    <a:srgbClr val="C0C0C0"/>
                  </a:outerShdw>
                </a:effectLst>
                <a:latin typeface="仿宋_GB2312" pitchFamily="49" charset="-122"/>
                <a:ea typeface="仿宋_GB2312" pitchFamily="49" charset="-122"/>
              </a:rPr>
              <a:t>散文集：《朝花夕拾》</a:t>
            </a:r>
          </a:p>
          <a:p>
            <a:pPr>
              <a:spcBef>
                <a:spcPct val="10000"/>
              </a:spcBef>
              <a:buClr>
                <a:schemeClr val="bg1"/>
              </a:buClr>
            </a:pPr>
            <a:r>
              <a:rPr lang="zh-CN" altLang="en-US" sz="2800" b="1" noProof="1">
                <a:solidFill>
                  <a:srgbClr val="000066"/>
                </a:solidFill>
                <a:effectLst>
                  <a:outerShdw blurRad="38100" dist="38100" dir="2700000">
                    <a:srgbClr val="C0C0C0"/>
                  </a:outerShdw>
                </a:effectLst>
                <a:latin typeface="仿宋_GB2312" pitchFamily="49" charset="-122"/>
                <a:ea typeface="仿宋_GB2312" pitchFamily="49" charset="-122"/>
              </a:rPr>
              <a:t>散文诗集：《野草》</a:t>
            </a:r>
          </a:p>
          <a:p>
            <a:pPr>
              <a:spcBef>
                <a:spcPct val="10000"/>
              </a:spcBef>
              <a:buClr>
                <a:schemeClr val="bg1"/>
              </a:buClr>
            </a:pPr>
            <a:r>
              <a:rPr lang="zh-CN" altLang="en-US" sz="2800" b="1" noProof="1">
                <a:solidFill>
                  <a:srgbClr val="000066"/>
                </a:solidFill>
                <a:effectLst>
                  <a:outerShdw blurRad="38100" dist="38100" dir="2700000">
                    <a:srgbClr val="C0C0C0"/>
                  </a:outerShdw>
                </a:effectLst>
                <a:latin typeface="仿宋_GB2312" pitchFamily="49" charset="-122"/>
                <a:ea typeface="仿宋_GB2312" pitchFamily="49" charset="-122"/>
              </a:rPr>
              <a:t>杂文集:《且介亭杂文》《华盖集》《而已集》《南腔北调集》等共16本。</a:t>
            </a:r>
          </a:p>
        </p:txBody>
      </p:sp>
      <p:sp>
        <p:nvSpPr>
          <p:cNvPr id="63495" name="文本框 63494"/>
          <p:cNvSpPr txBox="1"/>
          <p:nvPr/>
        </p:nvSpPr>
        <p:spPr>
          <a:xfrm>
            <a:off x="0" y="5472148"/>
            <a:ext cx="11522075" cy="1066800"/>
          </a:xfrm>
          <a:prstGeom prst="rect">
            <a:avLst/>
          </a:prstGeom>
          <a:noFill/>
          <a:ln w="9525">
            <a:noFill/>
          </a:ln>
        </p:spPr>
        <p:txBody>
          <a:bodyPr>
            <a:spAutoFit/>
          </a:bodyPr>
          <a:lstStyle/>
          <a:p>
            <a:pPr>
              <a:spcBef>
                <a:spcPct val="50000"/>
              </a:spcBef>
              <a:buClr>
                <a:schemeClr val="bg1"/>
              </a:buClr>
            </a:pPr>
            <a:r>
              <a:rPr lang="en-US" altLang="zh-CN" sz="3200" b="1" noProof="1">
                <a:solidFill>
                  <a:srgbClr val="CC0000"/>
                </a:solidFill>
                <a:effectLst>
                  <a:outerShdw blurRad="38100" dist="38100" dir="2700000">
                    <a:srgbClr val="C0C0C0"/>
                  </a:outerShdw>
                </a:effectLst>
                <a:latin typeface="黑体" panose="02010609060101010101" pitchFamily="49" charset="-122"/>
                <a:ea typeface="黑体" panose="02010609060101010101" pitchFamily="49" charset="-122"/>
              </a:rPr>
              <a:t>●他的作品是一部记录着对黑暗的愤懑和对光明渴慕的民族启示录。 </a:t>
            </a:r>
          </a:p>
        </p:txBody>
      </p:sp>
      <p:sp>
        <p:nvSpPr>
          <p:cNvPr id="63496" name="文本框 63495"/>
          <p:cNvSpPr txBox="1"/>
          <p:nvPr/>
        </p:nvSpPr>
        <p:spPr>
          <a:xfrm>
            <a:off x="5472986" y="216006"/>
            <a:ext cx="6049089" cy="2651760"/>
          </a:xfrm>
          <a:prstGeom prst="rect">
            <a:avLst/>
          </a:prstGeom>
          <a:noFill/>
          <a:ln w="9525">
            <a:noFill/>
          </a:ln>
        </p:spPr>
        <p:txBody>
          <a:bodyPr>
            <a:spAutoFit/>
          </a:bodyPr>
          <a:lstStyle/>
          <a:p>
            <a:r>
              <a:rPr lang="zh-CN" altLang="en-US" sz="2800" b="1" noProof="1">
                <a:solidFill>
                  <a:srgbClr val="000000"/>
                </a:solidFill>
                <a:effectLst>
                  <a:outerShdw blurRad="38100" dist="38100" dir="2700000">
                    <a:srgbClr val="C0C0C0"/>
                  </a:outerShdw>
                </a:effectLst>
                <a:latin typeface="黑体" panose="02010609060101010101" pitchFamily="49" charset="-122"/>
                <a:ea typeface="黑体" panose="02010609060101010101" pitchFamily="49" charset="-122"/>
              </a:rPr>
              <a:t>鲁迅（1881-1936）中国现代伟大的文学家和新文学运动的奠基人。原名周树人，字豫才，浙江绍兴人。1918年5月，首次用“鲁迅”为笔名，发表中国现代文学史上第一篇白话小说《狂人日记》。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3496"/>
                                        </p:tgtEl>
                                        <p:attrNameLst>
                                          <p:attrName>style.visibility</p:attrName>
                                        </p:attrNameLst>
                                      </p:cBhvr>
                                      <p:to>
                                        <p:strVal val="visible"/>
                                      </p:to>
                                    </p:set>
                                    <p:anim by="(-#ppt_w*2)" calcmode="lin" valueType="num">
                                      <p:cBhvr rctx="PPT">
                                        <p:cTn id="7" dur="250" autoRev="1" fill="hold">
                                          <p:stCondLst>
                                            <p:cond delay="0"/>
                                          </p:stCondLst>
                                        </p:cTn>
                                        <p:tgtEl>
                                          <p:spTgt spid="63496"/>
                                        </p:tgtEl>
                                        <p:attrNameLst>
                                          <p:attrName>ppt_w</p:attrName>
                                        </p:attrNameLst>
                                      </p:cBhvr>
                                    </p:anim>
                                    <p:anim by="(#ppt_w*0.50)" calcmode="lin" valueType="num">
                                      <p:cBhvr>
                                        <p:cTn id="8" dur="250" decel="50000" autoRev="1" fill="hold">
                                          <p:stCondLst>
                                            <p:cond delay="0"/>
                                          </p:stCondLst>
                                        </p:cTn>
                                        <p:tgtEl>
                                          <p:spTgt spid="63496"/>
                                        </p:tgtEl>
                                        <p:attrNameLst>
                                          <p:attrName>ppt_x</p:attrName>
                                        </p:attrNameLst>
                                      </p:cBhvr>
                                    </p:anim>
                                    <p:anim from="(-#ppt_h/2)" to="(#ppt_y)" calcmode="lin" valueType="num">
                                      <p:cBhvr>
                                        <p:cTn id="9" dur="500" fill="hold">
                                          <p:stCondLst>
                                            <p:cond delay="0"/>
                                          </p:stCondLst>
                                        </p:cTn>
                                        <p:tgtEl>
                                          <p:spTgt spid="63496"/>
                                        </p:tgtEl>
                                        <p:attrNameLst>
                                          <p:attrName>ppt_y</p:attrName>
                                        </p:attrNameLst>
                                      </p:cBhvr>
                                    </p:anim>
                                    <p:animRot by="21600000">
                                      <p:cBhvr>
                                        <p:cTn id="10" dur="500" fill="hold">
                                          <p:stCondLst>
                                            <p:cond delay="0"/>
                                          </p:stCondLst>
                                        </p:cTn>
                                        <p:tgtEl>
                                          <p:spTgt spid="63496"/>
                                        </p:tgtEl>
                                        <p:attrNameLst>
                                          <p:attrName>r</p:attrName>
                                        </p:attrNameLst>
                                      </p:cBhvr>
                                    </p:animRo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63494"/>
                                        </p:tgtEl>
                                        <p:attrNameLst>
                                          <p:attrName>style.visibility</p:attrName>
                                        </p:attrNameLst>
                                      </p:cBhvr>
                                      <p:to>
                                        <p:strVal val="visible"/>
                                      </p:to>
                                    </p:set>
                                    <p:anim calcmode="lin" valueType="num">
                                      <p:cBhvr>
                                        <p:cTn id="15" dur="1000" fill="hold"/>
                                        <p:tgtEl>
                                          <p:spTgt spid="63494"/>
                                        </p:tgtEl>
                                        <p:attrNameLst>
                                          <p:attrName>ppt_w</p:attrName>
                                        </p:attrNameLst>
                                      </p:cBhvr>
                                      <p:tavLst>
                                        <p:tav tm="0">
                                          <p:val>
                                            <p:strVal val="#ppt_w*0.70"/>
                                          </p:val>
                                        </p:tav>
                                        <p:tav tm="100000">
                                          <p:val>
                                            <p:strVal val="#ppt_w"/>
                                          </p:val>
                                        </p:tav>
                                      </p:tavLst>
                                    </p:anim>
                                    <p:anim calcmode="lin" valueType="num">
                                      <p:cBhvr>
                                        <p:cTn id="16" dur="1000" fill="hold"/>
                                        <p:tgtEl>
                                          <p:spTgt spid="63494"/>
                                        </p:tgtEl>
                                        <p:attrNameLst>
                                          <p:attrName>ppt_h</p:attrName>
                                        </p:attrNameLst>
                                      </p:cBhvr>
                                      <p:tavLst>
                                        <p:tav tm="0">
                                          <p:val>
                                            <p:strVal val="#ppt_h"/>
                                          </p:val>
                                        </p:tav>
                                        <p:tav tm="100000">
                                          <p:val>
                                            <p:strVal val="#ppt_h"/>
                                          </p:val>
                                        </p:tav>
                                      </p:tavLst>
                                    </p:anim>
                                    <p:animEffect transition="in" filter="fade">
                                      <p:cBhvr>
                                        <p:cTn id="17" dur="1000"/>
                                        <p:tgtEl>
                                          <p:spTgt spid="63494"/>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63495"/>
                                        </p:tgtEl>
                                        <p:attrNameLst>
                                          <p:attrName>style.visibility</p:attrName>
                                        </p:attrNameLst>
                                      </p:cBhvr>
                                      <p:to>
                                        <p:strVal val="visible"/>
                                      </p:to>
                                    </p:set>
                                    <p:anim calcmode="discrete" valueType="clr">
                                      <p:cBhvr override="childStyle">
                                        <p:cTn id="22" dur="80"/>
                                        <p:tgtEl>
                                          <p:spTgt spid="63495"/>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63495"/>
                                        </p:tgtEl>
                                        <p:attrNameLst>
                                          <p:attrName>fillcolor</p:attrName>
                                        </p:attrNameLst>
                                      </p:cBhvr>
                                      <p:tavLst>
                                        <p:tav tm="0">
                                          <p:val>
                                            <p:clrVal>
                                              <a:schemeClr val="accent2"/>
                                            </p:clrVal>
                                          </p:val>
                                        </p:tav>
                                        <p:tav tm="50000">
                                          <p:val>
                                            <p:clrVal>
                                              <a:schemeClr val="hlink"/>
                                            </p:clrVal>
                                          </p:val>
                                        </p:tav>
                                      </p:tavLst>
                                    </p:anim>
                                    <p:set>
                                      <p:cBhvr>
                                        <p:cTn id="24" dur="80"/>
                                        <p:tgtEl>
                                          <p:spTgt spid="6349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4" grpId="0" animBg="1"/>
      <p:bldP spid="63495" grpId="0"/>
      <p:bldP spid="6349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3"/>
          <p:cNvPicPr>
            <a:picLocks noChangeAspect="1" noChangeArrowheads="1"/>
          </p:cNvPicPr>
          <p:nvPr/>
        </p:nvPicPr>
        <p:blipFill>
          <a:blip r:embed="rId2"/>
          <a:stretch>
            <a:fillRect/>
          </a:stretch>
        </p:blipFill>
        <p:spPr bwMode="auto">
          <a:xfrm>
            <a:off x="2304415" y="360010"/>
            <a:ext cx="8545539" cy="3456093"/>
          </a:xfrm>
          <a:prstGeom prst="rect">
            <a:avLst/>
          </a:prstGeom>
          <a:noFill/>
          <a:ln w="9525">
            <a:noFill/>
            <a:miter lim="800000"/>
          </a:ln>
        </p:spPr>
      </p:pic>
      <p:sp>
        <p:nvSpPr>
          <p:cNvPr id="130052" name="矩形 130051"/>
          <p:cNvSpPr/>
          <p:nvPr/>
        </p:nvSpPr>
        <p:spPr>
          <a:xfrm>
            <a:off x="0" y="4032109"/>
            <a:ext cx="11330040" cy="1737360"/>
          </a:xfrm>
          <a:prstGeom prst="rect">
            <a:avLst/>
          </a:prstGeom>
          <a:noFill/>
          <a:ln w="9525">
            <a:noFill/>
          </a:ln>
        </p:spPr>
        <p:txBody>
          <a:bodyPr>
            <a:spAutoFit/>
          </a:bodyPr>
          <a:lstStyle/>
          <a:p>
            <a:r>
              <a:rPr lang="zh-CN" altLang="en-US" b="1" noProof="1"/>
              <a:t>１９２６年３月，奉系军阀在日本帝国主义支持下进兵关内，冯玉祥率领的国民军同奉军作战。日本帝国主义公开援助奉军，派军舰驶入大沽口，炮击国民军。国民军开炮还击。日本帝国主义便向当时的北洋军阀段祺瑞执政府提出抗议，又联合英、法、意、荷、比、西等国驻北京公使，借口维护《辛丑条约》，提出种种无理条件，并且在天津附近集中各国军队，准备武力进攻。３月１８日，北京人民为了反对帝国主义侵犯我国主权，在天安门前集会抗议，会后到执政府前请愿。段祺瑞竟命令卫兵向请愿群众开枪，并用大刀铁棍追打砍杀，打死打伤２００余人，造成屠杀爱国人民的“三·一八”惨案。</a:t>
            </a:r>
          </a:p>
        </p:txBody>
      </p:sp>
      <p:sp>
        <p:nvSpPr>
          <p:cNvPr id="130053" name="文本框 130052"/>
          <p:cNvSpPr txBox="1"/>
          <p:nvPr/>
        </p:nvSpPr>
        <p:spPr>
          <a:xfrm>
            <a:off x="609682" y="360010"/>
            <a:ext cx="1280160" cy="3960107"/>
          </a:xfrm>
          <a:prstGeom prst="rect">
            <a:avLst/>
          </a:prstGeom>
          <a:noFill/>
          <a:ln w="9525">
            <a:noFill/>
          </a:ln>
        </p:spPr>
        <p:txBody>
          <a:bodyPr vert="eaVert">
            <a:spAutoFit/>
          </a:bodyPr>
          <a:lstStyle/>
          <a:p>
            <a:pPr>
              <a:spcBef>
                <a:spcPct val="50000"/>
              </a:spcBef>
              <a:buClr>
                <a:schemeClr val="bg1"/>
              </a:buClr>
            </a:pPr>
            <a:r>
              <a:rPr lang="zh-CN" altLang="en-US" sz="7200" b="1" noProof="1">
                <a:solidFill>
                  <a:srgbClr val="CC0000"/>
                </a:solidFill>
                <a:effectLst>
                  <a:outerShdw blurRad="38100" dist="38100" dir="2700000">
                    <a:srgbClr val="C0C0C0"/>
                  </a:outerShdw>
                </a:effectLst>
                <a:latin typeface="Arial" panose="020B0604020202020204" pitchFamily="34" charset="0"/>
                <a:ea typeface="黑体" panose="02010609060101010101" pitchFamily="49" charset="-122"/>
              </a:rPr>
              <a:t>特别的事</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矩形 226305"/>
          <p:cNvSpPr/>
          <p:nvPr/>
        </p:nvSpPr>
        <p:spPr>
          <a:xfrm>
            <a:off x="2676482" y="5622152"/>
            <a:ext cx="5161280" cy="518160"/>
          </a:xfrm>
          <a:prstGeom prst="rect">
            <a:avLst/>
          </a:prstGeom>
          <a:solidFill>
            <a:schemeClr val="tx1"/>
          </a:solidFill>
          <a:ln w="9525">
            <a:noFill/>
          </a:ln>
        </p:spPr>
        <p:txBody>
          <a:bodyPr wrap="none">
            <a:spAutoFit/>
          </a:bodyPr>
          <a:lstStyle/>
          <a:p>
            <a:r>
              <a:rPr lang="zh-CN" altLang="en-US" sz="2800" b="1" noProof="1">
                <a:solidFill>
                  <a:srgbClr val="FF0000"/>
                </a:solidFill>
                <a:effectLst>
                  <a:outerShdw blurRad="38100" dist="38100" dir="2700000">
                    <a:srgbClr val="000000"/>
                  </a:outerShdw>
                </a:effectLst>
                <a:latin typeface="Times New Roman" panose="02020603050405020304" pitchFamily="18" charset="0"/>
              </a:rPr>
              <a:t>学生结队前往段祺瑞执政府请愿</a:t>
            </a:r>
          </a:p>
        </p:txBody>
      </p:sp>
      <p:pic>
        <p:nvPicPr>
          <p:cNvPr id="8194" name="图片 226306"/>
          <p:cNvPicPr>
            <a:picLocks noChangeAspect="1" noChangeArrowheads="1"/>
          </p:cNvPicPr>
          <p:nvPr/>
        </p:nvPicPr>
        <p:blipFill>
          <a:blip r:embed="rId2"/>
          <a:stretch>
            <a:fillRect/>
          </a:stretch>
        </p:blipFill>
        <p:spPr bwMode="auto">
          <a:xfrm>
            <a:off x="318058" y="315009"/>
            <a:ext cx="10857955" cy="4968134"/>
          </a:xfrm>
          <a:prstGeom prst="rect">
            <a:avLst/>
          </a:prstGeom>
          <a:noFill/>
          <a:ln w="38100" cap="rnd">
            <a:solidFill>
              <a:schemeClr val="tx1"/>
            </a:solidFill>
            <a:prstDash val="sysDot"/>
            <a:miter lim="800000"/>
          </a:ln>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a="http://schemas.openxmlformats.org/drawingml/2006/main" name="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楷体"/>
        <a:cs typeface="Arial"/>
      </a:majorFont>
      <a:minorFont>
        <a:latin typeface="Verdana"/>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楷体"/>
        <a:cs typeface="Arial"/>
      </a:majorFont>
      <a:minorFont>
        <a:latin typeface="Verdana"/>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1_空白设计模板">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3152</Words>
  <Application>Microsoft Office PowerPoint</Application>
  <PresentationFormat>自定义</PresentationFormat>
  <Paragraphs>329</Paragraphs>
  <Slides>66</Slides>
  <Notes>2</Notes>
  <HiddenSlides>2</HiddenSlides>
  <MMClips>0</MMClips>
  <ScaleCrop>false</ScaleCrop>
  <HeadingPairs>
    <vt:vector size="6" baseType="variant">
      <vt:variant>
        <vt:lpstr>主题</vt:lpstr>
      </vt:variant>
      <vt:variant>
        <vt:i4>3</vt:i4>
      </vt:variant>
      <vt:variant>
        <vt:lpstr>嵌入 OLE 服务器</vt:lpstr>
      </vt:variant>
      <vt:variant>
        <vt:i4>2</vt:i4>
      </vt:variant>
      <vt:variant>
        <vt:lpstr>幻灯片标题</vt:lpstr>
      </vt:variant>
      <vt:variant>
        <vt:i4>66</vt:i4>
      </vt:variant>
    </vt:vector>
  </HeadingPairs>
  <TitlesOfParts>
    <vt:vector size="71" baseType="lpstr">
      <vt:lpstr>Profile</vt:lpstr>
      <vt:lpstr>1_Profile</vt:lpstr>
      <vt:lpstr>1_空白设计模板</vt:lpstr>
      <vt:lpstr>Microsoft PowerPoint 97-2003 幻灯片</vt:lpstr>
      <vt:lpstr>Microsoft Word 97 - 2003 文档</vt:lpstr>
      <vt:lpstr>第七课 记念刘和珍君</vt:lpstr>
      <vt:lpstr>教学目标</vt:lpstr>
      <vt:lpstr>预习反馈</vt:lpstr>
      <vt:lpstr>PowerPoint 演示文稿</vt:lpstr>
      <vt:lpstr>PowerPoint 演示文稿</vt:lpstr>
      <vt:lpstr>课堂检测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课堂小结</vt:lpstr>
      <vt:lpstr>PowerPoint 演示文稿</vt:lpstr>
      <vt:lpstr>第七课 记念刘和珍君 （第二课时）</vt:lpstr>
      <vt:lpstr>教学目标</vt:lpstr>
      <vt:lpstr>文本研读，理解关键语句的含义</vt:lpstr>
      <vt:lpstr>PowerPoint 演示文稿</vt:lpstr>
      <vt:lpstr>PowerPoint 演示文稿</vt:lpstr>
      <vt:lpstr>PowerPoint 演示文稿</vt:lpstr>
      <vt:lpstr>PowerPoint 演示文稿</vt:lpstr>
      <vt:lpstr>PowerPoint 演示文稿</vt:lpstr>
      <vt:lpstr>合作探究</vt:lpstr>
      <vt:lpstr> 课堂小结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湖南高考题</vt:lpstr>
      <vt:lpstr>勇于担当  </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第七课 记念刘和珍君</dc:title>
  <dc:creator>rbm.xkw.com</dc:creator>
  <cp:lastModifiedBy>hj</cp:lastModifiedBy>
  <cp:revision>4</cp:revision>
  <cp:lastPrinted>2021-09-13T10:21:03Z</cp:lastPrinted>
  <dcterms:created xsi:type="dcterms:W3CDTF">2021-09-13T10:21:03Z</dcterms:created>
  <dcterms:modified xsi:type="dcterms:W3CDTF">2021-09-20T05:26:31Z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