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82" r:id="rId3"/>
    <p:sldId id="256" r:id="rId4"/>
    <p:sldId id="283" r:id="rId5"/>
    <p:sldId id="284" r:id="rId6"/>
    <p:sldId id="262" r:id="rId7"/>
    <p:sldId id="269" r:id="rId8"/>
    <p:sldId id="396" r:id="rId9"/>
    <p:sldId id="397" r:id="rId10"/>
    <p:sldId id="271" r:id="rId11"/>
    <p:sldId id="400" r:id="rId12"/>
    <p:sldId id="392" r:id="rId13"/>
    <p:sldId id="393" r:id="rId14"/>
    <p:sldId id="394" r:id="rId15"/>
    <p:sldId id="398" r:id="rId16"/>
    <p:sldId id="395" r:id="rId17"/>
    <p:sldId id="399" r:id="rId18"/>
    <p:sldId id="272" r:id="rId19"/>
    <p:sldId id="273" r:id="rId20"/>
    <p:sldId id="806" r:id="rId21"/>
    <p:sldId id="274" r:id="rId22"/>
    <p:sldId id="275" r:id="rId23"/>
    <p:sldId id="807" r:id="rId24"/>
    <p:sldId id="798" r:id="rId25"/>
    <p:sldId id="799" r:id="rId26"/>
    <p:sldId id="800" r:id="rId27"/>
    <p:sldId id="801" r:id="rId28"/>
    <p:sldId id="802" r:id="rId29"/>
    <p:sldId id="803" r:id="rId30"/>
    <p:sldId id="804" r:id="rId31"/>
    <p:sldId id="805" r:id="rId32"/>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987" autoAdjust="0"/>
    <p:restoredTop sz="94660"/>
  </p:normalViewPr>
  <p:slideViewPr>
    <p:cSldViewPr snapToGrid="0">
      <p:cViewPr varScale="1">
        <p:scale>
          <a:sx n="50" d="100"/>
          <a:sy n="50" d="100"/>
        </p:scale>
        <p:origin x="54" y="88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1080F9-AD71-49F4-8AA0-C2B6144F4826}" type="datetimeFigureOut">
              <a:rPr lang="zh-CN" altLang="en-US" smtClean="0"/>
              <a:t>2022/1/27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239A88-3B8A-4427-A7E0-4171D30F7D88}" type="slidenum">
              <a:rPr lang="zh-CN" altLang="en-US" smtClean="0"/>
              <a:t>‹#›</a:t>
            </a:fld>
            <a:endParaRPr lang="zh-CN" altLang="en-US"/>
          </a:p>
        </p:txBody>
      </p:sp>
    </p:spTree>
    <p:extLst>
      <p:ext uri="{BB962C8B-B14F-4D97-AF65-F5344CB8AC3E}">
        <p14:creationId xmlns:p14="http://schemas.microsoft.com/office/powerpoint/2010/main" val="2688971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3.pn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5" name="图片 4">
            <a:extLst>
              <a:ext uri="{FF2B5EF4-FFF2-40B4-BE49-F238E27FC236}">
                <a16:creationId xmlns:a16="http://schemas.microsoft.com/office/drawing/2014/main" xmlns="" id="{BC3F48FD-FA20-403A-9F72-688DF6B67246}"/>
              </a:ext>
            </a:extLst>
          </p:cNvPr>
          <p:cNvPicPr>
            <a:picLocks noChangeAspect="1"/>
          </p:cNvPicPr>
          <p:nvPr userDrawn="1"/>
        </p:nvPicPr>
        <p:blipFill>
          <a:blip r:embed="rId1">
            <a:lum bright="70000" contrast="-70000"/>
          </a:blip>
          <a:stretch>
            <a:fillRect/>
          </a:stretch>
        </p:blipFill>
        <p:spPr>
          <a:xfrm>
            <a:off x="0" y="487946"/>
            <a:ext cx="12192000" cy="6502401"/>
          </a:xfrm>
          <a:prstGeom prst="rect">
            <a:avLst/>
          </a:prstGeom>
        </p:spPr>
      </p:pic>
      <p:sp>
        <p:nvSpPr>
          <p:cNvPr id="13" name="椭圆 12">
            <a:extLst>
              <a:ext uri="{FF2B5EF4-FFF2-40B4-BE49-F238E27FC236}">
                <a16:creationId xmlns:a16="http://schemas.microsoft.com/office/drawing/2014/main" xmlns="" id="{5E58576A-2056-4E85-9010-B78599075DE0}"/>
              </a:ext>
            </a:extLst>
          </p:cNvPr>
          <p:cNvSpPr/>
          <p:nvPr userDrawn="1"/>
        </p:nvSpPr>
        <p:spPr>
          <a:xfrm>
            <a:off x="11274045" y="6165850"/>
            <a:ext cx="1752979" cy="360740"/>
          </a:xfrm>
          <a:prstGeom prst="ellipse">
            <a:avLst/>
          </a:prstGeom>
          <a:solidFill>
            <a:schemeClr val="tx1">
              <a:lumMod val="50000"/>
              <a:lumOff val="50000"/>
              <a:alpha val="71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
            <a:extLst>
              <a:ext uri="{FF2B5EF4-FFF2-40B4-BE49-F238E27FC236}">
                <a16:creationId xmlns:a16="http://schemas.microsoft.com/office/drawing/2014/main" xmlns="" id="{C2AA6095-6206-4F46-92A1-9742BD600346}"/>
              </a:ext>
            </a:extLst>
          </p:cNvPr>
          <p:cNvSpPr/>
          <p:nvPr userDrawn="1"/>
        </p:nvSpPr>
        <p:spPr bwMode="auto">
          <a:xfrm>
            <a:off x="3176" y="6437946"/>
            <a:ext cx="12215640" cy="420056"/>
          </a:xfrm>
          <a:custGeom>
            <a:gdLst>
              <a:gd name="T0" fmla="*/ 0 w 23040"/>
              <a:gd name="T1" fmla="*/ 1536 h 4608"/>
              <a:gd name="T2" fmla="*/ 480 w 23040"/>
              <a:gd name="T3" fmla="*/ 1196 h 4608"/>
              <a:gd name="T4" fmla="*/ 2880 w 23040"/>
              <a:gd name="T5" fmla="*/ 172 h 4608"/>
              <a:gd name="T6" fmla="*/ 5760 w 23040"/>
              <a:gd name="T7" fmla="*/ 1621 h 4608"/>
              <a:gd name="T8" fmla="*/ 8640 w 23040"/>
              <a:gd name="T9" fmla="*/ 3157 h 4608"/>
              <a:gd name="T10" fmla="*/ 11520 w 23040"/>
              <a:gd name="T11" fmla="*/ 2048 h 4608"/>
              <a:gd name="T12" fmla="*/ 14400 w 23040"/>
              <a:gd name="T13" fmla="*/ 2816 h 4608"/>
              <a:gd name="T14" fmla="*/ 17280 w 23040"/>
              <a:gd name="T15" fmla="*/ 853 h 4608"/>
              <a:gd name="T16" fmla="*/ 20160 w 23040"/>
              <a:gd name="T17" fmla="*/ 1964 h 4608"/>
              <a:gd name="T18" fmla="*/ 22560 w 23040"/>
              <a:gd name="T19" fmla="*/ 512 h 4608"/>
              <a:gd name="T20" fmla="*/ 23040 w 23040"/>
              <a:gd name="T21" fmla="*/ 0 h 4608"/>
              <a:gd name="T22" fmla="*/ 23040 w 23040"/>
              <a:gd name="T23" fmla="*/ 4608 h 4608"/>
              <a:gd name="T24" fmla="*/ 22560 w 23040"/>
              <a:gd name="T25" fmla="*/ 4608 h 4608"/>
              <a:gd name="T26" fmla="*/ 20160 w 23040"/>
              <a:gd name="T27" fmla="*/ 4608 h 4608"/>
              <a:gd name="T28" fmla="*/ 17280 w 23040"/>
              <a:gd name="T29" fmla="*/ 4608 h 4608"/>
              <a:gd name="T30" fmla="*/ 14400 w 23040"/>
              <a:gd name="T31" fmla="*/ 4608 h 4608"/>
              <a:gd name="T32" fmla="*/ 11520 w 23040"/>
              <a:gd name="T33" fmla="*/ 4608 h 4608"/>
              <a:gd name="T34" fmla="*/ 8640 w 23040"/>
              <a:gd name="T35" fmla="*/ 4608 h 4608"/>
              <a:gd name="T36" fmla="*/ 5760 w 23040"/>
              <a:gd name="T37" fmla="*/ 4608 h 4608"/>
              <a:gd name="T38" fmla="*/ 2880 w 23040"/>
              <a:gd name="T39" fmla="*/ 4608 h 4608"/>
              <a:gd name="T40" fmla="*/ 480 w 23040"/>
              <a:gd name="T41" fmla="*/ 4608 h 4608"/>
              <a:gd name="T42" fmla="*/ 0 w 23040"/>
              <a:gd name="T43" fmla="*/ 4608 h 4608"/>
              <a:gd name="T44" fmla="*/ 0 w 23040"/>
              <a:gd name="T45" fmla="*/ 1536 h 4608"/>
              <a:gd name="connsiteX0" fmla="*/ 0 w 10000"/>
              <a:gd name="connsiteY0" fmla="*/ 1007 h 10000"/>
              <a:gd name="connsiteX1" fmla="*/ 298 w 10000"/>
              <a:gd name="connsiteY1" fmla="*/ 3007 h 10000"/>
              <a:gd name="connsiteX2" fmla="*/ 1095 w 10000"/>
              <a:gd name="connsiteY2" fmla="*/ 5132 h 10000"/>
              <a:gd name="connsiteX3" fmla="*/ 2461 w 10000"/>
              <a:gd name="connsiteY3" fmla="*/ 1480 h 10000"/>
              <a:gd name="connsiteX4" fmla="*/ 3720 w 10000"/>
              <a:gd name="connsiteY4" fmla="*/ 5815 h 10000"/>
              <a:gd name="connsiteX5" fmla="*/ 4989 w 10000"/>
              <a:gd name="connsiteY5" fmla="*/ 4184 h 10000"/>
              <a:gd name="connsiteX6" fmla="*/ 6236 w 10000"/>
              <a:gd name="connsiteY6" fmla="*/ 2940 h 10000"/>
              <a:gd name="connsiteX7" fmla="*/ 7675 w 10000"/>
              <a:gd name="connsiteY7" fmla="*/ 3538 h 10000"/>
              <a:gd name="connsiteX8" fmla="*/ 8798 w 10000"/>
              <a:gd name="connsiteY8" fmla="*/ 2742 h 10000"/>
              <a:gd name="connsiteX9" fmla="*/ 9863 w 10000"/>
              <a:gd name="connsiteY9" fmla="*/ 3194 h 10000"/>
              <a:gd name="connsiteX10" fmla="*/ 10000 w 10000"/>
              <a:gd name="connsiteY10" fmla="*/ 285 h 10000"/>
              <a:gd name="connsiteX11" fmla="*/ 9978 w 10000"/>
              <a:gd name="connsiteY11" fmla="*/ 10000 h 10000"/>
              <a:gd name="connsiteX12" fmla="*/ 9771 w 10000"/>
              <a:gd name="connsiteY12" fmla="*/ 10000 h 10000"/>
              <a:gd name="connsiteX13" fmla="*/ 8731 w 10000"/>
              <a:gd name="connsiteY13" fmla="*/ 10000 h 10000"/>
              <a:gd name="connsiteX14" fmla="*/ 7484 w 10000"/>
              <a:gd name="connsiteY14" fmla="*/ 10000 h 10000"/>
              <a:gd name="connsiteX15" fmla="*/ 6236 w 10000"/>
              <a:gd name="connsiteY15" fmla="*/ 10000 h 10000"/>
              <a:gd name="connsiteX16" fmla="*/ 4989 w 10000"/>
              <a:gd name="connsiteY16" fmla="*/ 10000 h 10000"/>
              <a:gd name="connsiteX17" fmla="*/ 3742 w 10000"/>
              <a:gd name="connsiteY17" fmla="*/ 10000 h 10000"/>
              <a:gd name="connsiteX18" fmla="*/ 2495 w 10000"/>
              <a:gd name="connsiteY18" fmla="*/ 10000 h 10000"/>
              <a:gd name="connsiteX19" fmla="*/ 1247 w 10000"/>
              <a:gd name="connsiteY19" fmla="*/ 10000 h 10000"/>
              <a:gd name="connsiteX20" fmla="*/ 208 w 10000"/>
              <a:gd name="connsiteY20" fmla="*/ 10000 h 10000"/>
              <a:gd name="connsiteX21" fmla="*/ 0 w 10000"/>
              <a:gd name="connsiteY21" fmla="*/ 10000 h 10000"/>
              <a:gd name="connsiteX22" fmla="*/ 0 w 10000"/>
              <a:gd name="connsiteY22" fmla="*/ 1007 h 10000"/>
              <a:gd name="connsiteX0-1" fmla="*/ 0 w 10000"/>
              <a:gd name="connsiteY0-2" fmla="*/ 3075 h 10000"/>
              <a:gd name="connsiteX1-3" fmla="*/ 208 w 10000"/>
              <a:gd name="connsiteY1-4" fmla="*/ 2308 h 10000"/>
              <a:gd name="connsiteX2-5" fmla="*/ 1250 w 10000"/>
              <a:gd name="connsiteY2-6" fmla="*/ 0 h 10000"/>
              <a:gd name="connsiteX3-7" fmla="*/ 2500 w 10000"/>
              <a:gd name="connsiteY3-8" fmla="*/ 3267 h 10000"/>
              <a:gd name="connsiteX4-9" fmla="*/ 3750 w 10000"/>
              <a:gd name="connsiteY4-10" fmla="*/ 6729 h 10000"/>
              <a:gd name="connsiteX5-11" fmla="*/ 5000 w 10000"/>
              <a:gd name="connsiteY5-12" fmla="*/ 4229 h 10000"/>
              <a:gd name="connsiteX6-13" fmla="*/ 6250 w 10000"/>
              <a:gd name="connsiteY6-14" fmla="*/ 5960 h 10000"/>
              <a:gd name="connsiteX7-15" fmla="*/ 7500 w 10000"/>
              <a:gd name="connsiteY7-16" fmla="*/ 1535 h 10000"/>
              <a:gd name="connsiteX8-17" fmla="*/ 8750 w 10000"/>
              <a:gd name="connsiteY8-18" fmla="*/ 4040 h 10000"/>
              <a:gd name="connsiteX9-19" fmla="*/ 9863 w 10000"/>
              <a:gd name="connsiteY9-20" fmla="*/ 3303 h 10000"/>
              <a:gd name="connsiteX10-21" fmla="*/ 10000 w 10000"/>
              <a:gd name="connsiteY10-22" fmla="*/ 2258 h 10000"/>
              <a:gd name="connsiteX11-23" fmla="*/ 10000 w 10000"/>
              <a:gd name="connsiteY11-24" fmla="*/ 10000 h 10000"/>
              <a:gd name="connsiteX12-25" fmla="*/ 9792 w 10000"/>
              <a:gd name="connsiteY12-26" fmla="*/ 10000 h 10000"/>
              <a:gd name="connsiteX13-27" fmla="*/ 8750 w 10000"/>
              <a:gd name="connsiteY13-28" fmla="*/ 10000 h 10000"/>
              <a:gd name="connsiteX14-29" fmla="*/ 7500 w 10000"/>
              <a:gd name="connsiteY14-30" fmla="*/ 10000 h 10000"/>
              <a:gd name="connsiteX15-31" fmla="*/ 6250 w 10000"/>
              <a:gd name="connsiteY15-32" fmla="*/ 10000 h 10000"/>
              <a:gd name="connsiteX16-33" fmla="*/ 5000 w 10000"/>
              <a:gd name="connsiteY16-34" fmla="*/ 10000 h 10000"/>
              <a:gd name="connsiteX17-35" fmla="*/ 3750 w 10000"/>
              <a:gd name="connsiteY17-36" fmla="*/ 10000 h 10000"/>
              <a:gd name="connsiteX18-37" fmla="*/ 2500 w 10000"/>
              <a:gd name="connsiteY18-38" fmla="*/ 10000 h 10000"/>
              <a:gd name="connsiteX19-39" fmla="*/ 1250 w 10000"/>
              <a:gd name="connsiteY19-40" fmla="*/ 10000 h 10000"/>
              <a:gd name="connsiteX20-41" fmla="*/ 208 w 10000"/>
              <a:gd name="connsiteY20-42" fmla="*/ 10000 h 10000"/>
              <a:gd name="connsiteX21-43" fmla="*/ 0 w 10000"/>
              <a:gd name="connsiteY21-44" fmla="*/ 10000 h 10000"/>
              <a:gd name="connsiteX22-45" fmla="*/ 0 w 10000"/>
              <a:gd name="connsiteY22-46" fmla="*/ 3075 h 10000"/>
              <a:gd name="connsiteX0-47" fmla="*/ 0 w 10000"/>
              <a:gd name="connsiteY0-48" fmla="*/ 3075 h 10000"/>
              <a:gd name="connsiteX1-49" fmla="*/ 208 w 10000"/>
              <a:gd name="connsiteY1-50" fmla="*/ 2308 h 10000"/>
              <a:gd name="connsiteX2-51" fmla="*/ 1250 w 10000"/>
              <a:gd name="connsiteY2-52" fmla="*/ 0 h 10000"/>
              <a:gd name="connsiteX3-53" fmla="*/ 2500 w 10000"/>
              <a:gd name="connsiteY3-54" fmla="*/ 3267 h 10000"/>
              <a:gd name="connsiteX4-55" fmla="*/ 3750 w 10000"/>
              <a:gd name="connsiteY4-56" fmla="*/ 6729 h 10000"/>
              <a:gd name="connsiteX5-57" fmla="*/ 5000 w 10000"/>
              <a:gd name="connsiteY5-58" fmla="*/ 4229 h 10000"/>
              <a:gd name="connsiteX6-59" fmla="*/ 6250 w 10000"/>
              <a:gd name="connsiteY6-60" fmla="*/ 5960 h 10000"/>
              <a:gd name="connsiteX7-61" fmla="*/ 7500 w 10000"/>
              <a:gd name="connsiteY7-62" fmla="*/ 1535 h 10000"/>
              <a:gd name="connsiteX8-63" fmla="*/ 8750 w 10000"/>
              <a:gd name="connsiteY8-64" fmla="*/ 4040 h 10000"/>
              <a:gd name="connsiteX9-65" fmla="*/ 9863 w 10000"/>
              <a:gd name="connsiteY9-66" fmla="*/ 3303 h 10000"/>
              <a:gd name="connsiteX10-67" fmla="*/ 10000 w 10000"/>
              <a:gd name="connsiteY10-68" fmla="*/ 2258 h 10000"/>
              <a:gd name="connsiteX11-69" fmla="*/ 10000 w 10000"/>
              <a:gd name="connsiteY11-70" fmla="*/ 10000 h 10000"/>
              <a:gd name="connsiteX12-71" fmla="*/ 9792 w 10000"/>
              <a:gd name="connsiteY12-72" fmla="*/ 10000 h 10000"/>
              <a:gd name="connsiteX13-73" fmla="*/ 8750 w 10000"/>
              <a:gd name="connsiteY13-74" fmla="*/ 10000 h 10000"/>
              <a:gd name="connsiteX14-75" fmla="*/ 7500 w 10000"/>
              <a:gd name="connsiteY14-76" fmla="*/ 10000 h 10000"/>
              <a:gd name="connsiteX15-77" fmla="*/ 6250 w 10000"/>
              <a:gd name="connsiteY15-78" fmla="*/ 10000 h 10000"/>
              <a:gd name="connsiteX16-79" fmla="*/ 5000 w 10000"/>
              <a:gd name="connsiteY16-80" fmla="*/ 10000 h 10000"/>
              <a:gd name="connsiteX17-81" fmla="*/ 3750 w 10000"/>
              <a:gd name="connsiteY17-82" fmla="*/ 10000 h 10000"/>
              <a:gd name="connsiteX18-83" fmla="*/ 2500 w 10000"/>
              <a:gd name="connsiteY18-84" fmla="*/ 10000 h 10000"/>
              <a:gd name="connsiteX19-85" fmla="*/ 1250 w 10000"/>
              <a:gd name="connsiteY19-86" fmla="*/ 10000 h 10000"/>
              <a:gd name="connsiteX20-87" fmla="*/ 208 w 10000"/>
              <a:gd name="connsiteY20-88" fmla="*/ 10000 h 10000"/>
              <a:gd name="connsiteX21-89" fmla="*/ 0 w 10000"/>
              <a:gd name="connsiteY21-90" fmla="*/ 10000 h 10000"/>
              <a:gd name="connsiteX22-91" fmla="*/ 0 w 10000"/>
              <a:gd name="connsiteY22-92" fmla="*/ 3075 h 10000"/>
              <a:gd name="connsiteX0-93" fmla="*/ 0 w 10000"/>
              <a:gd name="connsiteY0-94" fmla="*/ 3075 h 10000"/>
              <a:gd name="connsiteX1-95" fmla="*/ 208 w 10000"/>
              <a:gd name="connsiteY1-96" fmla="*/ 2308 h 10000"/>
              <a:gd name="connsiteX2-97" fmla="*/ 1250 w 10000"/>
              <a:gd name="connsiteY2-98" fmla="*/ 0 h 10000"/>
              <a:gd name="connsiteX3-99" fmla="*/ 2500 w 10000"/>
              <a:gd name="connsiteY3-100" fmla="*/ 3267 h 10000"/>
              <a:gd name="connsiteX4-101" fmla="*/ 3750 w 10000"/>
              <a:gd name="connsiteY4-102" fmla="*/ 6729 h 10000"/>
              <a:gd name="connsiteX5-103" fmla="*/ 5000 w 10000"/>
              <a:gd name="connsiteY5-104" fmla="*/ 4229 h 10000"/>
              <a:gd name="connsiteX6-105" fmla="*/ 6250 w 10000"/>
              <a:gd name="connsiteY6-106" fmla="*/ 5960 h 10000"/>
              <a:gd name="connsiteX7-107" fmla="*/ 7500 w 10000"/>
              <a:gd name="connsiteY7-108" fmla="*/ 1535 h 10000"/>
              <a:gd name="connsiteX8-109" fmla="*/ 8750 w 10000"/>
              <a:gd name="connsiteY8-110" fmla="*/ 4040 h 10000"/>
              <a:gd name="connsiteX9-111" fmla="*/ 9863 w 10000"/>
              <a:gd name="connsiteY9-112" fmla="*/ 3303 h 10000"/>
              <a:gd name="connsiteX10-113" fmla="*/ 10000 w 10000"/>
              <a:gd name="connsiteY10-114" fmla="*/ 2258 h 10000"/>
              <a:gd name="connsiteX11-115" fmla="*/ 10000 w 10000"/>
              <a:gd name="connsiteY11-116" fmla="*/ 10000 h 10000"/>
              <a:gd name="connsiteX12-117" fmla="*/ 9792 w 10000"/>
              <a:gd name="connsiteY12-118" fmla="*/ 10000 h 10000"/>
              <a:gd name="connsiteX13-119" fmla="*/ 8750 w 10000"/>
              <a:gd name="connsiteY13-120" fmla="*/ 10000 h 10000"/>
              <a:gd name="connsiteX14-121" fmla="*/ 7500 w 10000"/>
              <a:gd name="connsiteY14-122" fmla="*/ 10000 h 10000"/>
              <a:gd name="connsiteX15-123" fmla="*/ 6250 w 10000"/>
              <a:gd name="connsiteY15-124" fmla="*/ 10000 h 10000"/>
              <a:gd name="connsiteX16-125" fmla="*/ 5000 w 10000"/>
              <a:gd name="connsiteY16-126" fmla="*/ 10000 h 10000"/>
              <a:gd name="connsiteX17-127" fmla="*/ 3750 w 10000"/>
              <a:gd name="connsiteY17-128" fmla="*/ 10000 h 10000"/>
              <a:gd name="connsiteX18-129" fmla="*/ 2500 w 10000"/>
              <a:gd name="connsiteY18-130" fmla="*/ 10000 h 10000"/>
              <a:gd name="connsiteX19-131" fmla="*/ 1250 w 10000"/>
              <a:gd name="connsiteY19-132" fmla="*/ 10000 h 10000"/>
              <a:gd name="connsiteX20-133" fmla="*/ 208 w 10000"/>
              <a:gd name="connsiteY20-134" fmla="*/ 10000 h 10000"/>
              <a:gd name="connsiteX21-135" fmla="*/ 0 w 10000"/>
              <a:gd name="connsiteY21-136" fmla="*/ 10000 h 10000"/>
              <a:gd name="connsiteX22-137" fmla="*/ 0 w 10000"/>
              <a:gd name="connsiteY22-138" fmla="*/ 3075 h 10000"/>
              <a:gd name="connsiteX0-139" fmla="*/ 0 w 10000"/>
              <a:gd name="connsiteY0-140" fmla="*/ 3075 h 10000"/>
              <a:gd name="connsiteX1-141" fmla="*/ 208 w 10000"/>
              <a:gd name="connsiteY1-142" fmla="*/ 2308 h 10000"/>
              <a:gd name="connsiteX2-143" fmla="*/ 1250 w 10000"/>
              <a:gd name="connsiteY2-144" fmla="*/ 0 h 10000"/>
              <a:gd name="connsiteX3-145" fmla="*/ 2500 w 10000"/>
              <a:gd name="connsiteY3-146" fmla="*/ 3267 h 10000"/>
              <a:gd name="connsiteX4-147" fmla="*/ 3750 w 10000"/>
              <a:gd name="connsiteY4-148" fmla="*/ 6729 h 10000"/>
              <a:gd name="connsiteX5-149" fmla="*/ 5000 w 10000"/>
              <a:gd name="connsiteY5-150" fmla="*/ 4229 h 10000"/>
              <a:gd name="connsiteX6-151" fmla="*/ 6250 w 10000"/>
              <a:gd name="connsiteY6-152" fmla="*/ 5960 h 10000"/>
              <a:gd name="connsiteX7-153" fmla="*/ 7734 w 10000"/>
              <a:gd name="connsiteY7-154" fmla="*/ 7304 h 10000"/>
              <a:gd name="connsiteX8-155" fmla="*/ 8750 w 10000"/>
              <a:gd name="connsiteY8-156" fmla="*/ 4040 h 10000"/>
              <a:gd name="connsiteX9-157" fmla="*/ 9863 w 10000"/>
              <a:gd name="connsiteY9-158" fmla="*/ 3303 h 10000"/>
              <a:gd name="connsiteX10-159" fmla="*/ 10000 w 10000"/>
              <a:gd name="connsiteY10-160" fmla="*/ 2258 h 10000"/>
              <a:gd name="connsiteX11-161" fmla="*/ 10000 w 10000"/>
              <a:gd name="connsiteY11-162" fmla="*/ 10000 h 10000"/>
              <a:gd name="connsiteX12-163" fmla="*/ 9792 w 10000"/>
              <a:gd name="connsiteY12-164" fmla="*/ 10000 h 10000"/>
              <a:gd name="connsiteX13-165" fmla="*/ 8750 w 10000"/>
              <a:gd name="connsiteY13-166" fmla="*/ 10000 h 10000"/>
              <a:gd name="connsiteX14-167" fmla="*/ 7500 w 10000"/>
              <a:gd name="connsiteY14-168" fmla="*/ 10000 h 10000"/>
              <a:gd name="connsiteX15-169" fmla="*/ 6250 w 10000"/>
              <a:gd name="connsiteY15-170" fmla="*/ 10000 h 10000"/>
              <a:gd name="connsiteX16-171" fmla="*/ 5000 w 10000"/>
              <a:gd name="connsiteY16-172" fmla="*/ 10000 h 10000"/>
              <a:gd name="connsiteX17-173" fmla="*/ 3750 w 10000"/>
              <a:gd name="connsiteY17-174" fmla="*/ 10000 h 10000"/>
              <a:gd name="connsiteX18-175" fmla="*/ 2500 w 10000"/>
              <a:gd name="connsiteY18-176" fmla="*/ 10000 h 10000"/>
              <a:gd name="connsiteX19-177" fmla="*/ 1250 w 10000"/>
              <a:gd name="connsiteY19-178" fmla="*/ 10000 h 10000"/>
              <a:gd name="connsiteX20-179" fmla="*/ 208 w 10000"/>
              <a:gd name="connsiteY20-180" fmla="*/ 10000 h 10000"/>
              <a:gd name="connsiteX21-181" fmla="*/ 0 w 10000"/>
              <a:gd name="connsiteY21-182" fmla="*/ 10000 h 10000"/>
              <a:gd name="connsiteX22-183" fmla="*/ 0 w 10000"/>
              <a:gd name="connsiteY22-184" fmla="*/ 3075 h 10000"/>
              <a:gd name="connsiteX0-185" fmla="*/ 0 w 10000"/>
              <a:gd name="connsiteY0-186" fmla="*/ 3075 h 10000"/>
              <a:gd name="connsiteX1-187" fmla="*/ 208 w 10000"/>
              <a:gd name="connsiteY1-188" fmla="*/ 2308 h 10000"/>
              <a:gd name="connsiteX2-189" fmla="*/ 1250 w 10000"/>
              <a:gd name="connsiteY2-190" fmla="*/ 0 h 10000"/>
              <a:gd name="connsiteX3-191" fmla="*/ 2500 w 10000"/>
              <a:gd name="connsiteY3-192" fmla="*/ 3267 h 10000"/>
              <a:gd name="connsiteX4-193" fmla="*/ 3750 w 10000"/>
              <a:gd name="connsiteY4-194" fmla="*/ 6729 h 10000"/>
              <a:gd name="connsiteX5-195" fmla="*/ 5000 w 10000"/>
              <a:gd name="connsiteY5-196" fmla="*/ 4229 h 10000"/>
              <a:gd name="connsiteX6-197" fmla="*/ 6250 w 10000"/>
              <a:gd name="connsiteY6-198" fmla="*/ 5960 h 10000"/>
              <a:gd name="connsiteX7-199" fmla="*/ 7734 w 10000"/>
              <a:gd name="connsiteY7-200" fmla="*/ 7304 h 10000"/>
              <a:gd name="connsiteX8-201" fmla="*/ 8750 w 10000"/>
              <a:gd name="connsiteY8-202" fmla="*/ 4040 h 10000"/>
              <a:gd name="connsiteX9-203" fmla="*/ 9863 w 10000"/>
              <a:gd name="connsiteY9-204" fmla="*/ 3303 h 10000"/>
              <a:gd name="connsiteX10-205" fmla="*/ 10000 w 10000"/>
              <a:gd name="connsiteY10-206" fmla="*/ 2258 h 10000"/>
              <a:gd name="connsiteX11-207" fmla="*/ 10000 w 10000"/>
              <a:gd name="connsiteY11-208" fmla="*/ 10000 h 10000"/>
              <a:gd name="connsiteX12-209" fmla="*/ 9792 w 10000"/>
              <a:gd name="connsiteY12-210" fmla="*/ 10000 h 10000"/>
              <a:gd name="connsiteX13-211" fmla="*/ 8750 w 10000"/>
              <a:gd name="connsiteY13-212" fmla="*/ 10000 h 10000"/>
              <a:gd name="connsiteX14-213" fmla="*/ 7500 w 10000"/>
              <a:gd name="connsiteY14-214" fmla="*/ 10000 h 10000"/>
              <a:gd name="connsiteX15-215" fmla="*/ 6250 w 10000"/>
              <a:gd name="connsiteY15-216" fmla="*/ 10000 h 10000"/>
              <a:gd name="connsiteX16-217" fmla="*/ 5000 w 10000"/>
              <a:gd name="connsiteY16-218" fmla="*/ 10000 h 10000"/>
              <a:gd name="connsiteX17-219" fmla="*/ 3750 w 10000"/>
              <a:gd name="connsiteY17-220" fmla="*/ 10000 h 10000"/>
              <a:gd name="connsiteX18-221" fmla="*/ 2500 w 10000"/>
              <a:gd name="connsiteY18-222" fmla="*/ 10000 h 10000"/>
              <a:gd name="connsiteX19-223" fmla="*/ 1250 w 10000"/>
              <a:gd name="connsiteY19-224" fmla="*/ 10000 h 10000"/>
              <a:gd name="connsiteX20-225" fmla="*/ 208 w 10000"/>
              <a:gd name="connsiteY20-226" fmla="*/ 10000 h 10000"/>
              <a:gd name="connsiteX21-227" fmla="*/ 0 w 10000"/>
              <a:gd name="connsiteY21-228" fmla="*/ 10000 h 10000"/>
              <a:gd name="connsiteX22-229" fmla="*/ 0 w 10000"/>
              <a:gd name="connsiteY22-230" fmla="*/ 3075 h 10000"/>
              <a:gd name="connsiteX0-231" fmla="*/ 0 w 10000"/>
              <a:gd name="connsiteY0-232" fmla="*/ 3075 h 10000"/>
              <a:gd name="connsiteX1-233" fmla="*/ 208 w 10000"/>
              <a:gd name="connsiteY1-234" fmla="*/ 2308 h 10000"/>
              <a:gd name="connsiteX2-235" fmla="*/ 1250 w 10000"/>
              <a:gd name="connsiteY2-236" fmla="*/ 0 h 10000"/>
              <a:gd name="connsiteX3-237" fmla="*/ 2500 w 10000"/>
              <a:gd name="connsiteY3-238" fmla="*/ 3267 h 10000"/>
              <a:gd name="connsiteX4-239" fmla="*/ 3750 w 10000"/>
              <a:gd name="connsiteY4-240" fmla="*/ 6729 h 10000"/>
              <a:gd name="connsiteX5-241" fmla="*/ 5000 w 10000"/>
              <a:gd name="connsiteY5-242" fmla="*/ 4229 h 10000"/>
              <a:gd name="connsiteX6-243" fmla="*/ 6250 w 10000"/>
              <a:gd name="connsiteY6-244" fmla="*/ 5960 h 10000"/>
              <a:gd name="connsiteX7-245" fmla="*/ 7692 w 10000"/>
              <a:gd name="connsiteY7-246" fmla="*/ 6202 h 10000"/>
              <a:gd name="connsiteX8-247" fmla="*/ 8750 w 10000"/>
              <a:gd name="connsiteY8-248" fmla="*/ 4040 h 10000"/>
              <a:gd name="connsiteX9-249" fmla="*/ 9863 w 10000"/>
              <a:gd name="connsiteY9-250" fmla="*/ 3303 h 10000"/>
              <a:gd name="connsiteX10-251" fmla="*/ 10000 w 10000"/>
              <a:gd name="connsiteY10-252" fmla="*/ 2258 h 10000"/>
              <a:gd name="connsiteX11-253" fmla="*/ 10000 w 10000"/>
              <a:gd name="connsiteY11-254" fmla="*/ 10000 h 10000"/>
              <a:gd name="connsiteX12-255" fmla="*/ 9792 w 10000"/>
              <a:gd name="connsiteY12-256" fmla="*/ 10000 h 10000"/>
              <a:gd name="connsiteX13-257" fmla="*/ 8750 w 10000"/>
              <a:gd name="connsiteY13-258" fmla="*/ 10000 h 10000"/>
              <a:gd name="connsiteX14-259" fmla="*/ 7500 w 10000"/>
              <a:gd name="connsiteY14-260" fmla="*/ 10000 h 10000"/>
              <a:gd name="connsiteX15-261" fmla="*/ 6250 w 10000"/>
              <a:gd name="connsiteY15-262" fmla="*/ 10000 h 10000"/>
              <a:gd name="connsiteX16-263" fmla="*/ 5000 w 10000"/>
              <a:gd name="connsiteY16-264" fmla="*/ 10000 h 10000"/>
              <a:gd name="connsiteX17-265" fmla="*/ 3750 w 10000"/>
              <a:gd name="connsiteY17-266" fmla="*/ 10000 h 10000"/>
              <a:gd name="connsiteX18-267" fmla="*/ 2500 w 10000"/>
              <a:gd name="connsiteY18-268" fmla="*/ 10000 h 10000"/>
              <a:gd name="connsiteX19-269" fmla="*/ 1250 w 10000"/>
              <a:gd name="connsiteY19-270" fmla="*/ 10000 h 10000"/>
              <a:gd name="connsiteX20-271" fmla="*/ 208 w 10000"/>
              <a:gd name="connsiteY20-272" fmla="*/ 10000 h 10000"/>
              <a:gd name="connsiteX21-273" fmla="*/ 0 w 10000"/>
              <a:gd name="connsiteY21-274" fmla="*/ 10000 h 10000"/>
              <a:gd name="connsiteX22-275" fmla="*/ 0 w 10000"/>
              <a:gd name="connsiteY22-276" fmla="*/ 3075 h 10000"/>
              <a:gd name="connsiteX0-277" fmla="*/ 0 w 10000"/>
              <a:gd name="connsiteY0-278" fmla="*/ 1038 h 7963"/>
              <a:gd name="connsiteX1-279" fmla="*/ 208 w 10000"/>
              <a:gd name="connsiteY1-280" fmla="*/ 271 h 7963"/>
              <a:gd name="connsiteX2-281" fmla="*/ 1165 w 10000"/>
              <a:gd name="connsiteY2-282" fmla="*/ 646 h 7963"/>
              <a:gd name="connsiteX3-283" fmla="*/ 2500 w 10000"/>
              <a:gd name="connsiteY3-284" fmla="*/ 1230 h 7963"/>
              <a:gd name="connsiteX4-285" fmla="*/ 3750 w 10000"/>
              <a:gd name="connsiteY4-286" fmla="*/ 4692 h 7963"/>
              <a:gd name="connsiteX5-287" fmla="*/ 5000 w 10000"/>
              <a:gd name="connsiteY5-288" fmla="*/ 2192 h 7963"/>
              <a:gd name="connsiteX6-289" fmla="*/ 6250 w 10000"/>
              <a:gd name="connsiteY6-290" fmla="*/ 3923 h 7963"/>
              <a:gd name="connsiteX7-291" fmla="*/ 7692 w 10000"/>
              <a:gd name="connsiteY7-292" fmla="*/ 4165 h 7963"/>
              <a:gd name="connsiteX8-293" fmla="*/ 8750 w 10000"/>
              <a:gd name="connsiteY8-294" fmla="*/ 2003 h 7963"/>
              <a:gd name="connsiteX9-295" fmla="*/ 9863 w 10000"/>
              <a:gd name="connsiteY9-296" fmla="*/ 1266 h 7963"/>
              <a:gd name="connsiteX10-297" fmla="*/ 10000 w 10000"/>
              <a:gd name="connsiteY10-298" fmla="*/ 221 h 7963"/>
              <a:gd name="connsiteX11-299" fmla="*/ 10000 w 10000"/>
              <a:gd name="connsiteY11-300" fmla="*/ 7963 h 7963"/>
              <a:gd name="connsiteX12-301" fmla="*/ 9792 w 10000"/>
              <a:gd name="connsiteY12-302" fmla="*/ 7963 h 7963"/>
              <a:gd name="connsiteX13-303" fmla="*/ 8750 w 10000"/>
              <a:gd name="connsiteY13-304" fmla="*/ 7963 h 7963"/>
              <a:gd name="connsiteX14-305" fmla="*/ 7500 w 10000"/>
              <a:gd name="connsiteY14-306" fmla="*/ 7963 h 7963"/>
              <a:gd name="connsiteX15-307" fmla="*/ 6250 w 10000"/>
              <a:gd name="connsiteY15-308" fmla="*/ 7963 h 7963"/>
              <a:gd name="connsiteX16-309" fmla="*/ 5000 w 10000"/>
              <a:gd name="connsiteY16-310" fmla="*/ 7963 h 7963"/>
              <a:gd name="connsiteX17-311" fmla="*/ 3750 w 10000"/>
              <a:gd name="connsiteY17-312" fmla="*/ 7963 h 7963"/>
              <a:gd name="connsiteX18-313" fmla="*/ 2500 w 10000"/>
              <a:gd name="connsiteY18-314" fmla="*/ 7963 h 7963"/>
              <a:gd name="connsiteX19-315" fmla="*/ 1250 w 10000"/>
              <a:gd name="connsiteY19-316" fmla="*/ 7963 h 7963"/>
              <a:gd name="connsiteX20-317" fmla="*/ 208 w 10000"/>
              <a:gd name="connsiteY20-318" fmla="*/ 7963 h 7963"/>
              <a:gd name="connsiteX21-319" fmla="*/ 0 w 10000"/>
              <a:gd name="connsiteY21-320" fmla="*/ 7963 h 7963"/>
              <a:gd name="connsiteX22-321" fmla="*/ 0 w 10000"/>
              <a:gd name="connsiteY22-322" fmla="*/ 1038 h 7963"/>
              <a:gd name="connsiteX0-323" fmla="*/ 0 w 10000"/>
              <a:gd name="connsiteY0-324" fmla="*/ 1534 h 10230"/>
              <a:gd name="connsiteX1-325" fmla="*/ 208 w 10000"/>
              <a:gd name="connsiteY1-326" fmla="*/ 570 h 10230"/>
              <a:gd name="connsiteX2-327" fmla="*/ 1130 w 10000"/>
              <a:gd name="connsiteY2-328" fmla="*/ 164 h 10230"/>
              <a:gd name="connsiteX3-329" fmla="*/ 2500 w 10000"/>
              <a:gd name="connsiteY3-330" fmla="*/ 1775 h 10230"/>
              <a:gd name="connsiteX4-331" fmla="*/ 3750 w 10000"/>
              <a:gd name="connsiteY4-332" fmla="*/ 6122 h 10230"/>
              <a:gd name="connsiteX5-333" fmla="*/ 5000 w 10000"/>
              <a:gd name="connsiteY5-334" fmla="*/ 2983 h 10230"/>
              <a:gd name="connsiteX6-335" fmla="*/ 6250 w 10000"/>
              <a:gd name="connsiteY6-336" fmla="*/ 5157 h 10230"/>
              <a:gd name="connsiteX7-337" fmla="*/ 7692 w 10000"/>
              <a:gd name="connsiteY7-338" fmla="*/ 5460 h 10230"/>
              <a:gd name="connsiteX8-339" fmla="*/ 8750 w 10000"/>
              <a:gd name="connsiteY8-340" fmla="*/ 2745 h 10230"/>
              <a:gd name="connsiteX9-341" fmla="*/ 9863 w 10000"/>
              <a:gd name="connsiteY9-342" fmla="*/ 1820 h 10230"/>
              <a:gd name="connsiteX10-343" fmla="*/ 10000 w 10000"/>
              <a:gd name="connsiteY10-344" fmla="*/ 508 h 10230"/>
              <a:gd name="connsiteX11-345" fmla="*/ 10000 w 10000"/>
              <a:gd name="connsiteY11-346" fmla="*/ 10230 h 10230"/>
              <a:gd name="connsiteX12-347" fmla="*/ 9792 w 10000"/>
              <a:gd name="connsiteY12-348" fmla="*/ 10230 h 10230"/>
              <a:gd name="connsiteX13-349" fmla="*/ 8750 w 10000"/>
              <a:gd name="connsiteY13-350" fmla="*/ 10230 h 10230"/>
              <a:gd name="connsiteX14-351" fmla="*/ 7500 w 10000"/>
              <a:gd name="connsiteY14-352" fmla="*/ 10230 h 10230"/>
              <a:gd name="connsiteX15-353" fmla="*/ 6250 w 10000"/>
              <a:gd name="connsiteY15-354" fmla="*/ 10230 h 10230"/>
              <a:gd name="connsiteX16-355" fmla="*/ 5000 w 10000"/>
              <a:gd name="connsiteY16-356" fmla="*/ 10230 h 10230"/>
              <a:gd name="connsiteX17-357" fmla="*/ 3750 w 10000"/>
              <a:gd name="connsiteY17-358" fmla="*/ 10230 h 10230"/>
              <a:gd name="connsiteX18-359" fmla="*/ 2500 w 10000"/>
              <a:gd name="connsiteY18-360" fmla="*/ 10230 h 10230"/>
              <a:gd name="connsiteX19-361" fmla="*/ 1250 w 10000"/>
              <a:gd name="connsiteY19-362" fmla="*/ 10230 h 10230"/>
              <a:gd name="connsiteX20-363" fmla="*/ 208 w 10000"/>
              <a:gd name="connsiteY20-364" fmla="*/ 10230 h 10230"/>
              <a:gd name="connsiteX21-365" fmla="*/ 0 w 10000"/>
              <a:gd name="connsiteY21-366" fmla="*/ 10230 h 10230"/>
              <a:gd name="connsiteX22-367" fmla="*/ 0 w 10000"/>
              <a:gd name="connsiteY22-368" fmla="*/ 1534 h 10230"/>
              <a:gd name="connsiteX0-369" fmla="*/ 0 w 10000"/>
              <a:gd name="connsiteY0-370" fmla="*/ 1786 h 10482"/>
              <a:gd name="connsiteX1-371" fmla="*/ 208 w 10000"/>
              <a:gd name="connsiteY1-372" fmla="*/ 822 h 10482"/>
              <a:gd name="connsiteX2-373" fmla="*/ 1130 w 10000"/>
              <a:gd name="connsiteY2-374" fmla="*/ 416 h 10482"/>
              <a:gd name="connsiteX3-375" fmla="*/ 2500 w 10000"/>
              <a:gd name="connsiteY3-376" fmla="*/ 2027 h 10482"/>
              <a:gd name="connsiteX4-377" fmla="*/ 3750 w 10000"/>
              <a:gd name="connsiteY4-378" fmla="*/ 6374 h 10482"/>
              <a:gd name="connsiteX5-379" fmla="*/ 5000 w 10000"/>
              <a:gd name="connsiteY5-380" fmla="*/ 3235 h 10482"/>
              <a:gd name="connsiteX6-381" fmla="*/ 6250 w 10000"/>
              <a:gd name="connsiteY6-382" fmla="*/ 5409 h 10482"/>
              <a:gd name="connsiteX7-383" fmla="*/ 7692 w 10000"/>
              <a:gd name="connsiteY7-384" fmla="*/ 5712 h 10482"/>
              <a:gd name="connsiteX8-385" fmla="*/ 8750 w 10000"/>
              <a:gd name="connsiteY8-386" fmla="*/ 2997 h 10482"/>
              <a:gd name="connsiteX9-387" fmla="*/ 9863 w 10000"/>
              <a:gd name="connsiteY9-388" fmla="*/ 2072 h 10482"/>
              <a:gd name="connsiteX10-389" fmla="*/ 10000 w 10000"/>
              <a:gd name="connsiteY10-390" fmla="*/ 760 h 10482"/>
              <a:gd name="connsiteX11-391" fmla="*/ 10000 w 10000"/>
              <a:gd name="connsiteY11-392" fmla="*/ 10482 h 10482"/>
              <a:gd name="connsiteX12-393" fmla="*/ 9792 w 10000"/>
              <a:gd name="connsiteY12-394" fmla="*/ 10482 h 10482"/>
              <a:gd name="connsiteX13-395" fmla="*/ 8750 w 10000"/>
              <a:gd name="connsiteY13-396" fmla="*/ 10482 h 10482"/>
              <a:gd name="connsiteX14-397" fmla="*/ 7500 w 10000"/>
              <a:gd name="connsiteY14-398" fmla="*/ 10482 h 10482"/>
              <a:gd name="connsiteX15-399" fmla="*/ 6250 w 10000"/>
              <a:gd name="connsiteY15-400" fmla="*/ 10482 h 10482"/>
              <a:gd name="connsiteX16-401" fmla="*/ 5000 w 10000"/>
              <a:gd name="connsiteY16-402" fmla="*/ 10482 h 10482"/>
              <a:gd name="connsiteX17-403" fmla="*/ 3750 w 10000"/>
              <a:gd name="connsiteY17-404" fmla="*/ 10482 h 10482"/>
              <a:gd name="connsiteX18-405" fmla="*/ 2500 w 10000"/>
              <a:gd name="connsiteY18-406" fmla="*/ 10482 h 10482"/>
              <a:gd name="connsiteX19-407" fmla="*/ 1250 w 10000"/>
              <a:gd name="connsiteY19-408" fmla="*/ 10482 h 10482"/>
              <a:gd name="connsiteX20-409" fmla="*/ 208 w 10000"/>
              <a:gd name="connsiteY20-410" fmla="*/ 10482 h 10482"/>
              <a:gd name="connsiteX21-411" fmla="*/ 0 w 10000"/>
              <a:gd name="connsiteY21-412" fmla="*/ 10482 h 10482"/>
              <a:gd name="connsiteX22-413" fmla="*/ 0 w 10000"/>
              <a:gd name="connsiteY22-414" fmla="*/ 1786 h 10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0" y="1007"/>
                </a:moveTo>
                <a:cubicBezTo>
                  <a:pt x="69" y="372"/>
                  <a:pt x="229" y="3642"/>
                  <a:pt x="298" y="3007"/>
                </a:cubicBezTo>
                <a:cubicBezTo>
                  <a:pt x="540" y="3345"/>
                  <a:pt x="735" y="5386"/>
                  <a:pt x="1095" y="5132"/>
                </a:cubicBezTo>
                <a:cubicBezTo>
                  <a:pt x="1455" y="4878"/>
                  <a:pt x="2024" y="1367"/>
                  <a:pt x="2461" y="1480"/>
                </a:cubicBezTo>
                <a:cubicBezTo>
                  <a:pt x="2898" y="1594"/>
                  <a:pt x="3304" y="6325"/>
                  <a:pt x="3720" y="5815"/>
                </a:cubicBezTo>
                <a:cubicBezTo>
                  <a:pt x="4136" y="5342"/>
                  <a:pt x="4570" y="4663"/>
                  <a:pt x="4989" y="4184"/>
                </a:cubicBezTo>
                <a:cubicBezTo>
                  <a:pt x="5408" y="3704"/>
                  <a:pt x="5788" y="3048"/>
                  <a:pt x="6236" y="2940"/>
                </a:cubicBezTo>
                <a:cubicBezTo>
                  <a:pt x="6684" y="2832"/>
                  <a:pt x="7248" y="3571"/>
                  <a:pt x="7675" y="3538"/>
                </a:cubicBezTo>
                <a:cubicBezTo>
                  <a:pt x="8102" y="3505"/>
                  <a:pt x="8434" y="2799"/>
                  <a:pt x="8798" y="2742"/>
                </a:cubicBezTo>
                <a:cubicBezTo>
                  <a:pt x="9162" y="2685"/>
                  <a:pt x="9627" y="6048"/>
                  <a:pt x="9863" y="3194"/>
                </a:cubicBezTo>
                <a:cubicBezTo>
                  <a:pt x="9960" y="2152"/>
                  <a:pt x="9931" y="-945"/>
                  <a:pt x="10000" y="285"/>
                </a:cubicBezTo>
                <a:cubicBezTo>
                  <a:pt x="9993" y="3525"/>
                  <a:pt x="9985" y="6764"/>
                  <a:pt x="9978" y="10000"/>
                </a:cubicBezTo>
                <a:lnTo>
                  <a:pt x="9771" y="10000"/>
                </a:lnTo>
                <a:lnTo>
                  <a:pt x="8731" y="10000"/>
                </a:lnTo>
                <a:lnTo>
                  <a:pt x="7484" y="10000"/>
                </a:lnTo>
                <a:lnTo>
                  <a:pt x="6236" y="10000"/>
                </a:lnTo>
                <a:lnTo>
                  <a:pt x="4989" y="10000"/>
                </a:lnTo>
                <a:lnTo>
                  <a:pt x="3742" y="10000"/>
                </a:lnTo>
                <a:lnTo>
                  <a:pt x="2495" y="10000"/>
                </a:lnTo>
                <a:lnTo>
                  <a:pt x="1247" y="10000"/>
                </a:lnTo>
                <a:lnTo>
                  <a:pt x="208" y="10000"/>
                </a:lnTo>
                <a:lnTo>
                  <a:pt x="0" y="10000"/>
                </a:lnTo>
                <a:lnTo>
                  <a:pt x="0" y="1007"/>
                </a:lnTo>
                <a:close/>
              </a:path>
            </a:pathLst>
          </a:custGeom>
          <a:solidFill>
            <a:srgbClr val="1E50C0"/>
          </a:solidFill>
          <a:ln w="0">
            <a:noFill/>
            <a:prstDash val="solid"/>
            <a:round/>
          </a:ln>
        </p:spPr>
        <p:txBody>
          <a:bodyPr vert="horz" wrap="square" lIns="91440" tIns="45720" rIns="91440" bIns="45720" numCol="1" anchor="t" anchorCtr="0" compatLnSpc="1"/>
          <a:lstStyle/>
          <a:p>
            <a:endParaRPr lang="zh-CN" altLang="en-US"/>
          </a:p>
        </p:txBody>
      </p:sp>
      <p:sp>
        <p:nvSpPr>
          <p:cNvPr id="18" name="椭圆 17">
            <a:extLst>
              <a:ext uri="{FF2B5EF4-FFF2-40B4-BE49-F238E27FC236}">
                <a16:creationId xmlns:a16="http://schemas.microsoft.com/office/drawing/2014/main" xmlns="" id="{AC3F8A27-25E4-4D6B-8B69-09D26A4BD076}"/>
              </a:ext>
            </a:extLst>
          </p:cNvPr>
          <p:cNvSpPr/>
          <p:nvPr userDrawn="1"/>
        </p:nvSpPr>
        <p:spPr>
          <a:xfrm>
            <a:off x="-1665027" y="-1460309"/>
            <a:ext cx="2442949" cy="2347415"/>
          </a:xfrm>
          <a:prstGeom prst="ellipse">
            <a:avLst/>
          </a:prstGeom>
          <a:solidFill>
            <a:srgbClr val="9866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7E538B80-7AF1-4006-AEC2-2C390C6F400B}"/>
              </a:ext>
            </a:extLst>
          </p:cNvPr>
          <p:cNvSpPr/>
          <p:nvPr userDrawn="1"/>
        </p:nvSpPr>
        <p:spPr>
          <a:xfrm>
            <a:off x="-1733265" y="-1514901"/>
            <a:ext cx="2442949" cy="2347415"/>
          </a:xfrm>
          <a:prstGeom prst="ellipse">
            <a:avLst/>
          </a:prstGeom>
          <a:solidFill>
            <a:srgbClr val="1E5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E34F5CA7-A4CD-4889-827E-6D2B0E249035}"/>
              </a:ext>
            </a:extLst>
          </p:cNvPr>
          <p:cNvPicPr>
            <a:picLocks noChangeAspect="1"/>
          </p:cNvPicPr>
          <p:nvPr userDrawn="1"/>
        </p:nvPicPr>
        <p:blipFill>
          <a:blip r:embed="rId2"/>
          <a:stretch>
            <a:fillRect/>
          </a:stretch>
        </p:blipFill>
        <p:spPr>
          <a:xfrm>
            <a:off x="10417983" y="4879112"/>
            <a:ext cx="1871634" cy="1518036"/>
          </a:xfrm>
          <a:prstGeom prst="rect">
            <a:avLst/>
          </a:prstGeom>
        </p:spPr>
      </p:pic>
    </p:spTree>
  </p:cSld>
  <p:clrMapOvr>
    <a:masterClrMapping/>
  </p:clrMapOvr>
  <p:transition/>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7061" userDrawn="1">
          <p15:clr>
            <a:srgbClr val="FBAE40"/>
          </p15:clr>
        </p15:guide>
        <p15:guide id="4" pos="551" userDrawn="1">
          <p15:clr>
            <a:srgbClr val="FBAE40"/>
          </p15:clr>
        </p15:guide>
        <p15:guide id="5" orient="horz" pos="572" userDrawn="1">
          <p15:clr>
            <a:srgbClr val="FBAE40"/>
          </p15:clr>
        </p15:guide>
        <p15:guide id="6" orient="horz" pos="388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_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5" name="图片 4">
            <a:extLst>
              <a:ext uri="{FF2B5EF4-FFF2-40B4-BE49-F238E27FC236}">
                <a16:creationId xmlns:a16="http://schemas.microsoft.com/office/drawing/2014/main" xmlns="" id="{BC3F48FD-FA20-403A-9F72-688DF6B67246}"/>
              </a:ext>
            </a:extLst>
          </p:cNvPr>
          <p:cNvPicPr>
            <a:picLocks noChangeAspect="1"/>
          </p:cNvPicPr>
          <p:nvPr userDrawn="1"/>
        </p:nvPicPr>
        <p:blipFill>
          <a:blip r:embed="rId1">
            <a:lum bright="70000" contrast="-70000"/>
          </a:blip>
          <a:stretch>
            <a:fillRect/>
          </a:stretch>
        </p:blipFill>
        <p:spPr>
          <a:xfrm>
            <a:off x="0" y="487946"/>
            <a:ext cx="12192000" cy="6502401"/>
          </a:xfrm>
          <a:prstGeom prst="rect">
            <a:avLst/>
          </a:prstGeom>
        </p:spPr>
      </p:pic>
      <p:sp>
        <p:nvSpPr>
          <p:cNvPr id="14" name="Freeform 5">
            <a:extLst>
              <a:ext uri="{FF2B5EF4-FFF2-40B4-BE49-F238E27FC236}">
                <a16:creationId xmlns:a16="http://schemas.microsoft.com/office/drawing/2014/main" xmlns="" id="{C2AA6095-6206-4F46-92A1-9742BD600346}"/>
              </a:ext>
            </a:extLst>
          </p:cNvPr>
          <p:cNvSpPr/>
          <p:nvPr userDrawn="1"/>
        </p:nvSpPr>
        <p:spPr bwMode="auto">
          <a:xfrm>
            <a:off x="3176" y="6437946"/>
            <a:ext cx="12215640" cy="420056"/>
          </a:xfrm>
          <a:custGeom>
            <a:gdLst>
              <a:gd name="T0" fmla="*/ 0 w 23040"/>
              <a:gd name="T1" fmla="*/ 1536 h 4608"/>
              <a:gd name="T2" fmla="*/ 480 w 23040"/>
              <a:gd name="T3" fmla="*/ 1196 h 4608"/>
              <a:gd name="T4" fmla="*/ 2880 w 23040"/>
              <a:gd name="T5" fmla="*/ 172 h 4608"/>
              <a:gd name="T6" fmla="*/ 5760 w 23040"/>
              <a:gd name="T7" fmla="*/ 1621 h 4608"/>
              <a:gd name="T8" fmla="*/ 8640 w 23040"/>
              <a:gd name="T9" fmla="*/ 3157 h 4608"/>
              <a:gd name="T10" fmla="*/ 11520 w 23040"/>
              <a:gd name="T11" fmla="*/ 2048 h 4608"/>
              <a:gd name="T12" fmla="*/ 14400 w 23040"/>
              <a:gd name="T13" fmla="*/ 2816 h 4608"/>
              <a:gd name="T14" fmla="*/ 17280 w 23040"/>
              <a:gd name="T15" fmla="*/ 853 h 4608"/>
              <a:gd name="T16" fmla="*/ 20160 w 23040"/>
              <a:gd name="T17" fmla="*/ 1964 h 4608"/>
              <a:gd name="T18" fmla="*/ 22560 w 23040"/>
              <a:gd name="T19" fmla="*/ 512 h 4608"/>
              <a:gd name="T20" fmla="*/ 23040 w 23040"/>
              <a:gd name="T21" fmla="*/ 0 h 4608"/>
              <a:gd name="T22" fmla="*/ 23040 w 23040"/>
              <a:gd name="T23" fmla="*/ 4608 h 4608"/>
              <a:gd name="T24" fmla="*/ 22560 w 23040"/>
              <a:gd name="T25" fmla="*/ 4608 h 4608"/>
              <a:gd name="T26" fmla="*/ 20160 w 23040"/>
              <a:gd name="T27" fmla="*/ 4608 h 4608"/>
              <a:gd name="T28" fmla="*/ 17280 w 23040"/>
              <a:gd name="T29" fmla="*/ 4608 h 4608"/>
              <a:gd name="T30" fmla="*/ 14400 w 23040"/>
              <a:gd name="T31" fmla="*/ 4608 h 4608"/>
              <a:gd name="T32" fmla="*/ 11520 w 23040"/>
              <a:gd name="T33" fmla="*/ 4608 h 4608"/>
              <a:gd name="T34" fmla="*/ 8640 w 23040"/>
              <a:gd name="T35" fmla="*/ 4608 h 4608"/>
              <a:gd name="T36" fmla="*/ 5760 w 23040"/>
              <a:gd name="T37" fmla="*/ 4608 h 4608"/>
              <a:gd name="T38" fmla="*/ 2880 w 23040"/>
              <a:gd name="T39" fmla="*/ 4608 h 4608"/>
              <a:gd name="T40" fmla="*/ 480 w 23040"/>
              <a:gd name="T41" fmla="*/ 4608 h 4608"/>
              <a:gd name="T42" fmla="*/ 0 w 23040"/>
              <a:gd name="T43" fmla="*/ 4608 h 4608"/>
              <a:gd name="T44" fmla="*/ 0 w 23040"/>
              <a:gd name="T45" fmla="*/ 1536 h 4608"/>
              <a:gd name="connsiteX0" fmla="*/ 0 w 10000"/>
              <a:gd name="connsiteY0" fmla="*/ 1007 h 10000"/>
              <a:gd name="connsiteX1" fmla="*/ 298 w 10000"/>
              <a:gd name="connsiteY1" fmla="*/ 3007 h 10000"/>
              <a:gd name="connsiteX2" fmla="*/ 1095 w 10000"/>
              <a:gd name="connsiteY2" fmla="*/ 5132 h 10000"/>
              <a:gd name="connsiteX3" fmla="*/ 2461 w 10000"/>
              <a:gd name="connsiteY3" fmla="*/ 1480 h 10000"/>
              <a:gd name="connsiteX4" fmla="*/ 3720 w 10000"/>
              <a:gd name="connsiteY4" fmla="*/ 5815 h 10000"/>
              <a:gd name="connsiteX5" fmla="*/ 4989 w 10000"/>
              <a:gd name="connsiteY5" fmla="*/ 4184 h 10000"/>
              <a:gd name="connsiteX6" fmla="*/ 6236 w 10000"/>
              <a:gd name="connsiteY6" fmla="*/ 2940 h 10000"/>
              <a:gd name="connsiteX7" fmla="*/ 7675 w 10000"/>
              <a:gd name="connsiteY7" fmla="*/ 3538 h 10000"/>
              <a:gd name="connsiteX8" fmla="*/ 8798 w 10000"/>
              <a:gd name="connsiteY8" fmla="*/ 2742 h 10000"/>
              <a:gd name="connsiteX9" fmla="*/ 9863 w 10000"/>
              <a:gd name="connsiteY9" fmla="*/ 3194 h 10000"/>
              <a:gd name="connsiteX10" fmla="*/ 10000 w 10000"/>
              <a:gd name="connsiteY10" fmla="*/ 285 h 10000"/>
              <a:gd name="connsiteX11" fmla="*/ 9978 w 10000"/>
              <a:gd name="connsiteY11" fmla="*/ 10000 h 10000"/>
              <a:gd name="connsiteX12" fmla="*/ 9771 w 10000"/>
              <a:gd name="connsiteY12" fmla="*/ 10000 h 10000"/>
              <a:gd name="connsiteX13" fmla="*/ 8731 w 10000"/>
              <a:gd name="connsiteY13" fmla="*/ 10000 h 10000"/>
              <a:gd name="connsiteX14" fmla="*/ 7484 w 10000"/>
              <a:gd name="connsiteY14" fmla="*/ 10000 h 10000"/>
              <a:gd name="connsiteX15" fmla="*/ 6236 w 10000"/>
              <a:gd name="connsiteY15" fmla="*/ 10000 h 10000"/>
              <a:gd name="connsiteX16" fmla="*/ 4989 w 10000"/>
              <a:gd name="connsiteY16" fmla="*/ 10000 h 10000"/>
              <a:gd name="connsiteX17" fmla="*/ 3742 w 10000"/>
              <a:gd name="connsiteY17" fmla="*/ 10000 h 10000"/>
              <a:gd name="connsiteX18" fmla="*/ 2495 w 10000"/>
              <a:gd name="connsiteY18" fmla="*/ 10000 h 10000"/>
              <a:gd name="connsiteX19" fmla="*/ 1247 w 10000"/>
              <a:gd name="connsiteY19" fmla="*/ 10000 h 10000"/>
              <a:gd name="connsiteX20" fmla="*/ 208 w 10000"/>
              <a:gd name="connsiteY20" fmla="*/ 10000 h 10000"/>
              <a:gd name="connsiteX21" fmla="*/ 0 w 10000"/>
              <a:gd name="connsiteY21" fmla="*/ 10000 h 10000"/>
              <a:gd name="connsiteX22" fmla="*/ 0 w 10000"/>
              <a:gd name="connsiteY22" fmla="*/ 1007 h 10000"/>
              <a:gd name="connsiteX0-1" fmla="*/ 0 w 10000"/>
              <a:gd name="connsiteY0-2" fmla="*/ 3075 h 10000"/>
              <a:gd name="connsiteX1-3" fmla="*/ 208 w 10000"/>
              <a:gd name="connsiteY1-4" fmla="*/ 2308 h 10000"/>
              <a:gd name="connsiteX2-5" fmla="*/ 1250 w 10000"/>
              <a:gd name="connsiteY2-6" fmla="*/ 0 h 10000"/>
              <a:gd name="connsiteX3-7" fmla="*/ 2500 w 10000"/>
              <a:gd name="connsiteY3-8" fmla="*/ 3267 h 10000"/>
              <a:gd name="connsiteX4-9" fmla="*/ 3750 w 10000"/>
              <a:gd name="connsiteY4-10" fmla="*/ 6729 h 10000"/>
              <a:gd name="connsiteX5-11" fmla="*/ 5000 w 10000"/>
              <a:gd name="connsiteY5-12" fmla="*/ 4229 h 10000"/>
              <a:gd name="connsiteX6-13" fmla="*/ 6250 w 10000"/>
              <a:gd name="connsiteY6-14" fmla="*/ 5960 h 10000"/>
              <a:gd name="connsiteX7-15" fmla="*/ 7500 w 10000"/>
              <a:gd name="connsiteY7-16" fmla="*/ 1535 h 10000"/>
              <a:gd name="connsiteX8-17" fmla="*/ 8750 w 10000"/>
              <a:gd name="connsiteY8-18" fmla="*/ 4040 h 10000"/>
              <a:gd name="connsiteX9-19" fmla="*/ 9863 w 10000"/>
              <a:gd name="connsiteY9-20" fmla="*/ 3303 h 10000"/>
              <a:gd name="connsiteX10-21" fmla="*/ 10000 w 10000"/>
              <a:gd name="connsiteY10-22" fmla="*/ 2258 h 10000"/>
              <a:gd name="connsiteX11-23" fmla="*/ 10000 w 10000"/>
              <a:gd name="connsiteY11-24" fmla="*/ 10000 h 10000"/>
              <a:gd name="connsiteX12-25" fmla="*/ 9792 w 10000"/>
              <a:gd name="connsiteY12-26" fmla="*/ 10000 h 10000"/>
              <a:gd name="connsiteX13-27" fmla="*/ 8750 w 10000"/>
              <a:gd name="connsiteY13-28" fmla="*/ 10000 h 10000"/>
              <a:gd name="connsiteX14-29" fmla="*/ 7500 w 10000"/>
              <a:gd name="connsiteY14-30" fmla="*/ 10000 h 10000"/>
              <a:gd name="connsiteX15-31" fmla="*/ 6250 w 10000"/>
              <a:gd name="connsiteY15-32" fmla="*/ 10000 h 10000"/>
              <a:gd name="connsiteX16-33" fmla="*/ 5000 w 10000"/>
              <a:gd name="connsiteY16-34" fmla="*/ 10000 h 10000"/>
              <a:gd name="connsiteX17-35" fmla="*/ 3750 w 10000"/>
              <a:gd name="connsiteY17-36" fmla="*/ 10000 h 10000"/>
              <a:gd name="connsiteX18-37" fmla="*/ 2500 w 10000"/>
              <a:gd name="connsiteY18-38" fmla="*/ 10000 h 10000"/>
              <a:gd name="connsiteX19-39" fmla="*/ 1250 w 10000"/>
              <a:gd name="connsiteY19-40" fmla="*/ 10000 h 10000"/>
              <a:gd name="connsiteX20-41" fmla="*/ 208 w 10000"/>
              <a:gd name="connsiteY20-42" fmla="*/ 10000 h 10000"/>
              <a:gd name="connsiteX21-43" fmla="*/ 0 w 10000"/>
              <a:gd name="connsiteY21-44" fmla="*/ 10000 h 10000"/>
              <a:gd name="connsiteX22-45" fmla="*/ 0 w 10000"/>
              <a:gd name="connsiteY22-46" fmla="*/ 3075 h 10000"/>
              <a:gd name="connsiteX0-47" fmla="*/ 0 w 10000"/>
              <a:gd name="connsiteY0-48" fmla="*/ 3075 h 10000"/>
              <a:gd name="connsiteX1-49" fmla="*/ 208 w 10000"/>
              <a:gd name="connsiteY1-50" fmla="*/ 2308 h 10000"/>
              <a:gd name="connsiteX2-51" fmla="*/ 1250 w 10000"/>
              <a:gd name="connsiteY2-52" fmla="*/ 0 h 10000"/>
              <a:gd name="connsiteX3-53" fmla="*/ 2500 w 10000"/>
              <a:gd name="connsiteY3-54" fmla="*/ 3267 h 10000"/>
              <a:gd name="connsiteX4-55" fmla="*/ 3750 w 10000"/>
              <a:gd name="connsiteY4-56" fmla="*/ 6729 h 10000"/>
              <a:gd name="connsiteX5-57" fmla="*/ 5000 w 10000"/>
              <a:gd name="connsiteY5-58" fmla="*/ 4229 h 10000"/>
              <a:gd name="connsiteX6-59" fmla="*/ 6250 w 10000"/>
              <a:gd name="connsiteY6-60" fmla="*/ 5960 h 10000"/>
              <a:gd name="connsiteX7-61" fmla="*/ 7500 w 10000"/>
              <a:gd name="connsiteY7-62" fmla="*/ 1535 h 10000"/>
              <a:gd name="connsiteX8-63" fmla="*/ 8750 w 10000"/>
              <a:gd name="connsiteY8-64" fmla="*/ 4040 h 10000"/>
              <a:gd name="connsiteX9-65" fmla="*/ 9863 w 10000"/>
              <a:gd name="connsiteY9-66" fmla="*/ 3303 h 10000"/>
              <a:gd name="connsiteX10-67" fmla="*/ 10000 w 10000"/>
              <a:gd name="connsiteY10-68" fmla="*/ 2258 h 10000"/>
              <a:gd name="connsiteX11-69" fmla="*/ 10000 w 10000"/>
              <a:gd name="connsiteY11-70" fmla="*/ 10000 h 10000"/>
              <a:gd name="connsiteX12-71" fmla="*/ 9792 w 10000"/>
              <a:gd name="connsiteY12-72" fmla="*/ 10000 h 10000"/>
              <a:gd name="connsiteX13-73" fmla="*/ 8750 w 10000"/>
              <a:gd name="connsiteY13-74" fmla="*/ 10000 h 10000"/>
              <a:gd name="connsiteX14-75" fmla="*/ 7500 w 10000"/>
              <a:gd name="connsiteY14-76" fmla="*/ 10000 h 10000"/>
              <a:gd name="connsiteX15-77" fmla="*/ 6250 w 10000"/>
              <a:gd name="connsiteY15-78" fmla="*/ 10000 h 10000"/>
              <a:gd name="connsiteX16-79" fmla="*/ 5000 w 10000"/>
              <a:gd name="connsiteY16-80" fmla="*/ 10000 h 10000"/>
              <a:gd name="connsiteX17-81" fmla="*/ 3750 w 10000"/>
              <a:gd name="connsiteY17-82" fmla="*/ 10000 h 10000"/>
              <a:gd name="connsiteX18-83" fmla="*/ 2500 w 10000"/>
              <a:gd name="connsiteY18-84" fmla="*/ 10000 h 10000"/>
              <a:gd name="connsiteX19-85" fmla="*/ 1250 w 10000"/>
              <a:gd name="connsiteY19-86" fmla="*/ 10000 h 10000"/>
              <a:gd name="connsiteX20-87" fmla="*/ 208 w 10000"/>
              <a:gd name="connsiteY20-88" fmla="*/ 10000 h 10000"/>
              <a:gd name="connsiteX21-89" fmla="*/ 0 w 10000"/>
              <a:gd name="connsiteY21-90" fmla="*/ 10000 h 10000"/>
              <a:gd name="connsiteX22-91" fmla="*/ 0 w 10000"/>
              <a:gd name="connsiteY22-92" fmla="*/ 3075 h 10000"/>
              <a:gd name="connsiteX0-93" fmla="*/ 0 w 10000"/>
              <a:gd name="connsiteY0-94" fmla="*/ 3075 h 10000"/>
              <a:gd name="connsiteX1-95" fmla="*/ 208 w 10000"/>
              <a:gd name="connsiteY1-96" fmla="*/ 2308 h 10000"/>
              <a:gd name="connsiteX2-97" fmla="*/ 1250 w 10000"/>
              <a:gd name="connsiteY2-98" fmla="*/ 0 h 10000"/>
              <a:gd name="connsiteX3-99" fmla="*/ 2500 w 10000"/>
              <a:gd name="connsiteY3-100" fmla="*/ 3267 h 10000"/>
              <a:gd name="connsiteX4-101" fmla="*/ 3750 w 10000"/>
              <a:gd name="connsiteY4-102" fmla="*/ 6729 h 10000"/>
              <a:gd name="connsiteX5-103" fmla="*/ 5000 w 10000"/>
              <a:gd name="connsiteY5-104" fmla="*/ 4229 h 10000"/>
              <a:gd name="connsiteX6-105" fmla="*/ 6250 w 10000"/>
              <a:gd name="connsiteY6-106" fmla="*/ 5960 h 10000"/>
              <a:gd name="connsiteX7-107" fmla="*/ 7500 w 10000"/>
              <a:gd name="connsiteY7-108" fmla="*/ 1535 h 10000"/>
              <a:gd name="connsiteX8-109" fmla="*/ 8750 w 10000"/>
              <a:gd name="connsiteY8-110" fmla="*/ 4040 h 10000"/>
              <a:gd name="connsiteX9-111" fmla="*/ 9863 w 10000"/>
              <a:gd name="connsiteY9-112" fmla="*/ 3303 h 10000"/>
              <a:gd name="connsiteX10-113" fmla="*/ 10000 w 10000"/>
              <a:gd name="connsiteY10-114" fmla="*/ 2258 h 10000"/>
              <a:gd name="connsiteX11-115" fmla="*/ 10000 w 10000"/>
              <a:gd name="connsiteY11-116" fmla="*/ 10000 h 10000"/>
              <a:gd name="connsiteX12-117" fmla="*/ 9792 w 10000"/>
              <a:gd name="connsiteY12-118" fmla="*/ 10000 h 10000"/>
              <a:gd name="connsiteX13-119" fmla="*/ 8750 w 10000"/>
              <a:gd name="connsiteY13-120" fmla="*/ 10000 h 10000"/>
              <a:gd name="connsiteX14-121" fmla="*/ 7500 w 10000"/>
              <a:gd name="connsiteY14-122" fmla="*/ 10000 h 10000"/>
              <a:gd name="connsiteX15-123" fmla="*/ 6250 w 10000"/>
              <a:gd name="connsiteY15-124" fmla="*/ 10000 h 10000"/>
              <a:gd name="connsiteX16-125" fmla="*/ 5000 w 10000"/>
              <a:gd name="connsiteY16-126" fmla="*/ 10000 h 10000"/>
              <a:gd name="connsiteX17-127" fmla="*/ 3750 w 10000"/>
              <a:gd name="connsiteY17-128" fmla="*/ 10000 h 10000"/>
              <a:gd name="connsiteX18-129" fmla="*/ 2500 w 10000"/>
              <a:gd name="connsiteY18-130" fmla="*/ 10000 h 10000"/>
              <a:gd name="connsiteX19-131" fmla="*/ 1250 w 10000"/>
              <a:gd name="connsiteY19-132" fmla="*/ 10000 h 10000"/>
              <a:gd name="connsiteX20-133" fmla="*/ 208 w 10000"/>
              <a:gd name="connsiteY20-134" fmla="*/ 10000 h 10000"/>
              <a:gd name="connsiteX21-135" fmla="*/ 0 w 10000"/>
              <a:gd name="connsiteY21-136" fmla="*/ 10000 h 10000"/>
              <a:gd name="connsiteX22-137" fmla="*/ 0 w 10000"/>
              <a:gd name="connsiteY22-138" fmla="*/ 3075 h 10000"/>
              <a:gd name="connsiteX0-139" fmla="*/ 0 w 10000"/>
              <a:gd name="connsiteY0-140" fmla="*/ 3075 h 10000"/>
              <a:gd name="connsiteX1-141" fmla="*/ 208 w 10000"/>
              <a:gd name="connsiteY1-142" fmla="*/ 2308 h 10000"/>
              <a:gd name="connsiteX2-143" fmla="*/ 1250 w 10000"/>
              <a:gd name="connsiteY2-144" fmla="*/ 0 h 10000"/>
              <a:gd name="connsiteX3-145" fmla="*/ 2500 w 10000"/>
              <a:gd name="connsiteY3-146" fmla="*/ 3267 h 10000"/>
              <a:gd name="connsiteX4-147" fmla="*/ 3750 w 10000"/>
              <a:gd name="connsiteY4-148" fmla="*/ 6729 h 10000"/>
              <a:gd name="connsiteX5-149" fmla="*/ 5000 w 10000"/>
              <a:gd name="connsiteY5-150" fmla="*/ 4229 h 10000"/>
              <a:gd name="connsiteX6-151" fmla="*/ 6250 w 10000"/>
              <a:gd name="connsiteY6-152" fmla="*/ 5960 h 10000"/>
              <a:gd name="connsiteX7-153" fmla="*/ 7734 w 10000"/>
              <a:gd name="connsiteY7-154" fmla="*/ 7304 h 10000"/>
              <a:gd name="connsiteX8-155" fmla="*/ 8750 w 10000"/>
              <a:gd name="connsiteY8-156" fmla="*/ 4040 h 10000"/>
              <a:gd name="connsiteX9-157" fmla="*/ 9863 w 10000"/>
              <a:gd name="connsiteY9-158" fmla="*/ 3303 h 10000"/>
              <a:gd name="connsiteX10-159" fmla="*/ 10000 w 10000"/>
              <a:gd name="connsiteY10-160" fmla="*/ 2258 h 10000"/>
              <a:gd name="connsiteX11-161" fmla="*/ 10000 w 10000"/>
              <a:gd name="connsiteY11-162" fmla="*/ 10000 h 10000"/>
              <a:gd name="connsiteX12-163" fmla="*/ 9792 w 10000"/>
              <a:gd name="connsiteY12-164" fmla="*/ 10000 h 10000"/>
              <a:gd name="connsiteX13-165" fmla="*/ 8750 w 10000"/>
              <a:gd name="connsiteY13-166" fmla="*/ 10000 h 10000"/>
              <a:gd name="connsiteX14-167" fmla="*/ 7500 w 10000"/>
              <a:gd name="connsiteY14-168" fmla="*/ 10000 h 10000"/>
              <a:gd name="connsiteX15-169" fmla="*/ 6250 w 10000"/>
              <a:gd name="connsiteY15-170" fmla="*/ 10000 h 10000"/>
              <a:gd name="connsiteX16-171" fmla="*/ 5000 w 10000"/>
              <a:gd name="connsiteY16-172" fmla="*/ 10000 h 10000"/>
              <a:gd name="connsiteX17-173" fmla="*/ 3750 w 10000"/>
              <a:gd name="connsiteY17-174" fmla="*/ 10000 h 10000"/>
              <a:gd name="connsiteX18-175" fmla="*/ 2500 w 10000"/>
              <a:gd name="connsiteY18-176" fmla="*/ 10000 h 10000"/>
              <a:gd name="connsiteX19-177" fmla="*/ 1250 w 10000"/>
              <a:gd name="connsiteY19-178" fmla="*/ 10000 h 10000"/>
              <a:gd name="connsiteX20-179" fmla="*/ 208 w 10000"/>
              <a:gd name="connsiteY20-180" fmla="*/ 10000 h 10000"/>
              <a:gd name="connsiteX21-181" fmla="*/ 0 w 10000"/>
              <a:gd name="connsiteY21-182" fmla="*/ 10000 h 10000"/>
              <a:gd name="connsiteX22-183" fmla="*/ 0 w 10000"/>
              <a:gd name="connsiteY22-184" fmla="*/ 3075 h 10000"/>
              <a:gd name="connsiteX0-185" fmla="*/ 0 w 10000"/>
              <a:gd name="connsiteY0-186" fmla="*/ 3075 h 10000"/>
              <a:gd name="connsiteX1-187" fmla="*/ 208 w 10000"/>
              <a:gd name="connsiteY1-188" fmla="*/ 2308 h 10000"/>
              <a:gd name="connsiteX2-189" fmla="*/ 1250 w 10000"/>
              <a:gd name="connsiteY2-190" fmla="*/ 0 h 10000"/>
              <a:gd name="connsiteX3-191" fmla="*/ 2500 w 10000"/>
              <a:gd name="connsiteY3-192" fmla="*/ 3267 h 10000"/>
              <a:gd name="connsiteX4-193" fmla="*/ 3750 w 10000"/>
              <a:gd name="connsiteY4-194" fmla="*/ 6729 h 10000"/>
              <a:gd name="connsiteX5-195" fmla="*/ 5000 w 10000"/>
              <a:gd name="connsiteY5-196" fmla="*/ 4229 h 10000"/>
              <a:gd name="connsiteX6-197" fmla="*/ 6250 w 10000"/>
              <a:gd name="connsiteY6-198" fmla="*/ 5960 h 10000"/>
              <a:gd name="connsiteX7-199" fmla="*/ 7734 w 10000"/>
              <a:gd name="connsiteY7-200" fmla="*/ 7304 h 10000"/>
              <a:gd name="connsiteX8-201" fmla="*/ 8750 w 10000"/>
              <a:gd name="connsiteY8-202" fmla="*/ 4040 h 10000"/>
              <a:gd name="connsiteX9-203" fmla="*/ 9863 w 10000"/>
              <a:gd name="connsiteY9-204" fmla="*/ 3303 h 10000"/>
              <a:gd name="connsiteX10-205" fmla="*/ 10000 w 10000"/>
              <a:gd name="connsiteY10-206" fmla="*/ 2258 h 10000"/>
              <a:gd name="connsiteX11-207" fmla="*/ 10000 w 10000"/>
              <a:gd name="connsiteY11-208" fmla="*/ 10000 h 10000"/>
              <a:gd name="connsiteX12-209" fmla="*/ 9792 w 10000"/>
              <a:gd name="connsiteY12-210" fmla="*/ 10000 h 10000"/>
              <a:gd name="connsiteX13-211" fmla="*/ 8750 w 10000"/>
              <a:gd name="connsiteY13-212" fmla="*/ 10000 h 10000"/>
              <a:gd name="connsiteX14-213" fmla="*/ 7500 w 10000"/>
              <a:gd name="connsiteY14-214" fmla="*/ 10000 h 10000"/>
              <a:gd name="connsiteX15-215" fmla="*/ 6250 w 10000"/>
              <a:gd name="connsiteY15-216" fmla="*/ 10000 h 10000"/>
              <a:gd name="connsiteX16-217" fmla="*/ 5000 w 10000"/>
              <a:gd name="connsiteY16-218" fmla="*/ 10000 h 10000"/>
              <a:gd name="connsiteX17-219" fmla="*/ 3750 w 10000"/>
              <a:gd name="connsiteY17-220" fmla="*/ 10000 h 10000"/>
              <a:gd name="connsiteX18-221" fmla="*/ 2500 w 10000"/>
              <a:gd name="connsiteY18-222" fmla="*/ 10000 h 10000"/>
              <a:gd name="connsiteX19-223" fmla="*/ 1250 w 10000"/>
              <a:gd name="connsiteY19-224" fmla="*/ 10000 h 10000"/>
              <a:gd name="connsiteX20-225" fmla="*/ 208 w 10000"/>
              <a:gd name="connsiteY20-226" fmla="*/ 10000 h 10000"/>
              <a:gd name="connsiteX21-227" fmla="*/ 0 w 10000"/>
              <a:gd name="connsiteY21-228" fmla="*/ 10000 h 10000"/>
              <a:gd name="connsiteX22-229" fmla="*/ 0 w 10000"/>
              <a:gd name="connsiteY22-230" fmla="*/ 3075 h 10000"/>
              <a:gd name="connsiteX0-231" fmla="*/ 0 w 10000"/>
              <a:gd name="connsiteY0-232" fmla="*/ 3075 h 10000"/>
              <a:gd name="connsiteX1-233" fmla="*/ 208 w 10000"/>
              <a:gd name="connsiteY1-234" fmla="*/ 2308 h 10000"/>
              <a:gd name="connsiteX2-235" fmla="*/ 1250 w 10000"/>
              <a:gd name="connsiteY2-236" fmla="*/ 0 h 10000"/>
              <a:gd name="connsiteX3-237" fmla="*/ 2500 w 10000"/>
              <a:gd name="connsiteY3-238" fmla="*/ 3267 h 10000"/>
              <a:gd name="connsiteX4-239" fmla="*/ 3750 w 10000"/>
              <a:gd name="connsiteY4-240" fmla="*/ 6729 h 10000"/>
              <a:gd name="connsiteX5-241" fmla="*/ 5000 w 10000"/>
              <a:gd name="connsiteY5-242" fmla="*/ 4229 h 10000"/>
              <a:gd name="connsiteX6-243" fmla="*/ 6250 w 10000"/>
              <a:gd name="connsiteY6-244" fmla="*/ 5960 h 10000"/>
              <a:gd name="connsiteX7-245" fmla="*/ 7692 w 10000"/>
              <a:gd name="connsiteY7-246" fmla="*/ 6202 h 10000"/>
              <a:gd name="connsiteX8-247" fmla="*/ 8750 w 10000"/>
              <a:gd name="connsiteY8-248" fmla="*/ 4040 h 10000"/>
              <a:gd name="connsiteX9-249" fmla="*/ 9863 w 10000"/>
              <a:gd name="connsiteY9-250" fmla="*/ 3303 h 10000"/>
              <a:gd name="connsiteX10-251" fmla="*/ 10000 w 10000"/>
              <a:gd name="connsiteY10-252" fmla="*/ 2258 h 10000"/>
              <a:gd name="connsiteX11-253" fmla="*/ 10000 w 10000"/>
              <a:gd name="connsiteY11-254" fmla="*/ 10000 h 10000"/>
              <a:gd name="connsiteX12-255" fmla="*/ 9792 w 10000"/>
              <a:gd name="connsiteY12-256" fmla="*/ 10000 h 10000"/>
              <a:gd name="connsiteX13-257" fmla="*/ 8750 w 10000"/>
              <a:gd name="connsiteY13-258" fmla="*/ 10000 h 10000"/>
              <a:gd name="connsiteX14-259" fmla="*/ 7500 w 10000"/>
              <a:gd name="connsiteY14-260" fmla="*/ 10000 h 10000"/>
              <a:gd name="connsiteX15-261" fmla="*/ 6250 w 10000"/>
              <a:gd name="connsiteY15-262" fmla="*/ 10000 h 10000"/>
              <a:gd name="connsiteX16-263" fmla="*/ 5000 w 10000"/>
              <a:gd name="connsiteY16-264" fmla="*/ 10000 h 10000"/>
              <a:gd name="connsiteX17-265" fmla="*/ 3750 w 10000"/>
              <a:gd name="connsiteY17-266" fmla="*/ 10000 h 10000"/>
              <a:gd name="connsiteX18-267" fmla="*/ 2500 w 10000"/>
              <a:gd name="connsiteY18-268" fmla="*/ 10000 h 10000"/>
              <a:gd name="connsiteX19-269" fmla="*/ 1250 w 10000"/>
              <a:gd name="connsiteY19-270" fmla="*/ 10000 h 10000"/>
              <a:gd name="connsiteX20-271" fmla="*/ 208 w 10000"/>
              <a:gd name="connsiteY20-272" fmla="*/ 10000 h 10000"/>
              <a:gd name="connsiteX21-273" fmla="*/ 0 w 10000"/>
              <a:gd name="connsiteY21-274" fmla="*/ 10000 h 10000"/>
              <a:gd name="connsiteX22-275" fmla="*/ 0 w 10000"/>
              <a:gd name="connsiteY22-276" fmla="*/ 3075 h 10000"/>
              <a:gd name="connsiteX0-277" fmla="*/ 0 w 10000"/>
              <a:gd name="connsiteY0-278" fmla="*/ 1038 h 7963"/>
              <a:gd name="connsiteX1-279" fmla="*/ 208 w 10000"/>
              <a:gd name="connsiteY1-280" fmla="*/ 271 h 7963"/>
              <a:gd name="connsiteX2-281" fmla="*/ 1165 w 10000"/>
              <a:gd name="connsiteY2-282" fmla="*/ 646 h 7963"/>
              <a:gd name="connsiteX3-283" fmla="*/ 2500 w 10000"/>
              <a:gd name="connsiteY3-284" fmla="*/ 1230 h 7963"/>
              <a:gd name="connsiteX4-285" fmla="*/ 3750 w 10000"/>
              <a:gd name="connsiteY4-286" fmla="*/ 4692 h 7963"/>
              <a:gd name="connsiteX5-287" fmla="*/ 5000 w 10000"/>
              <a:gd name="connsiteY5-288" fmla="*/ 2192 h 7963"/>
              <a:gd name="connsiteX6-289" fmla="*/ 6250 w 10000"/>
              <a:gd name="connsiteY6-290" fmla="*/ 3923 h 7963"/>
              <a:gd name="connsiteX7-291" fmla="*/ 7692 w 10000"/>
              <a:gd name="connsiteY7-292" fmla="*/ 4165 h 7963"/>
              <a:gd name="connsiteX8-293" fmla="*/ 8750 w 10000"/>
              <a:gd name="connsiteY8-294" fmla="*/ 2003 h 7963"/>
              <a:gd name="connsiteX9-295" fmla="*/ 9863 w 10000"/>
              <a:gd name="connsiteY9-296" fmla="*/ 1266 h 7963"/>
              <a:gd name="connsiteX10-297" fmla="*/ 10000 w 10000"/>
              <a:gd name="connsiteY10-298" fmla="*/ 221 h 7963"/>
              <a:gd name="connsiteX11-299" fmla="*/ 10000 w 10000"/>
              <a:gd name="connsiteY11-300" fmla="*/ 7963 h 7963"/>
              <a:gd name="connsiteX12-301" fmla="*/ 9792 w 10000"/>
              <a:gd name="connsiteY12-302" fmla="*/ 7963 h 7963"/>
              <a:gd name="connsiteX13-303" fmla="*/ 8750 w 10000"/>
              <a:gd name="connsiteY13-304" fmla="*/ 7963 h 7963"/>
              <a:gd name="connsiteX14-305" fmla="*/ 7500 w 10000"/>
              <a:gd name="connsiteY14-306" fmla="*/ 7963 h 7963"/>
              <a:gd name="connsiteX15-307" fmla="*/ 6250 w 10000"/>
              <a:gd name="connsiteY15-308" fmla="*/ 7963 h 7963"/>
              <a:gd name="connsiteX16-309" fmla="*/ 5000 w 10000"/>
              <a:gd name="connsiteY16-310" fmla="*/ 7963 h 7963"/>
              <a:gd name="connsiteX17-311" fmla="*/ 3750 w 10000"/>
              <a:gd name="connsiteY17-312" fmla="*/ 7963 h 7963"/>
              <a:gd name="connsiteX18-313" fmla="*/ 2500 w 10000"/>
              <a:gd name="connsiteY18-314" fmla="*/ 7963 h 7963"/>
              <a:gd name="connsiteX19-315" fmla="*/ 1250 w 10000"/>
              <a:gd name="connsiteY19-316" fmla="*/ 7963 h 7963"/>
              <a:gd name="connsiteX20-317" fmla="*/ 208 w 10000"/>
              <a:gd name="connsiteY20-318" fmla="*/ 7963 h 7963"/>
              <a:gd name="connsiteX21-319" fmla="*/ 0 w 10000"/>
              <a:gd name="connsiteY21-320" fmla="*/ 7963 h 7963"/>
              <a:gd name="connsiteX22-321" fmla="*/ 0 w 10000"/>
              <a:gd name="connsiteY22-322" fmla="*/ 1038 h 7963"/>
              <a:gd name="connsiteX0-323" fmla="*/ 0 w 10000"/>
              <a:gd name="connsiteY0-324" fmla="*/ 1534 h 10230"/>
              <a:gd name="connsiteX1-325" fmla="*/ 208 w 10000"/>
              <a:gd name="connsiteY1-326" fmla="*/ 570 h 10230"/>
              <a:gd name="connsiteX2-327" fmla="*/ 1130 w 10000"/>
              <a:gd name="connsiteY2-328" fmla="*/ 164 h 10230"/>
              <a:gd name="connsiteX3-329" fmla="*/ 2500 w 10000"/>
              <a:gd name="connsiteY3-330" fmla="*/ 1775 h 10230"/>
              <a:gd name="connsiteX4-331" fmla="*/ 3750 w 10000"/>
              <a:gd name="connsiteY4-332" fmla="*/ 6122 h 10230"/>
              <a:gd name="connsiteX5-333" fmla="*/ 5000 w 10000"/>
              <a:gd name="connsiteY5-334" fmla="*/ 2983 h 10230"/>
              <a:gd name="connsiteX6-335" fmla="*/ 6250 w 10000"/>
              <a:gd name="connsiteY6-336" fmla="*/ 5157 h 10230"/>
              <a:gd name="connsiteX7-337" fmla="*/ 7692 w 10000"/>
              <a:gd name="connsiteY7-338" fmla="*/ 5460 h 10230"/>
              <a:gd name="connsiteX8-339" fmla="*/ 8750 w 10000"/>
              <a:gd name="connsiteY8-340" fmla="*/ 2745 h 10230"/>
              <a:gd name="connsiteX9-341" fmla="*/ 9863 w 10000"/>
              <a:gd name="connsiteY9-342" fmla="*/ 1820 h 10230"/>
              <a:gd name="connsiteX10-343" fmla="*/ 10000 w 10000"/>
              <a:gd name="connsiteY10-344" fmla="*/ 508 h 10230"/>
              <a:gd name="connsiteX11-345" fmla="*/ 10000 w 10000"/>
              <a:gd name="connsiteY11-346" fmla="*/ 10230 h 10230"/>
              <a:gd name="connsiteX12-347" fmla="*/ 9792 w 10000"/>
              <a:gd name="connsiteY12-348" fmla="*/ 10230 h 10230"/>
              <a:gd name="connsiteX13-349" fmla="*/ 8750 w 10000"/>
              <a:gd name="connsiteY13-350" fmla="*/ 10230 h 10230"/>
              <a:gd name="connsiteX14-351" fmla="*/ 7500 w 10000"/>
              <a:gd name="connsiteY14-352" fmla="*/ 10230 h 10230"/>
              <a:gd name="connsiteX15-353" fmla="*/ 6250 w 10000"/>
              <a:gd name="connsiteY15-354" fmla="*/ 10230 h 10230"/>
              <a:gd name="connsiteX16-355" fmla="*/ 5000 w 10000"/>
              <a:gd name="connsiteY16-356" fmla="*/ 10230 h 10230"/>
              <a:gd name="connsiteX17-357" fmla="*/ 3750 w 10000"/>
              <a:gd name="connsiteY17-358" fmla="*/ 10230 h 10230"/>
              <a:gd name="connsiteX18-359" fmla="*/ 2500 w 10000"/>
              <a:gd name="connsiteY18-360" fmla="*/ 10230 h 10230"/>
              <a:gd name="connsiteX19-361" fmla="*/ 1250 w 10000"/>
              <a:gd name="connsiteY19-362" fmla="*/ 10230 h 10230"/>
              <a:gd name="connsiteX20-363" fmla="*/ 208 w 10000"/>
              <a:gd name="connsiteY20-364" fmla="*/ 10230 h 10230"/>
              <a:gd name="connsiteX21-365" fmla="*/ 0 w 10000"/>
              <a:gd name="connsiteY21-366" fmla="*/ 10230 h 10230"/>
              <a:gd name="connsiteX22-367" fmla="*/ 0 w 10000"/>
              <a:gd name="connsiteY22-368" fmla="*/ 1534 h 10230"/>
              <a:gd name="connsiteX0-369" fmla="*/ 0 w 10000"/>
              <a:gd name="connsiteY0-370" fmla="*/ 1786 h 10482"/>
              <a:gd name="connsiteX1-371" fmla="*/ 208 w 10000"/>
              <a:gd name="connsiteY1-372" fmla="*/ 822 h 10482"/>
              <a:gd name="connsiteX2-373" fmla="*/ 1130 w 10000"/>
              <a:gd name="connsiteY2-374" fmla="*/ 416 h 10482"/>
              <a:gd name="connsiteX3-375" fmla="*/ 2500 w 10000"/>
              <a:gd name="connsiteY3-376" fmla="*/ 2027 h 10482"/>
              <a:gd name="connsiteX4-377" fmla="*/ 3750 w 10000"/>
              <a:gd name="connsiteY4-378" fmla="*/ 6374 h 10482"/>
              <a:gd name="connsiteX5-379" fmla="*/ 5000 w 10000"/>
              <a:gd name="connsiteY5-380" fmla="*/ 3235 h 10482"/>
              <a:gd name="connsiteX6-381" fmla="*/ 6250 w 10000"/>
              <a:gd name="connsiteY6-382" fmla="*/ 5409 h 10482"/>
              <a:gd name="connsiteX7-383" fmla="*/ 7692 w 10000"/>
              <a:gd name="connsiteY7-384" fmla="*/ 5712 h 10482"/>
              <a:gd name="connsiteX8-385" fmla="*/ 8750 w 10000"/>
              <a:gd name="connsiteY8-386" fmla="*/ 2997 h 10482"/>
              <a:gd name="connsiteX9-387" fmla="*/ 9863 w 10000"/>
              <a:gd name="connsiteY9-388" fmla="*/ 2072 h 10482"/>
              <a:gd name="connsiteX10-389" fmla="*/ 10000 w 10000"/>
              <a:gd name="connsiteY10-390" fmla="*/ 760 h 10482"/>
              <a:gd name="connsiteX11-391" fmla="*/ 10000 w 10000"/>
              <a:gd name="connsiteY11-392" fmla="*/ 10482 h 10482"/>
              <a:gd name="connsiteX12-393" fmla="*/ 9792 w 10000"/>
              <a:gd name="connsiteY12-394" fmla="*/ 10482 h 10482"/>
              <a:gd name="connsiteX13-395" fmla="*/ 8750 w 10000"/>
              <a:gd name="connsiteY13-396" fmla="*/ 10482 h 10482"/>
              <a:gd name="connsiteX14-397" fmla="*/ 7500 w 10000"/>
              <a:gd name="connsiteY14-398" fmla="*/ 10482 h 10482"/>
              <a:gd name="connsiteX15-399" fmla="*/ 6250 w 10000"/>
              <a:gd name="connsiteY15-400" fmla="*/ 10482 h 10482"/>
              <a:gd name="connsiteX16-401" fmla="*/ 5000 w 10000"/>
              <a:gd name="connsiteY16-402" fmla="*/ 10482 h 10482"/>
              <a:gd name="connsiteX17-403" fmla="*/ 3750 w 10000"/>
              <a:gd name="connsiteY17-404" fmla="*/ 10482 h 10482"/>
              <a:gd name="connsiteX18-405" fmla="*/ 2500 w 10000"/>
              <a:gd name="connsiteY18-406" fmla="*/ 10482 h 10482"/>
              <a:gd name="connsiteX19-407" fmla="*/ 1250 w 10000"/>
              <a:gd name="connsiteY19-408" fmla="*/ 10482 h 10482"/>
              <a:gd name="connsiteX20-409" fmla="*/ 208 w 10000"/>
              <a:gd name="connsiteY20-410" fmla="*/ 10482 h 10482"/>
              <a:gd name="connsiteX21-411" fmla="*/ 0 w 10000"/>
              <a:gd name="connsiteY21-412" fmla="*/ 10482 h 10482"/>
              <a:gd name="connsiteX22-413" fmla="*/ 0 w 10000"/>
              <a:gd name="connsiteY22-414" fmla="*/ 1786 h 10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0" y="1007"/>
                </a:moveTo>
                <a:cubicBezTo>
                  <a:pt x="69" y="372"/>
                  <a:pt x="229" y="3642"/>
                  <a:pt x="298" y="3007"/>
                </a:cubicBezTo>
                <a:cubicBezTo>
                  <a:pt x="540" y="3345"/>
                  <a:pt x="735" y="5386"/>
                  <a:pt x="1095" y="5132"/>
                </a:cubicBezTo>
                <a:cubicBezTo>
                  <a:pt x="1455" y="4878"/>
                  <a:pt x="2024" y="1367"/>
                  <a:pt x="2461" y="1480"/>
                </a:cubicBezTo>
                <a:cubicBezTo>
                  <a:pt x="2898" y="1594"/>
                  <a:pt x="3304" y="6325"/>
                  <a:pt x="3720" y="5815"/>
                </a:cubicBezTo>
                <a:cubicBezTo>
                  <a:pt x="4136" y="5342"/>
                  <a:pt x="4570" y="4663"/>
                  <a:pt x="4989" y="4184"/>
                </a:cubicBezTo>
                <a:cubicBezTo>
                  <a:pt x="5408" y="3704"/>
                  <a:pt x="5788" y="3048"/>
                  <a:pt x="6236" y="2940"/>
                </a:cubicBezTo>
                <a:cubicBezTo>
                  <a:pt x="6684" y="2832"/>
                  <a:pt x="7248" y="3571"/>
                  <a:pt x="7675" y="3538"/>
                </a:cubicBezTo>
                <a:cubicBezTo>
                  <a:pt x="8102" y="3505"/>
                  <a:pt x="8434" y="2799"/>
                  <a:pt x="8798" y="2742"/>
                </a:cubicBezTo>
                <a:cubicBezTo>
                  <a:pt x="9162" y="2685"/>
                  <a:pt x="9627" y="6048"/>
                  <a:pt x="9863" y="3194"/>
                </a:cubicBezTo>
                <a:cubicBezTo>
                  <a:pt x="9960" y="2152"/>
                  <a:pt x="9931" y="-945"/>
                  <a:pt x="10000" y="285"/>
                </a:cubicBezTo>
                <a:cubicBezTo>
                  <a:pt x="9993" y="3525"/>
                  <a:pt x="9985" y="6764"/>
                  <a:pt x="9978" y="10000"/>
                </a:cubicBezTo>
                <a:lnTo>
                  <a:pt x="9771" y="10000"/>
                </a:lnTo>
                <a:lnTo>
                  <a:pt x="8731" y="10000"/>
                </a:lnTo>
                <a:lnTo>
                  <a:pt x="7484" y="10000"/>
                </a:lnTo>
                <a:lnTo>
                  <a:pt x="6236" y="10000"/>
                </a:lnTo>
                <a:lnTo>
                  <a:pt x="4989" y="10000"/>
                </a:lnTo>
                <a:lnTo>
                  <a:pt x="3742" y="10000"/>
                </a:lnTo>
                <a:lnTo>
                  <a:pt x="2495" y="10000"/>
                </a:lnTo>
                <a:lnTo>
                  <a:pt x="1247" y="10000"/>
                </a:lnTo>
                <a:lnTo>
                  <a:pt x="208" y="10000"/>
                </a:lnTo>
                <a:lnTo>
                  <a:pt x="0" y="10000"/>
                </a:lnTo>
                <a:lnTo>
                  <a:pt x="0" y="1007"/>
                </a:lnTo>
                <a:close/>
              </a:path>
            </a:pathLst>
          </a:custGeom>
          <a:solidFill>
            <a:srgbClr val="1E50C0"/>
          </a:solidFill>
          <a:ln w="0">
            <a:noFill/>
            <a:prstDash val="solid"/>
            <a:round/>
          </a:ln>
        </p:spPr>
        <p:txBody>
          <a:bodyPr vert="horz" wrap="square" lIns="91440" tIns="45720" rIns="91440" bIns="45720" numCol="1" anchor="t" anchorCtr="0" compatLnSpc="1"/>
          <a:lstStyle/>
          <a:p>
            <a:endParaRPr lang="zh-CN" altLang="en-US"/>
          </a:p>
        </p:txBody>
      </p:sp>
      <p:sp>
        <p:nvSpPr>
          <p:cNvPr id="18" name="椭圆 17">
            <a:extLst>
              <a:ext uri="{FF2B5EF4-FFF2-40B4-BE49-F238E27FC236}">
                <a16:creationId xmlns:a16="http://schemas.microsoft.com/office/drawing/2014/main" xmlns="" id="{AC3F8A27-25E4-4D6B-8B69-09D26A4BD076}"/>
              </a:ext>
            </a:extLst>
          </p:cNvPr>
          <p:cNvSpPr/>
          <p:nvPr userDrawn="1"/>
        </p:nvSpPr>
        <p:spPr>
          <a:xfrm>
            <a:off x="-1665027" y="-1460309"/>
            <a:ext cx="2442949" cy="2347415"/>
          </a:xfrm>
          <a:prstGeom prst="ellipse">
            <a:avLst/>
          </a:prstGeom>
          <a:solidFill>
            <a:srgbClr val="9866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7E538B80-7AF1-4006-AEC2-2C390C6F400B}"/>
              </a:ext>
            </a:extLst>
          </p:cNvPr>
          <p:cNvSpPr/>
          <p:nvPr userDrawn="1"/>
        </p:nvSpPr>
        <p:spPr>
          <a:xfrm>
            <a:off x="-1733265" y="-1514901"/>
            <a:ext cx="2442949" cy="2347415"/>
          </a:xfrm>
          <a:prstGeom prst="ellipse">
            <a:avLst/>
          </a:prstGeom>
          <a:solidFill>
            <a:srgbClr val="1E5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0128215"/>
      </p:ext>
    </p:extLst>
  </p:cSld>
  <p:clrMapOvr>
    <a:masterClrMapping/>
  </p:clrMapOvr>
  <p:transition/>
  <p:timing/>
  <p:extLst>
    <p:ext uri="{DCECCB84-F9BA-43D5-87BE-67443E8EF086}">
      <p15:sldGuideLst xmlns:p15="http://schemas.microsoft.com/office/powerpoint/2012/main">
        <p15:guide id="1" orient="horz" pos="2160">
          <p15:clr>
            <a:srgbClr val="FBAE40"/>
          </p15:clr>
        </p15:guide>
        <p15:guide id="2" pos="3840">
          <p15:clr>
            <a:srgbClr val="FBAE40"/>
          </p15:clr>
        </p15:guide>
        <p15:guide id="3" pos="7061">
          <p15:clr>
            <a:srgbClr val="FBAE40"/>
          </p15:clr>
        </p15:guide>
        <p15:guide id="4" pos="551">
          <p15:clr>
            <a:srgbClr val="FBAE40"/>
          </p15:clr>
        </p15:guide>
        <p15:guide id="5" orient="horz" pos="572">
          <p15:clr>
            <a:srgbClr val="FBAE40"/>
          </p15:clr>
        </p15:guide>
        <p15:guide id="6" orient="horz" pos="388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5" name="图片 4">
            <a:extLst>
              <a:ext uri="{FF2B5EF4-FFF2-40B4-BE49-F238E27FC236}">
                <a16:creationId xmlns:a16="http://schemas.microsoft.com/office/drawing/2014/main" xmlns="" id="{BC3F48FD-FA20-403A-9F72-688DF6B67246}"/>
              </a:ext>
            </a:extLst>
          </p:cNvPr>
          <p:cNvPicPr>
            <a:picLocks noChangeAspect="1"/>
          </p:cNvPicPr>
          <p:nvPr userDrawn="1"/>
        </p:nvPicPr>
        <p:blipFill>
          <a:blip r:embed="rId1">
            <a:lum bright="70000" contrast="-70000"/>
          </a:blip>
          <a:stretch>
            <a:fillRect/>
          </a:stretch>
        </p:blipFill>
        <p:spPr>
          <a:xfrm>
            <a:off x="0" y="487946"/>
            <a:ext cx="12192000" cy="6502401"/>
          </a:xfrm>
          <a:prstGeom prst="rect">
            <a:avLst/>
          </a:prstGeom>
        </p:spPr>
      </p:pic>
      <p:grpSp>
        <p:nvGrpSpPr>
          <p:cNvPr id="7" name="组合 6">
            <a:extLst>
              <a:ext uri="{FF2B5EF4-FFF2-40B4-BE49-F238E27FC236}">
                <a16:creationId xmlns:a16="http://schemas.microsoft.com/office/drawing/2014/main" xmlns="" id="{E16819C2-9921-401A-9A83-7F550747F878}"/>
              </a:ext>
            </a:extLst>
          </p:cNvPr>
          <p:cNvGrpSpPr/>
          <p:nvPr userDrawn="1"/>
        </p:nvGrpSpPr>
        <p:grpSpPr>
          <a:xfrm flipH="1">
            <a:off x="13384" y="5133075"/>
            <a:ext cx="1868708" cy="1514899"/>
            <a:chOff x="5474706" y="4548572"/>
            <a:chExt cx="4143734" cy="3359187"/>
          </a:xfrm>
        </p:grpSpPr>
        <p:sp>
          <p:nvSpPr>
            <p:cNvPr id="8" name="椭圆 7">
              <a:extLst>
                <a:ext uri="{FF2B5EF4-FFF2-40B4-BE49-F238E27FC236}">
                  <a16:creationId xmlns:a16="http://schemas.microsoft.com/office/drawing/2014/main" xmlns="" id="{345797AF-8BFC-4843-B611-BB34F6877245}"/>
                </a:ext>
              </a:extLst>
            </p:cNvPr>
            <p:cNvSpPr/>
            <p:nvPr/>
          </p:nvSpPr>
          <p:spPr>
            <a:xfrm>
              <a:off x="5474706" y="4743450"/>
              <a:ext cx="2945394" cy="747194"/>
            </a:xfrm>
            <a:prstGeom prst="ellipse">
              <a:avLst/>
            </a:prstGeom>
            <a:solidFill>
              <a:srgbClr val="FFFFFF">
                <a:lumMod val="85000"/>
              </a:srgbClr>
            </a:soli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楷体" panose="02010609060101010101" charset="-122"/>
                <a:cs typeface="+mn-cs"/>
              </a:endParaRPr>
            </a:p>
          </p:txBody>
        </p:sp>
        <p:pic>
          <p:nvPicPr>
            <p:cNvPr id="9" name="图片 8">
              <a:extLst>
                <a:ext uri="{FF2B5EF4-FFF2-40B4-BE49-F238E27FC236}">
                  <a16:creationId xmlns:a16="http://schemas.microsoft.com/office/drawing/2014/main" xmlns="" id="{B60B26CF-5D1B-4FF1-B9D2-270E842C8FC6}"/>
                </a:ext>
              </a:extLst>
            </p:cNvPr>
            <p:cNvPicPr>
              <a:picLocks noChangeAspect="1"/>
            </p:cNvPicPr>
            <p:nvPr/>
          </p:nvPicPr>
          <p:blipFill>
            <a:blip r:embed="rId2"/>
            <a:stretch>
              <a:fillRect/>
            </a:stretch>
          </p:blipFill>
          <p:spPr>
            <a:xfrm>
              <a:off x="6954257" y="4548572"/>
              <a:ext cx="2664183" cy="3359187"/>
            </a:xfrm>
            <a:prstGeom prst="rect">
              <a:avLst/>
            </a:prstGeom>
          </p:spPr>
        </p:pic>
      </p:grpSp>
      <p:sp>
        <p:nvSpPr>
          <p:cNvPr id="13" name="椭圆 12">
            <a:extLst>
              <a:ext uri="{FF2B5EF4-FFF2-40B4-BE49-F238E27FC236}">
                <a16:creationId xmlns:a16="http://schemas.microsoft.com/office/drawing/2014/main" xmlns="" id="{5E58576A-2056-4E85-9010-B78599075DE0}"/>
              </a:ext>
            </a:extLst>
          </p:cNvPr>
          <p:cNvSpPr/>
          <p:nvPr userDrawn="1"/>
        </p:nvSpPr>
        <p:spPr>
          <a:xfrm flipH="1">
            <a:off x="-439015" y="6262263"/>
            <a:ext cx="1752979" cy="360740"/>
          </a:xfrm>
          <a:prstGeom prst="ellipse">
            <a:avLst/>
          </a:prstGeom>
          <a:solidFill>
            <a:schemeClr val="tx1">
              <a:lumMod val="50000"/>
              <a:lumOff val="50000"/>
              <a:alpha val="71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
            <a:extLst>
              <a:ext uri="{FF2B5EF4-FFF2-40B4-BE49-F238E27FC236}">
                <a16:creationId xmlns:a16="http://schemas.microsoft.com/office/drawing/2014/main" xmlns="" id="{C2AA6095-6206-4F46-92A1-9742BD600346}"/>
              </a:ext>
            </a:extLst>
          </p:cNvPr>
          <p:cNvSpPr/>
          <p:nvPr userDrawn="1"/>
        </p:nvSpPr>
        <p:spPr bwMode="auto">
          <a:xfrm>
            <a:off x="3176" y="6437946"/>
            <a:ext cx="12215640" cy="420056"/>
          </a:xfrm>
          <a:custGeom>
            <a:gdLst>
              <a:gd name="T0" fmla="*/ 0 w 23040"/>
              <a:gd name="T1" fmla="*/ 1536 h 4608"/>
              <a:gd name="T2" fmla="*/ 480 w 23040"/>
              <a:gd name="T3" fmla="*/ 1196 h 4608"/>
              <a:gd name="T4" fmla="*/ 2880 w 23040"/>
              <a:gd name="T5" fmla="*/ 172 h 4608"/>
              <a:gd name="T6" fmla="*/ 5760 w 23040"/>
              <a:gd name="T7" fmla="*/ 1621 h 4608"/>
              <a:gd name="T8" fmla="*/ 8640 w 23040"/>
              <a:gd name="T9" fmla="*/ 3157 h 4608"/>
              <a:gd name="T10" fmla="*/ 11520 w 23040"/>
              <a:gd name="T11" fmla="*/ 2048 h 4608"/>
              <a:gd name="T12" fmla="*/ 14400 w 23040"/>
              <a:gd name="T13" fmla="*/ 2816 h 4608"/>
              <a:gd name="T14" fmla="*/ 17280 w 23040"/>
              <a:gd name="T15" fmla="*/ 853 h 4608"/>
              <a:gd name="T16" fmla="*/ 20160 w 23040"/>
              <a:gd name="T17" fmla="*/ 1964 h 4608"/>
              <a:gd name="T18" fmla="*/ 22560 w 23040"/>
              <a:gd name="T19" fmla="*/ 512 h 4608"/>
              <a:gd name="T20" fmla="*/ 23040 w 23040"/>
              <a:gd name="T21" fmla="*/ 0 h 4608"/>
              <a:gd name="T22" fmla="*/ 23040 w 23040"/>
              <a:gd name="T23" fmla="*/ 4608 h 4608"/>
              <a:gd name="T24" fmla="*/ 22560 w 23040"/>
              <a:gd name="T25" fmla="*/ 4608 h 4608"/>
              <a:gd name="T26" fmla="*/ 20160 w 23040"/>
              <a:gd name="T27" fmla="*/ 4608 h 4608"/>
              <a:gd name="T28" fmla="*/ 17280 w 23040"/>
              <a:gd name="T29" fmla="*/ 4608 h 4608"/>
              <a:gd name="T30" fmla="*/ 14400 w 23040"/>
              <a:gd name="T31" fmla="*/ 4608 h 4608"/>
              <a:gd name="T32" fmla="*/ 11520 w 23040"/>
              <a:gd name="T33" fmla="*/ 4608 h 4608"/>
              <a:gd name="T34" fmla="*/ 8640 w 23040"/>
              <a:gd name="T35" fmla="*/ 4608 h 4608"/>
              <a:gd name="T36" fmla="*/ 5760 w 23040"/>
              <a:gd name="T37" fmla="*/ 4608 h 4608"/>
              <a:gd name="T38" fmla="*/ 2880 w 23040"/>
              <a:gd name="T39" fmla="*/ 4608 h 4608"/>
              <a:gd name="T40" fmla="*/ 480 w 23040"/>
              <a:gd name="T41" fmla="*/ 4608 h 4608"/>
              <a:gd name="T42" fmla="*/ 0 w 23040"/>
              <a:gd name="T43" fmla="*/ 4608 h 4608"/>
              <a:gd name="T44" fmla="*/ 0 w 23040"/>
              <a:gd name="T45" fmla="*/ 1536 h 4608"/>
              <a:gd name="connsiteX0" fmla="*/ 0 w 10000"/>
              <a:gd name="connsiteY0" fmla="*/ 1007 h 10000"/>
              <a:gd name="connsiteX1" fmla="*/ 298 w 10000"/>
              <a:gd name="connsiteY1" fmla="*/ 3007 h 10000"/>
              <a:gd name="connsiteX2" fmla="*/ 1095 w 10000"/>
              <a:gd name="connsiteY2" fmla="*/ 5132 h 10000"/>
              <a:gd name="connsiteX3" fmla="*/ 2461 w 10000"/>
              <a:gd name="connsiteY3" fmla="*/ 1480 h 10000"/>
              <a:gd name="connsiteX4" fmla="*/ 3720 w 10000"/>
              <a:gd name="connsiteY4" fmla="*/ 5815 h 10000"/>
              <a:gd name="connsiteX5" fmla="*/ 4989 w 10000"/>
              <a:gd name="connsiteY5" fmla="*/ 4184 h 10000"/>
              <a:gd name="connsiteX6" fmla="*/ 6236 w 10000"/>
              <a:gd name="connsiteY6" fmla="*/ 2940 h 10000"/>
              <a:gd name="connsiteX7" fmla="*/ 7675 w 10000"/>
              <a:gd name="connsiteY7" fmla="*/ 3538 h 10000"/>
              <a:gd name="connsiteX8" fmla="*/ 8798 w 10000"/>
              <a:gd name="connsiteY8" fmla="*/ 2742 h 10000"/>
              <a:gd name="connsiteX9" fmla="*/ 9863 w 10000"/>
              <a:gd name="connsiteY9" fmla="*/ 3194 h 10000"/>
              <a:gd name="connsiteX10" fmla="*/ 10000 w 10000"/>
              <a:gd name="connsiteY10" fmla="*/ 285 h 10000"/>
              <a:gd name="connsiteX11" fmla="*/ 9978 w 10000"/>
              <a:gd name="connsiteY11" fmla="*/ 10000 h 10000"/>
              <a:gd name="connsiteX12" fmla="*/ 9771 w 10000"/>
              <a:gd name="connsiteY12" fmla="*/ 10000 h 10000"/>
              <a:gd name="connsiteX13" fmla="*/ 8731 w 10000"/>
              <a:gd name="connsiteY13" fmla="*/ 10000 h 10000"/>
              <a:gd name="connsiteX14" fmla="*/ 7484 w 10000"/>
              <a:gd name="connsiteY14" fmla="*/ 10000 h 10000"/>
              <a:gd name="connsiteX15" fmla="*/ 6236 w 10000"/>
              <a:gd name="connsiteY15" fmla="*/ 10000 h 10000"/>
              <a:gd name="connsiteX16" fmla="*/ 4989 w 10000"/>
              <a:gd name="connsiteY16" fmla="*/ 10000 h 10000"/>
              <a:gd name="connsiteX17" fmla="*/ 3742 w 10000"/>
              <a:gd name="connsiteY17" fmla="*/ 10000 h 10000"/>
              <a:gd name="connsiteX18" fmla="*/ 2495 w 10000"/>
              <a:gd name="connsiteY18" fmla="*/ 10000 h 10000"/>
              <a:gd name="connsiteX19" fmla="*/ 1247 w 10000"/>
              <a:gd name="connsiteY19" fmla="*/ 10000 h 10000"/>
              <a:gd name="connsiteX20" fmla="*/ 208 w 10000"/>
              <a:gd name="connsiteY20" fmla="*/ 10000 h 10000"/>
              <a:gd name="connsiteX21" fmla="*/ 0 w 10000"/>
              <a:gd name="connsiteY21" fmla="*/ 10000 h 10000"/>
              <a:gd name="connsiteX22" fmla="*/ 0 w 10000"/>
              <a:gd name="connsiteY22" fmla="*/ 1007 h 10000"/>
              <a:gd name="connsiteX0-1" fmla="*/ 0 w 10000"/>
              <a:gd name="connsiteY0-2" fmla="*/ 3075 h 10000"/>
              <a:gd name="connsiteX1-3" fmla="*/ 208 w 10000"/>
              <a:gd name="connsiteY1-4" fmla="*/ 2308 h 10000"/>
              <a:gd name="connsiteX2-5" fmla="*/ 1250 w 10000"/>
              <a:gd name="connsiteY2-6" fmla="*/ 0 h 10000"/>
              <a:gd name="connsiteX3-7" fmla="*/ 2500 w 10000"/>
              <a:gd name="connsiteY3-8" fmla="*/ 3267 h 10000"/>
              <a:gd name="connsiteX4-9" fmla="*/ 3750 w 10000"/>
              <a:gd name="connsiteY4-10" fmla="*/ 6729 h 10000"/>
              <a:gd name="connsiteX5-11" fmla="*/ 5000 w 10000"/>
              <a:gd name="connsiteY5-12" fmla="*/ 4229 h 10000"/>
              <a:gd name="connsiteX6-13" fmla="*/ 6250 w 10000"/>
              <a:gd name="connsiteY6-14" fmla="*/ 5960 h 10000"/>
              <a:gd name="connsiteX7-15" fmla="*/ 7500 w 10000"/>
              <a:gd name="connsiteY7-16" fmla="*/ 1535 h 10000"/>
              <a:gd name="connsiteX8-17" fmla="*/ 8750 w 10000"/>
              <a:gd name="connsiteY8-18" fmla="*/ 4040 h 10000"/>
              <a:gd name="connsiteX9-19" fmla="*/ 9863 w 10000"/>
              <a:gd name="connsiteY9-20" fmla="*/ 3303 h 10000"/>
              <a:gd name="connsiteX10-21" fmla="*/ 10000 w 10000"/>
              <a:gd name="connsiteY10-22" fmla="*/ 2258 h 10000"/>
              <a:gd name="connsiteX11-23" fmla="*/ 10000 w 10000"/>
              <a:gd name="connsiteY11-24" fmla="*/ 10000 h 10000"/>
              <a:gd name="connsiteX12-25" fmla="*/ 9792 w 10000"/>
              <a:gd name="connsiteY12-26" fmla="*/ 10000 h 10000"/>
              <a:gd name="connsiteX13-27" fmla="*/ 8750 w 10000"/>
              <a:gd name="connsiteY13-28" fmla="*/ 10000 h 10000"/>
              <a:gd name="connsiteX14-29" fmla="*/ 7500 w 10000"/>
              <a:gd name="connsiteY14-30" fmla="*/ 10000 h 10000"/>
              <a:gd name="connsiteX15-31" fmla="*/ 6250 w 10000"/>
              <a:gd name="connsiteY15-32" fmla="*/ 10000 h 10000"/>
              <a:gd name="connsiteX16-33" fmla="*/ 5000 w 10000"/>
              <a:gd name="connsiteY16-34" fmla="*/ 10000 h 10000"/>
              <a:gd name="connsiteX17-35" fmla="*/ 3750 w 10000"/>
              <a:gd name="connsiteY17-36" fmla="*/ 10000 h 10000"/>
              <a:gd name="connsiteX18-37" fmla="*/ 2500 w 10000"/>
              <a:gd name="connsiteY18-38" fmla="*/ 10000 h 10000"/>
              <a:gd name="connsiteX19-39" fmla="*/ 1250 w 10000"/>
              <a:gd name="connsiteY19-40" fmla="*/ 10000 h 10000"/>
              <a:gd name="connsiteX20-41" fmla="*/ 208 w 10000"/>
              <a:gd name="connsiteY20-42" fmla="*/ 10000 h 10000"/>
              <a:gd name="connsiteX21-43" fmla="*/ 0 w 10000"/>
              <a:gd name="connsiteY21-44" fmla="*/ 10000 h 10000"/>
              <a:gd name="connsiteX22-45" fmla="*/ 0 w 10000"/>
              <a:gd name="connsiteY22-46" fmla="*/ 3075 h 10000"/>
              <a:gd name="connsiteX0-47" fmla="*/ 0 w 10000"/>
              <a:gd name="connsiteY0-48" fmla="*/ 3075 h 10000"/>
              <a:gd name="connsiteX1-49" fmla="*/ 208 w 10000"/>
              <a:gd name="connsiteY1-50" fmla="*/ 2308 h 10000"/>
              <a:gd name="connsiteX2-51" fmla="*/ 1250 w 10000"/>
              <a:gd name="connsiteY2-52" fmla="*/ 0 h 10000"/>
              <a:gd name="connsiteX3-53" fmla="*/ 2500 w 10000"/>
              <a:gd name="connsiteY3-54" fmla="*/ 3267 h 10000"/>
              <a:gd name="connsiteX4-55" fmla="*/ 3750 w 10000"/>
              <a:gd name="connsiteY4-56" fmla="*/ 6729 h 10000"/>
              <a:gd name="connsiteX5-57" fmla="*/ 5000 w 10000"/>
              <a:gd name="connsiteY5-58" fmla="*/ 4229 h 10000"/>
              <a:gd name="connsiteX6-59" fmla="*/ 6250 w 10000"/>
              <a:gd name="connsiteY6-60" fmla="*/ 5960 h 10000"/>
              <a:gd name="connsiteX7-61" fmla="*/ 7500 w 10000"/>
              <a:gd name="connsiteY7-62" fmla="*/ 1535 h 10000"/>
              <a:gd name="connsiteX8-63" fmla="*/ 8750 w 10000"/>
              <a:gd name="connsiteY8-64" fmla="*/ 4040 h 10000"/>
              <a:gd name="connsiteX9-65" fmla="*/ 9863 w 10000"/>
              <a:gd name="connsiteY9-66" fmla="*/ 3303 h 10000"/>
              <a:gd name="connsiteX10-67" fmla="*/ 10000 w 10000"/>
              <a:gd name="connsiteY10-68" fmla="*/ 2258 h 10000"/>
              <a:gd name="connsiteX11-69" fmla="*/ 10000 w 10000"/>
              <a:gd name="connsiteY11-70" fmla="*/ 10000 h 10000"/>
              <a:gd name="connsiteX12-71" fmla="*/ 9792 w 10000"/>
              <a:gd name="connsiteY12-72" fmla="*/ 10000 h 10000"/>
              <a:gd name="connsiteX13-73" fmla="*/ 8750 w 10000"/>
              <a:gd name="connsiteY13-74" fmla="*/ 10000 h 10000"/>
              <a:gd name="connsiteX14-75" fmla="*/ 7500 w 10000"/>
              <a:gd name="connsiteY14-76" fmla="*/ 10000 h 10000"/>
              <a:gd name="connsiteX15-77" fmla="*/ 6250 w 10000"/>
              <a:gd name="connsiteY15-78" fmla="*/ 10000 h 10000"/>
              <a:gd name="connsiteX16-79" fmla="*/ 5000 w 10000"/>
              <a:gd name="connsiteY16-80" fmla="*/ 10000 h 10000"/>
              <a:gd name="connsiteX17-81" fmla="*/ 3750 w 10000"/>
              <a:gd name="connsiteY17-82" fmla="*/ 10000 h 10000"/>
              <a:gd name="connsiteX18-83" fmla="*/ 2500 w 10000"/>
              <a:gd name="connsiteY18-84" fmla="*/ 10000 h 10000"/>
              <a:gd name="connsiteX19-85" fmla="*/ 1250 w 10000"/>
              <a:gd name="connsiteY19-86" fmla="*/ 10000 h 10000"/>
              <a:gd name="connsiteX20-87" fmla="*/ 208 w 10000"/>
              <a:gd name="connsiteY20-88" fmla="*/ 10000 h 10000"/>
              <a:gd name="connsiteX21-89" fmla="*/ 0 w 10000"/>
              <a:gd name="connsiteY21-90" fmla="*/ 10000 h 10000"/>
              <a:gd name="connsiteX22-91" fmla="*/ 0 w 10000"/>
              <a:gd name="connsiteY22-92" fmla="*/ 3075 h 10000"/>
              <a:gd name="connsiteX0-93" fmla="*/ 0 w 10000"/>
              <a:gd name="connsiteY0-94" fmla="*/ 3075 h 10000"/>
              <a:gd name="connsiteX1-95" fmla="*/ 208 w 10000"/>
              <a:gd name="connsiteY1-96" fmla="*/ 2308 h 10000"/>
              <a:gd name="connsiteX2-97" fmla="*/ 1250 w 10000"/>
              <a:gd name="connsiteY2-98" fmla="*/ 0 h 10000"/>
              <a:gd name="connsiteX3-99" fmla="*/ 2500 w 10000"/>
              <a:gd name="connsiteY3-100" fmla="*/ 3267 h 10000"/>
              <a:gd name="connsiteX4-101" fmla="*/ 3750 w 10000"/>
              <a:gd name="connsiteY4-102" fmla="*/ 6729 h 10000"/>
              <a:gd name="connsiteX5-103" fmla="*/ 5000 w 10000"/>
              <a:gd name="connsiteY5-104" fmla="*/ 4229 h 10000"/>
              <a:gd name="connsiteX6-105" fmla="*/ 6250 w 10000"/>
              <a:gd name="connsiteY6-106" fmla="*/ 5960 h 10000"/>
              <a:gd name="connsiteX7-107" fmla="*/ 7500 w 10000"/>
              <a:gd name="connsiteY7-108" fmla="*/ 1535 h 10000"/>
              <a:gd name="connsiteX8-109" fmla="*/ 8750 w 10000"/>
              <a:gd name="connsiteY8-110" fmla="*/ 4040 h 10000"/>
              <a:gd name="connsiteX9-111" fmla="*/ 9863 w 10000"/>
              <a:gd name="connsiteY9-112" fmla="*/ 3303 h 10000"/>
              <a:gd name="connsiteX10-113" fmla="*/ 10000 w 10000"/>
              <a:gd name="connsiteY10-114" fmla="*/ 2258 h 10000"/>
              <a:gd name="connsiteX11-115" fmla="*/ 10000 w 10000"/>
              <a:gd name="connsiteY11-116" fmla="*/ 10000 h 10000"/>
              <a:gd name="connsiteX12-117" fmla="*/ 9792 w 10000"/>
              <a:gd name="connsiteY12-118" fmla="*/ 10000 h 10000"/>
              <a:gd name="connsiteX13-119" fmla="*/ 8750 w 10000"/>
              <a:gd name="connsiteY13-120" fmla="*/ 10000 h 10000"/>
              <a:gd name="connsiteX14-121" fmla="*/ 7500 w 10000"/>
              <a:gd name="connsiteY14-122" fmla="*/ 10000 h 10000"/>
              <a:gd name="connsiteX15-123" fmla="*/ 6250 w 10000"/>
              <a:gd name="connsiteY15-124" fmla="*/ 10000 h 10000"/>
              <a:gd name="connsiteX16-125" fmla="*/ 5000 w 10000"/>
              <a:gd name="connsiteY16-126" fmla="*/ 10000 h 10000"/>
              <a:gd name="connsiteX17-127" fmla="*/ 3750 w 10000"/>
              <a:gd name="connsiteY17-128" fmla="*/ 10000 h 10000"/>
              <a:gd name="connsiteX18-129" fmla="*/ 2500 w 10000"/>
              <a:gd name="connsiteY18-130" fmla="*/ 10000 h 10000"/>
              <a:gd name="connsiteX19-131" fmla="*/ 1250 w 10000"/>
              <a:gd name="connsiteY19-132" fmla="*/ 10000 h 10000"/>
              <a:gd name="connsiteX20-133" fmla="*/ 208 w 10000"/>
              <a:gd name="connsiteY20-134" fmla="*/ 10000 h 10000"/>
              <a:gd name="connsiteX21-135" fmla="*/ 0 w 10000"/>
              <a:gd name="connsiteY21-136" fmla="*/ 10000 h 10000"/>
              <a:gd name="connsiteX22-137" fmla="*/ 0 w 10000"/>
              <a:gd name="connsiteY22-138" fmla="*/ 3075 h 10000"/>
              <a:gd name="connsiteX0-139" fmla="*/ 0 w 10000"/>
              <a:gd name="connsiteY0-140" fmla="*/ 3075 h 10000"/>
              <a:gd name="connsiteX1-141" fmla="*/ 208 w 10000"/>
              <a:gd name="connsiteY1-142" fmla="*/ 2308 h 10000"/>
              <a:gd name="connsiteX2-143" fmla="*/ 1250 w 10000"/>
              <a:gd name="connsiteY2-144" fmla="*/ 0 h 10000"/>
              <a:gd name="connsiteX3-145" fmla="*/ 2500 w 10000"/>
              <a:gd name="connsiteY3-146" fmla="*/ 3267 h 10000"/>
              <a:gd name="connsiteX4-147" fmla="*/ 3750 w 10000"/>
              <a:gd name="connsiteY4-148" fmla="*/ 6729 h 10000"/>
              <a:gd name="connsiteX5-149" fmla="*/ 5000 w 10000"/>
              <a:gd name="connsiteY5-150" fmla="*/ 4229 h 10000"/>
              <a:gd name="connsiteX6-151" fmla="*/ 6250 w 10000"/>
              <a:gd name="connsiteY6-152" fmla="*/ 5960 h 10000"/>
              <a:gd name="connsiteX7-153" fmla="*/ 7734 w 10000"/>
              <a:gd name="connsiteY7-154" fmla="*/ 7304 h 10000"/>
              <a:gd name="connsiteX8-155" fmla="*/ 8750 w 10000"/>
              <a:gd name="connsiteY8-156" fmla="*/ 4040 h 10000"/>
              <a:gd name="connsiteX9-157" fmla="*/ 9863 w 10000"/>
              <a:gd name="connsiteY9-158" fmla="*/ 3303 h 10000"/>
              <a:gd name="connsiteX10-159" fmla="*/ 10000 w 10000"/>
              <a:gd name="connsiteY10-160" fmla="*/ 2258 h 10000"/>
              <a:gd name="connsiteX11-161" fmla="*/ 10000 w 10000"/>
              <a:gd name="connsiteY11-162" fmla="*/ 10000 h 10000"/>
              <a:gd name="connsiteX12-163" fmla="*/ 9792 w 10000"/>
              <a:gd name="connsiteY12-164" fmla="*/ 10000 h 10000"/>
              <a:gd name="connsiteX13-165" fmla="*/ 8750 w 10000"/>
              <a:gd name="connsiteY13-166" fmla="*/ 10000 h 10000"/>
              <a:gd name="connsiteX14-167" fmla="*/ 7500 w 10000"/>
              <a:gd name="connsiteY14-168" fmla="*/ 10000 h 10000"/>
              <a:gd name="connsiteX15-169" fmla="*/ 6250 w 10000"/>
              <a:gd name="connsiteY15-170" fmla="*/ 10000 h 10000"/>
              <a:gd name="connsiteX16-171" fmla="*/ 5000 w 10000"/>
              <a:gd name="connsiteY16-172" fmla="*/ 10000 h 10000"/>
              <a:gd name="connsiteX17-173" fmla="*/ 3750 w 10000"/>
              <a:gd name="connsiteY17-174" fmla="*/ 10000 h 10000"/>
              <a:gd name="connsiteX18-175" fmla="*/ 2500 w 10000"/>
              <a:gd name="connsiteY18-176" fmla="*/ 10000 h 10000"/>
              <a:gd name="connsiteX19-177" fmla="*/ 1250 w 10000"/>
              <a:gd name="connsiteY19-178" fmla="*/ 10000 h 10000"/>
              <a:gd name="connsiteX20-179" fmla="*/ 208 w 10000"/>
              <a:gd name="connsiteY20-180" fmla="*/ 10000 h 10000"/>
              <a:gd name="connsiteX21-181" fmla="*/ 0 w 10000"/>
              <a:gd name="connsiteY21-182" fmla="*/ 10000 h 10000"/>
              <a:gd name="connsiteX22-183" fmla="*/ 0 w 10000"/>
              <a:gd name="connsiteY22-184" fmla="*/ 3075 h 10000"/>
              <a:gd name="connsiteX0-185" fmla="*/ 0 w 10000"/>
              <a:gd name="connsiteY0-186" fmla="*/ 3075 h 10000"/>
              <a:gd name="connsiteX1-187" fmla="*/ 208 w 10000"/>
              <a:gd name="connsiteY1-188" fmla="*/ 2308 h 10000"/>
              <a:gd name="connsiteX2-189" fmla="*/ 1250 w 10000"/>
              <a:gd name="connsiteY2-190" fmla="*/ 0 h 10000"/>
              <a:gd name="connsiteX3-191" fmla="*/ 2500 w 10000"/>
              <a:gd name="connsiteY3-192" fmla="*/ 3267 h 10000"/>
              <a:gd name="connsiteX4-193" fmla="*/ 3750 w 10000"/>
              <a:gd name="connsiteY4-194" fmla="*/ 6729 h 10000"/>
              <a:gd name="connsiteX5-195" fmla="*/ 5000 w 10000"/>
              <a:gd name="connsiteY5-196" fmla="*/ 4229 h 10000"/>
              <a:gd name="connsiteX6-197" fmla="*/ 6250 w 10000"/>
              <a:gd name="connsiteY6-198" fmla="*/ 5960 h 10000"/>
              <a:gd name="connsiteX7-199" fmla="*/ 7734 w 10000"/>
              <a:gd name="connsiteY7-200" fmla="*/ 7304 h 10000"/>
              <a:gd name="connsiteX8-201" fmla="*/ 8750 w 10000"/>
              <a:gd name="connsiteY8-202" fmla="*/ 4040 h 10000"/>
              <a:gd name="connsiteX9-203" fmla="*/ 9863 w 10000"/>
              <a:gd name="connsiteY9-204" fmla="*/ 3303 h 10000"/>
              <a:gd name="connsiteX10-205" fmla="*/ 10000 w 10000"/>
              <a:gd name="connsiteY10-206" fmla="*/ 2258 h 10000"/>
              <a:gd name="connsiteX11-207" fmla="*/ 10000 w 10000"/>
              <a:gd name="connsiteY11-208" fmla="*/ 10000 h 10000"/>
              <a:gd name="connsiteX12-209" fmla="*/ 9792 w 10000"/>
              <a:gd name="connsiteY12-210" fmla="*/ 10000 h 10000"/>
              <a:gd name="connsiteX13-211" fmla="*/ 8750 w 10000"/>
              <a:gd name="connsiteY13-212" fmla="*/ 10000 h 10000"/>
              <a:gd name="connsiteX14-213" fmla="*/ 7500 w 10000"/>
              <a:gd name="connsiteY14-214" fmla="*/ 10000 h 10000"/>
              <a:gd name="connsiteX15-215" fmla="*/ 6250 w 10000"/>
              <a:gd name="connsiteY15-216" fmla="*/ 10000 h 10000"/>
              <a:gd name="connsiteX16-217" fmla="*/ 5000 w 10000"/>
              <a:gd name="connsiteY16-218" fmla="*/ 10000 h 10000"/>
              <a:gd name="connsiteX17-219" fmla="*/ 3750 w 10000"/>
              <a:gd name="connsiteY17-220" fmla="*/ 10000 h 10000"/>
              <a:gd name="connsiteX18-221" fmla="*/ 2500 w 10000"/>
              <a:gd name="connsiteY18-222" fmla="*/ 10000 h 10000"/>
              <a:gd name="connsiteX19-223" fmla="*/ 1250 w 10000"/>
              <a:gd name="connsiteY19-224" fmla="*/ 10000 h 10000"/>
              <a:gd name="connsiteX20-225" fmla="*/ 208 w 10000"/>
              <a:gd name="connsiteY20-226" fmla="*/ 10000 h 10000"/>
              <a:gd name="connsiteX21-227" fmla="*/ 0 w 10000"/>
              <a:gd name="connsiteY21-228" fmla="*/ 10000 h 10000"/>
              <a:gd name="connsiteX22-229" fmla="*/ 0 w 10000"/>
              <a:gd name="connsiteY22-230" fmla="*/ 3075 h 10000"/>
              <a:gd name="connsiteX0-231" fmla="*/ 0 w 10000"/>
              <a:gd name="connsiteY0-232" fmla="*/ 3075 h 10000"/>
              <a:gd name="connsiteX1-233" fmla="*/ 208 w 10000"/>
              <a:gd name="connsiteY1-234" fmla="*/ 2308 h 10000"/>
              <a:gd name="connsiteX2-235" fmla="*/ 1250 w 10000"/>
              <a:gd name="connsiteY2-236" fmla="*/ 0 h 10000"/>
              <a:gd name="connsiteX3-237" fmla="*/ 2500 w 10000"/>
              <a:gd name="connsiteY3-238" fmla="*/ 3267 h 10000"/>
              <a:gd name="connsiteX4-239" fmla="*/ 3750 w 10000"/>
              <a:gd name="connsiteY4-240" fmla="*/ 6729 h 10000"/>
              <a:gd name="connsiteX5-241" fmla="*/ 5000 w 10000"/>
              <a:gd name="connsiteY5-242" fmla="*/ 4229 h 10000"/>
              <a:gd name="connsiteX6-243" fmla="*/ 6250 w 10000"/>
              <a:gd name="connsiteY6-244" fmla="*/ 5960 h 10000"/>
              <a:gd name="connsiteX7-245" fmla="*/ 7692 w 10000"/>
              <a:gd name="connsiteY7-246" fmla="*/ 6202 h 10000"/>
              <a:gd name="connsiteX8-247" fmla="*/ 8750 w 10000"/>
              <a:gd name="connsiteY8-248" fmla="*/ 4040 h 10000"/>
              <a:gd name="connsiteX9-249" fmla="*/ 9863 w 10000"/>
              <a:gd name="connsiteY9-250" fmla="*/ 3303 h 10000"/>
              <a:gd name="connsiteX10-251" fmla="*/ 10000 w 10000"/>
              <a:gd name="connsiteY10-252" fmla="*/ 2258 h 10000"/>
              <a:gd name="connsiteX11-253" fmla="*/ 10000 w 10000"/>
              <a:gd name="connsiteY11-254" fmla="*/ 10000 h 10000"/>
              <a:gd name="connsiteX12-255" fmla="*/ 9792 w 10000"/>
              <a:gd name="connsiteY12-256" fmla="*/ 10000 h 10000"/>
              <a:gd name="connsiteX13-257" fmla="*/ 8750 w 10000"/>
              <a:gd name="connsiteY13-258" fmla="*/ 10000 h 10000"/>
              <a:gd name="connsiteX14-259" fmla="*/ 7500 w 10000"/>
              <a:gd name="connsiteY14-260" fmla="*/ 10000 h 10000"/>
              <a:gd name="connsiteX15-261" fmla="*/ 6250 w 10000"/>
              <a:gd name="connsiteY15-262" fmla="*/ 10000 h 10000"/>
              <a:gd name="connsiteX16-263" fmla="*/ 5000 w 10000"/>
              <a:gd name="connsiteY16-264" fmla="*/ 10000 h 10000"/>
              <a:gd name="connsiteX17-265" fmla="*/ 3750 w 10000"/>
              <a:gd name="connsiteY17-266" fmla="*/ 10000 h 10000"/>
              <a:gd name="connsiteX18-267" fmla="*/ 2500 w 10000"/>
              <a:gd name="connsiteY18-268" fmla="*/ 10000 h 10000"/>
              <a:gd name="connsiteX19-269" fmla="*/ 1250 w 10000"/>
              <a:gd name="connsiteY19-270" fmla="*/ 10000 h 10000"/>
              <a:gd name="connsiteX20-271" fmla="*/ 208 w 10000"/>
              <a:gd name="connsiteY20-272" fmla="*/ 10000 h 10000"/>
              <a:gd name="connsiteX21-273" fmla="*/ 0 w 10000"/>
              <a:gd name="connsiteY21-274" fmla="*/ 10000 h 10000"/>
              <a:gd name="connsiteX22-275" fmla="*/ 0 w 10000"/>
              <a:gd name="connsiteY22-276" fmla="*/ 3075 h 10000"/>
              <a:gd name="connsiteX0-277" fmla="*/ 0 w 10000"/>
              <a:gd name="connsiteY0-278" fmla="*/ 1038 h 7963"/>
              <a:gd name="connsiteX1-279" fmla="*/ 208 w 10000"/>
              <a:gd name="connsiteY1-280" fmla="*/ 271 h 7963"/>
              <a:gd name="connsiteX2-281" fmla="*/ 1165 w 10000"/>
              <a:gd name="connsiteY2-282" fmla="*/ 646 h 7963"/>
              <a:gd name="connsiteX3-283" fmla="*/ 2500 w 10000"/>
              <a:gd name="connsiteY3-284" fmla="*/ 1230 h 7963"/>
              <a:gd name="connsiteX4-285" fmla="*/ 3750 w 10000"/>
              <a:gd name="connsiteY4-286" fmla="*/ 4692 h 7963"/>
              <a:gd name="connsiteX5-287" fmla="*/ 5000 w 10000"/>
              <a:gd name="connsiteY5-288" fmla="*/ 2192 h 7963"/>
              <a:gd name="connsiteX6-289" fmla="*/ 6250 w 10000"/>
              <a:gd name="connsiteY6-290" fmla="*/ 3923 h 7963"/>
              <a:gd name="connsiteX7-291" fmla="*/ 7692 w 10000"/>
              <a:gd name="connsiteY7-292" fmla="*/ 4165 h 7963"/>
              <a:gd name="connsiteX8-293" fmla="*/ 8750 w 10000"/>
              <a:gd name="connsiteY8-294" fmla="*/ 2003 h 7963"/>
              <a:gd name="connsiteX9-295" fmla="*/ 9863 w 10000"/>
              <a:gd name="connsiteY9-296" fmla="*/ 1266 h 7963"/>
              <a:gd name="connsiteX10-297" fmla="*/ 10000 w 10000"/>
              <a:gd name="connsiteY10-298" fmla="*/ 221 h 7963"/>
              <a:gd name="connsiteX11-299" fmla="*/ 10000 w 10000"/>
              <a:gd name="connsiteY11-300" fmla="*/ 7963 h 7963"/>
              <a:gd name="connsiteX12-301" fmla="*/ 9792 w 10000"/>
              <a:gd name="connsiteY12-302" fmla="*/ 7963 h 7963"/>
              <a:gd name="connsiteX13-303" fmla="*/ 8750 w 10000"/>
              <a:gd name="connsiteY13-304" fmla="*/ 7963 h 7963"/>
              <a:gd name="connsiteX14-305" fmla="*/ 7500 w 10000"/>
              <a:gd name="connsiteY14-306" fmla="*/ 7963 h 7963"/>
              <a:gd name="connsiteX15-307" fmla="*/ 6250 w 10000"/>
              <a:gd name="connsiteY15-308" fmla="*/ 7963 h 7963"/>
              <a:gd name="connsiteX16-309" fmla="*/ 5000 w 10000"/>
              <a:gd name="connsiteY16-310" fmla="*/ 7963 h 7963"/>
              <a:gd name="connsiteX17-311" fmla="*/ 3750 w 10000"/>
              <a:gd name="connsiteY17-312" fmla="*/ 7963 h 7963"/>
              <a:gd name="connsiteX18-313" fmla="*/ 2500 w 10000"/>
              <a:gd name="connsiteY18-314" fmla="*/ 7963 h 7963"/>
              <a:gd name="connsiteX19-315" fmla="*/ 1250 w 10000"/>
              <a:gd name="connsiteY19-316" fmla="*/ 7963 h 7963"/>
              <a:gd name="connsiteX20-317" fmla="*/ 208 w 10000"/>
              <a:gd name="connsiteY20-318" fmla="*/ 7963 h 7963"/>
              <a:gd name="connsiteX21-319" fmla="*/ 0 w 10000"/>
              <a:gd name="connsiteY21-320" fmla="*/ 7963 h 7963"/>
              <a:gd name="connsiteX22-321" fmla="*/ 0 w 10000"/>
              <a:gd name="connsiteY22-322" fmla="*/ 1038 h 7963"/>
              <a:gd name="connsiteX0-323" fmla="*/ 0 w 10000"/>
              <a:gd name="connsiteY0-324" fmla="*/ 1534 h 10230"/>
              <a:gd name="connsiteX1-325" fmla="*/ 208 w 10000"/>
              <a:gd name="connsiteY1-326" fmla="*/ 570 h 10230"/>
              <a:gd name="connsiteX2-327" fmla="*/ 1130 w 10000"/>
              <a:gd name="connsiteY2-328" fmla="*/ 164 h 10230"/>
              <a:gd name="connsiteX3-329" fmla="*/ 2500 w 10000"/>
              <a:gd name="connsiteY3-330" fmla="*/ 1775 h 10230"/>
              <a:gd name="connsiteX4-331" fmla="*/ 3750 w 10000"/>
              <a:gd name="connsiteY4-332" fmla="*/ 6122 h 10230"/>
              <a:gd name="connsiteX5-333" fmla="*/ 5000 w 10000"/>
              <a:gd name="connsiteY5-334" fmla="*/ 2983 h 10230"/>
              <a:gd name="connsiteX6-335" fmla="*/ 6250 w 10000"/>
              <a:gd name="connsiteY6-336" fmla="*/ 5157 h 10230"/>
              <a:gd name="connsiteX7-337" fmla="*/ 7692 w 10000"/>
              <a:gd name="connsiteY7-338" fmla="*/ 5460 h 10230"/>
              <a:gd name="connsiteX8-339" fmla="*/ 8750 w 10000"/>
              <a:gd name="connsiteY8-340" fmla="*/ 2745 h 10230"/>
              <a:gd name="connsiteX9-341" fmla="*/ 9863 w 10000"/>
              <a:gd name="connsiteY9-342" fmla="*/ 1820 h 10230"/>
              <a:gd name="connsiteX10-343" fmla="*/ 10000 w 10000"/>
              <a:gd name="connsiteY10-344" fmla="*/ 508 h 10230"/>
              <a:gd name="connsiteX11-345" fmla="*/ 10000 w 10000"/>
              <a:gd name="connsiteY11-346" fmla="*/ 10230 h 10230"/>
              <a:gd name="connsiteX12-347" fmla="*/ 9792 w 10000"/>
              <a:gd name="connsiteY12-348" fmla="*/ 10230 h 10230"/>
              <a:gd name="connsiteX13-349" fmla="*/ 8750 w 10000"/>
              <a:gd name="connsiteY13-350" fmla="*/ 10230 h 10230"/>
              <a:gd name="connsiteX14-351" fmla="*/ 7500 w 10000"/>
              <a:gd name="connsiteY14-352" fmla="*/ 10230 h 10230"/>
              <a:gd name="connsiteX15-353" fmla="*/ 6250 w 10000"/>
              <a:gd name="connsiteY15-354" fmla="*/ 10230 h 10230"/>
              <a:gd name="connsiteX16-355" fmla="*/ 5000 w 10000"/>
              <a:gd name="connsiteY16-356" fmla="*/ 10230 h 10230"/>
              <a:gd name="connsiteX17-357" fmla="*/ 3750 w 10000"/>
              <a:gd name="connsiteY17-358" fmla="*/ 10230 h 10230"/>
              <a:gd name="connsiteX18-359" fmla="*/ 2500 w 10000"/>
              <a:gd name="connsiteY18-360" fmla="*/ 10230 h 10230"/>
              <a:gd name="connsiteX19-361" fmla="*/ 1250 w 10000"/>
              <a:gd name="connsiteY19-362" fmla="*/ 10230 h 10230"/>
              <a:gd name="connsiteX20-363" fmla="*/ 208 w 10000"/>
              <a:gd name="connsiteY20-364" fmla="*/ 10230 h 10230"/>
              <a:gd name="connsiteX21-365" fmla="*/ 0 w 10000"/>
              <a:gd name="connsiteY21-366" fmla="*/ 10230 h 10230"/>
              <a:gd name="connsiteX22-367" fmla="*/ 0 w 10000"/>
              <a:gd name="connsiteY22-368" fmla="*/ 1534 h 10230"/>
              <a:gd name="connsiteX0-369" fmla="*/ 0 w 10000"/>
              <a:gd name="connsiteY0-370" fmla="*/ 1786 h 10482"/>
              <a:gd name="connsiteX1-371" fmla="*/ 208 w 10000"/>
              <a:gd name="connsiteY1-372" fmla="*/ 822 h 10482"/>
              <a:gd name="connsiteX2-373" fmla="*/ 1130 w 10000"/>
              <a:gd name="connsiteY2-374" fmla="*/ 416 h 10482"/>
              <a:gd name="connsiteX3-375" fmla="*/ 2500 w 10000"/>
              <a:gd name="connsiteY3-376" fmla="*/ 2027 h 10482"/>
              <a:gd name="connsiteX4-377" fmla="*/ 3750 w 10000"/>
              <a:gd name="connsiteY4-378" fmla="*/ 6374 h 10482"/>
              <a:gd name="connsiteX5-379" fmla="*/ 5000 w 10000"/>
              <a:gd name="connsiteY5-380" fmla="*/ 3235 h 10482"/>
              <a:gd name="connsiteX6-381" fmla="*/ 6250 w 10000"/>
              <a:gd name="connsiteY6-382" fmla="*/ 5409 h 10482"/>
              <a:gd name="connsiteX7-383" fmla="*/ 7692 w 10000"/>
              <a:gd name="connsiteY7-384" fmla="*/ 5712 h 10482"/>
              <a:gd name="connsiteX8-385" fmla="*/ 8750 w 10000"/>
              <a:gd name="connsiteY8-386" fmla="*/ 2997 h 10482"/>
              <a:gd name="connsiteX9-387" fmla="*/ 9863 w 10000"/>
              <a:gd name="connsiteY9-388" fmla="*/ 2072 h 10482"/>
              <a:gd name="connsiteX10-389" fmla="*/ 10000 w 10000"/>
              <a:gd name="connsiteY10-390" fmla="*/ 760 h 10482"/>
              <a:gd name="connsiteX11-391" fmla="*/ 10000 w 10000"/>
              <a:gd name="connsiteY11-392" fmla="*/ 10482 h 10482"/>
              <a:gd name="connsiteX12-393" fmla="*/ 9792 w 10000"/>
              <a:gd name="connsiteY12-394" fmla="*/ 10482 h 10482"/>
              <a:gd name="connsiteX13-395" fmla="*/ 8750 w 10000"/>
              <a:gd name="connsiteY13-396" fmla="*/ 10482 h 10482"/>
              <a:gd name="connsiteX14-397" fmla="*/ 7500 w 10000"/>
              <a:gd name="connsiteY14-398" fmla="*/ 10482 h 10482"/>
              <a:gd name="connsiteX15-399" fmla="*/ 6250 w 10000"/>
              <a:gd name="connsiteY15-400" fmla="*/ 10482 h 10482"/>
              <a:gd name="connsiteX16-401" fmla="*/ 5000 w 10000"/>
              <a:gd name="connsiteY16-402" fmla="*/ 10482 h 10482"/>
              <a:gd name="connsiteX17-403" fmla="*/ 3750 w 10000"/>
              <a:gd name="connsiteY17-404" fmla="*/ 10482 h 10482"/>
              <a:gd name="connsiteX18-405" fmla="*/ 2500 w 10000"/>
              <a:gd name="connsiteY18-406" fmla="*/ 10482 h 10482"/>
              <a:gd name="connsiteX19-407" fmla="*/ 1250 w 10000"/>
              <a:gd name="connsiteY19-408" fmla="*/ 10482 h 10482"/>
              <a:gd name="connsiteX20-409" fmla="*/ 208 w 10000"/>
              <a:gd name="connsiteY20-410" fmla="*/ 10482 h 10482"/>
              <a:gd name="connsiteX21-411" fmla="*/ 0 w 10000"/>
              <a:gd name="connsiteY21-412" fmla="*/ 10482 h 10482"/>
              <a:gd name="connsiteX22-413" fmla="*/ 0 w 10000"/>
              <a:gd name="connsiteY22-414" fmla="*/ 1786 h 10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0" y="1007"/>
                </a:moveTo>
                <a:cubicBezTo>
                  <a:pt x="69" y="372"/>
                  <a:pt x="229" y="3642"/>
                  <a:pt x="298" y="3007"/>
                </a:cubicBezTo>
                <a:cubicBezTo>
                  <a:pt x="540" y="3345"/>
                  <a:pt x="735" y="5386"/>
                  <a:pt x="1095" y="5132"/>
                </a:cubicBezTo>
                <a:cubicBezTo>
                  <a:pt x="1455" y="4878"/>
                  <a:pt x="2024" y="1367"/>
                  <a:pt x="2461" y="1480"/>
                </a:cubicBezTo>
                <a:cubicBezTo>
                  <a:pt x="2898" y="1594"/>
                  <a:pt x="3304" y="6325"/>
                  <a:pt x="3720" y="5815"/>
                </a:cubicBezTo>
                <a:cubicBezTo>
                  <a:pt x="4136" y="5342"/>
                  <a:pt x="4570" y="4663"/>
                  <a:pt x="4989" y="4184"/>
                </a:cubicBezTo>
                <a:cubicBezTo>
                  <a:pt x="5408" y="3704"/>
                  <a:pt x="5788" y="3048"/>
                  <a:pt x="6236" y="2940"/>
                </a:cubicBezTo>
                <a:cubicBezTo>
                  <a:pt x="6684" y="2832"/>
                  <a:pt x="7248" y="3571"/>
                  <a:pt x="7675" y="3538"/>
                </a:cubicBezTo>
                <a:cubicBezTo>
                  <a:pt x="8102" y="3505"/>
                  <a:pt x="8434" y="2799"/>
                  <a:pt x="8798" y="2742"/>
                </a:cubicBezTo>
                <a:cubicBezTo>
                  <a:pt x="9162" y="2685"/>
                  <a:pt x="9627" y="6048"/>
                  <a:pt x="9863" y="3194"/>
                </a:cubicBezTo>
                <a:cubicBezTo>
                  <a:pt x="9960" y="2152"/>
                  <a:pt x="9931" y="-945"/>
                  <a:pt x="10000" y="285"/>
                </a:cubicBezTo>
                <a:cubicBezTo>
                  <a:pt x="9993" y="3525"/>
                  <a:pt x="9985" y="6764"/>
                  <a:pt x="9978" y="10000"/>
                </a:cubicBezTo>
                <a:lnTo>
                  <a:pt x="9771" y="10000"/>
                </a:lnTo>
                <a:lnTo>
                  <a:pt x="8731" y="10000"/>
                </a:lnTo>
                <a:lnTo>
                  <a:pt x="7484" y="10000"/>
                </a:lnTo>
                <a:lnTo>
                  <a:pt x="6236" y="10000"/>
                </a:lnTo>
                <a:lnTo>
                  <a:pt x="4989" y="10000"/>
                </a:lnTo>
                <a:lnTo>
                  <a:pt x="3742" y="10000"/>
                </a:lnTo>
                <a:lnTo>
                  <a:pt x="2495" y="10000"/>
                </a:lnTo>
                <a:lnTo>
                  <a:pt x="1247" y="10000"/>
                </a:lnTo>
                <a:lnTo>
                  <a:pt x="208" y="10000"/>
                </a:lnTo>
                <a:lnTo>
                  <a:pt x="0" y="10000"/>
                </a:lnTo>
                <a:lnTo>
                  <a:pt x="0" y="1007"/>
                </a:lnTo>
                <a:close/>
              </a:path>
            </a:pathLst>
          </a:custGeom>
          <a:solidFill>
            <a:srgbClr val="1E50C0"/>
          </a:solidFill>
          <a:ln w="0">
            <a:noFill/>
            <a:prstDash val="solid"/>
            <a:round/>
          </a:ln>
        </p:spPr>
        <p:txBody>
          <a:bodyPr vert="horz" wrap="square" lIns="91440" tIns="45720" rIns="91440" bIns="45720" numCol="1" anchor="t" anchorCtr="0" compatLnSpc="1"/>
          <a:lstStyle/>
          <a:p>
            <a:endParaRPr lang="zh-CN" altLang="en-US"/>
          </a:p>
        </p:txBody>
      </p:sp>
      <p:sp>
        <p:nvSpPr>
          <p:cNvPr id="17" name="椭圆 16">
            <a:extLst>
              <a:ext uri="{FF2B5EF4-FFF2-40B4-BE49-F238E27FC236}">
                <a16:creationId xmlns:a16="http://schemas.microsoft.com/office/drawing/2014/main" xmlns="" id="{7E538B80-7AF1-4006-AEC2-2C390C6F400B}"/>
              </a:ext>
            </a:extLst>
          </p:cNvPr>
          <p:cNvSpPr/>
          <p:nvPr userDrawn="1"/>
        </p:nvSpPr>
        <p:spPr>
          <a:xfrm>
            <a:off x="11173110" y="-1600626"/>
            <a:ext cx="2442949" cy="2347415"/>
          </a:xfrm>
          <a:prstGeom prst="ellipse">
            <a:avLst/>
          </a:prstGeom>
          <a:solidFill>
            <a:srgbClr val="1E5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AC3F8A27-25E4-4D6B-8B69-09D26A4BD076}"/>
              </a:ext>
            </a:extLst>
          </p:cNvPr>
          <p:cNvSpPr/>
          <p:nvPr userDrawn="1"/>
        </p:nvSpPr>
        <p:spPr>
          <a:xfrm>
            <a:off x="11231823" y="-1641284"/>
            <a:ext cx="2442949" cy="2347415"/>
          </a:xfrm>
          <a:prstGeom prst="ellipse">
            <a:avLst/>
          </a:prstGeom>
          <a:solidFill>
            <a:srgbClr val="9866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xmlns="" id="{F30F9093-3109-47CA-9934-1A93AFCE3FDD}"/>
              </a:ext>
            </a:extLst>
          </p:cNvPr>
          <p:cNvGrpSpPr/>
          <p:nvPr userDrawn="1"/>
        </p:nvGrpSpPr>
        <p:grpSpPr>
          <a:xfrm>
            <a:off x="307731" y="184638"/>
            <a:ext cx="7740894" cy="149470"/>
            <a:chOff x="307731" y="184638"/>
            <a:chExt cx="7740894" cy="149470"/>
          </a:xfrm>
        </p:grpSpPr>
        <p:sp>
          <p:nvSpPr>
            <p:cNvPr id="11" name="菱形 10">
              <a:extLst>
                <a:ext uri="{FF2B5EF4-FFF2-40B4-BE49-F238E27FC236}">
                  <a16:creationId xmlns:a16="http://schemas.microsoft.com/office/drawing/2014/main" xmlns="" id="{7152A2A5-0A22-456A-9230-90252CA3B4AF}"/>
                </a:ext>
              </a:extLst>
            </p:cNvPr>
            <p:cNvSpPr/>
            <p:nvPr userDrawn="1"/>
          </p:nvSpPr>
          <p:spPr>
            <a:xfrm>
              <a:off x="307731" y="184638"/>
              <a:ext cx="123092" cy="149470"/>
            </a:xfrm>
            <a:prstGeom prst="diamond">
              <a:avLst/>
            </a:prstGeom>
            <a:solidFill>
              <a:srgbClr val="1C4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4410C6D9-8AFD-4E35-A4F0-29FEA10507F7}"/>
                </a:ext>
              </a:extLst>
            </p:cNvPr>
            <p:cNvSpPr/>
            <p:nvPr userDrawn="1"/>
          </p:nvSpPr>
          <p:spPr>
            <a:xfrm>
              <a:off x="419101" y="238125"/>
              <a:ext cx="7629524" cy="36000"/>
            </a:xfrm>
            <a:prstGeom prst="rect">
              <a:avLst/>
            </a:prstGeom>
            <a:gradFill flip="none" rotWithShape="1">
              <a:gsLst>
                <a:gs pos="100000">
                  <a:srgbClr val="9966FF"/>
                </a:gs>
                <a:gs pos="23000">
                  <a:srgbClr val="1C4AB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84974976"/>
      </p:ext>
    </p:extLst>
  </p:cSld>
  <p:clrMapOvr>
    <a:masterClrMapping/>
  </p:clrMapOvr>
  <p:transition/>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597" userDrawn="1">
          <p15:clr>
            <a:srgbClr val="FBAE40"/>
          </p15:clr>
        </p15:guide>
        <p15:guide id="4" pos="7061" userDrawn="1">
          <p15:clr>
            <a:srgbClr val="FBAE40"/>
          </p15:clr>
        </p15:guide>
        <p15:guide id="5" orient="horz" pos="3974" userDrawn="1">
          <p15:clr>
            <a:srgbClr val="FBAE40"/>
          </p15:clr>
        </p15:guide>
        <p15:guide id="6" orient="horz" pos="482" userDrawn="1">
          <p15:clr>
            <a:srgbClr val="FBAE40"/>
          </p15:clr>
        </p15:guide>
      </p15:sldGuideLst>
    </p:ext>
  </p:extLst>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5" r:id="rId2"/>
    <p:sldLayoutId id="2147483664" r:id="rId3"/>
    <p:sldLayoutId id="2147483662" r:id="rId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8.png" /><Relationship Id="rId7" Type="http://schemas.openxmlformats.org/officeDocument/2006/relationships/image" Target="../media/image9.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image" Target="../media/image11.svg" /><Relationship Id="rId4" Type="http://schemas.openxmlformats.org/officeDocument/2006/relationships/image" Target="../media/image1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image" Target="../media/image11.svg" /><Relationship Id="rId4" Type="http://schemas.openxmlformats.org/officeDocument/2006/relationships/image" Target="../media/image1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7.png" /><Relationship Id="rId3" Type="http://schemas.microsoft.com/office/2007/relationships/hdphoto" Target="../media/image18.wdp" /><Relationship Id="rId4" Type="http://schemas.openxmlformats.org/officeDocument/2006/relationships/image" Target="../media/image4.png" /><Relationship Id="rId5" Type="http://schemas.microsoft.com/office/2007/relationships/hdphoto" Target="../media/image5.wdp" /><Relationship Id="rId6" Type="http://schemas.openxmlformats.org/officeDocument/2006/relationships/image" Target="../media/image6.png" /><Relationship Id="rId7" Type="http://schemas.openxmlformats.org/officeDocument/2006/relationships/image" Target="../media/image7.png" /><Relationship Id="rId8" Type="http://schemas.openxmlformats.org/officeDocument/2006/relationships/image" Target="../media/image8.png" /><Relationship Id="rId9" Type="http://schemas.openxmlformats.org/officeDocument/2006/relationships/image" Target="../media/image1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 Id="rId3" Type="http://schemas.openxmlformats.org/officeDocument/2006/relationships/image" Target="../media/image1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5.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6.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0" y="2601157"/>
            <a:ext cx="12192000" cy="425684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p:cNvSpPr/>
          <p:nvPr/>
        </p:nvSpPr>
        <p:spPr>
          <a:xfrm>
            <a:off x="3568090" y="815405"/>
            <a:ext cx="3447865" cy="6700803"/>
          </a:xfrm>
          <a:custGeom>
            <a:gdLst>
              <a:gd name="connsiteX0" fmla="*/ 5166 w 2585285"/>
              <a:gd name="connsiteY0" fmla="*/ 4607380 h 4607380"/>
              <a:gd name="connsiteX1" fmla="*/ 218230 w 2585285"/>
              <a:gd name="connsiteY1" fmla="*/ 3897166 h 4607380"/>
              <a:gd name="connsiteX2" fmla="*/ 1425594 w 2585285"/>
              <a:gd name="connsiteY2" fmla="*/ 3213585 h 4607380"/>
              <a:gd name="connsiteX3" fmla="*/ 1114875 w 2585285"/>
              <a:gd name="connsiteY3" fmla="*/ 1997345 h 4607380"/>
              <a:gd name="connsiteX4" fmla="*/ 1789578 w 2585285"/>
              <a:gd name="connsiteY4" fmla="*/ 1056312 h 4607380"/>
              <a:gd name="connsiteX5" fmla="*/ 1612025 w 2585285"/>
              <a:gd name="connsiteY5" fmla="*/ 248444 h 4607380"/>
              <a:gd name="connsiteX6" fmla="*/ 1478860 w 2585285"/>
              <a:gd name="connsiteY6" fmla="*/ 62013 h 4607380"/>
              <a:gd name="connsiteX7" fmla="*/ 2393260 w 2585285"/>
              <a:gd name="connsiteY7" fmla="*/ 88646 h 4607380"/>
              <a:gd name="connsiteX8" fmla="*/ 2526425 w 2585285"/>
              <a:gd name="connsiteY8" fmla="*/ 1056312 h 4607380"/>
              <a:gd name="connsiteX9" fmla="*/ 1656413 w 2585285"/>
              <a:gd name="connsiteY9" fmla="*/ 2103877 h 4607380"/>
              <a:gd name="connsiteX10" fmla="*/ 2082541 w 2585285"/>
              <a:gd name="connsiteY10" fmla="*/ 3213585 h 4607380"/>
              <a:gd name="connsiteX11" fmla="*/ 1061609 w 2585285"/>
              <a:gd name="connsiteY11" fmla="*/ 4101352 h 4607380"/>
              <a:gd name="connsiteX0-1" fmla="*/ 5166 w 2585285"/>
              <a:gd name="connsiteY0-2" fmla="*/ 4607380 h 4607380"/>
              <a:gd name="connsiteX1-3" fmla="*/ 218230 w 2585285"/>
              <a:gd name="connsiteY1-4" fmla="*/ 3897166 h 4607380"/>
              <a:gd name="connsiteX2-5" fmla="*/ 1425594 w 2585285"/>
              <a:gd name="connsiteY2-6" fmla="*/ 3213585 h 4607380"/>
              <a:gd name="connsiteX3-7" fmla="*/ 1114875 w 2585285"/>
              <a:gd name="connsiteY3-8" fmla="*/ 1997345 h 4607380"/>
              <a:gd name="connsiteX4-9" fmla="*/ 1789578 w 2585285"/>
              <a:gd name="connsiteY4-10" fmla="*/ 1056312 h 4607380"/>
              <a:gd name="connsiteX5-11" fmla="*/ 1612025 w 2585285"/>
              <a:gd name="connsiteY5-12" fmla="*/ 248444 h 4607380"/>
              <a:gd name="connsiteX6-13" fmla="*/ 1478860 w 2585285"/>
              <a:gd name="connsiteY6-14" fmla="*/ 62013 h 4607380"/>
              <a:gd name="connsiteX7-15" fmla="*/ 2393260 w 2585285"/>
              <a:gd name="connsiteY7-16" fmla="*/ 88646 h 4607380"/>
              <a:gd name="connsiteX8-17" fmla="*/ 2526425 w 2585285"/>
              <a:gd name="connsiteY8-18" fmla="*/ 1056312 h 4607380"/>
              <a:gd name="connsiteX9-19" fmla="*/ 1656413 w 2585285"/>
              <a:gd name="connsiteY9-20" fmla="*/ 2103877 h 4607380"/>
              <a:gd name="connsiteX10-21" fmla="*/ 2245067 w 2585285"/>
              <a:gd name="connsiteY10-22" fmla="*/ 3294848 h 4607380"/>
              <a:gd name="connsiteX11-23" fmla="*/ 1061609 w 2585285"/>
              <a:gd name="connsiteY11-24" fmla="*/ 4101352 h 4607380"/>
              <a:gd name="connsiteX0-25" fmla="*/ 5166 w 2585285"/>
              <a:gd name="connsiteY0-26" fmla="*/ 4607380 h 4607380"/>
              <a:gd name="connsiteX1-27" fmla="*/ 218230 w 2585285"/>
              <a:gd name="connsiteY1-28" fmla="*/ 3897166 h 4607380"/>
              <a:gd name="connsiteX2-29" fmla="*/ 1425594 w 2585285"/>
              <a:gd name="connsiteY2-30" fmla="*/ 3213585 h 4607380"/>
              <a:gd name="connsiteX3-31" fmla="*/ 1114875 w 2585285"/>
              <a:gd name="connsiteY3-32" fmla="*/ 1997345 h 4607380"/>
              <a:gd name="connsiteX4-33" fmla="*/ 1789578 w 2585285"/>
              <a:gd name="connsiteY4-34" fmla="*/ 1056312 h 4607380"/>
              <a:gd name="connsiteX5-35" fmla="*/ 1612025 w 2585285"/>
              <a:gd name="connsiteY5-36" fmla="*/ 248444 h 4607380"/>
              <a:gd name="connsiteX6-37" fmla="*/ 1478860 w 2585285"/>
              <a:gd name="connsiteY6-38" fmla="*/ 62013 h 4607380"/>
              <a:gd name="connsiteX7-39" fmla="*/ 2393260 w 2585285"/>
              <a:gd name="connsiteY7-40" fmla="*/ 88646 h 4607380"/>
              <a:gd name="connsiteX8-41" fmla="*/ 2526425 w 2585285"/>
              <a:gd name="connsiteY8-42" fmla="*/ 1056312 h 4607380"/>
              <a:gd name="connsiteX9-43" fmla="*/ 1656413 w 2585285"/>
              <a:gd name="connsiteY9-44" fmla="*/ 2103877 h 4607380"/>
              <a:gd name="connsiteX10-45" fmla="*/ 2245067 w 2585285"/>
              <a:gd name="connsiteY10-46" fmla="*/ 3294848 h 4607380"/>
              <a:gd name="connsiteX11-47" fmla="*/ 1424165 w 2585285"/>
              <a:gd name="connsiteY11-48" fmla="*/ 4276379 h 4607380"/>
              <a:gd name="connsiteX0-49" fmla="*/ 5166 w 2585285"/>
              <a:gd name="connsiteY0-50" fmla="*/ 4607380 h 4607380"/>
              <a:gd name="connsiteX1-51" fmla="*/ 218230 w 2585285"/>
              <a:gd name="connsiteY1-52" fmla="*/ 3897166 h 4607380"/>
              <a:gd name="connsiteX2-53" fmla="*/ 1425594 w 2585285"/>
              <a:gd name="connsiteY2-54" fmla="*/ 3213585 h 4607380"/>
              <a:gd name="connsiteX3-55" fmla="*/ 1114875 w 2585285"/>
              <a:gd name="connsiteY3-56" fmla="*/ 1997345 h 4607380"/>
              <a:gd name="connsiteX4-57" fmla="*/ 1789578 w 2585285"/>
              <a:gd name="connsiteY4-58" fmla="*/ 1056312 h 4607380"/>
              <a:gd name="connsiteX5-59" fmla="*/ 1612025 w 2585285"/>
              <a:gd name="connsiteY5-60" fmla="*/ 248444 h 4607380"/>
              <a:gd name="connsiteX6-61" fmla="*/ 1478860 w 2585285"/>
              <a:gd name="connsiteY6-62" fmla="*/ 62013 h 4607380"/>
              <a:gd name="connsiteX7-63" fmla="*/ 2393260 w 2585285"/>
              <a:gd name="connsiteY7-64" fmla="*/ 88646 h 4607380"/>
              <a:gd name="connsiteX8-65" fmla="*/ 2526425 w 2585285"/>
              <a:gd name="connsiteY8-66" fmla="*/ 1056312 h 4607380"/>
              <a:gd name="connsiteX9-67" fmla="*/ 1656413 w 2585285"/>
              <a:gd name="connsiteY9-68" fmla="*/ 2103877 h 4607380"/>
              <a:gd name="connsiteX10-69" fmla="*/ 2245067 w 2585285"/>
              <a:gd name="connsiteY10-70" fmla="*/ 3294848 h 4607380"/>
              <a:gd name="connsiteX11-71" fmla="*/ 1424165 w 2585285"/>
              <a:gd name="connsiteY11-72" fmla="*/ 4276379 h 4607380"/>
              <a:gd name="connsiteX12" fmla="*/ 1422607 w 2585285"/>
              <a:gd name="connsiteY12" fmla="*/ 4276079 h 4607380"/>
              <a:gd name="connsiteX0-73" fmla="*/ 5166 w 2585285"/>
              <a:gd name="connsiteY0-74" fmla="*/ 4607380 h 4607380"/>
              <a:gd name="connsiteX1-75" fmla="*/ 218230 w 2585285"/>
              <a:gd name="connsiteY1-76" fmla="*/ 3897166 h 4607380"/>
              <a:gd name="connsiteX2-77" fmla="*/ 1425594 w 2585285"/>
              <a:gd name="connsiteY2-78" fmla="*/ 3213585 h 4607380"/>
              <a:gd name="connsiteX3-79" fmla="*/ 1114875 w 2585285"/>
              <a:gd name="connsiteY3-80" fmla="*/ 1997345 h 4607380"/>
              <a:gd name="connsiteX4-81" fmla="*/ 1789578 w 2585285"/>
              <a:gd name="connsiteY4-82" fmla="*/ 1056312 h 4607380"/>
              <a:gd name="connsiteX5-83" fmla="*/ 1612025 w 2585285"/>
              <a:gd name="connsiteY5-84" fmla="*/ 248444 h 4607380"/>
              <a:gd name="connsiteX6-85" fmla="*/ 1478860 w 2585285"/>
              <a:gd name="connsiteY6-86" fmla="*/ 62013 h 4607380"/>
              <a:gd name="connsiteX7-87" fmla="*/ 2393260 w 2585285"/>
              <a:gd name="connsiteY7-88" fmla="*/ 88646 h 4607380"/>
              <a:gd name="connsiteX8-89" fmla="*/ 2526425 w 2585285"/>
              <a:gd name="connsiteY8-90" fmla="*/ 1056312 h 4607380"/>
              <a:gd name="connsiteX9-91" fmla="*/ 1656413 w 2585285"/>
              <a:gd name="connsiteY9-92" fmla="*/ 2103877 h 4607380"/>
              <a:gd name="connsiteX10-93" fmla="*/ 2245067 w 2585285"/>
              <a:gd name="connsiteY10-94" fmla="*/ 3294848 h 4607380"/>
              <a:gd name="connsiteX11-95" fmla="*/ 1424165 w 2585285"/>
              <a:gd name="connsiteY11-96" fmla="*/ 4276379 h 4607380"/>
              <a:gd name="connsiteX12-97" fmla="*/ 1372599 w 2585285"/>
              <a:gd name="connsiteY12-98" fmla="*/ 4576125 h 4607380"/>
              <a:gd name="connsiteX0-99" fmla="*/ 499 w 2580618"/>
              <a:gd name="connsiteY0-100" fmla="*/ 4607380 h 4607380"/>
              <a:gd name="connsiteX1-101" fmla="*/ 426096 w 2580618"/>
              <a:gd name="connsiteY1-102" fmla="*/ 3984679 h 4607380"/>
              <a:gd name="connsiteX2-103" fmla="*/ 1420927 w 2580618"/>
              <a:gd name="connsiteY2-104" fmla="*/ 3213585 h 4607380"/>
              <a:gd name="connsiteX3-105" fmla="*/ 1110208 w 2580618"/>
              <a:gd name="connsiteY3-106" fmla="*/ 1997345 h 4607380"/>
              <a:gd name="connsiteX4-107" fmla="*/ 1784911 w 2580618"/>
              <a:gd name="connsiteY4-108" fmla="*/ 1056312 h 4607380"/>
              <a:gd name="connsiteX5-109" fmla="*/ 1607358 w 2580618"/>
              <a:gd name="connsiteY5-110" fmla="*/ 248444 h 4607380"/>
              <a:gd name="connsiteX6-111" fmla="*/ 1474193 w 2580618"/>
              <a:gd name="connsiteY6-112" fmla="*/ 62013 h 4607380"/>
              <a:gd name="connsiteX7-113" fmla="*/ 2388593 w 2580618"/>
              <a:gd name="connsiteY7-114" fmla="*/ 88646 h 4607380"/>
              <a:gd name="connsiteX8-115" fmla="*/ 2521758 w 2580618"/>
              <a:gd name="connsiteY8-116" fmla="*/ 1056312 h 4607380"/>
              <a:gd name="connsiteX9-117" fmla="*/ 1651746 w 2580618"/>
              <a:gd name="connsiteY9-118" fmla="*/ 2103877 h 4607380"/>
              <a:gd name="connsiteX10-119" fmla="*/ 2240400 w 2580618"/>
              <a:gd name="connsiteY10-120" fmla="*/ 3294848 h 4607380"/>
              <a:gd name="connsiteX11-121" fmla="*/ 1419498 w 2580618"/>
              <a:gd name="connsiteY11-122" fmla="*/ 4276379 h 4607380"/>
              <a:gd name="connsiteX12-123" fmla="*/ 1367932 w 2580618"/>
              <a:gd name="connsiteY12-124" fmla="*/ 4576125 h 4607380"/>
              <a:gd name="connsiteX0-125" fmla="*/ 499 w 2580618"/>
              <a:gd name="connsiteY0-126" fmla="*/ 4607380 h 4607380"/>
              <a:gd name="connsiteX1-127" fmla="*/ 426096 w 2580618"/>
              <a:gd name="connsiteY1-128" fmla="*/ 3984679 h 4607380"/>
              <a:gd name="connsiteX2-129" fmla="*/ 1420927 w 2580618"/>
              <a:gd name="connsiteY2-130" fmla="*/ 3213585 h 4607380"/>
              <a:gd name="connsiteX3-131" fmla="*/ 1110208 w 2580618"/>
              <a:gd name="connsiteY3-132" fmla="*/ 1997345 h 4607380"/>
              <a:gd name="connsiteX4-133" fmla="*/ 1784911 w 2580618"/>
              <a:gd name="connsiteY4-134" fmla="*/ 1056312 h 4607380"/>
              <a:gd name="connsiteX5-135" fmla="*/ 1607358 w 2580618"/>
              <a:gd name="connsiteY5-136" fmla="*/ 248444 h 4607380"/>
              <a:gd name="connsiteX6-137" fmla="*/ 1474193 w 2580618"/>
              <a:gd name="connsiteY6-138" fmla="*/ 62013 h 4607380"/>
              <a:gd name="connsiteX7-139" fmla="*/ 2388593 w 2580618"/>
              <a:gd name="connsiteY7-140" fmla="*/ 88646 h 4607380"/>
              <a:gd name="connsiteX8-141" fmla="*/ 2521758 w 2580618"/>
              <a:gd name="connsiteY8-142" fmla="*/ 1056312 h 4607380"/>
              <a:gd name="connsiteX9-143" fmla="*/ 1651746 w 2580618"/>
              <a:gd name="connsiteY9-144" fmla="*/ 2103877 h 4607380"/>
              <a:gd name="connsiteX10-145" fmla="*/ 2240400 w 2580618"/>
              <a:gd name="connsiteY10-146" fmla="*/ 3294848 h 4607380"/>
              <a:gd name="connsiteX11-147" fmla="*/ 1869567 w 2580618"/>
              <a:gd name="connsiteY11-148" fmla="*/ 4395147 h 4607380"/>
              <a:gd name="connsiteX12-149" fmla="*/ 1367932 w 2580618"/>
              <a:gd name="connsiteY12-150" fmla="*/ 4576125 h 4607380"/>
              <a:gd name="connsiteX0-151" fmla="*/ 499 w 2580618"/>
              <a:gd name="connsiteY0-152" fmla="*/ 4607380 h 4726148"/>
              <a:gd name="connsiteX1-153" fmla="*/ 426096 w 2580618"/>
              <a:gd name="connsiteY1-154" fmla="*/ 3984679 h 4726148"/>
              <a:gd name="connsiteX2-155" fmla="*/ 1420927 w 2580618"/>
              <a:gd name="connsiteY2-156" fmla="*/ 3213585 h 4726148"/>
              <a:gd name="connsiteX3-157" fmla="*/ 1110208 w 2580618"/>
              <a:gd name="connsiteY3-158" fmla="*/ 1997345 h 4726148"/>
              <a:gd name="connsiteX4-159" fmla="*/ 1784911 w 2580618"/>
              <a:gd name="connsiteY4-160" fmla="*/ 1056312 h 4726148"/>
              <a:gd name="connsiteX5-161" fmla="*/ 1607358 w 2580618"/>
              <a:gd name="connsiteY5-162" fmla="*/ 248444 h 4726148"/>
              <a:gd name="connsiteX6-163" fmla="*/ 1474193 w 2580618"/>
              <a:gd name="connsiteY6-164" fmla="*/ 62013 h 4726148"/>
              <a:gd name="connsiteX7-165" fmla="*/ 2388593 w 2580618"/>
              <a:gd name="connsiteY7-166" fmla="*/ 88646 h 4726148"/>
              <a:gd name="connsiteX8-167" fmla="*/ 2521758 w 2580618"/>
              <a:gd name="connsiteY8-168" fmla="*/ 1056312 h 4726148"/>
              <a:gd name="connsiteX9-169" fmla="*/ 1651746 w 2580618"/>
              <a:gd name="connsiteY9-170" fmla="*/ 2103877 h 4726148"/>
              <a:gd name="connsiteX10-171" fmla="*/ 2240400 w 2580618"/>
              <a:gd name="connsiteY10-172" fmla="*/ 3294848 h 4726148"/>
              <a:gd name="connsiteX11-173" fmla="*/ 1869567 w 2580618"/>
              <a:gd name="connsiteY11-174" fmla="*/ 4395147 h 4726148"/>
              <a:gd name="connsiteX12-175" fmla="*/ 2061789 w 2580618"/>
              <a:gd name="connsiteY12-176" fmla="*/ 4726148 h 4726148"/>
              <a:gd name="connsiteX0-177" fmla="*/ 499 w 2580618"/>
              <a:gd name="connsiteY0-178" fmla="*/ 4607380 h 4726148"/>
              <a:gd name="connsiteX1-179" fmla="*/ 426096 w 2580618"/>
              <a:gd name="connsiteY1-180" fmla="*/ 3984679 h 4726148"/>
              <a:gd name="connsiteX2-181" fmla="*/ 1420927 w 2580618"/>
              <a:gd name="connsiteY2-182" fmla="*/ 3213585 h 4726148"/>
              <a:gd name="connsiteX3-183" fmla="*/ 1110208 w 2580618"/>
              <a:gd name="connsiteY3-184" fmla="*/ 1997345 h 4726148"/>
              <a:gd name="connsiteX4-185" fmla="*/ 1784911 w 2580618"/>
              <a:gd name="connsiteY4-186" fmla="*/ 1056312 h 4726148"/>
              <a:gd name="connsiteX5-187" fmla="*/ 1607358 w 2580618"/>
              <a:gd name="connsiteY5-188" fmla="*/ 248444 h 4726148"/>
              <a:gd name="connsiteX6-189" fmla="*/ 1474193 w 2580618"/>
              <a:gd name="connsiteY6-190" fmla="*/ 62013 h 4726148"/>
              <a:gd name="connsiteX7-191" fmla="*/ 2388593 w 2580618"/>
              <a:gd name="connsiteY7-192" fmla="*/ 88646 h 4726148"/>
              <a:gd name="connsiteX8-193" fmla="*/ 2521758 w 2580618"/>
              <a:gd name="connsiteY8-194" fmla="*/ 1056312 h 4726148"/>
              <a:gd name="connsiteX9-195" fmla="*/ 1651746 w 2580618"/>
              <a:gd name="connsiteY9-196" fmla="*/ 2103877 h 4726148"/>
              <a:gd name="connsiteX10-197" fmla="*/ 2240400 w 2580618"/>
              <a:gd name="connsiteY10-198" fmla="*/ 3294848 h 4726148"/>
              <a:gd name="connsiteX11-199" fmla="*/ 1944578 w 2580618"/>
              <a:gd name="connsiteY11-200" fmla="*/ 4413900 h 4726148"/>
              <a:gd name="connsiteX12-201" fmla="*/ 2061789 w 2580618"/>
              <a:gd name="connsiteY12-202" fmla="*/ 4726148 h 4726148"/>
              <a:gd name="connsiteX0-203" fmla="*/ 499 w 2580618"/>
              <a:gd name="connsiteY0-204" fmla="*/ 4607380 h 4726148"/>
              <a:gd name="connsiteX1-205" fmla="*/ 426096 w 2580618"/>
              <a:gd name="connsiteY1-206" fmla="*/ 3984679 h 4726148"/>
              <a:gd name="connsiteX2-207" fmla="*/ 1420927 w 2580618"/>
              <a:gd name="connsiteY2-208" fmla="*/ 3213585 h 4726148"/>
              <a:gd name="connsiteX3-209" fmla="*/ 1110208 w 2580618"/>
              <a:gd name="connsiteY3-210" fmla="*/ 1997345 h 4726148"/>
              <a:gd name="connsiteX4-211" fmla="*/ 1784911 w 2580618"/>
              <a:gd name="connsiteY4-212" fmla="*/ 1056312 h 4726148"/>
              <a:gd name="connsiteX5-213" fmla="*/ 1607358 w 2580618"/>
              <a:gd name="connsiteY5-214" fmla="*/ 248444 h 4726148"/>
              <a:gd name="connsiteX6-215" fmla="*/ 1474193 w 2580618"/>
              <a:gd name="connsiteY6-216" fmla="*/ 62013 h 4726148"/>
              <a:gd name="connsiteX7-217" fmla="*/ 2388593 w 2580618"/>
              <a:gd name="connsiteY7-218" fmla="*/ 88646 h 4726148"/>
              <a:gd name="connsiteX8-219" fmla="*/ 2521758 w 2580618"/>
              <a:gd name="connsiteY8-220" fmla="*/ 1056312 h 4726148"/>
              <a:gd name="connsiteX9-221" fmla="*/ 1651746 w 2580618"/>
              <a:gd name="connsiteY9-222" fmla="*/ 2103877 h 4726148"/>
              <a:gd name="connsiteX10-223" fmla="*/ 2240400 w 2580618"/>
              <a:gd name="connsiteY10-224" fmla="*/ 3294848 h 4726148"/>
              <a:gd name="connsiteX11-225" fmla="*/ 1944578 w 2580618"/>
              <a:gd name="connsiteY11-226" fmla="*/ 4413900 h 4726148"/>
              <a:gd name="connsiteX12-227" fmla="*/ 2061789 w 2580618"/>
              <a:gd name="connsiteY12-228" fmla="*/ 4726148 h 4726148"/>
              <a:gd name="connsiteX0-229" fmla="*/ 499 w 2580618"/>
              <a:gd name="connsiteY0-230" fmla="*/ 4607380 h 4726148"/>
              <a:gd name="connsiteX1-231" fmla="*/ 426096 w 2580618"/>
              <a:gd name="connsiteY1-232" fmla="*/ 3984679 h 4726148"/>
              <a:gd name="connsiteX2-233" fmla="*/ 1420927 w 2580618"/>
              <a:gd name="connsiteY2-234" fmla="*/ 3213585 h 4726148"/>
              <a:gd name="connsiteX3-235" fmla="*/ 1110208 w 2580618"/>
              <a:gd name="connsiteY3-236" fmla="*/ 1997345 h 4726148"/>
              <a:gd name="connsiteX4-237" fmla="*/ 1784911 w 2580618"/>
              <a:gd name="connsiteY4-238" fmla="*/ 1056312 h 4726148"/>
              <a:gd name="connsiteX5-239" fmla="*/ 1607358 w 2580618"/>
              <a:gd name="connsiteY5-240" fmla="*/ 248444 h 4726148"/>
              <a:gd name="connsiteX6-241" fmla="*/ 1474193 w 2580618"/>
              <a:gd name="connsiteY6-242" fmla="*/ 62013 h 4726148"/>
              <a:gd name="connsiteX7-243" fmla="*/ 2388593 w 2580618"/>
              <a:gd name="connsiteY7-244" fmla="*/ 88646 h 4726148"/>
              <a:gd name="connsiteX8-245" fmla="*/ 2521758 w 2580618"/>
              <a:gd name="connsiteY8-246" fmla="*/ 1056312 h 4726148"/>
              <a:gd name="connsiteX9-247" fmla="*/ 1651746 w 2580618"/>
              <a:gd name="connsiteY9-248" fmla="*/ 2103877 h 4726148"/>
              <a:gd name="connsiteX10-249" fmla="*/ 2240400 w 2580618"/>
              <a:gd name="connsiteY10-250" fmla="*/ 3294848 h 4726148"/>
              <a:gd name="connsiteX11-251" fmla="*/ 1944578 w 2580618"/>
              <a:gd name="connsiteY11-252" fmla="*/ 4413900 h 4726148"/>
              <a:gd name="connsiteX12-253" fmla="*/ 2061789 w 2580618"/>
              <a:gd name="connsiteY12-254" fmla="*/ 4726148 h 4726148"/>
              <a:gd name="connsiteX0-255" fmla="*/ 499 w 2580618"/>
              <a:gd name="connsiteY0-256" fmla="*/ 4607380 h 4726148"/>
              <a:gd name="connsiteX1-257" fmla="*/ 426096 w 2580618"/>
              <a:gd name="connsiteY1-258" fmla="*/ 3984679 h 4726148"/>
              <a:gd name="connsiteX2-259" fmla="*/ 1420927 w 2580618"/>
              <a:gd name="connsiteY2-260" fmla="*/ 3213585 h 4726148"/>
              <a:gd name="connsiteX3-261" fmla="*/ 1110208 w 2580618"/>
              <a:gd name="connsiteY3-262" fmla="*/ 1997345 h 4726148"/>
              <a:gd name="connsiteX4-263" fmla="*/ 1784911 w 2580618"/>
              <a:gd name="connsiteY4-264" fmla="*/ 1056312 h 4726148"/>
              <a:gd name="connsiteX5-265" fmla="*/ 1607358 w 2580618"/>
              <a:gd name="connsiteY5-266" fmla="*/ 248444 h 4726148"/>
              <a:gd name="connsiteX6-267" fmla="*/ 1474193 w 2580618"/>
              <a:gd name="connsiteY6-268" fmla="*/ 62013 h 4726148"/>
              <a:gd name="connsiteX7-269" fmla="*/ 2388593 w 2580618"/>
              <a:gd name="connsiteY7-270" fmla="*/ 88646 h 4726148"/>
              <a:gd name="connsiteX8-271" fmla="*/ 2521758 w 2580618"/>
              <a:gd name="connsiteY8-272" fmla="*/ 1056312 h 4726148"/>
              <a:gd name="connsiteX9-273" fmla="*/ 1651746 w 2580618"/>
              <a:gd name="connsiteY9-274" fmla="*/ 2103877 h 4726148"/>
              <a:gd name="connsiteX10-275" fmla="*/ 2240400 w 2580618"/>
              <a:gd name="connsiteY10-276" fmla="*/ 3294848 h 4726148"/>
              <a:gd name="connsiteX11-277" fmla="*/ 1944578 w 2580618"/>
              <a:gd name="connsiteY11-278" fmla="*/ 4413900 h 4726148"/>
              <a:gd name="connsiteX12-279" fmla="*/ 2061789 w 2580618"/>
              <a:gd name="connsiteY12-280" fmla="*/ 4726148 h 4726148"/>
              <a:gd name="connsiteX0-281" fmla="*/ 499 w 2580618"/>
              <a:gd name="connsiteY0-282" fmla="*/ 4607380 h 4726148"/>
              <a:gd name="connsiteX1-283" fmla="*/ 426096 w 2580618"/>
              <a:gd name="connsiteY1-284" fmla="*/ 3984679 h 4726148"/>
              <a:gd name="connsiteX2-285" fmla="*/ 1420927 w 2580618"/>
              <a:gd name="connsiteY2-286" fmla="*/ 3213585 h 4726148"/>
              <a:gd name="connsiteX3-287" fmla="*/ 1110208 w 2580618"/>
              <a:gd name="connsiteY3-288" fmla="*/ 1997345 h 4726148"/>
              <a:gd name="connsiteX4-289" fmla="*/ 1975437 w 2580618"/>
              <a:gd name="connsiteY4-290" fmla="*/ 1030032 h 4726148"/>
              <a:gd name="connsiteX5-291" fmla="*/ 1607358 w 2580618"/>
              <a:gd name="connsiteY5-292" fmla="*/ 248444 h 4726148"/>
              <a:gd name="connsiteX6-293" fmla="*/ 1474193 w 2580618"/>
              <a:gd name="connsiteY6-294" fmla="*/ 62013 h 4726148"/>
              <a:gd name="connsiteX7-295" fmla="*/ 2388593 w 2580618"/>
              <a:gd name="connsiteY7-296" fmla="*/ 88646 h 4726148"/>
              <a:gd name="connsiteX8-297" fmla="*/ 2521758 w 2580618"/>
              <a:gd name="connsiteY8-298" fmla="*/ 1056312 h 4726148"/>
              <a:gd name="connsiteX9-299" fmla="*/ 1651746 w 2580618"/>
              <a:gd name="connsiteY9-300" fmla="*/ 2103877 h 4726148"/>
              <a:gd name="connsiteX10-301" fmla="*/ 2240400 w 2580618"/>
              <a:gd name="connsiteY10-302" fmla="*/ 3294848 h 4726148"/>
              <a:gd name="connsiteX11-303" fmla="*/ 1944578 w 2580618"/>
              <a:gd name="connsiteY11-304" fmla="*/ 4413900 h 4726148"/>
              <a:gd name="connsiteX12-305" fmla="*/ 2061789 w 2580618"/>
              <a:gd name="connsiteY12-306" fmla="*/ 4726148 h 4726148"/>
              <a:gd name="connsiteX0-307" fmla="*/ 499 w 2427717"/>
              <a:gd name="connsiteY0-308" fmla="*/ 4599414 h 4718182"/>
              <a:gd name="connsiteX1-309" fmla="*/ 426096 w 2427717"/>
              <a:gd name="connsiteY1-310" fmla="*/ 3976713 h 4718182"/>
              <a:gd name="connsiteX2-311" fmla="*/ 1420927 w 2427717"/>
              <a:gd name="connsiteY2-312" fmla="*/ 3205619 h 4718182"/>
              <a:gd name="connsiteX3-313" fmla="*/ 1110208 w 2427717"/>
              <a:gd name="connsiteY3-314" fmla="*/ 1989379 h 4718182"/>
              <a:gd name="connsiteX4-315" fmla="*/ 1975437 w 2427717"/>
              <a:gd name="connsiteY4-316" fmla="*/ 1022066 h 4718182"/>
              <a:gd name="connsiteX5-317" fmla="*/ 1607358 w 2427717"/>
              <a:gd name="connsiteY5-318" fmla="*/ 240478 h 4718182"/>
              <a:gd name="connsiteX6-319" fmla="*/ 1474193 w 2427717"/>
              <a:gd name="connsiteY6-320" fmla="*/ 54047 h 4718182"/>
              <a:gd name="connsiteX7-321" fmla="*/ 2388593 w 2427717"/>
              <a:gd name="connsiteY7-322" fmla="*/ 80680 h 4718182"/>
              <a:gd name="connsiteX8-323" fmla="*/ 2199834 w 2427717"/>
              <a:gd name="connsiteY8-324" fmla="*/ 936658 h 4718182"/>
              <a:gd name="connsiteX9-325" fmla="*/ 1651746 w 2427717"/>
              <a:gd name="connsiteY9-326" fmla="*/ 2095911 h 4718182"/>
              <a:gd name="connsiteX10-327" fmla="*/ 2240400 w 2427717"/>
              <a:gd name="connsiteY10-328" fmla="*/ 3286882 h 4718182"/>
              <a:gd name="connsiteX11-329" fmla="*/ 1944578 w 2427717"/>
              <a:gd name="connsiteY11-330" fmla="*/ 4405934 h 4718182"/>
              <a:gd name="connsiteX12-331" fmla="*/ 2061789 w 2427717"/>
              <a:gd name="connsiteY12-332" fmla="*/ 4718182 h 471818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97" y="connsiteY12-98"/>
              </a:cxn>
            </a:cxnLst>
            <a:rect l="l" t="t" r="r" b="b"/>
            <a:pathLst>
              <a:path w="2427717" h="4718182">
                <a:moveTo>
                  <a:pt x="499" y="4599414"/>
                </a:moveTo>
                <a:cubicBezTo>
                  <a:pt x="-11338" y="4360456"/>
                  <a:pt x="189358" y="4209012"/>
                  <a:pt x="426096" y="3976713"/>
                </a:cubicBezTo>
                <a:cubicBezTo>
                  <a:pt x="662834" y="3744414"/>
                  <a:pt x="1306908" y="3536841"/>
                  <a:pt x="1420927" y="3205619"/>
                </a:cubicBezTo>
                <a:cubicBezTo>
                  <a:pt x="1534946" y="2874397"/>
                  <a:pt x="1017790" y="2353304"/>
                  <a:pt x="1110208" y="1989379"/>
                </a:cubicBezTo>
                <a:cubicBezTo>
                  <a:pt x="1202626" y="1625454"/>
                  <a:pt x="1892579" y="1313549"/>
                  <a:pt x="1975437" y="1022066"/>
                </a:cubicBezTo>
                <a:cubicBezTo>
                  <a:pt x="2058295" y="730583"/>
                  <a:pt x="1690899" y="401814"/>
                  <a:pt x="1607358" y="240478"/>
                </a:cubicBezTo>
                <a:cubicBezTo>
                  <a:pt x="1523817" y="79142"/>
                  <a:pt x="1343987" y="80680"/>
                  <a:pt x="1474193" y="54047"/>
                </a:cubicBezTo>
                <a:cubicBezTo>
                  <a:pt x="1604399" y="27414"/>
                  <a:pt x="2267653" y="-66422"/>
                  <a:pt x="2388593" y="80680"/>
                </a:cubicBezTo>
                <a:cubicBezTo>
                  <a:pt x="2509533" y="227782"/>
                  <a:pt x="2322642" y="600786"/>
                  <a:pt x="2199834" y="936658"/>
                </a:cubicBezTo>
                <a:cubicBezTo>
                  <a:pt x="2077026" y="1272530"/>
                  <a:pt x="1644985" y="1704207"/>
                  <a:pt x="1651746" y="2095911"/>
                </a:cubicBezTo>
                <a:cubicBezTo>
                  <a:pt x="1658507" y="2487615"/>
                  <a:pt x="2339534" y="2953969"/>
                  <a:pt x="2240400" y="3286882"/>
                </a:cubicBezTo>
                <a:cubicBezTo>
                  <a:pt x="2141266" y="3619795"/>
                  <a:pt x="1785245" y="4040071"/>
                  <a:pt x="1944578" y="4405934"/>
                </a:cubicBezTo>
                <a:cubicBezTo>
                  <a:pt x="1807501" y="4569472"/>
                  <a:pt x="2062114" y="4718244"/>
                  <a:pt x="2061789" y="4718182"/>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0"/>
            <a:ext cx="12192000" cy="2731911"/>
          </a:xfrm>
          <a:prstGeom prst="rect">
            <a:avLst/>
          </a:prstGeom>
          <a:gradFill>
            <a:gsLst>
              <a:gs pos="0">
                <a:srgbClr val="569BB6"/>
              </a:gs>
              <a:gs pos="100000">
                <a:srgbClr val="9BB9C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p:cNvSpPr/>
          <p:nvPr/>
        </p:nvSpPr>
        <p:spPr>
          <a:xfrm>
            <a:off x="4423891" y="733647"/>
            <a:ext cx="3344219" cy="2054711"/>
          </a:xfrm>
          <a:custGeom>
            <a:gdLst>
              <a:gd name="connsiteX0" fmla="*/ 1332089 w 2664178"/>
              <a:gd name="connsiteY0" fmla="*/ 0 h 1636889"/>
              <a:gd name="connsiteX1" fmla="*/ 2664178 w 2664178"/>
              <a:gd name="connsiteY1" fmla="*/ 1332089 h 1636889"/>
              <a:gd name="connsiteX2" fmla="*/ 2637115 w 2664178"/>
              <a:gd name="connsiteY2" fmla="*/ 1600551 h 1636889"/>
              <a:gd name="connsiteX3" fmla="*/ 2627772 w 2664178"/>
              <a:gd name="connsiteY3" fmla="*/ 1636889 h 1636889"/>
              <a:gd name="connsiteX4" fmla="*/ 36407 w 2664178"/>
              <a:gd name="connsiteY4" fmla="*/ 1636889 h 1636889"/>
              <a:gd name="connsiteX5" fmla="*/ 27064 w 2664178"/>
              <a:gd name="connsiteY5" fmla="*/ 1600551 h 1636889"/>
              <a:gd name="connsiteX6" fmla="*/ 0 w 2664178"/>
              <a:gd name="connsiteY6" fmla="*/ 1332089 h 1636889"/>
              <a:gd name="connsiteX7" fmla="*/ 1332089 w 2664178"/>
              <a:gd name="connsiteY7" fmla="*/ 0 h 163688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4178" h="1636889">
                <a:moveTo>
                  <a:pt x="1332089" y="0"/>
                </a:moveTo>
                <a:cubicBezTo>
                  <a:pt x="2067781" y="0"/>
                  <a:pt x="2664178" y="596397"/>
                  <a:pt x="2664178" y="1332089"/>
                </a:cubicBezTo>
                <a:cubicBezTo>
                  <a:pt x="2664178" y="1424051"/>
                  <a:pt x="2654860" y="1513836"/>
                  <a:pt x="2637115" y="1600551"/>
                </a:cubicBezTo>
                <a:lnTo>
                  <a:pt x="2627772" y="1636889"/>
                </a:lnTo>
                <a:lnTo>
                  <a:pt x="36407" y="1636889"/>
                </a:lnTo>
                <a:lnTo>
                  <a:pt x="27064" y="1600551"/>
                </a:lnTo>
                <a:cubicBezTo>
                  <a:pt x="9319" y="1513836"/>
                  <a:pt x="0" y="1424051"/>
                  <a:pt x="0" y="1332089"/>
                </a:cubicBezTo>
                <a:cubicBezTo>
                  <a:pt x="0" y="596397"/>
                  <a:pt x="596397" y="0"/>
                  <a:pt x="1332089" y="0"/>
                </a:cubicBezTo>
                <a:close/>
              </a:path>
            </a:pathLst>
          </a:custGeom>
          <a:solidFill>
            <a:schemeClr val="bg1"/>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 name="图片 17"/>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Lst>
          </a:blip>
          <a:stretch>
            <a:fillRect/>
          </a:stretch>
        </p:blipFill>
        <p:spPr>
          <a:xfrm>
            <a:off x="10674884" y="-839590"/>
            <a:ext cx="2219136" cy="2225233"/>
          </a:xfrm>
          <a:prstGeom prst="rect">
            <a:avLst/>
          </a:prstGeom>
        </p:spPr>
      </p:pic>
      <p:pic>
        <p:nvPicPr>
          <p:cNvPr id="33" name="图片 32"/>
          <p:cNvPicPr>
            <a:picLocks noChangeAspect="1"/>
          </p:cNvPicPr>
          <p:nvPr/>
        </p:nvPicPr>
        <p:blipFill>
          <a:blip r:embed="rId2"/>
          <a:stretch>
            <a:fillRect/>
          </a:stretch>
        </p:blipFill>
        <p:spPr>
          <a:xfrm rot="12081004">
            <a:off x="-1636889" y="4515368"/>
            <a:ext cx="4259168" cy="4270870"/>
          </a:xfrm>
          <a:prstGeom prst="rect">
            <a:avLst/>
          </a:prstGeom>
        </p:spPr>
      </p:pic>
      <p:pic>
        <p:nvPicPr>
          <p:cNvPr id="9" name="图片 8">
            <a:extLst>
              <a:ext uri="{FF2B5EF4-FFF2-40B4-BE49-F238E27FC236}">
                <a16:creationId xmlns:a16="http://schemas.microsoft.com/office/drawing/2014/main" xmlns="" id="{D40B62E9-D463-4BD7-BA39-06371C0F86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802" y="-97655"/>
            <a:ext cx="2796464" cy="871901"/>
          </a:xfrm>
          <a:prstGeom prst="rect">
            <a:avLst/>
          </a:prstGeom>
        </p:spPr>
      </p:pic>
      <p:pic>
        <p:nvPicPr>
          <p:cNvPr id="11" name="图片 10">
            <a:extLst>
              <a:ext uri="{FF2B5EF4-FFF2-40B4-BE49-F238E27FC236}">
                <a16:creationId xmlns:a16="http://schemas.microsoft.com/office/drawing/2014/main" xmlns="" id="{2DFFE61B-1006-45EF-B99A-13AF56D04B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4615" y="1047564"/>
            <a:ext cx="4534430" cy="2133183"/>
          </a:xfrm>
          <a:prstGeom prst="rect">
            <a:avLst/>
          </a:prstGeom>
        </p:spPr>
      </p:pic>
      <p:pic>
        <p:nvPicPr>
          <p:cNvPr id="13" name="图片 12">
            <a:extLst>
              <a:ext uri="{FF2B5EF4-FFF2-40B4-BE49-F238E27FC236}">
                <a16:creationId xmlns:a16="http://schemas.microsoft.com/office/drawing/2014/main" xmlns="" id="{5E65BE45-D3EF-47D0-AC70-EE24EB75CD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53848" y="346230"/>
            <a:ext cx="5650711" cy="2562968"/>
          </a:xfrm>
          <a:prstGeom prst="rect">
            <a:avLst/>
          </a:prstGeom>
        </p:spPr>
      </p:pic>
      <p:grpSp>
        <p:nvGrpSpPr>
          <p:cNvPr id="63" name="组合 62">
            <a:extLst>
              <a:ext uri="{FF2B5EF4-FFF2-40B4-BE49-F238E27FC236}">
                <a16:creationId xmlns:a16="http://schemas.microsoft.com/office/drawing/2014/main" xmlns="" id="{BF3B4A39-7F80-4771-BAD5-5364352845CF}"/>
              </a:ext>
            </a:extLst>
          </p:cNvPr>
          <p:cNvGrpSpPr/>
          <p:nvPr/>
        </p:nvGrpSpPr>
        <p:grpSpPr>
          <a:xfrm>
            <a:off x="8159068" y="5279379"/>
            <a:ext cx="3886096" cy="1323439"/>
            <a:chOff x="8020845" y="4407510"/>
            <a:chExt cx="3886096" cy="1323439"/>
          </a:xfrm>
        </p:grpSpPr>
        <p:sp>
          <p:nvSpPr>
            <p:cNvPr id="61" name="文本框 60">
              <a:extLst>
                <a:ext uri="{FF2B5EF4-FFF2-40B4-BE49-F238E27FC236}">
                  <a16:creationId xmlns:a16="http://schemas.microsoft.com/office/drawing/2014/main" xmlns="" id="{45570D66-6822-490E-9079-D9A83156DF08}"/>
                </a:ext>
              </a:extLst>
            </p:cNvPr>
            <p:cNvSpPr txBox="1"/>
            <p:nvPr/>
          </p:nvSpPr>
          <p:spPr>
            <a:xfrm>
              <a:off x="8020845" y="4497572"/>
              <a:ext cx="3467616" cy="1077218"/>
            </a:xfrm>
            <a:prstGeom prst="rect">
              <a:avLst/>
            </a:prstGeom>
            <a:noFill/>
          </p:spPr>
          <p:txBody>
            <a:bodyPr wrap="none" rtlCol="0">
              <a:spAutoFit/>
            </a:bodyPr>
            <a:lstStyle/>
            <a:p>
              <a:r>
                <a:rPr lang="zh-CN" altLang="en-US" sz="3200">
                  <a:solidFill>
                    <a:srgbClr val="A6A6A6"/>
                  </a:solidFill>
                </a:rPr>
                <a:t>虽体解吾犹未变兮</a:t>
              </a:r>
              <a:endParaRPr lang="en-US" altLang="zh-CN" sz="3200">
                <a:solidFill>
                  <a:srgbClr val="A6A6A6"/>
                </a:solidFill>
              </a:endParaRPr>
            </a:p>
            <a:p>
              <a:r>
                <a:rPr lang="zh-CN" altLang="en-US" sz="3200">
                  <a:solidFill>
                    <a:srgbClr val="A6A6A6"/>
                  </a:solidFill>
                </a:rPr>
                <a:t>岂余心之可惩</a:t>
              </a:r>
            </a:p>
          </p:txBody>
        </p:sp>
        <p:sp>
          <p:nvSpPr>
            <p:cNvPr id="62" name="文本框 61">
              <a:extLst>
                <a:ext uri="{FF2B5EF4-FFF2-40B4-BE49-F238E27FC236}">
                  <a16:creationId xmlns:a16="http://schemas.microsoft.com/office/drawing/2014/main" xmlns="" id="{D6CC8A79-51B8-4F60-A6B8-14EE4D783370}"/>
                </a:ext>
              </a:extLst>
            </p:cNvPr>
            <p:cNvSpPr txBox="1"/>
            <p:nvPr/>
          </p:nvSpPr>
          <p:spPr>
            <a:xfrm rot="10800000">
              <a:off x="10696353" y="4407510"/>
              <a:ext cx="1210588" cy="1323439"/>
            </a:xfrm>
            <a:prstGeom prst="rect">
              <a:avLst/>
            </a:prstGeom>
            <a:noFill/>
          </p:spPr>
          <p:txBody>
            <a:bodyPr wrap="none" rtlCol="0">
              <a:spAutoFit/>
            </a:bodyPr>
            <a:lstStyle/>
            <a:p>
              <a:r>
                <a:rPr lang="zh-CN" altLang="en-US" sz="8000">
                  <a:solidFill>
                    <a:schemeClr val="bg1">
                      <a:lumMod val="65000"/>
                    </a:schemeClr>
                  </a:solidFill>
                  <a:latin typeface="黑体" panose="02010609060101010101" pitchFamily="49" charset="-122"/>
                  <a:ea typeface="黑体" panose="02010609060101010101" pitchFamily="49" charset="-122"/>
                </a:rPr>
                <a:t>“</a:t>
              </a:r>
            </a:p>
          </p:txBody>
        </p:sp>
      </p:grpSp>
      <p:sp>
        <p:nvSpPr>
          <p:cNvPr id="69" name="Freeform 5">
            <a:extLst>
              <a:ext uri="{FF2B5EF4-FFF2-40B4-BE49-F238E27FC236}">
                <a16:creationId xmlns:a16="http://schemas.microsoft.com/office/drawing/2014/main" xmlns="" id="{C3CD54DA-08BE-4FCA-9890-3B7946049B48}"/>
              </a:ext>
            </a:extLst>
          </p:cNvPr>
          <p:cNvSpPr/>
          <p:nvPr/>
        </p:nvSpPr>
        <p:spPr bwMode="auto">
          <a:xfrm>
            <a:off x="5231707" y="1276756"/>
            <a:ext cx="1728587" cy="819055"/>
          </a:xfrm>
          <a:custGeom>
            <a:gdLst>
              <a:gd name="T0" fmla="*/ 4281 w 18147"/>
              <a:gd name="T1" fmla="*/ 6374 h 8582"/>
              <a:gd name="T2" fmla="*/ 10131 w 18147"/>
              <a:gd name="T3" fmla="*/ 6806 h 8582"/>
              <a:gd name="T4" fmla="*/ 14009 w 18147"/>
              <a:gd name="T5" fmla="*/ 5386 h 8582"/>
              <a:gd name="T6" fmla="*/ 13347 w 18147"/>
              <a:gd name="T7" fmla="*/ 6307 h 8582"/>
              <a:gd name="T8" fmla="*/ 14595 w 18147"/>
              <a:gd name="T9" fmla="*/ 5587 h 8582"/>
              <a:gd name="T10" fmla="*/ 15593 w 18147"/>
              <a:gd name="T11" fmla="*/ 5078 h 8582"/>
              <a:gd name="T12" fmla="*/ 3494 w 18147"/>
              <a:gd name="T13" fmla="*/ 5126 h 8582"/>
              <a:gd name="T14" fmla="*/ 4262 w 18147"/>
              <a:gd name="T15" fmla="*/ 5242 h 8582"/>
              <a:gd name="T16" fmla="*/ 14557 w 18147"/>
              <a:gd name="T17" fmla="*/ 4723 h 8582"/>
              <a:gd name="T18" fmla="*/ 15699 w 18147"/>
              <a:gd name="T19" fmla="*/ 6106 h 8582"/>
              <a:gd name="T20" fmla="*/ 16064 w 18147"/>
              <a:gd name="T21" fmla="*/ 6845 h 8582"/>
              <a:gd name="T22" fmla="*/ 16745 w 18147"/>
              <a:gd name="T23" fmla="*/ 7613 h 8582"/>
              <a:gd name="T24" fmla="*/ 12944 w 18147"/>
              <a:gd name="T25" fmla="*/ 7814 h 8582"/>
              <a:gd name="T26" fmla="*/ 13865 w 18147"/>
              <a:gd name="T27" fmla="*/ 7027 h 8582"/>
              <a:gd name="T28" fmla="*/ 12742 w 18147"/>
              <a:gd name="T29" fmla="*/ 6490 h 8582"/>
              <a:gd name="T30" fmla="*/ 14067 w 18147"/>
              <a:gd name="T31" fmla="*/ 4819 h 8582"/>
              <a:gd name="T32" fmla="*/ 3091 w 18147"/>
              <a:gd name="T33" fmla="*/ 4282 h 8582"/>
              <a:gd name="T34" fmla="*/ 10678 w 18147"/>
              <a:gd name="T35" fmla="*/ 2995 h 8582"/>
              <a:gd name="T36" fmla="*/ 11120 w 18147"/>
              <a:gd name="T37" fmla="*/ 4416 h 8582"/>
              <a:gd name="T38" fmla="*/ 11341 w 18147"/>
              <a:gd name="T39" fmla="*/ 2285 h 8582"/>
              <a:gd name="T40" fmla="*/ 14509 w 18147"/>
              <a:gd name="T41" fmla="*/ 3168 h 8582"/>
              <a:gd name="T42" fmla="*/ 14173 w 18147"/>
              <a:gd name="T43" fmla="*/ 3571 h 8582"/>
              <a:gd name="T44" fmla="*/ 12320 w 18147"/>
              <a:gd name="T45" fmla="*/ 4656 h 8582"/>
              <a:gd name="T46" fmla="*/ 11821 w 18147"/>
              <a:gd name="T47" fmla="*/ 7795 h 8582"/>
              <a:gd name="T48" fmla="*/ 9046 w 18147"/>
              <a:gd name="T49" fmla="*/ 6624 h 8582"/>
              <a:gd name="T50" fmla="*/ 11782 w 18147"/>
              <a:gd name="T51" fmla="*/ 5261 h 8582"/>
              <a:gd name="T52" fmla="*/ 10093 w 18147"/>
              <a:gd name="T53" fmla="*/ 5866 h 8582"/>
              <a:gd name="T54" fmla="*/ 9248 w 18147"/>
              <a:gd name="T55" fmla="*/ 1968 h 8582"/>
              <a:gd name="T56" fmla="*/ 11437 w 18147"/>
              <a:gd name="T57" fmla="*/ 1402 h 8582"/>
              <a:gd name="T58" fmla="*/ 12022 w 18147"/>
              <a:gd name="T59" fmla="*/ 4253 h 8582"/>
              <a:gd name="T60" fmla="*/ 12377 w 18147"/>
              <a:gd name="T61" fmla="*/ 2467 h 8582"/>
              <a:gd name="T62" fmla="*/ 14451 w 18147"/>
              <a:gd name="T63" fmla="*/ 2285 h 8582"/>
              <a:gd name="T64" fmla="*/ 14873 w 18147"/>
              <a:gd name="T65" fmla="*/ 1459 h 8582"/>
              <a:gd name="T66" fmla="*/ 13049 w 18147"/>
              <a:gd name="T67" fmla="*/ 1123 h 8582"/>
              <a:gd name="T68" fmla="*/ 4089 w 18147"/>
              <a:gd name="T69" fmla="*/ 941 h 8582"/>
              <a:gd name="T70" fmla="*/ 5587 w 18147"/>
              <a:gd name="T71" fmla="*/ 1939 h 8582"/>
              <a:gd name="T72" fmla="*/ 4627 w 18147"/>
              <a:gd name="T73" fmla="*/ 3955 h 8582"/>
              <a:gd name="T74" fmla="*/ 5606 w 18147"/>
              <a:gd name="T75" fmla="*/ 4166 h 8582"/>
              <a:gd name="T76" fmla="*/ 5933 w 18147"/>
              <a:gd name="T77" fmla="*/ 4915 h 8582"/>
              <a:gd name="T78" fmla="*/ 6873 w 18147"/>
              <a:gd name="T79" fmla="*/ 5952 h 8582"/>
              <a:gd name="T80" fmla="*/ 4435 w 18147"/>
              <a:gd name="T81" fmla="*/ 8026 h 8582"/>
              <a:gd name="T82" fmla="*/ 6048 w 18147"/>
              <a:gd name="T83" fmla="*/ 6067 h 8582"/>
              <a:gd name="T84" fmla="*/ 4589 w 18147"/>
              <a:gd name="T85" fmla="*/ 5606 h 8582"/>
              <a:gd name="T86" fmla="*/ 4301 w 18147"/>
              <a:gd name="T87" fmla="*/ 7219 h 8582"/>
              <a:gd name="T88" fmla="*/ 2035 w 18147"/>
              <a:gd name="T89" fmla="*/ 7162 h 8582"/>
              <a:gd name="T90" fmla="*/ 749 w 18147"/>
              <a:gd name="T91" fmla="*/ 7507 h 8582"/>
              <a:gd name="T92" fmla="*/ 57 w 18147"/>
              <a:gd name="T93" fmla="*/ 6240 h 8582"/>
              <a:gd name="T94" fmla="*/ 2880 w 18147"/>
              <a:gd name="T95" fmla="*/ 5568 h 8582"/>
              <a:gd name="T96" fmla="*/ 1267 w 18147"/>
              <a:gd name="T97" fmla="*/ 4723 h 8582"/>
              <a:gd name="T98" fmla="*/ 1651 w 18147"/>
              <a:gd name="T99" fmla="*/ 3552 h 8582"/>
              <a:gd name="T100" fmla="*/ 2937 w 18147"/>
              <a:gd name="T101" fmla="*/ 3629 h 8582"/>
              <a:gd name="T102" fmla="*/ 1881 w 18147"/>
              <a:gd name="T103" fmla="*/ 2938 h 8582"/>
              <a:gd name="T104" fmla="*/ 1536 w 18147"/>
              <a:gd name="T105" fmla="*/ 2861 h 8582"/>
              <a:gd name="T106" fmla="*/ 729 w 18147"/>
              <a:gd name="T107" fmla="*/ 2419 h 8582"/>
              <a:gd name="T108" fmla="*/ 3341 w 18147"/>
              <a:gd name="T109" fmla="*/ 0 h 85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47" h="8582">
                <a:moveTo>
                  <a:pt x="4205" y="5702"/>
                </a:moveTo>
                <a:cubicBezTo>
                  <a:pt x="3789" y="5766"/>
                  <a:pt x="3507" y="5830"/>
                  <a:pt x="3360" y="5894"/>
                </a:cubicBezTo>
                <a:cubicBezTo>
                  <a:pt x="3264" y="6266"/>
                  <a:pt x="3155" y="6566"/>
                  <a:pt x="3033" y="6797"/>
                </a:cubicBezTo>
                <a:lnTo>
                  <a:pt x="3053" y="6797"/>
                </a:lnTo>
                <a:lnTo>
                  <a:pt x="3648" y="6605"/>
                </a:lnTo>
                <a:lnTo>
                  <a:pt x="4281" y="6374"/>
                </a:lnTo>
                <a:lnTo>
                  <a:pt x="4281" y="6355"/>
                </a:lnTo>
                <a:cubicBezTo>
                  <a:pt x="4281" y="6214"/>
                  <a:pt x="4256" y="5997"/>
                  <a:pt x="4205" y="5702"/>
                </a:cubicBezTo>
                <a:close/>
                <a:moveTo>
                  <a:pt x="11696" y="5664"/>
                </a:moveTo>
                <a:cubicBezTo>
                  <a:pt x="11325" y="6010"/>
                  <a:pt x="10816" y="6384"/>
                  <a:pt x="10169" y="6787"/>
                </a:cubicBezTo>
                <a:lnTo>
                  <a:pt x="10131" y="6787"/>
                </a:lnTo>
                <a:lnTo>
                  <a:pt x="10131" y="6806"/>
                </a:lnTo>
                <a:cubicBezTo>
                  <a:pt x="10131" y="6826"/>
                  <a:pt x="10320" y="6899"/>
                  <a:pt x="10697" y="7027"/>
                </a:cubicBezTo>
                <a:cubicBezTo>
                  <a:pt x="11037" y="7245"/>
                  <a:pt x="11251" y="7354"/>
                  <a:pt x="11341" y="7354"/>
                </a:cubicBezTo>
                <a:cubicBezTo>
                  <a:pt x="11488" y="7354"/>
                  <a:pt x="11613" y="7072"/>
                  <a:pt x="11715" y="6509"/>
                </a:cubicBezTo>
                <a:cubicBezTo>
                  <a:pt x="11747" y="6413"/>
                  <a:pt x="11763" y="6138"/>
                  <a:pt x="11763" y="5683"/>
                </a:cubicBezTo>
                <a:cubicBezTo>
                  <a:pt x="11737" y="5670"/>
                  <a:pt x="11715" y="5664"/>
                  <a:pt x="11696" y="5664"/>
                </a:cubicBezTo>
                <a:close/>
                <a:moveTo>
                  <a:pt x="14009" y="5386"/>
                </a:moveTo>
                <a:cubicBezTo>
                  <a:pt x="13529" y="5501"/>
                  <a:pt x="13289" y="5613"/>
                  <a:pt x="13289" y="5722"/>
                </a:cubicBezTo>
                <a:cubicBezTo>
                  <a:pt x="13302" y="5798"/>
                  <a:pt x="13309" y="5859"/>
                  <a:pt x="13309" y="5904"/>
                </a:cubicBezTo>
                <a:cubicBezTo>
                  <a:pt x="13309" y="5930"/>
                  <a:pt x="13302" y="5942"/>
                  <a:pt x="13289" y="5942"/>
                </a:cubicBezTo>
                <a:lnTo>
                  <a:pt x="13309" y="6048"/>
                </a:lnTo>
                <a:lnTo>
                  <a:pt x="13309" y="6307"/>
                </a:lnTo>
                <a:lnTo>
                  <a:pt x="13347" y="6307"/>
                </a:lnTo>
                <a:cubicBezTo>
                  <a:pt x="13776" y="6166"/>
                  <a:pt x="13990" y="6051"/>
                  <a:pt x="13990" y="5962"/>
                </a:cubicBezTo>
                <a:cubicBezTo>
                  <a:pt x="14029" y="5661"/>
                  <a:pt x="14048" y="5475"/>
                  <a:pt x="14048" y="5405"/>
                </a:cubicBezTo>
                <a:lnTo>
                  <a:pt x="14009" y="5386"/>
                </a:lnTo>
                <a:close/>
                <a:moveTo>
                  <a:pt x="15593" y="5059"/>
                </a:moveTo>
                <a:cubicBezTo>
                  <a:pt x="14915" y="5142"/>
                  <a:pt x="14576" y="5216"/>
                  <a:pt x="14576" y="5280"/>
                </a:cubicBezTo>
                <a:cubicBezTo>
                  <a:pt x="14589" y="5414"/>
                  <a:pt x="14595" y="5517"/>
                  <a:pt x="14595" y="5587"/>
                </a:cubicBezTo>
                <a:lnTo>
                  <a:pt x="14595" y="5827"/>
                </a:lnTo>
                <a:cubicBezTo>
                  <a:pt x="14608" y="5827"/>
                  <a:pt x="14627" y="5834"/>
                  <a:pt x="14653" y="5846"/>
                </a:cubicBezTo>
                <a:cubicBezTo>
                  <a:pt x="14825" y="5808"/>
                  <a:pt x="14912" y="5760"/>
                  <a:pt x="14912" y="5702"/>
                </a:cubicBezTo>
                <a:lnTo>
                  <a:pt x="14950" y="5722"/>
                </a:lnTo>
                <a:lnTo>
                  <a:pt x="14998" y="5722"/>
                </a:lnTo>
                <a:cubicBezTo>
                  <a:pt x="15088" y="5722"/>
                  <a:pt x="15286" y="5507"/>
                  <a:pt x="15593" y="5078"/>
                </a:cubicBezTo>
                <a:lnTo>
                  <a:pt x="15593" y="5059"/>
                </a:lnTo>
                <a:close/>
                <a:moveTo>
                  <a:pt x="4800" y="4378"/>
                </a:moveTo>
                <a:lnTo>
                  <a:pt x="3302" y="4685"/>
                </a:lnTo>
                <a:lnTo>
                  <a:pt x="3302" y="4704"/>
                </a:lnTo>
                <a:cubicBezTo>
                  <a:pt x="3430" y="4774"/>
                  <a:pt x="3494" y="4858"/>
                  <a:pt x="3494" y="4954"/>
                </a:cubicBezTo>
                <a:lnTo>
                  <a:pt x="3494" y="5126"/>
                </a:lnTo>
                <a:cubicBezTo>
                  <a:pt x="3494" y="5190"/>
                  <a:pt x="3488" y="5286"/>
                  <a:pt x="3475" y="5414"/>
                </a:cubicBezTo>
                <a:lnTo>
                  <a:pt x="3494" y="5414"/>
                </a:lnTo>
                <a:cubicBezTo>
                  <a:pt x="3827" y="5338"/>
                  <a:pt x="4013" y="5299"/>
                  <a:pt x="4051" y="5299"/>
                </a:cubicBezTo>
                <a:lnTo>
                  <a:pt x="4032" y="5203"/>
                </a:lnTo>
                <a:cubicBezTo>
                  <a:pt x="4057" y="5190"/>
                  <a:pt x="4077" y="5184"/>
                  <a:pt x="4089" y="5184"/>
                </a:cubicBezTo>
                <a:cubicBezTo>
                  <a:pt x="4102" y="5184"/>
                  <a:pt x="4160" y="5203"/>
                  <a:pt x="4262" y="5242"/>
                </a:cubicBezTo>
                <a:cubicBezTo>
                  <a:pt x="4806" y="5126"/>
                  <a:pt x="5101" y="5069"/>
                  <a:pt x="5145" y="5069"/>
                </a:cubicBezTo>
                <a:cubicBezTo>
                  <a:pt x="5056" y="4864"/>
                  <a:pt x="4973" y="4634"/>
                  <a:pt x="4896" y="4378"/>
                </a:cubicBezTo>
                <a:lnTo>
                  <a:pt x="4800" y="4378"/>
                </a:lnTo>
                <a:close/>
                <a:moveTo>
                  <a:pt x="14153" y="4118"/>
                </a:moveTo>
                <a:cubicBezTo>
                  <a:pt x="14390" y="4221"/>
                  <a:pt x="14509" y="4400"/>
                  <a:pt x="14509" y="4656"/>
                </a:cubicBezTo>
                <a:cubicBezTo>
                  <a:pt x="14521" y="4656"/>
                  <a:pt x="14537" y="4678"/>
                  <a:pt x="14557" y="4723"/>
                </a:cubicBezTo>
                <a:cubicBezTo>
                  <a:pt x="15081" y="4544"/>
                  <a:pt x="15475" y="4454"/>
                  <a:pt x="15737" y="4454"/>
                </a:cubicBezTo>
                <a:cubicBezTo>
                  <a:pt x="15961" y="4454"/>
                  <a:pt x="16201" y="4624"/>
                  <a:pt x="16457" y="4963"/>
                </a:cubicBezTo>
                <a:cubicBezTo>
                  <a:pt x="16457" y="4982"/>
                  <a:pt x="16473" y="5021"/>
                  <a:pt x="16505" y="5078"/>
                </a:cubicBezTo>
                <a:cubicBezTo>
                  <a:pt x="16416" y="5302"/>
                  <a:pt x="16141" y="5517"/>
                  <a:pt x="15680" y="5722"/>
                </a:cubicBezTo>
                <a:cubicBezTo>
                  <a:pt x="15558" y="5766"/>
                  <a:pt x="15497" y="5802"/>
                  <a:pt x="15497" y="5827"/>
                </a:cubicBezTo>
                <a:cubicBezTo>
                  <a:pt x="15632" y="5923"/>
                  <a:pt x="15699" y="6016"/>
                  <a:pt x="15699" y="6106"/>
                </a:cubicBezTo>
                <a:cubicBezTo>
                  <a:pt x="15661" y="6157"/>
                  <a:pt x="15286" y="6285"/>
                  <a:pt x="14576" y="6490"/>
                </a:cubicBezTo>
                <a:cubicBezTo>
                  <a:pt x="14505" y="6560"/>
                  <a:pt x="14470" y="6733"/>
                  <a:pt x="14470" y="7008"/>
                </a:cubicBezTo>
                <a:cubicBezTo>
                  <a:pt x="14509" y="7008"/>
                  <a:pt x="14528" y="7014"/>
                  <a:pt x="14528" y="7027"/>
                </a:cubicBezTo>
                <a:lnTo>
                  <a:pt x="14576" y="7008"/>
                </a:lnTo>
                <a:cubicBezTo>
                  <a:pt x="15222" y="6982"/>
                  <a:pt x="15718" y="6938"/>
                  <a:pt x="16064" y="6874"/>
                </a:cubicBezTo>
                <a:lnTo>
                  <a:pt x="16064" y="6845"/>
                </a:lnTo>
                <a:lnTo>
                  <a:pt x="16035" y="6806"/>
                </a:lnTo>
                <a:lnTo>
                  <a:pt x="16064" y="6710"/>
                </a:lnTo>
                <a:lnTo>
                  <a:pt x="15920" y="6202"/>
                </a:lnTo>
                <a:lnTo>
                  <a:pt x="15958" y="6182"/>
                </a:lnTo>
                <a:cubicBezTo>
                  <a:pt x="16483" y="6394"/>
                  <a:pt x="16745" y="6816"/>
                  <a:pt x="16745" y="7450"/>
                </a:cubicBezTo>
                <a:lnTo>
                  <a:pt x="16745" y="7613"/>
                </a:lnTo>
                <a:cubicBezTo>
                  <a:pt x="16649" y="7734"/>
                  <a:pt x="16541" y="7795"/>
                  <a:pt x="16419" y="7795"/>
                </a:cubicBezTo>
                <a:lnTo>
                  <a:pt x="16381" y="7795"/>
                </a:lnTo>
                <a:cubicBezTo>
                  <a:pt x="16329" y="7795"/>
                  <a:pt x="16262" y="7674"/>
                  <a:pt x="16179" y="7430"/>
                </a:cubicBezTo>
                <a:cubicBezTo>
                  <a:pt x="16153" y="7430"/>
                  <a:pt x="16141" y="7424"/>
                  <a:pt x="16141" y="7411"/>
                </a:cubicBezTo>
                <a:lnTo>
                  <a:pt x="16102" y="7430"/>
                </a:lnTo>
                <a:cubicBezTo>
                  <a:pt x="15565" y="7430"/>
                  <a:pt x="14512" y="7558"/>
                  <a:pt x="12944" y="7814"/>
                </a:cubicBezTo>
                <a:cubicBezTo>
                  <a:pt x="12944" y="7827"/>
                  <a:pt x="12870" y="7834"/>
                  <a:pt x="12723" y="7834"/>
                </a:cubicBezTo>
                <a:lnTo>
                  <a:pt x="12685" y="7834"/>
                </a:lnTo>
                <a:cubicBezTo>
                  <a:pt x="12601" y="7834"/>
                  <a:pt x="12515" y="7773"/>
                  <a:pt x="12425" y="7651"/>
                </a:cubicBezTo>
                <a:lnTo>
                  <a:pt x="12425" y="7613"/>
                </a:lnTo>
                <a:cubicBezTo>
                  <a:pt x="12425" y="7587"/>
                  <a:pt x="12848" y="7446"/>
                  <a:pt x="13693" y="7190"/>
                </a:cubicBezTo>
                <a:cubicBezTo>
                  <a:pt x="13808" y="7190"/>
                  <a:pt x="13865" y="7136"/>
                  <a:pt x="13865" y="7027"/>
                </a:cubicBezTo>
                <a:cubicBezTo>
                  <a:pt x="13865" y="6995"/>
                  <a:pt x="13859" y="6896"/>
                  <a:pt x="13846" y="6730"/>
                </a:cubicBezTo>
                <a:cubicBezTo>
                  <a:pt x="13859" y="6730"/>
                  <a:pt x="13865" y="6723"/>
                  <a:pt x="13865" y="6710"/>
                </a:cubicBezTo>
                <a:lnTo>
                  <a:pt x="13808" y="6672"/>
                </a:lnTo>
                <a:cubicBezTo>
                  <a:pt x="13763" y="6672"/>
                  <a:pt x="13574" y="6717"/>
                  <a:pt x="13241" y="6806"/>
                </a:cubicBezTo>
                <a:lnTo>
                  <a:pt x="13145" y="6806"/>
                </a:lnTo>
                <a:cubicBezTo>
                  <a:pt x="13005" y="6806"/>
                  <a:pt x="12870" y="6701"/>
                  <a:pt x="12742" y="6490"/>
                </a:cubicBezTo>
                <a:cubicBezTo>
                  <a:pt x="12557" y="6310"/>
                  <a:pt x="12464" y="6122"/>
                  <a:pt x="12464" y="5923"/>
                </a:cubicBezTo>
                <a:cubicBezTo>
                  <a:pt x="12470" y="5712"/>
                  <a:pt x="12483" y="5606"/>
                  <a:pt x="12502" y="5606"/>
                </a:cubicBezTo>
                <a:lnTo>
                  <a:pt x="12483" y="5558"/>
                </a:lnTo>
                <a:cubicBezTo>
                  <a:pt x="12573" y="5027"/>
                  <a:pt x="12659" y="4762"/>
                  <a:pt x="12742" y="4762"/>
                </a:cubicBezTo>
                <a:cubicBezTo>
                  <a:pt x="12915" y="4762"/>
                  <a:pt x="13081" y="4902"/>
                  <a:pt x="13241" y="5184"/>
                </a:cubicBezTo>
                <a:cubicBezTo>
                  <a:pt x="13792" y="4992"/>
                  <a:pt x="14067" y="4870"/>
                  <a:pt x="14067" y="4819"/>
                </a:cubicBezTo>
                <a:cubicBezTo>
                  <a:pt x="14080" y="4704"/>
                  <a:pt x="14086" y="4605"/>
                  <a:pt x="14086" y="4522"/>
                </a:cubicBezTo>
                <a:lnTo>
                  <a:pt x="14086" y="4157"/>
                </a:lnTo>
                <a:cubicBezTo>
                  <a:pt x="14086" y="4131"/>
                  <a:pt x="14109" y="4118"/>
                  <a:pt x="14153" y="4118"/>
                </a:cubicBezTo>
                <a:close/>
                <a:moveTo>
                  <a:pt x="3417" y="3898"/>
                </a:moveTo>
                <a:cubicBezTo>
                  <a:pt x="3385" y="3962"/>
                  <a:pt x="3270" y="4090"/>
                  <a:pt x="3072" y="4282"/>
                </a:cubicBezTo>
                <a:lnTo>
                  <a:pt x="3091" y="4282"/>
                </a:lnTo>
                <a:lnTo>
                  <a:pt x="3897" y="4109"/>
                </a:lnTo>
                <a:cubicBezTo>
                  <a:pt x="3878" y="4090"/>
                  <a:pt x="3718" y="4019"/>
                  <a:pt x="3417" y="3898"/>
                </a:cubicBezTo>
                <a:close/>
                <a:moveTo>
                  <a:pt x="11341" y="2285"/>
                </a:moveTo>
                <a:cubicBezTo>
                  <a:pt x="11251" y="2285"/>
                  <a:pt x="10976" y="2371"/>
                  <a:pt x="10515" y="2544"/>
                </a:cubicBezTo>
                <a:cubicBezTo>
                  <a:pt x="10624" y="2723"/>
                  <a:pt x="10691" y="2874"/>
                  <a:pt x="10717" y="2995"/>
                </a:cubicBezTo>
                <a:lnTo>
                  <a:pt x="10678" y="2995"/>
                </a:lnTo>
                <a:cubicBezTo>
                  <a:pt x="10678" y="2976"/>
                  <a:pt x="10643" y="2915"/>
                  <a:pt x="10573" y="2813"/>
                </a:cubicBezTo>
                <a:lnTo>
                  <a:pt x="10534" y="2813"/>
                </a:lnTo>
                <a:cubicBezTo>
                  <a:pt x="10534" y="3120"/>
                  <a:pt x="10473" y="3782"/>
                  <a:pt x="10352" y="4800"/>
                </a:cubicBezTo>
                <a:lnTo>
                  <a:pt x="10390" y="4819"/>
                </a:lnTo>
                <a:cubicBezTo>
                  <a:pt x="10416" y="4819"/>
                  <a:pt x="10643" y="4691"/>
                  <a:pt x="11072" y="4435"/>
                </a:cubicBezTo>
                <a:cubicBezTo>
                  <a:pt x="11104" y="4435"/>
                  <a:pt x="11120" y="4429"/>
                  <a:pt x="11120" y="4416"/>
                </a:cubicBezTo>
                <a:cubicBezTo>
                  <a:pt x="11043" y="4333"/>
                  <a:pt x="10989" y="4234"/>
                  <a:pt x="10957" y="4118"/>
                </a:cubicBezTo>
                <a:cubicBezTo>
                  <a:pt x="10989" y="3811"/>
                  <a:pt x="11049" y="3562"/>
                  <a:pt x="11139" y="3370"/>
                </a:cubicBezTo>
                <a:cubicBezTo>
                  <a:pt x="11126" y="3344"/>
                  <a:pt x="11120" y="3325"/>
                  <a:pt x="11120" y="3312"/>
                </a:cubicBezTo>
                <a:cubicBezTo>
                  <a:pt x="11222" y="3043"/>
                  <a:pt x="11302" y="2707"/>
                  <a:pt x="11360" y="2304"/>
                </a:cubicBezTo>
                <a:lnTo>
                  <a:pt x="11360" y="2285"/>
                </a:lnTo>
                <a:lnTo>
                  <a:pt x="11341" y="2285"/>
                </a:lnTo>
                <a:close/>
                <a:moveTo>
                  <a:pt x="15152" y="720"/>
                </a:moveTo>
                <a:cubicBezTo>
                  <a:pt x="15427" y="810"/>
                  <a:pt x="15641" y="982"/>
                  <a:pt x="15795" y="1238"/>
                </a:cubicBezTo>
                <a:cubicBezTo>
                  <a:pt x="15808" y="1264"/>
                  <a:pt x="15814" y="1293"/>
                  <a:pt x="15814" y="1325"/>
                </a:cubicBezTo>
                <a:lnTo>
                  <a:pt x="15814" y="1344"/>
                </a:lnTo>
                <a:cubicBezTo>
                  <a:pt x="15814" y="1421"/>
                  <a:pt x="15622" y="1709"/>
                  <a:pt x="15238" y="2208"/>
                </a:cubicBezTo>
                <a:cubicBezTo>
                  <a:pt x="15110" y="2432"/>
                  <a:pt x="14867" y="2752"/>
                  <a:pt x="14509" y="3168"/>
                </a:cubicBezTo>
                <a:lnTo>
                  <a:pt x="17744" y="3994"/>
                </a:lnTo>
                <a:cubicBezTo>
                  <a:pt x="18013" y="4058"/>
                  <a:pt x="18147" y="4106"/>
                  <a:pt x="18147" y="4138"/>
                </a:cubicBezTo>
                <a:cubicBezTo>
                  <a:pt x="18000" y="4227"/>
                  <a:pt x="17753" y="4320"/>
                  <a:pt x="17408" y="4416"/>
                </a:cubicBezTo>
                <a:cubicBezTo>
                  <a:pt x="17408" y="4448"/>
                  <a:pt x="17267" y="4467"/>
                  <a:pt x="16985" y="4474"/>
                </a:cubicBezTo>
                <a:cubicBezTo>
                  <a:pt x="16857" y="4474"/>
                  <a:pt x="16361" y="4362"/>
                  <a:pt x="15497" y="4138"/>
                </a:cubicBezTo>
                <a:cubicBezTo>
                  <a:pt x="14960" y="3990"/>
                  <a:pt x="14518" y="3802"/>
                  <a:pt x="14173" y="3571"/>
                </a:cubicBezTo>
                <a:lnTo>
                  <a:pt x="14153" y="3571"/>
                </a:lnTo>
                <a:cubicBezTo>
                  <a:pt x="13603" y="4134"/>
                  <a:pt x="13193" y="4464"/>
                  <a:pt x="12925" y="4560"/>
                </a:cubicBezTo>
                <a:lnTo>
                  <a:pt x="12665" y="4637"/>
                </a:lnTo>
                <a:cubicBezTo>
                  <a:pt x="12525" y="4624"/>
                  <a:pt x="12403" y="4598"/>
                  <a:pt x="12301" y="4560"/>
                </a:cubicBezTo>
                <a:lnTo>
                  <a:pt x="12301" y="4579"/>
                </a:lnTo>
                <a:cubicBezTo>
                  <a:pt x="12313" y="4605"/>
                  <a:pt x="12320" y="4630"/>
                  <a:pt x="12320" y="4656"/>
                </a:cubicBezTo>
                <a:lnTo>
                  <a:pt x="12320" y="4944"/>
                </a:lnTo>
                <a:cubicBezTo>
                  <a:pt x="12320" y="4957"/>
                  <a:pt x="12313" y="4963"/>
                  <a:pt x="12301" y="4963"/>
                </a:cubicBezTo>
                <a:cubicBezTo>
                  <a:pt x="12301" y="4976"/>
                  <a:pt x="12307" y="4982"/>
                  <a:pt x="12320" y="4982"/>
                </a:cubicBezTo>
                <a:lnTo>
                  <a:pt x="12301" y="5078"/>
                </a:lnTo>
                <a:cubicBezTo>
                  <a:pt x="12301" y="6678"/>
                  <a:pt x="12189" y="7542"/>
                  <a:pt x="11965" y="7670"/>
                </a:cubicBezTo>
                <a:cubicBezTo>
                  <a:pt x="11965" y="7696"/>
                  <a:pt x="11917" y="7738"/>
                  <a:pt x="11821" y="7795"/>
                </a:cubicBezTo>
                <a:lnTo>
                  <a:pt x="11715" y="7795"/>
                </a:lnTo>
                <a:cubicBezTo>
                  <a:pt x="11593" y="7795"/>
                  <a:pt x="11312" y="7619"/>
                  <a:pt x="10870" y="7267"/>
                </a:cubicBezTo>
                <a:cubicBezTo>
                  <a:pt x="10480" y="7043"/>
                  <a:pt x="10201" y="6931"/>
                  <a:pt x="10035" y="6931"/>
                </a:cubicBezTo>
                <a:lnTo>
                  <a:pt x="9949" y="6931"/>
                </a:lnTo>
                <a:cubicBezTo>
                  <a:pt x="9763" y="6982"/>
                  <a:pt x="9645" y="7008"/>
                  <a:pt x="9593" y="7008"/>
                </a:cubicBezTo>
                <a:cubicBezTo>
                  <a:pt x="9414" y="7008"/>
                  <a:pt x="9232" y="6880"/>
                  <a:pt x="9046" y="6624"/>
                </a:cubicBezTo>
                <a:lnTo>
                  <a:pt x="9046" y="6605"/>
                </a:lnTo>
                <a:lnTo>
                  <a:pt x="9085" y="6547"/>
                </a:lnTo>
                <a:lnTo>
                  <a:pt x="9190" y="6566"/>
                </a:lnTo>
                <a:lnTo>
                  <a:pt x="9267" y="6566"/>
                </a:lnTo>
                <a:cubicBezTo>
                  <a:pt x="9382" y="6566"/>
                  <a:pt x="9878" y="6285"/>
                  <a:pt x="10755" y="5722"/>
                </a:cubicBezTo>
                <a:cubicBezTo>
                  <a:pt x="11113" y="5504"/>
                  <a:pt x="11456" y="5350"/>
                  <a:pt x="11782" y="5261"/>
                </a:cubicBezTo>
                <a:lnTo>
                  <a:pt x="11782" y="4800"/>
                </a:lnTo>
                <a:cubicBezTo>
                  <a:pt x="11782" y="4787"/>
                  <a:pt x="11789" y="4781"/>
                  <a:pt x="11801" y="4781"/>
                </a:cubicBezTo>
                <a:cubicBezTo>
                  <a:pt x="11789" y="4723"/>
                  <a:pt x="11776" y="4694"/>
                  <a:pt x="11763" y="4694"/>
                </a:cubicBezTo>
                <a:cubicBezTo>
                  <a:pt x="11622" y="4694"/>
                  <a:pt x="11193" y="4944"/>
                  <a:pt x="10477" y="5443"/>
                </a:cubicBezTo>
                <a:cubicBezTo>
                  <a:pt x="10349" y="5571"/>
                  <a:pt x="10233" y="5712"/>
                  <a:pt x="10131" y="5866"/>
                </a:cubicBezTo>
                <a:lnTo>
                  <a:pt x="10093" y="5866"/>
                </a:lnTo>
                <a:cubicBezTo>
                  <a:pt x="9945" y="5866"/>
                  <a:pt x="9785" y="5725"/>
                  <a:pt x="9613" y="5443"/>
                </a:cubicBezTo>
                <a:lnTo>
                  <a:pt x="9613" y="5424"/>
                </a:lnTo>
                <a:cubicBezTo>
                  <a:pt x="9933" y="4035"/>
                  <a:pt x="10093" y="3226"/>
                  <a:pt x="10093" y="2995"/>
                </a:cubicBezTo>
                <a:cubicBezTo>
                  <a:pt x="10125" y="2848"/>
                  <a:pt x="10157" y="2733"/>
                  <a:pt x="10189" y="2650"/>
                </a:cubicBezTo>
                <a:cubicBezTo>
                  <a:pt x="9817" y="2650"/>
                  <a:pt x="9504" y="2435"/>
                  <a:pt x="9248" y="2006"/>
                </a:cubicBezTo>
                <a:lnTo>
                  <a:pt x="9248" y="1968"/>
                </a:lnTo>
                <a:lnTo>
                  <a:pt x="9286" y="1949"/>
                </a:lnTo>
                <a:lnTo>
                  <a:pt x="9344" y="1949"/>
                </a:lnTo>
                <a:cubicBezTo>
                  <a:pt x="9510" y="2000"/>
                  <a:pt x="9600" y="2026"/>
                  <a:pt x="9613" y="2026"/>
                </a:cubicBezTo>
                <a:cubicBezTo>
                  <a:pt x="9741" y="2026"/>
                  <a:pt x="10182" y="1872"/>
                  <a:pt x="10937" y="1565"/>
                </a:cubicBezTo>
                <a:cubicBezTo>
                  <a:pt x="11206" y="1456"/>
                  <a:pt x="11360" y="1402"/>
                  <a:pt x="11398" y="1402"/>
                </a:cubicBezTo>
                <a:lnTo>
                  <a:pt x="11437" y="1402"/>
                </a:lnTo>
                <a:cubicBezTo>
                  <a:pt x="11725" y="1485"/>
                  <a:pt x="11974" y="1680"/>
                  <a:pt x="12185" y="1987"/>
                </a:cubicBezTo>
                <a:lnTo>
                  <a:pt x="12243" y="2131"/>
                </a:lnTo>
                <a:cubicBezTo>
                  <a:pt x="12205" y="2355"/>
                  <a:pt x="12125" y="2675"/>
                  <a:pt x="12003" y="3091"/>
                </a:cubicBezTo>
                <a:lnTo>
                  <a:pt x="12022" y="3130"/>
                </a:lnTo>
                <a:cubicBezTo>
                  <a:pt x="11926" y="3443"/>
                  <a:pt x="11840" y="3773"/>
                  <a:pt x="11763" y="4118"/>
                </a:cubicBezTo>
                <a:lnTo>
                  <a:pt x="12022" y="4253"/>
                </a:lnTo>
                <a:cubicBezTo>
                  <a:pt x="12067" y="4304"/>
                  <a:pt x="12141" y="4358"/>
                  <a:pt x="12243" y="4416"/>
                </a:cubicBezTo>
                <a:cubicBezTo>
                  <a:pt x="12749" y="4179"/>
                  <a:pt x="13209" y="3837"/>
                  <a:pt x="13625" y="3389"/>
                </a:cubicBezTo>
                <a:cubicBezTo>
                  <a:pt x="13651" y="3389"/>
                  <a:pt x="13680" y="3363"/>
                  <a:pt x="13712" y="3312"/>
                </a:cubicBezTo>
                <a:lnTo>
                  <a:pt x="13712" y="3293"/>
                </a:lnTo>
                <a:cubicBezTo>
                  <a:pt x="13449" y="3101"/>
                  <a:pt x="13065" y="2880"/>
                  <a:pt x="12560" y="2630"/>
                </a:cubicBezTo>
                <a:cubicBezTo>
                  <a:pt x="12445" y="2547"/>
                  <a:pt x="12384" y="2493"/>
                  <a:pt x="12377" y="2467"/>
                </a:cubicBezTo>
                <a:lnTo>
                  <a:pt x="12377" y="2429"/>
                </a:lnTo>
                <a:cubicBezTo>
                  <a:pt x="12377" y="2410"/>
                  <a:pt x="12400" y="2390"/>
                  <a:pt x="12445" y="2371"/>
                </a:cubicBezTo>
                <a:cubicBezTo>
                  <a:pt x="12816" y="2371"/>
                  <a:pt x="13325" y="2570"/>
                  <a:pt x="13971" y="2966"/>
                </a:cubicBezTo>
                <a:lnTo>
                  <a:pt x="14009" y="2966"/>
                </a:lnTo>
                <a:cubicBezTo>
                  <a:pt x="14067" y="2909"/>
                  <a:pt x="14166" y="2768"/>
                  <a:pt x="14307" y="2544"/>
                </a:cubicBezTo>
                <a:cubicBezTo>
                  <a:pt x="14403" y="2448"/>
                  <a:pt x="14451" y="2362"/>
                  <a:pt x="14451" y="2285"/>
                </a:cubicBezTo>
                <a:cubicBezTo>
                  <a:pt x="14297" y="2394"/>
                  <a:pt x="14131" y="2448"/>
                  <a:pt x="13952" y="2448"/>
                </a:cubicBezTo>
                <a:cubicBezTo>
                  <a:pt x="13536" y="2448"/>
                  <a:pt x="13213" y="2253"/>
                  <a:pt x="12982" y="1862"/>
                </a:cubicBezTo>
                <a:lnTo>
                  <a:pt x="13049" y="1824"/>
                </a:lnTo>
                <a:cubicBezTo>
                  <a:pt x="13049" y="1875"/>
                  <a:pt x="13491" y="1923"/>
                  <a:pt x="14374" y="1968"/>
                </a:cubicBezTo>
                <a:lnTo>
                  <a:pt x="14633" y="1968"/>
                </a:lnTo>
                <a:cubicBezTo>
                  <a:pt x="14729" y="1821"/>
                  <a:pt x="14809" y="1651"/>
                  <a:pt x="14873" y="1459"/>
                </a:cubicBezTo>
                <a:lnTo>
                  <a:pt x="14835" y="1440"/>
                </a:lnTo>
                <a:cubicBezTo>
                  <a:pt x="14163" y="1600"/>
                  <a:pt x="13709" y="1680"/>
                  <a:pt x="13472" y="1680"/>
                </a:cubicBezTo>
                <a:cubicBezTo>
                  <a:pt x="13165" y="1584"/>
                  <a:pt x="12963" y="1430"/>
                  <a:pt x="12867" y="1219"/>
                </a:cubicBezTo>
                <a:cubicBezTo>
                  <a:pt x="12854" y="1194"/>
                  <a:pt x="12848" y="1174"/>
                  <a:pt x="12848" y="1162"/>
                </a:cubicBezTo>
                <a:lnTo>
                  <a:pt x="12905" y="1123"/>
                </a:lnTo>
                <a:lnTo>
                  <a:pt x="13049" y="1123"/>
                </a:lnTo>
                <a:cubicBezTo>
                  <a:pt x="13101" y="1123"/>
                  <a:pt x="13702" y="1002"/>
                  <a:pt x="14854" y="758"/>
                </a:cubicBezTo>
                <a:lnTo>
                  <a:pt x="15152" y="720"/>
                </a:lnTo>
                <a:close/>
                <a:moveTo>
                  <a:pt x="3341" y="0"/>
                </a:moveTo>
                <a:cubicBezTo>
                  <a:pt x="3513" y="0"/>
                  <a:pt x="3744" y="198"/>
                  <a:pt x="4032" y="595"/>
                </a:cubicBezTo>
                <a:cubicBezTo>
                  <a:pt x="4070" y="710"/>
                  <a:pt x="4089" y="787"/>
                  <a:pt x="4089" y="826"/>
                </a:cubicBezTo>
                <a:lnTo>
                  <a:pt x="4089" y="941"/>
                </a:lnTo>
                <a:cubicBezTo>
                  <a:pt x="4089" y="1197"/>
                  <a:pt x="3885" y="1427"/>
                  <a:pt x="3475" y="1632"/>
                </a:cubicBezTo>
                <a:cubicBezTo>
                  <a:pt x="3296" y="1747"/>
                  <a:pt x="3200" y="1805"/>
                  <a:pt x="3187" y="1805"/>
                </a:cubicBezTo>
                <a:lnTo>
                  <a:pt x="3187" y="1824"/>
                </a:lnTo>
                <a:lnTo>
                  <a:pt x="3206" y="1824"/>
                </a:lnTo>
                <a:cubicBezTo>
                  <a:pt x="4083" y="1645"/>
                  <a:pt x="4672" y="1536"/>
                  <a:pt x="4973" y="1498"/>
                </a:cubicBezTo>
                <a:cubicBezTo>
                  <a:pt x="5152" y="1498"/>
                  <a:pt x="5357" y="1645"/>
                  <a:pt x="5587" y="1939"/>
                </a:cubicBezTo>
                <a:lnTo>
                  <a:pt x="5587" y="1997"/>
                </a:lnTo>
                <a:cubicBezTo>
                  <a:pt x="5587" y="2022"/>
                  <a:pt x="5574" y="2035"/>
                  <a:pt x="5549" y="2035"/>
                </a:cubicBezTo>
                <a:lnTo>
                  <a:pt x="5529" y="2035"/>
                </a:lnTo>
                <a:cubicBezTo>
                  <a:pt x="4819" y="2035"/>
                  <a:pt x="4416" y="2125"/>
                  <a:pt x="4320" y="2304"/>
                </a:cubicBezTo>
                <a:cubicBezTo>
                  <a:pt x="4077" y="2912"/>
                  <a:pt x="3865" y="3334"/>
                  <a:pt x="3686" y="3571"/>
                </a:cubicBezTo>
                <a:lnTo>
                  <a:pt x="4627" y="3955"/>
                </a:lnTo>
                <a:cubicBezTo>
                  <a:pt x="4806" y="3923"/>
                  <a:pt x="4896" y="3878"/>
                  <a:pt x="4896" y="3821"/>
                </a:cubicBezTo>
                <a:cubicBezTo>
                  <a:pt x="4915" y="3014"/>
                  <a:pt x="4947" y="2611"/>
                  <a:pt x="4992" y="2611"/>
                </a:cubicBezTo>
                <a:cubicBezTo>
                  <a:pt x="5113" y="2611"/>
                  <a:pt x="5254" y="2733"/>
                  <a:pt x="5414" y="2976"/>
                </a:cubicBezTo>
                <a:cubicBezTo>
                  <a:pt x="5504" y="3174"/>
                  <a:pt x="5549" y="3494"/>
                  <a:pt x="5549" y="3936"/>
                </a:cubicBezTo>
                <a:lnTo>
                  <a:pt x="5549" y="3974"/>
                </a:lnTo>
                <a:lnTo>
                  <a:pt x="5606" y="4166"/>
                </a:lnTo>
                <a:cubicBezTo>
                  <a:pt x="5542" y="4166"/>
                  <a:pt x="5504" y="4352"/>
                  <a:pt x="5491" y="4723"/>
                </a:cubicBezTo>
                <a:cubicBezTo>
                  <a:pt x="5453" y="4851"/>
                  <a:pt x="5395" y="4954"/>
                  <a:pt x="5318" y="5030"/>
                </a:cubicBezTo>
                <a:lnTo>
                  <a:pt x="5357" y="5030"/>
                </a:lnTo>
                <a:cubicBezTo>
                  <a:pt x="5401" y="5030"/>
                  <a:pt x="5497" y="5005"/>
                  <a:pt x="5645" y="4954"/>
                </a:cubicBezTo>
                <a:lnTo>
                  <a:pt x="5817" y="4973"/>
                </a:lnTo>
                <a:cubicBezTo>
                  <a:pt x="5830" y="4934"/>
                  <a:pt x="5869" y="4915"/>
                  <a:pt x="5933" y="4915"/>
                </a:cubicBezTo>
                <a:lnTo>
                  <a:pt x="5952" y="4915"/>
                </a:lnTo>
                <a:cubicBezTo>
                  <a:pt x="6182" y="4915"/>
                  <a:pt x="6477" y="5107"/>
                  <a:pt x="6835" y="5491"/>
                </a:cubicBezTo>
                <a:cubicBezTo>
                  <a:pt x="6886" y="5587"/>
                  <a:pt x="6912" y="5651"/>
                  <a:pt x="6912" y="5683"/>
                </a:cubicBezTo>
                <a:lnTo>
                  <a:pt x="6912" y="5741"/>
                </a:lnTo>
                <a:cubicBezTo>
                  <a:pt x="6912" y="5779"/>
                  <a:pt x="6893" y="5837"/>
                  <a:pt x="6854" y="5914"/>
                </a:cubicBezTo>
                <a:lnTo>
                  <a:pt x="6873" y="5952"/>
                </a:lnTo>
                <a:lnTo>
                  <a:pt x="6317" y="7834"/>
                </a:lnTo>
                <a:cubicBezTo>
                  <a:pt x="6125" y="8333"/>
                  <a:pt x="5843" y="8582"/>
                  <a:pt x="5472" y="8582"/>
                </a:cubicBezTo>
                <a:lnTo>
                  <a:pt x="5376" y="8582"/>
                </a:lnTo>
                <a:cubicBezTo>
                  <a:pt x="5037" y="8582"/>
                  <a:pt x="4717" y="8403"/>
                  <a:pt x="4416" y="8045"/>
                </a:cubicBezTo>
                <a:lnTo>
                  <a:pt x="4416" y="8026"/>
                </a:lnTo>
                <a:lnTo>
                  <a:pt x="4435" y="8026"/>
                </a:lnTo>
                <a:cubicBezTo>
                  <a:pt x="4640" y="8179"/>
                  <a:pt x="4793" y="8256"/>
                  <a:pt x="4896" y="8256"/>
                </a:cubicBezTo>
                <a:lnTo>
                  <a:pt x="4992" y="8256"/>
                </a:lnTo>
                <a:cubicBezTo>
                  <a:pt x="5241" y="8256"/>
                  <a:pt x="5510" y="7923"/>
                  <a:pt x="5798" y="7258"/>
                </a:cubicBezTo>
                <a:cubicBezTo>
                  <a:pt x="5798" y="7213"/>
                  <a:pt x="5856" y="7008"/>
                  <a:pt x="5971" y="6643"/>
                </a:cubicBezTo>
                <a:cubicBezTo>
                  <a:pt x="6009" y="6285"/>
                  <a:pt x="6041" y="6106"/>
                  <a:pt x="6067" y="6106"/>
                </a:cubicBezTo>
                <a:lnTo>
                  <a:pt x="6048" y="6067"/>
                </a:lnTo>
                <a:lnTo>
                  <a:pt x="6125" y="5530"/>
                </a:lnTo>
                <a:cubicBezTo>
                  <a:pt x="6054" y="5478"/>
                  <a:pt x="5997" y="5453"/>
                  <a:pt x="5952" y="5453"/>
                </a:cubicBezTo>
                <a:lnTo>
                  <a:pt x="5817" y="5453"/>
                </a:lnTo>
                <a:cubicBezTo>
                  <a:pt x="5792" y="5453"/>
                  <a:pt x="5766" y="5459"/>
                  <a:pt x="5741" y="5472"/>
                </a:cubicBezTo>
                <a:cubicBezTo>
                  <a:pt x="5728" y="5472"/>
                  <a:pt x="5721" y="5466"/>
                  <a:pt x="5721" y="5453"/>
                </a:cubicBezTo>
                <a:cubicBezTo>
                  <a:pt x="5446" y="5478"/>
                  <a:pt x="5069" y="5530"/>
                  <a:pt x="4589" y="5606"/>
                </a:cubicBezTo>
                <a:cubicBezTo>
                  <a:pt x="4717" y="5818"/>
                  <a:pt x="4813" y="6131"/>
                  <a:pt x="4877" y="6547"/>
                </a:cubicBezTo>
                <a:cubicBezTo>
                  <a:pt x="4953" y="6637"/>
                  <a:pt x="4992" y="6707"/>
                  <a:pt x="4992" y="6758"/>
                </a:cubicBezTo>
                <a:cubicBezTo>
                  <a:pt x="4915" y="6758"/>
                  <a:pt x="4864" y="6944"/>
                  <a:pt x="4838" y="7315"/>
                </a:cubicBezTo>
                <a:cubicBezTo>
                  <a:pt x="4781" y="7469"/>
                  <a:pt x="4665" y="7622"/>
                  <a:pt x="4493" y="7776"/>
                </a:cubicBezTo>
                <a:lnTo>
                  <a:pt x="4454" y="7776"/>
                </a:lnTo>
                <a:cubicBezTo>
                  <a:pt x="4390" y="7776"/>
                  <a:pt x="4339" y="7590"/>
                  <a:pt x="4301" y="7219"/>
                </a:cubicBezTo>
                <a:cubicBezTo>
                  <a:pt x="4301" y="7206"/>
                  <a:pt x="4307" y="7200"/>
                  <a:pt x="4320" y="7200"/>
                </a:cubicBezTo>
                <a:cubicBezTo>
                  <a:pt x="4301" y="7046"/>
                  <a:pt x="4275" y="6970"/>
                  <a:pt x="4243" y="6970"/>
                </a:cubicBezTo>
                <a:cubicBezTo>
                  <a:pt x="4038" y="6970"/>
                  <a:pt x="3347" y="7187"/>
                  <a:pt x="2169" y="7622"/>
                </a:cubicBezTo>
                <a:cubicBezTo>
                  <a:pt x="2054" y="7622"/>
                  <a:pt x="1926" y="7526"/>
                  <a:pt x="1785" y="7334"/>
                </a:cubicBezTo>
                <a:lnTo>
                  <a:pt x="1785" y="7296"/>
                </a:lnTo>
                <a:cubicBezTo>
                  <a:pt x="1785" y="7270"/>
                  <a:pt x="1869" y="7226"/>
                  <a:pt x="2035" y="7162"/>
                </a:cubicBezTo>
                <a:cubicBezTo>
                  <a:pt x="2201" y="7066"/>
                  <a:pt x="2432" y="6694"/>
                  <a:pt x="2726" y="6048"/>
                </a:cubicBezTo>
                <a:lnTo>
                  <a:pt x="2707" y="6048"/>
                </a:lnTo>
                <a:lnTo>
                  <a:pt x="1248" y="6490"/>
                </a:lnTo>
                <a:cubicBezTo>
                  <a:pt x="1337" y="6950"/>
                  <a:pt x="1414" y="7475"/>
                  <a:pt x="1478" y="8064"/>
                </a:cubicBezTo>
                <a:cubicBezTo>
                  <a:pt x="1478" y="8128"/>
                  <a:pt x="1421" y="8186"/>
                  <a:pt x="1305" y="8237"/>
                </a:cubicBezTo>
                <a:cubicBezTo>
                  <a:pt x="1081" y="8237"/>
                  <a:pt x="896" y="7994"/>
                  <a:pt x="749" y="7507"/>
                </a:cubicBezTo>
                <a:cubicBezTo>
                  <a:pt x="749" y="7405"/>
                  <a:pt x="723" y="7123"/>
                  <a:pt x="672" y="6662"/>
                </a:cubicBezTo>
                <a:lnTo>
                  <a:pt x="499" y="6662"/>
                </a:lnTo>
                <a:cubicBezTo>
                  <a:pt x="326" y="6662"/>
                  <a:pt x="160" y="6541"/>
                  <a:pt x="0" y="6298"/>
                </a:cubicBezTo>
                <a:lnTo>
                  <a:pt x="0" y="6259"/>
                </a:lnTo>
                <a:lnTo>
                  <a:pt x="38" y="6240"/>
                </a:lnTo>
                <a:lnTo>
                  <a:pt x="57" y="6240"/>
                </a:lnTo>
                <a:cubicBezTo>
                  <a:pt x="102" y="6240"/>
                  <a:pt x="192" y="6253"/>
                  <a:pt x="326" y="6278"/>
                </a:cubicBezTo>
                <a:cubicBezTo>
                  <a:pt x="365" y="6278"/>
                  <a:pt x="461" y="6259"/>
                  <a:pt x="614" y="6221"/>
                </a:cubicBezTo>
                <a:lnTo>
                  <a:pt x="614" y="5722"/>
                </a:lnTo>
                <a:cubicBezTo>
                  <a:pt x="621" y="5696"/>
                  <a:pt x="633" y="5683"/>
                  <a:pt x="653" y="5683"/>
                </a:cubicBezTo>
                <a:cubicBezTo>
                  <a:pt x="761" y="5683"/>
                  <a:pt x="915" y="5811"/>
                  <a:pt x="1113" y="6067"/>
                </a:cubicBezTo>
                <a:lnTo>
                  <a:pt x="2880" y="5568"/>
                </a:lnTo>
                <a:cubicBezTo>
                  <a:pt x="2995" y="5146"/>
                  <a:pt x="3085" y="4864"/>
                  <a:pt x="3149" y="4723"/>
                </a:cubicBezTo>
                <a:lnTo>
                  <a:pt x="3129" y="4723"/>
                </a:lnTo>
                <a:cubicBezTo>
                  <a:pt x="2169" y="4928"/>
                  <a:pt x="1491" y="5114"/>
                  <a:pt x="1094" y="5280"/>
                </a:cubicBezTo>
                <a:cubicBezTo>
                  <a:pt x="966" y="5280"/>
                  <a:pt x="851" y="5178"/>
                  <a:pt x="749" y="4973"/>
                </a:cubicBezTo>
                <a:cubicBezTo>
                  <a:pt x="1056" y="4851"/>
                  <a:pt x="1222" y="4774"/>
                  <a:pt x="1248" y="4742"/>
                </a:cubicBezTo>
                <a:cubicBezTo>
                  <a:pt x="1261" y="4742"/>
                  <a:pt x="1267" y="4736"/>
                  <a:pt x="1267" y="4723"/>
                </a:cubicBezTo>
                <a:lnTo>
                  <a:pt x="1267" y="4704"/>
                </a:lnTo>
                <a:cubicBezTo>
                  <a:pt x="1267" y="4582"/>
                  <a:pt x="1248" y="4480"/>
                  <a:pt x="1209" y="4397"/>
                </a:cubicBezTo>
                <a:cubicBezTo>
                  <a:pt x="1209" y="4384"/>
                  <a:pt x="1216" y="4378"/>
                  <a:pt x="1229" y="4378"/>
                </a:cubicBezTo>
                <a:cubicBezTo>
                  <a:pt x="1203" y="4294"/>
                  <a:pt x="1184" y="4019"/>
                  <a:pt x="1171" y="3552"/>
                </a:cubicBezTo>
                <a:cubicBezTo>
                  <a:pt x="1184" y="3347"/>
                  <a:pt x="1229" y="3245"/>
                  <a:pt x="1305" y="3245"/>
                </a:cubicBezTo>
                <a:cubicBezTo>
                  <a:pt x="1408" y="3245"/>
                  <a:pt x="1523" y="3347"/>
                  <a:pt x="1651" y="3552"/>
                </a:cubicBezTo>
                <a:cubicBezTo>
                  <a:pt x="1702" y="3648"/>
                  <a:pt x="1760" y="3987"/>
                  <a:pt x="1824" y="4570"/>
                </a:cubicBezTo>
                <a:lnTo>
                  <a:pt x="1920" y="4570"/>
                </a:lnTo>
                <a:lnTo>
                  <a:pt x="1958" y="4550"/>
                </a:lnTo>
                <a:lnTo>
                  <a:pt x="1939" y="4512"/>
                </a:lnTo>
                <a:lnTo>
                  <a:pt x="1939" y="4493"/>
                </a:lnTo>
                <a:cubicBezTo>
                  <a:pt x="2048" y="4493"/>
                  <a:pt x="2381" y="4205"/>
                  <a:pt x="2937" y="3629"/>
                </a:cubicBezTo>
                <a:cubicBezTo>
                  <a:pt x="2445" y="3347"/>
                  <a:pt x="2182" y="3206"/>
                  <a:pt x="2150" y="3206"/>
                </a:cubicBezTo>
                <a:lnTo>
                  <a:pt x="2112" y="3206"/>
                </a:lnTo>
                <a:lnTo>
                  <a:pt x="2016" y="3283"/>
                </a:lnTo>
                <a:lnTo>
                  <a:pt x="1997" y="3283"/>
                </a:lnTo>
                <a:cubicBezTo>
                  <a:pt x="1920" y="3245"/>
                  <a:pt x="1881" y="3174"/>
                  <a:pt x="1881" y="3072"/>
                </a:cubicBezTo>
                <a:lnTo>
                  <a:pt x="1881" y="2938"/>
                </a:lnTo>
                <a:cubicBezTo>
                  <a:pt x="1901" y="2886"/>
                  <a:pt x="1945" y="2861"/>
                  <a:pt x="2016" y="2861"/>
                </a:cubicBezTo>
                <a:cubicBezTo>
                  <a:pt x="2189" y="2912"/>
                  <a:pt x="2573" y="3078"/>
                  <a:pt x="3168" y="3360"/>
                </a:cubicBezTo>
                <a:cubicBezTo>
                  <a:pt x="3437" y="3014"/>
                  <a:pt x="3661" y="2669"/>
                  <a:pt x="3840" y="2323"/>
                </a:cubicBezTo>
                <a:cubicBezTo>
                  <a:pt x="3853" y="2323"/>
                  <a:pt x="3872" y="2298"/>
                  <a:pt x="3897" y="2246"/>
                </a:cubicBezTo>
                <a:lnTo>
                  <a:pt x="3878" y="2208"/>
                </a:lnTo>
                <a:cubicBezTo>
                  <a:pt x="3302" y="2323"/>
                  <a:pt x="2521" y="2541"/>
                  <a:pt x="1536" y="2861"/>
                </a:cubicBezTo>
                <a:lnTo>
                  <a:pt x="1440" y="2880"/>
                </a:lnTo>
                <a:lnTo>
                  <a:pt x="1440" y="2861"/>
                </a:lnTo>
                <a:lnTo>
                  <a:pt x="1401" y="2880"/>
                </a:lnTo>
                <a:lnTo>
                  <a:pt x="1325" y="2880"/>
                </a:lnTo>
                <a:cubicBezTo>
                  <a:pt x="1145" y="2880"/>
                  <a:pt x="947" y="2739"/>
                  <a:pt x="729" y="2458"/>
                </a:cubicBezTo>
                <a:lnTo>
                  <a:pt x="729" y="2419"/>
                </a:lnTo>
                <a:cubicBezTo>
                  <a:pt x="729" y="2342"/>
                  <a:pt x="973" y="2304"/>
                  <a:pt x="1459" y="2304"/>
                </a:cubicBezTo>
                <a:cubicBezTo>
                  <a:pt x="2073" y="2163"/>
                  <a:pt x="2464" y="2016"/>
                  <a:pt x="2630" y="1862"/>
                </a:cubicBezTo>
                <a:cubicBezTo>
                  <a:pt x="3001" y="1459"/>
                  <a:pt x="3206" y="1050"/>
                  <a:pt x="3245" y="634"/>
                </a:cubicBezTo>
                <a:cubicBezTo>
                  <a:pt x="3283" y="442"/>
                  <a:pt x="3302" y="320"/>
                  <a:pt x="3302" y="269"/>
                </a:cubicBezTo>
                <a:lnTo>
                  <a:pt x="3302" y="38"/>
                </a:lnTo>
                <a:cubicBezTo>
                  <a:pt x="3309" y="13"/>
                  <a:pt x="3321" y="0"/>
                  <a:pt x="3341" y="0"/>
                </a:cubicBezTo>
                <a:close/>
              </a:path>
            </a:pathLst>
          </a:custGeom>
          <a:solidFill>
            <a:srgbClr val="1E50C0"/>
          </a:solidFill>
          <a:ln w="0">
            <a:noFill/>
            <a:prstDash val="solid"/>
            <a:round/>
          </a:ln>
          <a:extLst>
            <a:ext uri="{91240B29-F687-4F45-9708-019B960494DF}">
              <a14:hiddenLine xmlns:a14="http://schemas.microsoft.com/office/drawing/2010/main" w="0">
                <a:solidFill>
                  <a:srgbClr val="000000"/>
                </a:solidFill>
                <a:prstDash val="solid"/>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p>
        </p:txBody>
      </p:sp>
      <p:sp>
        <p:nvSpPr>
          <p:cNvPr id="76" name="Freeform 10">
            <a:extLst>
              <a:ext uri="{FF2B5EF4-FFF2-40B4-BE49-F238E27FC236}">
                <a16:creationId xmlns:a16="http://schemas.microsoft.com/office/drawing/2014/main" xmlns="" id="{9E5209D9-FB74-471B-AD39-E28F34486BA4}"/>
              </a:ext>
            </a:extLst>
          </p:cNvPr>
          <p:cNvSpPr/>
          <p:nvPr/>
        </p:nvSpPr>
        <p:spPr bwMode="auto">
          <a:xfrm>
            <a:off x="5758221" y="2372087"/>
            <a:ext cx="665368" cy="299415"/>
          </a:xfrm>
          <a:custGeom>
            <a:gdLst>
              <a:gd name="T0" fmla="*/ 6997 w 6997"/>
              <a:gd name="T1" fmla="*/ 2628 h 3135"/>
              <a:gd name="T2" fmla="*/ 5945 w 6997"/>
              <a:gd name="T3" fmla="*/ 2606 h 3135"/>
              <a:gd name="T4" fmla="*/ 5420 w 6997"/>
              <a:gd name="T5" fmla="*/ 2106 h 3135"/>
              <a:gd name="T6" fmla="*/ 5379 w 6997"/>
              <a:gd name="T7" fmla="*/ 2792 h 3135"/>
              <a:gd name="T8" fmla="*/ 5405 w 6997"/>
              <a:gd name="T9" fmla="*/ 1629 h 3135"/>
              <a:gd name="T10" fmla="*/ 5047 w 6997"/>
              <a:gd name="T11" fmla="*/ 1957 h 3135"/>
              <a:gd name="T12" fmla="*/ 5006 w 6997"/>
              <a:gd name="T13" fmla="*/ 1252 h 3135"/>
              <a:gd name="T14" fmla="*/ 5013 w 6997"/>
              <a:gd name="T15" fmla="*/ 1252 h 3135"/>
              <a:gd name="T16" fmla="*/ 2125 w 6997"/>
              <a:gd name="T17" fmla="*/ 1584 h 3135"/>
              <a:gd name="T18" fmla="*/ 1581 w 6997"/>
              <a:gd name="T19" fmla="*/ 1994 h 3135"/>
              <a:gd name="T20" fmla="*/ 1588 w 6997"/>
              <a:gd name="T21" fmla="*/ 2173 h 3135"/>
              <a:gd name="T22" fmla="*/ 1573 w 6997"/>
              <a:gd name="T23" fmla="*/ 2449 h 3135"/>
              <a:gd name="T24" fmla="*/ 2215 w 6997"/>
              <a:gd name="T25" fmla="*/ 2084 h 3135"/>
              <a:gd name="T26" fmla="*/ 2446 w 6997"/>
              <a:gd name="T27" fmla="*/ 2747 h 3135"/>
              <a:gd name="T28" fmla="*/ 2252 w 6997"/>
              <a:gd name="T29" fmla="*/ 3016 h 3135"/>
              <a:gd name="T30" fmla="*/ 2200 w 6997"/>
              <a:gd name="T31" fmla="*/ 2606 h 3135"/>
              <a:gd name="T32" fmla="*/ 1305 w 6997"/>
              <a:gd name="T33" fmla="*/ 2688 h 3135"/>
              <a:gd name="T34" fmla="*/ 768 w 6997"/>
              <a:gd name="T35" fmla="*/ 2300 h 3135"/>
              <a:gd name="T36" fmla="*/ 902 w 6997"/>
              <a:gd name="T37" fmla="*/ 2598 h 3135"/>
              <a:gd name="T38" fmla="*/ 932 w 6997"/>
              <a:gd name="T39" fmla="*/ 2255 h 3135"/>
              <a:gd name="T40" fmla="*/ 872 w 6997"/>
              <a:gd name="T41" fmla="*/ 1584 h 3135"/>
              <a:gd name="T42" fmla="*/ 1029 w 6997"/>
              <a:gd name="T43" fmla="*/ 1882 h 3135"/>
              <a:gd name="T44" fmla="*/ 1357 w 6997"/>
              <a:gd name="T45" fmla="*/ 1830 h 3135"/>
              <a:gd name="T46" fmla="*/ 1372 w 6997"/>
              <a:gd name="T47" fmla="*/ 1368 h 3135"/>
              <a:gd name="T48" fmla="*/ 1566 w 6997"/>
              <a:gd name="T49" fmla="*/ 1562 h 3135"/>
              <a:gd name="T50" fmla="*/ 1909 w 6997"/>
              <a:gd name="T51" fmla="*/ 1435 h 3135"/>
              <a:gd name="T52" fmla="*/ 1909 w 6997"/>
              <a:gd name="T53" fmla="*/ 1241 h 3135"/>
              <a:gd name="T54" fmla="*/ 4998 w 6997"/>
              <a:gd name="T55" fmla="*/ 1607 h 3135"/>
              <a:gd name="T56" fmla="*/ 5069 w 6997"/>
              <a:gd name="T57" fmla="*/ 2039 h 3135"/>
              <a:gd name="T58" fmla="*/ 5882 w 6997"/>
              <a:gd name="T59" fmla="*/ 1126 h 3135"/>
              <a:gd name="T60" fmla="*/ 865 w 6997"/>
              <a:gd name="T61" fmla="*/ 1189 h 3135"/>
              <a:gd name="T62" fmla="*/ 895 w 6997"/>
              <a:gd name="T63" fmla="*/ 1025 h 3135"/>
              <a:gd name="T64" fmla="*/ 1111 w 6997"/>
              <a:gd name="T65" fmla="*/ 1055 h 3135"/>
              <a:gd name="T66" fmla="*/ 1760 w 6997"/>
              <a:gd name="T67" fmla="*/ 540 h 3135"/>
              <a:gd name="T68" fmla="*/ 2110 w 6997"/>
              <a:gd name="T69" fmla="*/ 369 h 3135"/>
              <a:gd name="T70" fmla="*/ 2125 w 6997"/>
              <a:gd name="T71" fmla="*/ 533 h 3135"/>
              <a:gd name="T72" fmla="*/ 2036 w 6997"/>
              <a:gd name="T73" fmla="*/ 883 h 3135"/>
              <a:gd name="T74" fmla="*/ 2021 w 6997"/>
              <a:gd name="T75" fmla="*/ 1070 h 3135"/>
              <a:gd name="T76" fmla="*/ 455 w 6997"/>
              <a:gd name="T77" fmla="*/ 2434 h 3135"/>
              <a:gd name="T78" fmla="*/ 0 w 6997"/>
              <a:gd name="T79" fmla="*/ 2986 h 3135"/>
              <a:gd name="T80" fmla="*/ 500 w 6997"/>
              <a:gd name="T81" fmla="*/ 1361 h 3135"/>
              <a:gd name="T82" fmla="*/ 612 w 6997"/>
              <a:gd name="T83" fmla="*/ 757 h 3135"/>
              <a:gd name="T84" fmla="*/ 597 w 6997"/>
              <a:gd name="T85" fmla="*/ 593 h 3135"/>
              <a:gd name="T86" fmla="*/ 1469 w 6997"/>
              <a:gd name="T87" fmla="*/ 287 h 3135"/>
              <a:gd name="T88" fmla="*/ 5994 w 6997"/>
              <a:gd name="T89" fmla="*/ 212 h 3135"/>
              <a:gd name="T90" fmla="*/ 4950 w 6997"/>
              <a:gd name="T91" fmla="*/ 723 h 3135"/>
              <a:gd name="T92" fmla="*/ 5517 w 6997"/>
              <a:gd name="T93" fmla="*/ 484 h 3135"/>
              <a:gd name="T94" fmla="*/ 5125 w 6997"/>
              <a:gd name="T95" fmla="*/ 1200 h 3135"/>
              <a:gd name="T96" fmla="*/ 6255 w 6997"/>
              <a:gd name="T97" fmla="*/ 988 h 3135"/>
              <a:gd name="T98" fmla="*/ 5856 w 6997"/>
              <a:gd name="T99" fmla="*/ 1871 h 3135"/>
              <a:gd name="T100" fmla="*/ 5673 w 6997"/>
              <a:gd name="T101" fmla="*/ 2673 h 3135"/>
              <a:gd name="T102" fmla="*/ 4648 w 6997"/>
              <a:gd name="T103" fmla="*/ 2363 h 3135"/>
              <a:gd name="T104" fmla="*/ 4402 w 6997"/>
              <a:gd name="T105" fmla="*/ 2703 h 3135"/>
              <a:gd name="T106" fmla="*/ 4614 w 6997"/>
              <a:gd name="T107" fmla="*/ 2304 h 3135"/>
              <a:gd name="T108" fmla="*/ 4797 w 6997"/>
              <a:gd name="T109" fmla="*/ 1782 h 3135"/>
              <a:gd name="T110" fmla="*/ 3764 w 6997"/>
              <a:gd name="T111" fmla="*/ 2915 h 3135"/>
              <a:gd name="T112" fmla="*/ 4480 w 6997"/>
              <a:gd name="T113" fmla="*/ 1457 h 3135"/>
              <a:gd name="T114" fmla="*/ 5054 w 6997"/>
              <a:gd name="T115" fmla="*/ 507 h 3135"/>
              <a:gd name="T116" fmla="*/ 4655 w 6997"/>
              <a:gd name="T117" fmla="*/ 544 h 3135"/>
              <a:gd name="T118" fmla="*/ 4320 w 6997"/>
              <a:gd name="T119" fmla="*/ 302 h 3135"/>
              <a:gd name="T120" fmla="*/ 4536 w 6997"/>
              <a:gd name="T121" fmla="*/ 279 h 313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97" h="3135">
                <a:moveTo>
                  <a:pt x="5748" y="2401"/>
                </a:moveTo>
                <a:lnTo>
                  <a:pt x="6542" y="2520"/>
                </a:lnTo>
                <a:cubicBezTo>
                  <a:pt x="6659" y="2552"/>
                  <a:pt x="6810" y="2586"/>
                  <a:pt x="6997" y="2621"/>
                </a:cubicBezTo>
                <a:lnTo>
                  <a:pt x="6997" y="2628"/>
                </a:lnTo>
                <a:cubicBezTo>
                  <a:pt x="6900" y="2675"/>
                  <a:pt x="6811" y="2725"/>
                  <a:pt x="6732" y="2777"/>
                </a:cubicBezTo>
                <a:lnTo>
                  <a:pt x="6687" y="2785"/>
                </a:lnTo>
                <a:lnTo>
                  <a:pt x="6646" y="2785"/>
                </a:lnTo>
                <a:cubicBezTo>
                  <a:pt x="6457" y="2785"/>
                  <a:pt x="6224" y="2725"/>
                  <a:pt x="5945" y="2606"/>
                </a:cubicBezTo>
                <a:cubicBezTo>
                  <a:pt x="5851" y="2549"/>
                  <a:pt x="5776" y="2490"/>
                  <a:pt x="5722" y="2430"/>
                </a:cubicBezTo>
                <a:lnTo>
                  <a:pt x="5722" y="2423"/>
                </a:lnTo>
                <a:cubicBezTo>
                  <a:pt x="5722" y="2421"/>
                  <a:pt x="5730" y="2413"/>
                  <a:pt x="5748" y="2401"/>
                </a:cubicBezTo>
                <a:close/>
                <a:moveTo>
                  <a:pt x="5420" y="2106"/>
                </a:moveTo>
                <a:cubicBezTo>
                  <a:pt x="5161" y="2240"/>
                  <a:pt x="4957" y="2326"/>
                  <a:pt x="4808" y="2363"/>
                </a:cubicBezTo>
                <a:lnTo>
                  <a:pt x="4808" y="2371"/>
                </a:lnTo>
                <a:cubicBezTo>
                  <a:pt x="4960" y="2450"/>
                  <a:pt x="5084" y="2531"/>
                  <a:pt x="5181" y="2613"/>
                </a:cubicBezTo>
                <a:cubicBezTo>
                  <a:pt x="5300" y="2732"/>
                  <a:pt x="5366" y="2792"/>
                  <a:pt x="5379" y="2792"/>
                </a:cubicBezTo>
                <a:cubicBezTo>
                  <a:pt x="5428" y="2628"/>
                  <a:pt x="5453" y="2437"/>
                  <a:pt x="5453" y="2218"/>
                </a:cubicBezTo>
                <a:lnTo>
                  <a:pt x="5453" y="2129"/>
                </a:lnTo>
                <a:cubicBezTo>
                  <a:pt x="5453" y="2116"/>
                  <a:pt x="5442" y="2109"/>
                  <a:pt x="5420" y="2106"/>
                </a:cubicBezTo>
                <a:close/>
                <a:moveTo>
                  <a:pt x="5405" y="1629"/>
                </a:moveTo>
                <a:cubicBezTo>
                  <a:pt x="5191" y="1741"/>
                  <a:pt x="5066" y="1802"/>
                  <a:pt x="5028" y="1812"/>
                </a:cubicBezTo>
                <a:lnTo>
                  <a:pt x="5036" y="1864"/>
                </a:lnTo>
                <a:lnTo>
                  <a:pt x="5036" y="1957"/>
                </a:lnTo>
                <a:lnTo>
                  <a:pt x="5047" y="1957"/>
                </a:lnTo>
                <a:cubicBezTo>
                  <a:pt x="5121" y="1915"/>
                  <a:pt x="5243" y="1819"/>
                  <a:pt x="5412" y="1670"/>
                </a:cubicBezTo>
                <a:cubicBezTo>
                  <a:pt x="5412" y="1660"/>
                  <a:pt x="5417" y="1649"/>
                  <a:pt x="5427" y="1636"/>
                </a:cubicBezTo>
                <a:cubicBezTo>
                  <a:pt x="5422" y="1636"/>
                  <a:pt x="5415" y="1634"/>
                  <a:pt x="5405" y="1629"/>
                </a:cubicBezTo>
                <a:close/>
                <a:moveTo>
                  <a:pt x="5006" y="1252"/>
                </a:moveTo>
                <a:cubicBezTo>
                  <a:pt x="4926" y="1277"/>
                  <a:pt x="4882" y="1290"/>
                  <a:pt x="4872" y="1290"/>
                </a:cubicBezTo>
                <a:lnTo>
                  <a:pt x="4872" y="1297"/>
                </a:lnTo>
                <a:cubicBezTo>
                  <a:pt x="4872" y="1305"/>
                  <a:pt x="4879" y="1312"/>
                  <a:pt x="4894" y="1320"/>
                </a:cubicBezTo>
                <a:cubicBezTo>
                  <a:pt x="4974" y="1287"/>
                  <a:pt x="5013" y="1265"/>
                  <a:pt x="5013" y="1252"/>
                </a:cubicBezTo>
                <a:lnTo>
                  <a:pt x="5006" y="1252"/>
                </a:lnTo>
                <a:close/>
                <a:moveTo>
                  <a:pt x="1909" y="1241"/>
                </a:moveTo>
                <a:lnTo>
                  <a:pt x="1916" y="1241"/>
                </a:lnTo>
                <a:cubicBezTo>
                  <a:pt x="2055" y="1283"/>
                  <a:pt x="2125" y="1398"/>
                  <a:pt x="2125" y="1584"/>
                </a:cubicBezTo>
                <a:cubicBezTo>
                  <a:pt x="2125" y="1756"/>
                  <a:pt x="2058" y="1873"/>
                  <a:pt x="1924" y="1935"/>
                </a:cubicBezTo>
                <a:lnTo>
                  <a:pt x="1916" y="1935"/>
                </a:lnTo>
                <a:cubicBezTo>
                  <a:pt x="1901" y="1915"/>
                  <a:pt x="1894" y="1900"/>
                  <a:pt x="1894" y="1890"/>
                </a:cubicBezTo>
                <a:cubicBezTo>
                  <a:pt x="1782" y="1932"/>
                  <a:pt x="1678" y="1967"/>
                  <a:pt x="1581" y="1994"/>
                </a:cubicBezTo>
                <a:lnTo>
                  <a:pt x="1581" y="2076"/>
                </a:lnTo>
                <a:lnTo>
                  <a:pt x="1588" y="2121"/>
                </a:lnTo>
                <a:cubicBezTo>
                  <a:pt x="1583" y="2129"/>
                  <a:pt x="1581" y="2141"/>
                  <a:pt x="1581" y="2158"/>
                </a:cubicBezTo>
                <a:lnTo>
                  <a:pt x="1588" y="2173"/>
                </a:lnTo>
                <a:cubicBezTo>
                  <a:pt x="1583" y="2213"/>
                  <a:pt x="1578" y="2233"/>
                  <a:pt x="1573" y="2233"/>
                </a:cubicBezTo>
                <a:cubicBezTo>
                  <a:pt x="1573" y="2238"/>
                  <a:pt x="1576" y="2240"/>
                  <a:pt x="1581" y="2240"/>
                </a:cubicBezTo>
                <a:cubicBezTo>
                  <a:pt x="1576" y="2330"/>
                  <a:pt x="1568" y="2397"/>
                  <a:pt x="1558" y="2442"/>
                </a:cubicBezTo>
                <a:lnTo>
                  <a:pt x="1573" y="2449"/>
                </a:lnTo>
                <a:lnTo>
                  <a:pt x="2177" y="2315"/>
                </a:lnTo>
                <a:cubicBezTo>
                  <a:pt x="2192" y="2302"/>
                  <a:pt x="2200" y="2285"/>
                  <a:pt x="2200" y="2263"/>
                </a:cubicBezTo>
                <a:cubicBezTo>
                  <a:pt x="2200" y="2238"/>
                  <a:pt x="2197" y="2208"/>
                  <a:pt x="2192" y="2173"/>
                </a:cubicBezTo>
                <a:cubicBezTo>
                  <a:pt x="2197" y="2114"/>
                  <a:pt x="2205" y="2084"/>
                  <a:pt x="2215" y="2084"/>
                </a:cubicBezTo>
                <a:cubicBezTo>
                  <a:pt x="2274" y="2084"/>
                  <a:pt x="2341" y="2151"/>
                  <a:pt x="2416" y="2285"/>
                </a:cubicBezTo>
                <a:cubicBezTo>
                  <a:pt x="2441" y="2387"/>
                  <a:pt x="2453" y="2457"/>
                  <a:pt x="2453" y="2494"/>
                </a:cubicBezTo>
                <a:lnTo>
                  <a:pt x="2453" y="2680"/>
                </a:lnTo>
                <a:cubicBezTo>
                  <a:pt x="2453" y="2698"/>
                  <a:pt x="2451" y="2720"/>
                  <a:pt x="2446" y="2747"/>
                </a:cubicBezTo>
                <a:lnTo>
                  <a:pt x="2453" y="2762"/>
                </a:lnTo>
                <a:cubicBezTo>
                  <a:pt x="2453" y="2824"/>
                  <a:pt x="2386" y="2949"/>
                  <a:pt x="2252" y="3135"/>
                </a:cubicBezTo>
                <a:cubicBezTo>
                  <a:pt x="2247" y="3125"/>
                  <a:pt x="2244" y="3118"/>
                  <a:pt x="2244" y="3113"/>
                </a:cubicBezTo>
                <a:cubicBezTo>
                  <a:pt x="2244" y="3090"/>
                  <a:pt x="2247" y="3058"/>
                  <a:pt x="2252" y="3016"/>
                </a:cubicBezTo>
                <a:lnTo>
                  <a:pt x="2200" y="2680"/>
                </a:lnTo>
                <a:cubicBezTo>
                  <a:pt x="2200" y="2675"/>
                  <a:pt x="2202" y="2673"/>
                  <a:pt x="2207" y="2673"/>
                </a:cubicBezTo>
                <a:lnTo>
                  <a:pt x="2200" y="2636"/>
                </a:lnTo>
                <a:lnTo>
                  <a:pt x="2200" y="2606"/>
                </a:lnTo>
                <a:cubicBezTo>
                  <a:pt x="2200" y="2588"/>
                  <a:pt x="2202" y="2566"/>
                  <a:pt x="2207" y="2539"/>
                </a:cubicBezTo>
                <a:cubicBezTo>
                  <a:pt x="2202" y="2529"/>
                  <a:pt x="2200" y="2521"/>
                  <a:pt x="2200" y="2516"/>
                </a:cubicBezTo>
                <a:lnTo>
                  <a:pt x="2185" y="2516"/>
                </a:lnTo>
                <a:cubicBezTo>
                  <a:pt x="2140" y="2516"/>
                  <a:pt x="1847" y="2573"/>
                  <a:pt x="1305" y="2688"/>
                </a:cubicBezTo>
                <a:cubicBezTo>
                  <a:pt x="1096" y="2727"/>
                  <a:pt x="920" y="2782"/>
                  <a:pt x="776" y="2852"/>
                </a:cubicBezTo>
                <a:cubicBezTo>
                  <a:pt x="718" y="2852"/>
                  <a:pt x="659" y="2800"/>
                  <a:pt x="597" y="2695"/>
                </a:cubicBezTo>
                <a:lnTo>
                  <a:pt x="597" y="2680"/>
                </a:lnTo>
                <a:cubicBezTo>
                  <a:pt x="664" y="2576"/>
                  <a:pt x="721" y="2449"/>
                  <a:pt x="768" y="2300"/>
                </a:cubicBezTo>
                <a:cubicBezTo>
                  <a:pt x="776" y="2280"/>
                  <a:pt x="783" y="2270"/>
                  <a:pt x="790" y="2270"/>
                </a:cubicBezTo>
                <a:cubicBezTo>
                  <a:pt x="855" y="2270"/>
                  <a:pt x="897" y="2322"/>
                  <a:pt x="917" y="2427"/>
                </a:cubicBezTo>
                <a:cubicBezTo>
                  <a:pt x="912" y="2471"/>
                  <a:pt x="902" y="2526"/>
                  <a:pt x="887" y="2591"/>
                </a:cubicBezTo>
                <a:lnTo>
                  <a:pt x="902" y="2598"/>
                </a:lnTo>
                <a:cubicBezTo>
                  <a:pt x="1188" y="2529"/>
                  <a:pt x="1342" y="2494"/>
                  <a:pt x="1365" y="2494"/>
                </a:cubicBezTo>
                <a:cubicBezTo>
                  <a:pt x="1345" y="2469"/>
                  <a:pt x="1330" y="2437"/>
                  <a:pt x="1320" y="2397"/>
                </a:cubicBezTo>
                <a:cubicBezTo>
                  <a:pt x="1335" y="2320"/>
                  <a:pt x="1347" y="2215"/>
                  <a:pt x="1357" y="2084"/>
                </a:cubicBezTo>
                <a:cubicBezTo>
                  <a:pt x="1320" y="2084"/>
                  <a:pt x="1178" y="2141"/>
                  <a:pt x="932" y="2255"/>
                </a:cubicBezTo>
                <a:lnTo>
                  <a:pt x="917" y="2255"/>
                </a:lnTo>
                <a:cubicBezTo>
                  <a:pt x="828" y="2220"/>
                  <a:pt x="766" y="2168"/>
                  <a:pt x="731" y="2099"/>
                </a:cubicBezTo>
                <a:lnTo>
                  <a:pt x="731" y="2076"/>
                </a:lnTo>
                <a:cubicBezTo>
                  <a:pt x="825" y="1940"/>
                  <a:pt x="872" y="1776"/>
                  <a:pt x="872" y="1584"/>
                </a:cubicBezTo>
                <a:lnTo>
                  <a:pt x="872" y="1502"/>
                </a:lnTo>
                <a:cubicBezTo>
                  <a:pt x="872" y="1492"/>
                  <a:pt x="880" y="1487"/>
                  <a:pt x="895" y="1487"/>
                </a:cubicBezTo>
                <a:cubicBezTo>
                  <a:pt x="937" y="1487"/>
                  <a:pt x="974" y="1535"/>
                  <a:pt x="1007" y="1629"/>
                </a:cubicBezTo>
                <a:cubicBezTo>
                  <a:pt x="1022" y="1773"/>
                  <a:pt x="1029" y="1858"/>
                  <a:pt x="1029" y="1882"/>
                </a:cubicBezTo>
                <a:cubicBezTo>
                  <a:pt x="1024" y="1910"/>
                  <a:pt x="1022" y="1932"/>
                  <a:pt x="1022" y="1950"/>
                </a:cubicBezTo>
                <a:cubicBezTo>
                  <a:pt x="1032" y="1950"/>
                  <a:pt x="1036" y="1952"/>
                  <a:pt x="1036" y="1957"/>
                </a:cubicBezTo>
                <a:lnTo>
                  <a:pt x="1365" y="1838"/>
                </a:lnTo>
                <a:cubicBezTo>
                  <a:pt x="1365" y="1833"/>
                  <a:pt x="1362" y="1830"/>
                  <a:pt x="1357" y="1830"/>
                </a:cubicBezTo>
                <a:lnTo>
                  <a:pt x="1365" y="1793"/>
                </a:lnTo>
                <a:lnTo>
                  <a:pt x="1365" y="1487"/>
                </a:lnTo>
                <a:cubicBezTo>
                  <a:pt x="1365" y="1470"/>
                  <a:pt x="1370" y="1435"/>
                  <a:pt x="1379" y="1383"/>
                </a:cubicBezTo>
                <a:lnTo>
                  <a:pt x="1372" y="1368"/>
                </a:lnTo>
                <a:lnTo>
                  <a:pt x="1379" y="1353"/>
                </a:lnTo>
                <a:cubicBezTo>
                  <a:pt x="1365" y="1328"/>
                  <a:pt x="1357" y="1308"/>
                  <a:pt x="1357" y="1293"/>
                </a:cubicBezTo>
                <a:lnTo>
                  <a:pt x="1372" y="1293"/>
                </a:lnTo>
                <a:cubicBezTo>
                  <a:pt x="1501" y="1343"/>
                  <a:pt x="1566" y="1433"/>
                  <a:pt x="1566" y="1562"/>
                </a:cubicBezTo>
                <a:cubicBezTo>
                  <a:pt x="1571" y="1577"/>
                  <a:pt x="1576" y="1646"/>
                  <a:pt x="1581" y="1771"/>
                </a:cubicBezTo>
                <a:cubicBezTo>
                  <a:pt x="1777" y="1723"/>
                  <a:pt x="1882" y="1694"/>
                  <a:pt x="1894" y="1681"/>
                </a:cubicBezTo>
                <a:cubicBezTo>
                  <a:pt x="1899" y="1654"/>
                  <a:pt x="1906" y="1579"/>
                  <a:pt x="1916" y="1457"/>
                </a:cubicBezTo>
                <a:cubicBezTo>
                  <a:pt x="1911" y="1448"/>
                  <a:pt x="1909" y="1440"/>
                  <a:pt x="1909" y="1435"/>
                </a:cubicBezTo>
                <a:lnTo>
                  <a:pt x="1916" y="1435"/>
                </a:lnTo>
                <a:cubicBezTo>
                  <a:pt x="1911" y="1425"/>
                  <a:pt x="1909" y="1418"/>
                  <a:pt x="1909" y="1413"/>
                </a:cubicBezTo>
                <a:cubicBezTo>
                  <a:pt x="1909" y="1366"/>
                  <a:pt x="1904" y="1311"/>
                  <a:pt x="1894" y="1249"/>
                </a:cubicBezTo>
                <a:lnTo>
                  <a:pt x="1909" y="1241"/>
                </a:lnTo>
                <a:close/>
                <a:moveTo>
                  <a:pt x="5867" y="1103"/>
                </a:moveTo>
                <a:lnTo>
                  <a:pt x="4965" y="1487"/>
                </a:lnTo>
                <a:cubicBezTo>
                  <a:pt x="4965" y="1492"/>
                  <a:pt x="4962" y="1495"/>
                  <a:pt x="4957" y="1495"/>
                </a:cubicBezTo>
                <a:cubicBezTo>
                  <a:pt x="4977" y="1569"/>
                  <a:pt x="4991" y="1607"/>
                  <a:pt x="4998" y="1607"/>
                </a:cubicBezTo>
                <a:cubicBezTo>
                  <a:pt x="5287" y="1457"/>
                  <a:pt x="5488" y="1383"/>
                  <a:pt x="5602" y="1383"/>
                </a:cubicBezTo>
                <a:cubicBezTo>
                  <a:pt x="5635" y="1383"/>
                  <a:pt x="5677" y="1418"/>
                  <a:pt x="5729" y="1487"/>
                </a:cubicBezTo>
                <a:cubicBezTo>
                  <a:pt x="5451" y="1696"/>
                  <a:pt x="5257" y="1849"/>
                  <a:pt x="5148" y="1946"/>
                </a:cubicBezTo>
                <a:cubicBezTo>
                  <a:pt x="5123" y="1971"/>
                  <a:pt x="5097" y="2002"/>
                  <a:pt x="5069" y="2039"/>
                </a:cubicBezTo>
                <a:lnTo>
                  <a:pt x="5084" y="2039"/>
                </a:lnTo>
                <a:lnTo>
                  <a:pt x="5643" y="1759"/>
                </a:lnTo>
                <a:cubicBezTo>
                  <a:pt x="5701" y="1697"/>
                  <a:pt x="5761" y="1533"/>
                  <a:pt x="5826" y="1267"/>
                </a:cubicBezTo>
                <a:cubicBezTo>
                  <a:pt x="5846" y="1235"/>
                  <a:pt x="5865" y="1188"/>
                  <a:pt x="5882" y="1126"/>
                </a:cubicBezTo>
                <a:lnTo>
                  <a:pt x="5882" y="1118"/>
                </a:lnTo>
                <a:cubicBezTo>
                  <a:pt x="5882" y="1108"/>
                  <a:pt x="5877" y="1103"/>
                  <a:pt x="5867" y="1103"/>
                </a:cubicBezTo>
                <a:close/>
                <a:moveTo>
                  <a:pt x="895" y="1025"/>
                </a:moveTo>
                <a:lnTo>
                  <a:pt x="865" y="1189"/>
                </a:lnTo>
                <a:cubicBezTo>
                  <a:pt x="875" y="1192"/>
                  <a:pt x="880" y="1197"/>
                  <a:pt x="880" y="1204"/>
                </a:cubicBezTo>
                <a:cubicBezTo>
                  <a:pt x="1039" y="1152"/>
                  <a:pt x="1119" y="1122"/>
                  <a:pt x="1119" y="1114"/>
                </a:cubicBezTo>
                <a:cubicBezTo>
                  <a:pt x="1051" y="1114"/>
                  <a:pt x="982" y="1085"/>
                  <a:pt x="910" y="1025"/>
                </a:cubicBezTo>
                <a:lnTo>
                  <a:pt x="895" y="1025"/>
                </a:lnTo>
                <a:close/>
                <a:moveTo>
                  <a:pt x="1722" y="503"/>
                </a:moveTo>
                <a:cubicBezTo>
                  <a:pt x="1176" y="702"/>
                  <a:pt x="860" y="801"/>
                  <a:pt x="776" y="801"/>
                </a:cubicBezTo>
                <a:cubicBezTo>
                  <a:pt x="895" y="878"/>
                  <a:pt x="954" y="948"/>
                  <a:pt x="954" y="1010"/>
                </a:cubicBezTo>
                <a:cubicBezTo>
                  <a:pt x="989" y="1040"/>
                  <a:pt x="1041" y="1055"/>
                  <a:pt x="1111" y="1055"/>
                </a:cubicBezTo>
                <a:lnTo>
                  <a:pt x="1119" y="1055"/>
                </a:lnTo>
                <a:cubicBezTo>
                  <a:pt x="1275" y="1055"/>
                  <a:pt x="1394" y="1030"/>
                  <a:pt x="1476" y="980"/>
                </a:cubicBezTo>
                <a:cubicBezTo>
                  <a:pt x="1586" y="955"/>
                  <a:pt x="1640" y="901"/>
                  <a:pt x="1640" y="816"/>
                </a:cubicBezTo>
                <a:cubicBezTo>
                  <a:pt x="1655" y="757"/>
                  <a:pt x="1695" y="665"/>
                  <a:pt x="1760" y="540"/>
                </a:cubicBezTo>
                <a:cubicBezTo>
                  <a:pt x="1765" y="533"/>
                  <a:pt x="1767" y="520"/>
                  <a:pt x="1767" y="503"/>
                </a:cubicBezTo>
                <a:lnTo>
                  <a:pt x="1722" y="503"/>
                </a:lnTo>
                <a:close/>
                <a:moveTo>
                  <a:pt x="1842" y="160"/>
                </a:moveTo>
                <a:cubicBezTo>
                  <a:pt x="1916" y="160"/>
                  <a:pt x="2006" y="230"/>
                  <a:pt x="2110" y="369"/>
                </a:cubicBezTo>
                <a:cubicBezTo>
                  <a:pt x="2125" y="409"/>
                  <a:pt x="2133" y="434"/>
                  <a:pt x="2133" y="443"/>
                </a:cubicBezTo>
                <a:cubicBezTo>
                  <a:pt x="2130" y="483"/>
                  <a:pt x="2125" y="503"/>
                  <a:pt x="2118" y="503"/>
                </a:cubicBezTo>
                <a:lnTo>
                  <a:pt x="2125" y="518"/>
                </a:lnTo>
                <a:lnTo>
                  <a:pt x="2125" y="533"/>
                </a:lnTo>
                <a:cubicBezTo>
                  <a:pt x="2125" y="538"/>
                  <a:pt x="2123" y="540"/>
                  <a:pt x="2118" y="540"/>
                </a:cubicBezTo>
                <a:cubicBezTo>
                  <a:pt x="2118" y="545"/>
                  <a:pt x="2120" y="548"/>
                  <a:pt x="2125" y="548"/>
                </a:cubicBezTo>
                <a:cubicBezTo>
                  <a:pt x="2125" y="615"/>
                  <a:pt x="2095" y="722"/>
                  <a:pt x="2036" y="868"/>
                </a:cubicBezTo>
                <a:lnTo>
                  <a:pt x="2036" y="883"/>
                </a:lnTo>
                <a:cubicBezTo>
                  <a:pt x="2100" y="953"/>
                  <a:pt x="2133" y="1000"/>
                  <a:pt x="2133" y="1025"/>
                </a:cubicBezTo>
                <a:lnTo>
                  <a:pt x="2133" y="1032"/>
                </a:lnTo>
                <a:cubicBezTo>
                  <a:pt x="2133" y="1050"/>
                  <a:pt x="2095" y="1065"/>
                  <a:pt x="2021" y="1077"/>
                </a:cubicBezTo>
                <a:lnTo>
                  <a:pt x="2021" y="1070"/>
                </a:lnTo>
                <a:cubicBezTo>
                  <a:pt x="1869" y="1127"/>
                  <a:pt x="1735" y="1169"/>
                  <a:pt x="1618" y="1197"/>
                </a:cubicBezTo>
                <a:cubicBezTo>
                  <a:pt x="1360" y="1291"/>
                  <a:pt x="1094" y="1383"/>
                  <a:pt x="820" y="1472"/>
                </a:cubicBezTo>
                <a:cubicBezTo>
                  <a:pt x="805" y="1487"/>
                  <a:pt x="776" y="1592"/>
                  <a:pt x="731" y="1786"/>
                </a:cubicBezTo>
                <a:cubicBezTo>
                  <a:pt x="616" y="2099"/>
                  <a:pt x="525" y="2315"/>
                  <a:pt x="455" y="2434"/>
                </a:cubicBezTo>
                <a:cubicBezTo>
                  <a:pt x="395" y="2566"/>
                  <a:pt x="298" y="2710"/>
                  <a:pt x="164" y="2867"/>
                </a:cubicBezTo>
                <a:lnTo>
                  <a:pt x="15" y="2993"/>
                </a:lnTo>
                <a:lnTo>
                  <a:pt x="8" y="2993"/>
                </a:lnTo>
                <a:cubicBezTo>
                  <a:pt x="8" y="2988"/>
                  <a:pt x="5" y="2986"/>
                  <a:pt x="0" y="2986"/>
                </a:cubicBezTo>
                <a:cubicBezTo>
                  <a:pt x="139" y="2663"/>
                  <a:pt x="256" y="2419"/>
                  <a:pt x="351" y="2255"/>
                </a:cubicBezTo>
                <a:cubicBezTo>
                  <a:pt x="510" y="1855"/>
                  <a:pt x="589" y="1609"/>
                  <a:pt x="589" y="1517"/>
                </a:cubicBezTo>
                <a:cubicBezTo>
                  <a:pt x="594" y="1517"/>
                  <a:pt x="599" y="1510"/>
                  <a:pt x="604" y="1495"/>
                </a:cubicBezTo>
                <a:cubicBezTo>
                  <a:pt x="534" y="1438"/>
                  <a:pt x="500" y="1393"/>
                  <a:pt x="500" y="1361"/>
                </a:cubicBezTo>
                <a:cubicBezTo>
                  <a:pt x="517" y="1343"/>
                  <a:pt x="562" y="1318"/>
                  <a:pt x="634" y="1286"/>
                </a:cubicBezTo>
                <a:cubicBezTo>
                  <a:pt x="664" y="1209"/>
                  <a:pt x="689" y="1105"/>
                  <a:pt x="708" y="973"/>
                </a:cubicBezTo>
                <a:cubicBezTo>
                  <a:pt x="721" y="955"/>
                  <a:pt x="741" y="903"/>
                  <a:pt x="768" y="816"/>
                </a:cubicBezTo>
                <a:cubicBezTo>
                  <a:pt x="703" y="796"/>
                  <a:pt x="651" y="776"/>
                  <a:pt x="612" y="757"/>
                </a:cubicBezTo>
                <a:cubicBezTo>
                  <a:pt x="529" y="690"/>
                  <a:pt x="482" y="640"/>
                  <a:pt x="470" y="607"/>
                </a:cubicBezTo>
                <a:lnTo>
                  <a:pt x="470" y="593"/>
                </a:lnTo>
                <a:cubicBezTo>
                  <a:pt x="470" y="583"/>
                  <a:pt x="477" y="578"/>
                  <a:pt x="492" y="578"/>
                </a:cubicBezTo>
                <a:cubicBezTo>
                  <a:pt x="544" y="588"/>
                  <a:pt x="579" y="593"/>
                  <a:pt x="597" y="593"/>
                </a:cubicBezTo>
                <a:lnTo>
                  <a:pt x="612" y="593"/>
                </a:lnTo>
                <a:cubicBezTo>
                  <a:pt x="763" y="560"/>
                  <a:pt x="905" y="518"/>
                  <a:pt x="1036" y="466"/>
                </a:cubicBezTo>
                <a:cubicBezTo>
                  <a:pt x="1099" y="446"/>
                  <a:pt x="1193" y="406"/>
                  <a:pt x="1320" y="347"/>
                </a:cubicBezTo>
                <a:cubicBezTo>
                  <a:pt x="1332" y="347"/>
                  <a:pt x="1382" y="327"/>
                  <a:pt x="1469" y="287"/>
                </a:cubicBezTo>
                <a:cubicBezTo>
                  <a:pt x="1484" y="287"/>
                  <a:pt x="1608" y="245"/>
                  <a:pt x="1842" y="160"/>
                </a:cubicBezTo>
                <a:close/>
                <a:moveTo>
                  <a:pt x="5636" y="0"/>
                </a:moveTo>
                <a:lnTo>
                  <a:pt x="5699" y="0"/>
                </a:lnTo>
                <a:cubicBezTo>
                  <a:pt x="5786" y="0"/>
                  <a:pt x="5884" y="71"/>
                  <a:pt x="5994" y="212"/>
                </a:cubicBezTo>
                <a:lnTo>
                  <a:pt x="5994" y="235"/>
                </a:lnTo>
                <a:cubicBezTo>
                  <a:pt x="5994" y="247"/>
                  <a:pt x="5933" y="267"/>
                  <a:pt x="5811" y="294"/>
                </a:cubicBezTo>
                <a:cubicBezTo>
                  <a:pt x="5717" y="334"/>
                  <a:pt x="5616" y="381"/>
                  <a:pt x="5509" y="436"/>
                </a:cubicBezTo>
                <a:cubicBezTo>
                  <a:pt x="5203" y="583"/>
                  <a:pt x="5017" y="678"/>
                  <a:pt x="4950" y="723"/>
                </a:cubicBezTo>
                <a:cubicBezTo>
                  <a:pt x="4915" y="780"/>
                  <a:pt x="4880" y="914"/>
                  <a:pt x="4846" y="1126"/>
                </a:cubicBezTo>
                <a:lnTo>
                  <a:pt x="4853" y="1126"/>
                </a:lnTo>
                <a:cubicBezTo>
                  <a:pt x="4987" y="1086"/>
                  <a:pt x="5171" y="944"/>
                  <a:pt x="5405" y="701"/>
                </a:cubicBezTo>
                <a:cubicBezTo>
                  <a:pt x="5479" y="596"/>
                  <a:pt x="5517" y="524"/>
                  <a:pt x="5517" y="484"/>
                </a:cubicBezTo>
                <a:lnTo>
                  <a:pt x="5524" y="484"/>
                </a:lnTo>
                <a:cubicBezTo>
                  <a:pt x="5584" y="484"/>
                  <a:pt x="5633" y="539"/>
                  <a:pt x="5673" y="648"/>
                </a:cubicBezTo>
                <a:cubicBezTo>
                  <a:pt x="5673" y="785"/>
                  <a:pt x="5493" y="964"/>
                  <a:pt x="5133" y="1185"/>
                </a:cubicBezTo>
                <a:lnTo>
                  <a:pt x="5125" y="1200"/>
                </a:lnTo>
                <a:lnTo>
                  <a:pt x="5133" y="1200"/>
                </a:lnTo>
                <a:cubicBezTo>
                  <a:pt x="5543" y="1014"/>
                  <a:pt x="5792" y="898"/>
                  <a:pt x="5882" y="854"/>
                </a:cubicBezTo>
                <a:cubicBezTo>
                  <a:pt x="5882" y="819"/>
                  <a:pt x="5908" y="791"/>
                  <a:pt x="5960" y="772"/>
                </a:cubicBezTo>
                <a:cubicBezTo>
                  <a:pt x="6089" y="809"/>
                  <a:pt x="6188" y="881"/>
                  <a:pt x="6255" y="988"/>
                </a:cubicBezTo>
                <a:cubicBezTo>
                  <a:pt x="6267" y="1005"/>
                  <a:pt x="6273" y="1018"/>
                  <a:pt x="6273" y="1025"/>
                </a:cubicBezTo>
                <a:cubicBezTo>
                  <a:pt x="6226" y="1291"/>
                  <a:pt x="6124" y="1506"/>
                  <a:pt x="5968" y="1670"/>
                </a:cubicBezTo>
                <a:cubicBezTo>
                  <a:pt x="5863" y="1752"/>
                  <a:pt x="5811" y="1797"/>
                  <a:pt x="5811" y="1804"/>
                </a:cubicBezTo>
                <a:cubicBezTo>
                  <a:pt x="5841" y="1822"/>
                  <a:pt x="5856" y="1844"/>
                  <a:pt x="5856" y="1871"/>
                </a:cubicBezTo>
                <a:cubicBezTo>
                  <a:pt x="5692" y="1961"/>
                  <a:pt x="5610" y="2009"/>
                  <a:pt x="5610" y="2017"/>
                </a:cubicBezTo>
                <a:lnTo>
                  <a:pt x="5610" y="2039"/>
                </a:lnTo>
                <a:cubicBezTo>
                  <a:pt x="5652" y="2310"/>
                  <a:pt x="5673" y="2504"/>
                  <a:pt x="5673" y="2621"/>
                </a:cubicBezTo>
                <a:lnTo>
                  <a:pt x="5673" y="2673"/>
                </a:lnTo>
                <a:cubicBezTo>
                  <a:pt x="5673" y="2889"/>
                  <a:pt x="5645" y="2997"/>
                  <a:pt x="5587" y="2997"/>
                </a:cubicBezTo>
                <a:cubicBezTo>
                  <a:pt x="5500" y="2997"/>
                  <a:pt x="5379" y="2894"/>
                  <a:pt x="5222" y="2688"/>
                </a:cubicBezTo>
                <a:cubicBezTo>
                  <a:pt x="5043" y="2524"/>
                  <a:pt x="4889" y="2426"/>
                  <a:pt x="4760" y="2393"/>
                </a:cubicBezTo>
                <a:cubicBezTo>
                  <a:pt x="4752" y="2393"/>
                  <a:pt x="4715" y="2383"/>
                  <a:pt x="4648" y="2363"/>
                </a:cubicBezTo>
                <a:cubicBezTo>
                  <a:pt x="4638" y="2381"/>
                  <a:pt x="4633" y="2396"/>
                  <a:pt x="4633" y="2408"/>
                </a:cubicBezTo>
                <a:lnTo>
                  <a:pt x="4633" y="2643"/>
                </a:lnTo>
                <a:cubicBezTo>
                  <a:pt x="4633" y="2785"/>
                  <a:pt x="4619" y="2855"/>
                  <a:pt x="4592" y="2855"/>
                </a:cubicBezTo>
                <a:cubicBezTo>
                  <a:pt x="4532" y="2855"/>
                  <a:pt x="4469" y="2805"/>
                  <a:pt x="4402" y="2703"/>
                </a:cubicBezTo>
                <a:lnTo>
                  <a:pt x="4391" y="2658"/>
                </a:lnTo>
                <a:lnTo>
                  <a:pt x="4391" y="2643"/>
                </a:lnTo>
                <a:cubicBezTo>
                  <a:pt x="4418" y="2551"/>
                  <a:pt x="4462" y="2455"/>
                  <a:pt x="4521" y="2356"/>
                </a:cubicBezTo>
                <a:cubicBezTo>
                  <a:pt x="4541" y="2339"/>
                  <a:pt x="4572" y="2321"/>
                  <a:pt x="4614" y="2304"/>
                </a:cubicBezTo>
                <a:cubicBezTo>
                  <a:pt x="4605" y="2286"/>
                  <a:pt x="4600" y="2271"/>
                  <a:pt x="4600" y="2259"/>
                </a:cubicBezTo>
                <a:cubicBezTo>
                  <a:pt x="4659" y="2204"/>
                  <a:pt x="4795" y="2114"/>
                  <a:pt x="5006" y="1987"/>
                </a:cubicBezTo>
                <a:lnTo>
                  <a:pt x="5006" y="1979"/>
                </a:lnTo>
                <a:cubicBezTo>
                  <a:pt x="4921" y="1979"/>
                  <a:pt x="4852" y="1914"/>
                  <a:pt x="4797" y="1782"/>
                </a:cubicBezTo>
                <a:cubicBezTo>
                  <a:pt x="4792" y="1695"/>
                  <a:pt x="4780" y="1594"/>
                  <a:pt x="4760" y="1480"/>
                </a:cubicBezTo>
                <a:lnTo>
                  <a:pt x="4752" y="1480"/>
                </a:lnTo>
                <a:cubicBezTo>
                  <a:pt x="4631" y="1838"/>
                  <a:pt x="4489" y="2145"/>
                  <a:pt x="4327" y="2401"/>
                </a:cubicBezTo>
                <a:cubicBezTo>
                  <a:pt x="4099" y="2744"/>
                  <a:pt x="3911" y="2915"/>
                  <a:pt x="3764" y="2915"/>
                </a:cubicBezTo>
                <a:cubicBezTo>
                  <a:pt x="3737" y="2908"/>
                  <a:pt x="3723" y="2900"/>
                  <a:pt x="3723" y="2893"/>
                </a:cubicBezTo>
                <a:lnTo>
                  <a:pt x="3723" y="2885"/>
                </a:lnTo>
                <a:cubicBezTo>
                  <a:pt x="3833" y="2781"/>
                  <a:pt x="3942" y="2637"/>
                  <a:pt x="4052" y="2453"/>
                </a:cubicBezTo>
                <a:cubicBezTo>
                  <a:pt x="4337" y="1861"/>
                  <a:pt x="4480" y="1530"/>
                  <a:pt x="4480" y="1457"/>
                </a:cubicBezTo>
                <a:cubicBezTo>
                  <a:pt x="4532" y="1328"/>
                  <a:pt x="4601" y="1083"/>
                  <a:pt x="4685" y="723"/>
                </a:cubicBezTo>
                <a:cubicBezTo>
                  <a:pt x="4713" y="668"/>
                  <a:pt x="4756" y="624"/>
                  <a:pt x="4816" y="589"/>
                </a:cubicBezTo>
                <a:lnTo>
                  <a:pt x="5054" y="499"/>
                </a:lnTo>
                <a:lnTo>
                  <a:pt x="5054" y="507"/>
                </a:lnTo>
                <a:cubicBezTo>
                  <a:pt x="5072" y="497"/>
                  <a:pt x="5084" y="492"/>
                  <a:pt x="5092" y="492"/>
                </a:cubicBezTo>
                <a:lnTo>
                  <a:pt x="5092" y="484"/>
                </a:lnTo>
                <a:lnTo>
                  <a:pt x="5084" y="484"/>
                </a:lnTo>
                <a:cubicBezTo>
                  <a:pt x="4888" y="524"/>
                  <a:pt x="4745" y="544"/>
                  <a:pt x="4655" y="544"/>
                </a:cubicBezTo>
                <a:lnTo>
                  <a:pt x="4641" y="544"/>
                </a:lnTo>
                <a:cubicBezTo>
                  <a:pt x="4546" y="544"/>
                  <a:pt x="4442" y="476"/>
                  <a:pt x="4327" y="339"/>
                </a:cubicBezTo>
                <a:cubicBezTo>
                  <a:pt x="4322" y="332"/>
                  <a:pt x="4320" y="322"/>
                  <a:pt x="4320" y="309"/>
                </a:cubicBezTo>
                <a:lnTo>
                  <a:pt x="4320" y="302"/>
                </a:lnTo>
                <a:cubicBezTo>
                  <a:pt x="4357" y="247"/>
                  <a:pt x="4427" y="220"/>
                  <a:pt x="4529" y="220"/>
                </a:cubicBezTo>
                <a:cubicBezTo>
                  <a:pt x="4529" y="230"/>
                  <a:pt x="4534" y="235"/>
                  <a:pt x="4544" y="235"/>
                </a:cubicBezTo>
                <a:lnTo>
                  <a:pt x="4536" y="272"/>
                </a:lnTo>
                <a:lnTo>
                  <a:pt x="4536" y="279"/>
                </a:lnTo>
                <a:lnTo>
                  <a:pt x="4544" y="294"/>
                </a:lnTo>
                <a:lnTo>
                  <a:pt x="5636" y="0"/>
                </a:lnTo>
                <a:close/>
              </a:path>
            </a:pathLst>
          </a:custGeom>
          <a:solidFill>
            <a:srgbClr val="000000"/>
          </a:solidFill>
          <a:ln w="0">
            <a:noFill/>
            <a:prstDash val="solid"/>
            <a:round/>
          </a:ln>
          <a:extLst>
            <a:ext uri="{91240B29-F687-4F45-9708-019B960494DF}">
              <a14:hiddenLine xmlns:a14="http://schemas.microsoft.com/office/drawing/2010/main" w="0">
                <a:solidFill>
                  <a:srgbClr val="000000"/>
                </a:solidFill>
                <a:prstDash val="solid"/>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3" name="图片 2">
            <a:extLst>
              <a:ext uri="{FF2B5EF4-FFF2-40B4-BE49-F238E27FC236}">
                <a16:creationId xmlns:a16="http://schemas.microsoft.com/office/drawing/2014/main" xmlns="" id="{A23DC3C8-4E0F-4348-A511-B67BF40D84F3}"/>
              </a:ext>
            </a:extLst>
          </p:cNvPr>
          <p:cNvPicPr>
            <a:picLocks noChangeAspect="1"/>
          </p:cNvPicPr>
          <p:nvPr/>
        </p:nvPicPr>
        <p:blipFill>
          <a:blip r:embed="rId7"/>
          <a:stretch>
            <a:fillRect/>
          </a:stretch>
        </p:blipFill>
        <p:spPr>
          <a:xfrm>
            <a:off x="5015501" y="3279107"/>
            <a:ext cx="1944793" cy="2438611"/>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xmlns="" id="{450D880D-3F1E-4358-B253-4A120F7E62A3}"/>
              </a:ext>
            </a:extLst>
          </p:cNvPr>
          <p:cNvSpPr txBox="1"/>
          <p:nvPr/>
        </p:nvSpPr>
        <p:spPr>
          <a:xfrm>
            <a:off x="874713" y="908050"/>
            <a:ext cx="7275374" cy="2854115"/>
          </a:xfrm>
          <a:prstGeom prst="rect">
            <a:avLst/>
          </a:prstGeom>
          <a:noFill/>
        </p:spPr>
        <p:txBody>
          <a:bodyPr wrap="square" rtlCol="0">
            <a:spAutoFit/>
          </a:bodyPr>
          <a:lstStyle/>
          <a:p>
            <a:pPr algn="just">
              <a:lnSpc>
                <a:spcPct val="130000"/>
              </a:lnSpc>
              <a:buNone/>
            </a:pPr>
            <a:r>
              <a:rPr lang="zh-CN" altLang="en-US" sz="2000">
                <a:latin typeface="+mn-ea"/>
              </a:rPr>
              <a:t>楚辞的特点是“书楚语，作楚声，记楚地、名楚物”，建立起一种诗歌的新体裁，标志着我国诗歌的新发展，是</a:t>
            </a:r>
            <a:r>
              <a:rPr lang="en-US" altLang="zh-CN" sz="2000">
                <a:latin typeface="+mn-ea"/>
              </a:rPr>
              <a:t>《</a:t>
            </a:r>
            <a:r>
              <a:rPr lang="zh-CN" altLang="en-US" sz="2000">
                <a:latin typeface="+mn-ea"/>
              </a:rPr>
              <a:t>诗经</a:t>
            </a:r>
            <a:r>
              <a:rPr lang="en-US" altLang="zh-CN" sz="2000">
                <a:latin typeface="+mn-ea"/>
              </a:rPr>
              <a:t>》</a:t>
            </a:r>
            <a:r>
              <a:rPr lang="zh-CN" altLang="en-US" sz="2000">
                <a:latin typeface="+mn-ea"/>
              </a:rPr>
              <a:t>以后的一次诗体大解放。</a:t>
            </a:r>
            <a:endParaRPr lang="en-US" altLang="zh-CN" sz="2000">
              <a:latin typeface="+mn-ea"/>
            </a:endParaRPr>
          </a:p>
          <a:p>
            <a:pPr algn="just">
              <a:lnSpc>
                <a:spcPct val="130000"/>
              </a:lnSpc>
              <a:buNone/>
            </a:pPr>
            <a:r>
              <a:rPr lang="zh-CN" altLang="en-US" sz="2000">
                <a:latin typeface="+mn-ea"/>
              </a:rPr>
              <a:t>主要作者有屈原、宋玉、景差、唐勒等人。主要的作品有屈原的</a:t>
            </a:r>
            <a:r>
              <a:rPr lang="en-US" altLang="zh-CN" sz="2000">
                <a:latin typeface="+mn-ea"/>
              </a:rPr>
              <a:t>《</a:t>
            </a:r>
            <a:r>
              <a:rPr lang="zh-CN" altLang="en-US" sz="2000">
                <a:latin typeface="+mn-ea"/>
              </a:rPr>
              <a:t>离骚</a:t>
            </a:r>
            <a:r>
              <a:rPr lang="en-US" altLang="zh-CN" sz="2000">
                <a:latin typeface="+mn-ea"/>
              </a:rPr>
              <a:t>》《</a:t>
            </a:r>
            <a:r>
              <a:rPr lang="zh-CN" altLang="en-US" sz="2000">
                <a:latin typeface="+mn-ea"/>
              </a:rPr>
              <a:t>九歌</a:t>
            </a:r>
            <a:r>
              <a:rPr lang="en-US" altLang="zh-CN" sz="2000">
                <a:latin typeface="+mn-ea"/>
              </a:rPr>
              <a:t>》《</a:t>
            </a:r>
            <a:r>
              <a:rPr lang="zh-CN" altLang="en-US" sz="2000">
                <a:latin typeface="+mn-ea"/>
              </a:rPr>
              <a:t>天问</a:t>
            </a:r>
            <a:r>
              <a:rPr lang="en-US" altLang="zh-CN" sz="2000">
                <a:latin typeface="+mn-ea"/>
              </a:rPr>
              <a:t>》</a:t>
            </a:r>
            <a:r>
              <a:rPr lang="zh-CN" altLang="en-US" sz="2000">
                <a:latin typeface="+mn-ea"/>
              </a:rPr>
              <a:t>，宋玉的</a:t>
            </a:r>
            <a:r>
              <a:rPr lang="en-US" altLang="zh-CN" sz="2000">
                <a:latin typeface="+mn-ea"/>
              </a:rPr>
              <a:t>《</a:t>
            </a:r>
            <a:r>
              <a:rPr lang="zh-CN" altLang="en-US" sz="2000">
                <a:latin typeface="+mn-ea"/>
              </a:rPr>
              <a:t>九辩</a:t>
            </a:r>
            <a:r>
              <a:rPr lang="en-US" altLang="zh-CN" sz="2000">
                <a:latin typeface="+mn-ea"/>
              </a:rPr>
              <a:t>》</a:t>
            </a:r>
            <a:r>
              <a:rPr lang="zh-CN" altLang="en-US" sz="2000">
                <a:latin typeface="+mn-ea"/>
              </a:rPr>
              <a:t>等。</a:t>
            </a:r>
          </a:p>
          <a:p>
            <a:pPr algn="just">
              <a:lnSpc>
                <a:spcPct val="130000"/>
              </a:lnSpc>
              <a:buNone/>
            </a:pPr>
            <a:r>
              <a:rPr lang="en-US" altLang="zh-CN" sz="2000">
                <a:solidFill>
                  <a:srgbClr val="112D6D"/>
                </a:solidFill>
                <a:latin typeface="+mn-ea"/>
              </a:rPr>
              <a:t>《</a:t>
            </a:r>
            <a:r>
              <a:rPr lang="zh-CN" altLang="en-US" sz="2000">
                <a:solidFill>
                  <a:srgbClr val="112D6D"/>
                </a:solidFill>
                <a:latin typeface="+mn-ea"/>
              </a:rPr>
              <a:t>离骚</a:t>
            </a:r>
            <a:r>
              <a:rPr lang="en-US" altLang="zh-CN" sz="2000">
                <a:solidFill>
                  <a:srgbClr val="112D6D"/>
                </a:solidFill>
                <a:latin typeface="+mn-ea"/>
              </a:rPr>
              <a:t>》</a:t>
            </a:r>
            <a:r>
              <a:rPr lang="zh-CN" altLang="en-US" sz="2000">
                <a:solidFill>
                  <a:srgbClr val="112D6D"/>
                </a:solidFill>
                <a:latin typeface="+mn-ea"/>
              </a:rPr>
              <a:t>与</a:t>
            </a:r>
            <a:r>
              <a:rPr lang="en-US" altLang="zh-CN" sz="2000">
                <a:solidFill>
                  <a:srgbClr val="112D6D"/>
                </a:solidFill>
                <a:latin typeface="+mn-ea"/>
              </a:rPr>
              <a:t>《</a:t>
            </a:r>
            <a:r>
              <a:rPr lang="zh-CN" altLang="en-US" sz="2000">
                <a:solidFill>
                  <a:srgbClr val="112D6D"/>
                </a:solidFill>
                <a:latin typeface="+mn-ea"/>
              </a:rPr>
              <a:t>诗经</a:t>
            </a:r>
            <a:r>
              <a:rPr lang="en-US" altLang="zh-CN" sz="2000">
                <a:solidFill>
                  <a:srgbClr val="112D6D"/>
                </a:solidFill>
                <a:latin typeface="+mn-ea"/>
              </a:rPr>
              <a:t>》</a:t>
            </a:r>
            <a:r>
              <a:rPr lang="zh-CN" altLang="en-US" sz="2000">
                <a:solidFill>
                  <a:srgbClr val="112D6D"/>
                </a:solidFill>
                <a:latin typeface="+mn-ea"/>
              </a:rPr>
              <a:t>在文学史上并称“风骚”，是中国古典诗歌的两大源头，对后世有着深远的影响。</a:t>
            </a:r>
          </a:p>
        </p:txBody>
      </p:sp>
      <p:sp>
        <p:nvSpPr>
          <p:cNvPr id="7" name="矩形 6">
            <a:extLst>
              <a:ext uri="{FF2B5EF4-FFF2-40B4-BE49-F238E27FC236}">
                <a16:creationId xmlns:a16="http://schemas.microsoft.com/office/drawing/2014/main" xmlns="" id="{57FCBD09-395C-4EC3-A4B3-A03B925674C3}"/>
              </a:ext>
            </a:extLst>
          </p:cNvPr>
          <p:cNvSpPr/>
          <p:nvPr/>
        </p:nvSpPr>
        <p:spPr>
          <a:xfrm>
            <a:off x="8242957" y="908051"/>
            <a:ext cx="3074330" cy="4750628"/>
          </a:xfrm>
          <a:prstGeom prst="rect">
            <a:avLst/>
          </a:prstGeom>
          <a:solidFill>
            <a:srgbClr val="9866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2216C560-6F23-4D01-9638-D2B404EDE9A3}"/>
              </a:ext>
            </a:extLst>
          </p:cNvPr>
          <p:cNvPicPr>
            <a:picLocks noChangeAspect="1"/>
          </p:cNvPicPr>
          <p:nvPr/>
        </p:nvPicPr>
        <p:blipFill>
          <a:blip r:embed="rId2"/>
          <a:stretch>
            <a:fillRect/>
          </a:stretch>
        </p:blipFill>
        <p:spPr>
          <a:xfrm>
            <a:off x="8242957" y="908050"/>
            <a:ext cx="2966381" cy="4750628"/>
          </a:xfrm>
          <a:prstGeom prst="rect">
            <a:avLst/>
          </a:prstGeom>
        </p:spPr>
      </p:pic>
      <p:cxnSp>
        <p:nvCxnSpPr>
          <p:cNvPr id="5" name="直接连接符 4">
            <a:extLst>
              <a:ext uri="{FF2B5EF4-FFF2-40B4-BE49-F238E27FC236}">
                <a16:creationId xmlns:a16="http://schemas.microsoft.com/office/drawing/2014/main" xmlns="" id="{E7DB0C43-1FD8-4313-9ACE-E645DDF87E4C}"/>
              </a:ext>
            </a:extLst>
          </p:cNvPr>
          <p:cNvCxnSpPr/>
          <p:nvPr/>
        </p:nvCxnSpPr>
        <p:spPr>
          <a:xfrm>
            <a:off x="874713" y="5658678"/>
            <a:ext cx="1523930" cy="0"/>
          </a:xfrm>
          <a:prstGeom prst="line">
            <a:avLst/>
          </a:prstGeom>
          <a:ln>
            <a:solidFill>
              <a:srgbClr val="9866F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3554345"/>
      </p:ext>
    </p:extLst>
  </p:cSld>
  <p:clrMapOvr>
    <a:masterClrMapping/>
  </p:clrMapOvr>
  <p:transition spd="slow">
    <p:push dir="u"/>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a:extLst>
              <a:ext uri="{FF2B5EF4-FFF2-40B4-BE49-F238E27FC236}">
                <a16:creationId xmlns:a16="http://schemas.microsoft.com/office/drawing/2014/main" xmlns="" id="{5AF8B44B-0FD1-48DA-8873-C20375448FC2}"/>
              </a:ext>
            </a:extLst>
          </p:cNvPr>
          <p:cNvSpPr/>
          <p:nvPr/>
        </p:nvSpPr>
        <p:spPr>
          <a:xfrm>
            <a:off x="947738" y="765175"/>
            <a:ext cx="1923152" cy="46814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310BF1C4-9965-49D7-A3B5-0EC6E0EADB12}"/>
              </a:ext>
            </a:extLst>
          </p:cNvPr>
          <p:cNvSpPr/>
          <p:nvPr/>
        </p:nvSpPr>
        <p:spPr>
          <a:xfrm>
            <a:off x="947738" y="914560"/>
            <a:ext cx="1994245" cy="4247317"/>
          </a:xfrm>
          <a:prstGeom prst="rect">
            <a:avLst/>
          </a:prstGeom>
        </p:spPr>
        <p:txBody>
          <a:bodyPr wrap="square">
            <a:spAutoFit/>
          </a:bodyPr>
          <a:lstStyle/>
          <a:p>
            <a:r>
              <a:rPr lang="zh-CN" altLang="en-US">
                <a:latin typeface="+mn-ea"/>
              </a:rPr>
              <a:t>帝</a:t>
            </a:r>
            <a:r>
              <a:rPr lang="zh-CN" altLang="en-US">
                <a:solidFill>
                  <a:srgbClr val="1C4AB0"/>
                </a:solidFill>
                <a:latin typeface="+mn-ea"/>
              </a:rPr>
              <a:t>高阳</a:t>
            </a:r>
            <a:r>
              <a:rPr lang="zh-CN" altLang="en-US">
                <a:latin typeface="+mn-ea"/>
              </a:rPr>
              <a:t>之</a:t>
            </a:r>
            <a:r>
              <a:rPr lang="zh-CN" altLang="en-US">
                <a:solidFill>
                  <a:srgbClr val="1C4AB0"/>
                </a:solidFill>
                <a:latin typeface="+mn-ea"/>
              </a:rPr>
              <a:t>苗裔</a:t>
            </a:r>
            <a:r>
              <a:rPr lang="zh-CN" altLang="en-US">
                <a:latin typeface="+mn-ea"/>
              </a:rPr>
              <a:t>兮，</a:t>
            </a:r>
            <a:endParaRPr lang="en-US" altLang="zh-CN">
              <a:latin typeface="+mn-ea"/>
            </a:endParaRPr>
          </a:p>
          <a:p>
            <a:endParaRPr lang="en-US" altLang="zh-CN">
              <a:latin typeface="+mn-ea"/>
            </a:endParaRPr>
          </a:p>
          <a:p>
            <a:r>
              <a:rPr lang="zh-CN" altLang="en-US">
                <a:solidFill>
                  <a:srgbClr val="1C4AB0"/>
                </a:solidFill>
                <a:latin typeface="+mn-ea"/>
              </a:rPr>
              <a:t>朕皇考</a:t>
            </a:r>
            <a:r>
              <a:rPr lang="zh-CN" altLang="en-US">
                <a:latin typeface="+mn-ea"/>
              </a:rPr>
              <a:t>曰伯庸。</a:t>
            </a:r>
            <a:endParaRPr lang="en-US" altLang="zh-CN">
              <a:latin typeface="+mn-ea"/>
            </a:endParaRPr>
          </a:p>
          <a:p>
            <a:endParaRPr lang="en-US" altLang="zh-CN">
              <a:latin typeface="+mn-ea"/>
            </a:endParaRPr>
          </a:p>
          <a:p>
            <a:r>
              <a:rPr lang="zh-CN" altLang="en-US">
                <a:solidFill>
                  <a:srgbClr val="1C4AB0"/>
                </a:solidFill>
                <a:latin typeface="+mn-ea"/>
              </a:rPr>
              <a:t>摄提贞</a:t>
            </a:r>
            <a:r>
              <a:rPr lang="zh-CN" altLang="en-US">
                <a:latin typeface="+mn-ea"/>
              </a:rPr>
              <a:t>于</a:t>
            </a:r>
            <a:r>
              <a:rPr lang="zh-CN" altLang="en-US">
                <a:solidFill>
                  <a:srgbClr val="1C4AB0"/>
                </a:solidFill>
                <a:latin typeface="+mn-ea"/>
              </a:rPr>
              <a:t>孟陬</a:t>
            </a:r>
            <a:r>
              <a:rPr lang="zh-CN" altLang="en-US">
                <a:latin typeface="+mn-ea"/>
              </a:rPr>
              <a:t>兮，</a:t>
            </a:r>
            <a:endParaRPr lang="en-US" altLang="zh-CN">
              <a:latin typeface="+mn-ea"/>
            </a:endParaRPr>
          </a:p>
          <a:p>
            <a:endParaRPr lang="en-US" altLang="zh-CN">
              <a:latin typeface="+mn-ea"/>
            </a:endParaRPr>
          </a:p>
          <a:p>
            <a:endParaRPr lang="en-US" altLang="zh-CN">
              <a:latin typeface="+mn-ea"/>
            </a:endParaRPr>
          </a:p>
          <a:p>
            <a:endParaRPr lang="en-US" altLang="zh-CN">
              <a:latin typeface="+mn-ea"/>
            </a:endParaRPr>
          </a:p>
          <a:p>
            <a:r>
              <a:rPr lang="zh-CN" altLang="en-US">
                <a:latin typeface="+mn-ea"/>
              </a:rPr>
              <a:t>惟</a:t>
            </a:r>
            <a:r>
              <a:rPr lang="zh-CN" altLang="en-US">
                <a:solidFill>
                  <a:srgbClr val="1C4AB0"/>
                </a:solidFill>
                <a:latin typeface="+mn-ea"/>
              </a:rPr>
              <a:t>庚寅</a:t>
            </a:r>
            <a:r>
              <a:rPr lang="zh-CN" altLang="en-US">
                <a:latin typeface="+mn-ea"/>
              </a:rPr>
              <a:t>吾以</a:t>
            </a:r>
            <a:r>
              <a:rPr lang="zh-CN" altLang="en-US">
                <a:solidFill>
                  <a:srgbClr val="1C4AB0"/>
                </a:solidFill>
                <a:latin typeface="+mn-ea"/>
              </a:rPr>
              <a:t>降</a:t>
            </a:r>
            <a:r>
              <a:rPr lang="zh-CN" altLang="en-US">
                <a:latin typeface="+mn-ea"/>
              </a:rPr>
              <a:t>。</a:t>
            </a:r>
            <a:endParaRPr lang="en-US" altLang="zh-CN">
              <a:latin typeface="+mn-ea"/>
            </a:endParaRPr>
          </a:p>
          <a:p>
            <a:endParaRPr lang="en-US" altLang="zh-CN">
              <a:latin typeface="+mn-ea"/>
            </a:endParaRPr>
          </a:p>
          <a:p>
            <a:r>
              <a:rPr lang="zh-CN" altLang="en-US">
                <a:latin typeface="+mn-ea"/>
              </a:rPr>
              <a:t>皇览</a:t>
            </a:r>
            <a:r>
              <a:rPr lang="zh-CN" altLang="en-US">
                <a:solidFill>
                  <a:srgbClr val="1C4AB0"/>
                </a:solidFill>
              </a:rPr>
              <a:t>揆</a:t>
            </a:r>
            <a:r>
              <a:rPr lang="zh-CN" altLang="en-US">
                <a:latin typeface="+mn-ea"/>
              </a:rPr>
              <a:t>余初度兮，</a:t>
            </a:r>
            <a:endParaRPr lang="en-US" altLang="zh-CN">
              <a:latin typeface="+mn-ea"/>
            </a:endParaRPr>
          </a:p>
          <a:p>
            <a:r>
              <a:rPr lang="zh-CN" altLang="en-US">
                <a:solidFill>
                  <a:srgbClr val="1C4AB0"/>
                </a:solidFill>
              </a:rPr>
              <a:t>肇锡</a:t>
            </a:r>
            <a:r>
              <a:rPr lang="zh-CN" altLang="en-US">
                <a:latin typeface="+mn-ea"/>
              </a:rPr>
              <a:t>余以嘉名。</a:t>
            </a:r>
            <a:endParaRPr lang="en-US" altLang="zh-CN">
              <a:latin typeface="+mn-ea"/>
            </a:endParaRPr>
          </a:p>
          <a:p>
            <a:endParaRPr lang="en-US" altLang="zh-CN">
              <a:latin typeface="+mn-ea"/>
            </a:endParaRPr>
          </a:p>
          <a:p>
            <a:r>
              <a:rPr lang="zh-CN" altLang="en-US">
                <a:solidFill>
                  <a:srgbClr val="1C4AB0"/>
                </a:solidFill>
              </a:rPr>
              <a:t>名</a:t>
            </a:r>
            <a:r>
              <a:rPr lang="zh-CN" altLang="en-US">
                <a:latin typeface="+mn-ea"/>
              </a:rPr>
              <a:t>余曰正则兮，</a:t>
            </a:r>
            <a:endParaRPr lang="en-US" altLang="zh-CN">
              <a:latin typeface="+mn-ea"/>
            </a:endParaRPr>
          </a:p>
          <a:p>
            <a:r>
              <a:rPr lang="zh-CN" altLang="en-US">
                <a:solidFill>
                  <a:srgbClr val="1C4AB0"/>
                </a:solidFill>
              </a:rPr>
              <a:t>字</a:t>
            </a:r>
            <a:r>
              <a:rPr lang="zh-CN" altLang="en-US">
                <a:latin typeface="+mn-ea"/>
              </a:rPr>
              <a:t>余曰灵均。</a:t>
            </a:r>
          </a:p>
        </p:txBody>
      </p:sp>
      <p:sp>
        <p:nvSpPr>
          <p:cNvPr id="5" name="矩形 4">
            <a:extLst>
              <a:ext uri="{FF2B5EF4-FFF2-40B4-BE49-F238E27FC236}">
                <a16:creationId xmlns:a16="http://schemas.microsoft.com/office/drawing/2014/main" xmlns="" id="{4E5E4471-9B18-4781-90A0-0745D748F282}"/>
              </a:ext>
            </a:extLst>
          </p:cNvPr>
          <p:cNvSpPr/>
          <p:nvPr/>
        </p:nvSpPr>
        <p:spPr>
          <a:xfrm>
            <a:off x="2870891" y="765175"/>
            <a:ext cx="8338448" cy="43967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493A648D-9F9D-4ED7-9F06-F4E9BECE9F3A}"/>
              </a:ext>
            </a:extLst>
          </p:cNvPr>
          <p:cNvSpPr/>
          <p:nvPr/>
        </p:nvSpPr>
        <p:spPr>
          <a:xfrm>
            <a:off x="2870890" y="901468"/>
            <a:ext cx="8373372" cy="4247317"/>
          </a:xfrm>
          <a:prstGeom prst="rect">
            <a:avLst/>
          </a:prstGeom>
        </p:spPr>
        <p:txBody>
          <a:bodyPr wrap="square">
            <a:spAutoFit/>
          </a:bodyPr>
          <a:lstStyle/>
          <a:p>
            <a:r>
              <a:rPr lang="zh-CN" altLang="en-US"/>
              <a:t>高阳：颛顼之号。</a:t>
            </a:r>
          </a:p>
          <a:p>
            <a:r>
              <a:rPr lang="zh-CN" altLang="en-US"/>
              <a:t>苗裔（</a:t>
            </a:r>
            <a:r>
              <a:rPr lang="en-US" altLang="zh-CN" err="1"/>
              <a:t>yì</a:t>
            </a:r>
            <a:r>
              <a:rPr lang="zh-CN" altLang="en-US"/>
              <a:t>）：苗，初生的禾本植物。裔，衣服的末边。此苗裔连用，喻指子孙后代。</a:t>
            </a:r>
          </a:p>
          <a:p>
            <a:r>
              <a:rPr lang="zh-CN" altLang="en-US"/>
              <a:t>朕：我。</a:t>
            </a:r>
          </a:p>
          <a:p>
            <a:r>
              <a:rPr lang="zh-CN" altLang="en-US"/>
              <a:t>皇考：对亡父的尊称。</a:t>
            </a:r>
          </a:p>
          <a:p>
            <a:r>
              <a:rPr lang="zh-CN" altLang="en-US"/>
              <a:t>摄提：太岁在寅时为摄提格。此指寅年。</a:t>
            </a:r>
          </a:p>
          <a:p>
            <a:r>
              <a:rPr lang="zh-CN" altLang="en-US"/>
              <a:t>贞：正。</a:t>
            </a:r>
          </a:p>
          <a:p>
            <a:r>
              <a:rPr lang="zh-CN" altLang="en-US"/>
              <a:t>孟：开始。</a:t>
            </a:r>
          </a:p>
          <a:p>
            <a:r>
              <a:rPr lang="zh-CN" altLang="en-US"/>
              <a:t>陬（</a:t>
            </a:r>
            <a:r>
              <a:rPr lang="en-US" altLang="zh-CN" err="1"/>
              <a:t>zōu</a:t>
            </a:r>
            <a:r>
              <a:rPr lang="zh-CN" altLang="en-US"/>
              <a:t>）：正月。</a:t>
            </a:r>
          </a:p>
          <a:p>
            <a:r>
              <a:rPr lang="zh-CN" altLang="en-US"/>
              <a:t>庚寅（</a:t>
            </a:r>
            <a:r>
              <a:rPr lang="en-US" altLang="zh-CN" err="1"/>
              <a:t>gēng yín</a:t>
            </a:r>
            <a:r>
              <a:rPr lang="zh-CN" altLang="en-US"/>
              <a:t>）：指庚寅之日。古以干支相配来纪日。</a:t>
            </a:r>
          </a:p>
          <a:p>
            <a:r>
              <a:rPr lang="zh-CN" altLang="en-US"/>
              <a:t>降：降生。</a:t>
            </a:r>
          </a:p>
          <a:p>
            <a:r>
              <a:rPr lang="zh-CN" altLang="en-US"/>
              <a:t>揆（</a:t>
            </a:r>
            <a:r>
              <a:rPr lang="en-US" altLang="zh-CN" err="1"/>
              <a:t>kuí</a:t>
            </a:r>
            <a:r>
              <a:rPr lang="zh-CN" altLang="en-US"/>
              <a:t>）：推理揣度。</a:t>
            </a:r>
          </a:p>
          <a:p>
            <a:r>
              <a:rPr lang="zh-CN" altLang="en-US"/>
              <a:t>肇（</a:t>
            </a:r>
            <a:r>
              <a:rPr lang="en-US" altLang="zh-CN" err="1"/>
              <a:t>zhào</a:t>
            </a:r>
            <a:r>
              <a:rPr lang="zh-CN" altLang="en-US"/>
              <a:t>）：开始。</a:t>
            </a:r>
          </a:p>
          <a:p>
            <a:r>
              <a:rPr lang="zh-CN" altLang="en-US"/>
              <a:t>锡（</a:t>
            </a:r>
            <a:r>
              <a:rPr lang="en-US" altLang="zh-CN" err="1"/>
              <a:t>cì</a:t>
            </a:r>
            <a:r>
              <a:rPr lang="zh-CN" altLang="en-US"/>
              <a:t>）：通“赐”。</a:t>
            </a:r>
          </a:p>
          <a:p>
            <a:r>
              <a:rPr lang="zh-CN" altLang="en-US"/>
              <a:t>名：命名。</a:t>
            </a:r>
          </a:p>
          <a:p>
            <a:r>
              <a:rPr lang="zh-CN" altLang="en-US"/>
              <a:t>字：表字，这里活用作动词，起个表字。</a:t>
            </a:r>
          </a:p>
        </p:txBody>
      </p:sp>
      <p:cxnSp>
        <p:nvCxnSpPr>
          <p:cNvPr id="7" name="直接连接符 6">
            <a:extLst>
              <a:ext uri="{FF2B5EF4-FFF2-40B4-BE49-F238E27FC236}">
                <a16:creationId xmlns:a16="http://schemas.microsoft.com/office/drawing/2014/main" xmlns="" id="{22CDDF18-B370-4313-97D5-3D951275B614}"/>
              </a:ext>
            </a:extLst>
          </p:cNvPr>
          <p:cNvCxnSpPr/>
          <p:nvPr/>
        </p:nvCxnSpPr>
        <p:spPr>
          <a:xfrm>
            <a:off x="947738" y="1484243"/>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58E109B0-651B-48AA-A2B7-DCA725A83695}"/>
              </a:ext>
            </a:extLst>
          </p:cNvPr>
          <p:cNvCxnSpPr/>
          <p:nvPr/>
        </p:nvCxnSpPr>
        <p:spPr>
          <a:xfrm>
            <a:off x="982662" y="2027582"/>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F93221AF-AA75-4024-831C-1A9506DCBEBB}"/>
              </a:ext>
            </a:extLst>
          </p:cNvPr>
          <p:cNvCxnSpPr/>
          <p:nvPr/>
        </p:nvCxnSpPr>
        <p:spPr>
          <a:xfrm>
            <a:off x="982662" y="3140765"/>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FB16D9FA-A2C8-4081-B63F-8A33529E1F67}"/>
              </a:ext>
            </a:extLst>
          </p:cNvPr>
          <p:cNvCxnSpPr/>
          <p:nvPr/>
        </p:nvCxnSpPr>
        <p:spPr>
          <a:xfrm>
            <a:off x="982662" y="3697356"/>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2623D2E4-BA72-450E-8C6E-1D43263F0E6E}"/>
              </a:ext>
            </a:extLst>
          </p:cNvPr>
          <p:cNvCxnSpPr/>
          <p:nvPr/>
        </p:nvCxnSpPr>
        <p:spPr>
          <a:xfrm>
            <a:off x="982662" y="3975652"/>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B5C94FEC-1372-48AC-844E-9583D9E2E3D3}"/>
              </a:ext>
            </a:extLst>
          </p:cNvPr>
          <p:cNvCxnSpPr/>
          <p:nvPr/>
        </p:nvCxnSpPr>
        <p:spPr>
          <a:xfrm>
            <a:off x="965200" y="4518991"/>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E24B294C-50B4-4DDA-A40C-3B6EB3D77F12}"/>
              </a:ext>
            </a:extLst>
          </p:cNvPr>
          <p:cNvCxnSpPr/>
          <p:nvPr/>
        </p:nvCxnSpPr>
        <p:spPr>
          <a:xfrm>
            <a:off x="965200" y="4784035"/>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4B055536-9A82-48AE-85A5-080DD34A4200}"/>
              </a:ext>
            </a:extLst>
          </p:cNvPr>
          <p:cNvCxnSpPr/>
          <p:nvPr/>
        </p:nvCxnSpPr>
        <p:spPr>
          <a:xfrm>
            <a:off x="965200" y="914560"/>
            <a:ext cx="10261600" cy="0"/>
          </a:xfrm>
          <a:prstGeom prst="line">
            <a:avLst/>
          </a:prstGeom>
          <a:ln w="28575">
            <a:solidFill>
              <a:srgbClr val="1C4AB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C1AEB336-DE33-4493-8F4C-C9EDB651502E}"/>
              </a:ext>
            </a:extLst>
          </p:cNvPr>
          <p:cNvCxnSpPr/>
          <p:nvPr/>
        </p:nvCxnSpPr>
        <p:spPr>
          <a:xfrm>
            <a:off x="982662" y="4214352"/>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4D977E39-86EE-4ABD-936B-9B332573F630}"/>
              </a:ext>
            </a:extLst>
          </p:cNvPr>
          <p:cNvCxnSpPr/>
          <p:nvPr/>
        </p:nvCxnSpPr>
        <p:spPr>
          <a:xfrm>
            <a:off x="947738" y="5148785"/>
            <a:ext cx="10261600" cy="0"/>
          </a:xfrm>
          <a:prstGeom prst="line">
            <a:avLst/>
          </a:prstGeom>
          <a:ln w="28575">
            <a:solidFill>
              <a:srgbClr val="1C4AB0"/>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62B70B79-31D9-490A-998F-F357C585D1E4}"/>
              </a:ext>
            </a:extLst>
          </p:cNvPr>
          <p:cNvSpPr txBox="1"/>
          <p:nvPr/>
        </p:nvSpPr>
        <p:spPr>
          <a:xfrm>
            <a:off x="846160" y="399609"/>
            <a:ext cx="3775393" cy="400110"/>
          </a:xfrm>
          <a:prstGeom prst="rect">
            <a:avLst/>
          </a:prstGeom>
          <a:noFill/>
        </p:spPr>
        <p:txBody>
          <a:bodyPr wrap="none" rtlCol="0">
            <a:spAutoFit/>
          </a:bodyPr>
          <a:lstStyle/>
          <a:p>
            <a:r>
              <a:rPr lang="zh-CN" altLang="en-US" sz="2000">
                <a:solidFill>
                  <a:srgbClr val="112D6D"/>
                </a:solidFill>
              </a:rPr>
              <a:t>朗读第一段，回答重点字词意思</a:t>
            </a:r>
          </a:p>
        </p:txBody>
      </p:sp>
    </p:spTree>
    <p:extLst>
      <p:ext uri="{BB962C8B-B14F-4D97-AF65-F5344CB8AC3E}">
        <p14:creationId xmlns:p14="http://schemas.microsoft.com/office/powerpoint/2010/main" val="28065970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a:extLst>
              <a:ext uri="{FF2B5EF4-FFF2-40B4-BE49-F238E27FC236}">
                <a16:creationId xmlns:a16="http://schemas.microsoft.com/office/drawing/2014/main" xmlns="" id="{CCF4437F-8894-4C12-9C3C-057629723A77}"/>
              </a:ext>
            </a:extLst>
          </p:cNvPr>
          <p:cNvSpPr/>
          <p:nvPr/>
        </p:nvSpPr>
        <p:spPr>
          <a:xfrm>
            <a:off x="947738" y="765175"/>
            <a:ext cx="4061584" cy="5327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AE0F1349-AB4B-4F02-BE9D-AE6AB72F195B}"/>
              </a:ext>
            </a:extLst>
          </p:cNvPr>
          <p:cNvSpPr/>
          <p:nvPr/>
        </p:nvSpPr>
        <p:spPr>
          <a:xfrm>
            <a:off x="947738" y="765175"/>
            <a:ext cx="3953301" cy="5078313"/>
          </a:xfrm>
          <a:prstGeom prst="rect">
            <a:avLst/>
          </a:prstGeom>
        </p:spPr>
        <p:txBody>
          <a:bodyPr wrap="square">
            <a:spAutoFit/>
          </a:bodyPr>
          <a:lstStyle/>
          <a:p>
            <a:pPr algn="just"/>
            <a:r>
              <a:rPr lang="zh-CN" altLang="en-US"/>
              <a:t>纷吾既有此</a:t>
            </a:r>
            <a:r>
              <a:rPr lang="zh-CN" altLang="en-US">
                <a:solidFill>
                  <a:srgbClr val="1C4AB0"/>
                </a:solidFill>
              </a:rPr>
              <a:t>内美</a:t>
            </a:r>
            <a:r>
              <a:rPr lang="zh-CN" altLang="en-US"/>
              <a:t>兮，又</a:t>
            </a:r>
            <a:r>
              <a:rPr lang="zh-CN" altLang="en-US">
                <a:solidFill>
                  <a:srgbClr val="1C4AB0"/>
                </a:solidFill>
              </a:rPr>
              <a:t>重</a:t>
            </a:r>
            <a:r>
              <a:rPr lang="zh-CN" altLang="en-US"/>
              <a:t>之以修能。</a:t>
            </a:r>
            <a:endParaRPr lang="en-US" altLang="zh-CN"/>
          </a:p>
          <a:p>
            <a:pPr algn="just"/>
            <a:endParaRPr lang="zh-CN" altLang="en-US"/>
          </a:p>
          <a:p>
            <a:pPr algn="just"/>
            <a:r>
              <a:rPr lang="zh-CN" altLang="en-US">
                <a:solidFill>
                  <a:srgbClr val="1C4AB0"/>
                </a:solidFill>
              </a:rPr>
              <a:t>扈江离</a:t>
            </a:r>
            <a:r>
              <a:rPr lang="zh-CN" altLang="en-US"/>
              <a:t>与辟</a:t>
            </a:r>
            <a:r>
              <a:rPr lang="zh-CN" altLang="en-US">
                <a:solidFill>
                  <a:srgbClr val="1C4AB0"/>
                </a:solidFill>
              </a:rPr>
              <a:t>芷</a:t>
            </a:r>
            <a:r>
              <a:rPr lang="zh-CN" altLang="en-US"/>
              <a:t>兮，</a:t>
            </a:r>
            <a:r>
              <a:rPr lang="zh-CN" altLang="en-US">
                <a:solidFill>
                  <a:srgbClr val="1C4AB0"/>
                </a:solidFill>
              </a:rPr>
              <a:t>纫秋兰</a:t>
            </a:r>
            <a:r>
              <a:rPr lang="zh-CN" altLang="en-US"/>
              <a:t>以为佩。</a:t>
            </a:r>
            <a:endParaRPr lang="en-US" altLang="zh-CN"/>
          </a:p>
          <a:p>
            <a:pPr algn="just"/>
            <a:endParaRPr lang="en-US" altLang="zh-CN"/>
          </a:p>
          <a:p>
            <a:pPr algn="just"/>
            <a:endParaRPr lang="en-US" altLang="zh-CN"/>
          </a:p>
          <a:p>
            <a:pPr algn="just"/>
            <a:endParaRPr lang="zh-CN" altLang="en-US"/>
          </a:p>
          <a:p>
            <a:pPr algn="just"/>
            <a:r>
              <a:rPr lang="zh-CN" altLang="en-US">
                <a:solidFill>
                  <a:srgbClr val="1C4AB0"/>
                </a:solidFill>
              </a:rPr>
              <a:t>汩</a:t>
            </a:r>
            <a:r>
              <a:rPr lang="zh-CN" altLang="en-US"/>
              <a:t>余若将不及兮，恐年岁之</a:t>
            </a:r>
            <a:r>
              <a:rPr lang="zh-CN" altLang="en-US">
                <a:solidFill>
                  <a:srgbClr val="1C4AB0"/>
                </a:solidFill>
              </a:rPr>
              <a:t>不吾与</a:t>
            </a:r>
            <a:r>
              <a:rPr lang="zh-CN" altLang="en-US"/>
              <a:t>。</a:t>
            </a:r>
            <a:endParaRPr lang="en-US" altLang="zh-CN"/>
          </a:p>
          <a:p>
            <a:pPr algn="just"/>
            <a:endParaRPr lang="zh-CN" altLang="en-US"/>
          </a:p>
          <a:p>
            <a:pPr algn="just"/>
            <a:r>
              <a:rPr lang="zh-CN" altLang="en-US"/>
              <a:t>朝</a:t>
            </a:r>
            <a:r>
              <a:rPr lang="zh-CN" altLang="en-US">
                <a:solidFill>
                  <a:srgbClr val="1C4AB0"/>
                </a:solidFill>
              </a:rPr>
              <a:t>搴</a:t>
            </a:r>
            <a:r>
              <a:rPr lang="zh-CN" altLang="en-US"/>
              <a:t>阰之木兰兮，夕</a:t>
            </a:r>
            <a:r>
              <a:rPr lang="zh-CN" altLang="en-US">
                <a:solidFill>
                  <a:srgbClr val="1C4AB0"/>
                </a:solidFill>
              </a:rPr>
              <a:t>揽</a:t>
            </a:r>
            <a:r>
              <a:rPr lang="zh-CN" altLang="en-US"/>
              <a:t>洲之</a:t>
            </a:r>
            <a:r>
              <a:rPr lang="zh-CN" altLang="en-US">
                <a:solidFill>
                  <a:srgbClr val="1C4AB0"/>
                </a:solidFill>
              </a:rPr>
              <a:t>宿莽</a:t>
            </a:r>
            <a:r>
              <a:rPr lang="zh-CN" altLang="en-US"/>
              <a:t>。</a:t>
            </a:r>
            <a:endParaRPr lang="en-US" altLang="zh-CN"/>
          </a:p>
          <a:p>
            <a:pPr algn="just"/>
            <a:endParaRPr lang="en-US" altLang="zh-CN"/>
          </a:p>
          <a:p>
            <a:pPr algn="just"/>
            <a:endParaRPr lang="zh-CN" altLang="en-US"/>
          </a:p>
          <a:p>
            <a:pPr algn="just"/>
            <a:r>
              <a:rPr lang="zh-CN" altLang="en-US"/>
              <a:t>日月</a:t>
            </a:r>
            <a:r>
              <a:rPr lang="zh-CN" altLang="en-US">
                <a:solidFill>
                  <a:srgbClr val="1C4AB0"/>
                </a:solidFill>
              </a:rPr>
              <a:t>忽</a:t>
            </a:r>
            <a:r>
              <a:rPr lang="zh-CN" altLang="en-US"/>
              <a:t>其不淹兮，春与秋其</a:t>
            </a:r>
            <a:r>
              <a:rPr lang="zh-CN" altLang="en-US">
                <a:solidFill>
                  <a:srgbClr val="1C4AB0"/>
                </a:solidFill>
              </a:rPr>
              <a:t>代序</a:t>
            </a:r>
            <a:r>
              <a:rPr lang="zh-CN" altLang="en-US"/>
              <a:t>。</a:t>
            </a:r>
            <a:endParaRPr lang="en-US" altLang="zh-CN"/>
          </a:p>
          <a:p>
            <a:pPr algn="just"/>
            <a:endParaRPr lang="zh-CN" altLang="en-US"/>
          </a:p>
          <a:p>
            <a:pPr algn="just"/>
            <a:r>
              <a:rPr lang="zh-CN" altLang="en-US">
                <a:solidFill>
                  <a:srgbClr val="1C4AB0"/>
                </a:solidFill>
              </a:rPr>
              <a:t>惟</a:t>
            </a:r>
            <a:r>
              <a:rPr lang="zh-CN" altLang="en-US"/>
              <a:t>草木之零落兮，恐美人之</a:t>
            </a:r>
            <a:r>
              <a:rPr lang="zh-CN" altLang="en-US">
                <a:solidFill>
                  <a:srgbClr val="1C4AB0"/>
                </a:solidFill>
              </a:rPr>
              <a:t>迟暮</a:t>
            </a:r>
            <a:r>
              <a:rPr lang="zh-CN" altLang="en-US"/>
              <a:t>。</a:t>
            </a:r>
            <a:endParaRPr lang="en-US" altLang="zh-CN"/>
          </a:p>
          <a:p>
            <a:pPr algn="just"/>
            <a:endParaRPr lang="en-US" altLang="zh-CN"/>
          </a:p>
          <a:p>
            <a:pPr algn="just"/>
            <a:r>
              <a:rPr lang="zh-CN" altLang="en-US"/>
              <a:t>不</a:t>
            </a:r>
            <a:r>
              <a:rPr lang="zh-CN" altLang="en-US">
                <a:solidFill>
                  <a:srgbClr val="1C4AB0"/>
                </a:solidFill>
              </a:rPr>
              <a:t>抚</a:t>
            </a:r>
            <a:r>
              <a:rPr lang="zh-CN" altLang="en-US"/>
              <a:t>壮而弃秽兮，何不改乎</a:t>
            </a:r>
            <a:r>
              <a:rPr lang="zh-CN" altLang="en-US">
                <a:solidFill>
                  <a:srgbClr val="1C4AB0"/>
                </a:solidFill>
              </a:rPr>
              <a:t>此度</a:t>
            </a:r>
            <a:r>
              <a:rPr lang="zh-CN" altLang="en-US"/>
              <a:t>？</a:t>
            </a:r>
            <a:endParaRPr lang="en-US" altLang="zh-CN"/>
          </a:p>
          <a:p>
            <a:pPr algn="just"/>
            <a:endParaRPr lang="zh-CN" altLang="en-US"/>
          </a:p>
          <a:p>
            <a:pPr algn="just"/>
            <a:r>
              <a:rPr lang="zh-CN" altLang="en-US"/>
              <a:t>乘</a:t>
            </a:r>
            <a:r>
              <a:rPr lang="zh-CN" altLang="en-US">
                <a:solidFill>
                  <a:srgbClr val="1C4AB0"/>
                </a:solidFill>
              </a:rPr>
              <a:t>骐骥</a:t>
            </a:r>
            <a:r>
              <a:rPr lang="zh-CN" altLang="en-US"/>
              <a:t>以驰骋兮，来吾</a:t>
            </a:r>
            <a:r>
              <a:rPr lang="zh-CN" altLang="en-US">
                <a:solidFill>
                  <a:srgbClr val="1C4AB0"/>
                </a:solidFill>
              </a:rPr>
              <a:t>道</a:t>
            </a:r>
            <a:r>
              <a:rPr lang="zh-CN" altLang="en-US"/>
              <a:t>夫先路！</a:t>
            </a:r>
          </a:p>
        </p:txBody>
      </p:sp>
      <p:sp>
        <p:nvSpPr>
          <p:cNvPr id="5" name="矩形 4">
            <a:extLst>
              <a:ext uri="{FF2B5EF4-FFF2-40B4-BE49-F238E27FC236}">
                <a16:creationId xmlns:a16="http://schemas.microsoft.com/office/drawing/2014/main" xmlns="" id="{4776CE1A-AE2C-4DC4-9109-062FE68A8BB5}"/>
              </a:ext>
            </a:extLst>
          </p:cNvPr>
          <p:cNvSpPr/>
          <p:nvPr/>
        </p:nvSpPr>
        <p:spPr>
          <a:xfrm>
            <a:off x="5009322" y="765175"/>
            <a:ext cx="6200016" cy="53553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E6267EED-1857-49DF-8E48-4F794B614FB0}"/>
              </a:ext>
            </a:extLst>
          </p:cNvPr>
          <p:cNvSpPr/>
          <p:nvPr/>
        </p:nvSpPr>
        <p:spPr>
          <a:xfrm>
            <a:off x="5327374" y="765175"/>
            <a:ext cx="6096000" cy="5355312"/>
          </a:xfrm>
          <a:prstGeom prst="rect">
            <a:avLst/>
          </a:prstGeom>
        </p:spPr>
        <p:txBody>
          <a:bodyPr>
            <a:spAutoFit/>
          </a:bodyPr>
          <a:lstStyle/>
          <a:p>
            <a:r>
              <a:rPr lang="zh-CN" altLang="en-US"/>
              <a:t>内美：内在的美好品质。</a:t>
            </a:r>
          </a:p>
          <a:p>
            <a:r>
              <a:rPr lang="zh-CN" altLang="en-US"/>
              <a:t>重（</a:t>
            </a:r>
            <a:r>
              <a:rPr lang="en-US" altLang="zh-CN" err="1"/>
              <a:t>chóng</a:t>
            </a:r>
            <a:r>
              <a:rPr lang="zh-CN" altLang="en-US"/>
              <a:t>）：再。</a:t>
            </a:r>
          </a:p>
          <a:p>
            <a:r>
              <a:rPr lang="zh-CN" altLang="en-US"/>
              <a:t>扈（</a:t>
            </a:r>
            <a:r>
              <a:rPr lang="en-US" altLang="zh-CN" err="1"/>
              <a:t>hù</a:t>
            </a:r>
            <a:r>
              <a:rPr lang="zh-CN" altLang="en-US"/>
              <a:t>）：楚方言，披挂。</a:t>
            </a:r>
          </a:p>
          <a:p>
            <a:r>
              <a:rPr lang="zh-CN" altLang="en-US"/>
              <a:t>江离芷：均为香草名。</a:t>
            </a:r>
          </a:p>
          <a:p>
            <a:r>
              <a:rPr lang="zh-CN" altLang="en-US"/>
              <a:t>纫（</a:t>
            </a:r>
            <a:r>
              <a:rPr lang="en-US" altLang="zh-CN" err="1"/>
              <a:t>rèn</a:t>
            </a:r>
            <a:r>
              <a:rPr lang="zh-CN" altLang="en-US"/>
              <a:t>）：草有茎叶可做绳索。</a:t>
            </a:r>
          </a:p>
          <a:p>
            <a:r>
              <a:rPr lang="zh-CN" altLang="en-US"/>
              <a:t>秋兰：香草名。即泽兰，秋季开花。</a:t>
            </a:r>
          </a:p>
          <a:p>
            <a:r>
              <a:rPr lang="zh-CN" altLang="en-US"/>
              <a:t>汩（</a:t>
            </a:r>
            <a:r>
              <a:rPr lang="en-US" altLang="zh-CN" err="1"/>
              <a:t>gǔ</a:t>
            </a:r>
            <a:r>
              <a:rPr lang="zh-CN" altLang="en-US"/>
              <a:t>）：水疾流的样子，此处用以形容时光飞逝。</a:t>
            </a:r>
          </a:p>
          <a:p>
            <a:r>
              <a:rPr lang="zh-CN" altLang="en-US"/>
              <a:t>不吾与：宾语前置，即“不与吾”，不等待我。</a:t>
            </a:r>
          </a:p>
          <a:p>
            <a:r>
              <a:rPr lang="zh-CN" altLang="en-US"/>
              <a:t>搴（</a:t>
            </a:r>
            <a:r>
              <a:rPr lang="en-US" altLang="zh-CN" err="1"/>
              <a:t>qiān</a:t>
            </a:r>
            <a:r>
              <a:rPr lang="zh-CN" altLang="en-US"/>
              <a:t>）：拔取。</a:t>
            </a:r>
          </a:p>
          <a:p>
            <a:r>
              <a:rPr lang="zh-CN" altLang="en-US"/>
              <a:t>揽（</a:t>
            </a:r>
            <a:r>
              <a:rPr lang="en-US" altLang="zh-CN" err="1"/>
              <a:t>lǎn</a:t>
            </a:r>
            <a:r>
              <a:rPr lang="zh-CN" altLang="en-US"/>
              <a:t>）：采摘。</a:t>
            </a:r>
          </a:p>
          <a:p>
            <a:r>
              <a:rPr lang="zh-CN" altLang="en-US"/>
              <a:t>宿莽：草名，经冬不死。</a:t>
            </a:r>
          </a:p>
          <a:p>
            <a:r>
              <a:rPr lang="zh-CN" altLang="en-US"/>
              <a:t>忽：迅速的样子。</a:t>
            </a:r>
          </a:p>
          <a:p>
            <a:r>
              <a:rPr lang="zh-CN" altLang="en-US"/>
              <a:t>代序：指不断更迭。</a:t>
            </a:r>
          </a:p>
          <a:p>
            <a:r>
              <a:rPr lang="zh-CN" altLang="en-US"/>
              <a:t>惟：思虑。</a:t>
            </a:r>
          </a:p>
          <a:p>
            <a:r>
              <a:rPr lang="zh-CN" altLang="en-US"/>
              <a:t>迟暮：衰老。</a:t>
            </a:r>
          </a:p>
          <a:p>
            <a:r>
              <a:rPr lang="zh-CN" altLang="en-US"/>
              <a:t>抚：趁。</a:t>
            </a:r>
          </a:p>
          <a:p>
            <a:r>
              <a:rPr lang="zh-CN" altLang="en-US"/>
              <a:t>此度：指现行的政治法度。</a:t>
            </a:r>
          </a:p>
          <a:p>
            <a:r>
              <a:rPr lang="zh-CN" altLang="en-US"/>
              <a:t>骐骥（</a:t>
            </a:r>
            <a:r>
              <a:rPr lang="en-US" altLang="zh-CN" err="1"/>
              <a:t>qí jì</a:t>
            </a:r>
            <a:r>
              <a:rPr lang="zh-CN" altLang="en-US"/>
              <a:t>）：骏马。</a:t>
            </a:r>
          </a:p>
          <a:p>
            <a:r>
              <a:rPr lang="zh-CN" altLang="en-US"/>
              <a:t>道：通“导”，引导。</a:t>
            </a:r>
          </a:p>
        </p:txBody>
      </p:sp>
      <p:cxnSp>
        <p:nvCxnSpPr>
          <p:cNvPr id="7" name="直接连接符 6">
            <a:extLst>
              <a:ext uri="{FF2B5EF4-FFF2-40B4-BE49-F238E27FC236}">
                <a16:creationId xmlns:a16="http://schemas.microsoft.com/office/drawing/2014/main" xmlns="" id="{E7ACFB72-9F88-47E6-9BAB-EEEA85CB6C6E}"/>
              </a:ext>
            </a:extLst>
          </p:cNvPr>
          <p:cNvCxnSpPr/>
          <p:nvPr/>
        </p:nvCxnSpPr>
        <p:spPr>
          <a:xfrm>
            <a:off x="947738" y="765175"/>
            <a:ext cx="10261600" cy="0"/>
          </a:xfrm>
          <a:prstGeom prst="line">
            <a:avLst/>
          </a:prstGeom>
          <a:ln w="28575">
            <a:solidFill>
              <a:srgbClr val="1C4AB0"/>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3211CD0F-BF2A-4DB9-8CEE-BE7A8A404744}"/>
              </a:ext>
            </a:extLst>
          </p:cNvPr>
          <p:cNvCxnSpPr/>
          <p:nvPr/>
        </p:nvCxnSpPr>
        <p:spPr>
          <a:xfrm>
            <a:off x="947738" y="6092825"/>
            <a:ext cx="10261600" cy="0"/>
          </a:xfrm>
          <a:prstGeom prst="line">
            <a:avLst/>
          </a:prstGeom>
          <a:ln w="28575">
            <a:solidFill>
              <a:srgbClr val="1C4AB0"/>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294A83CF-CA4C-4417-8D50-D049B58962CD}"/>
              </a:ext>
            </a:extLst>
          </p:cNvPr>
          <p:cNvCxnSpPr/>
          <p:nvPr/>
        </p:nvCxnSpPr>
        <p:spPr>
          <a:xfrm>
            <a:off x="947738" y="1325217"/>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C8D55062-34B0-4AA1-B969-05B8D4C9BBE2}"/>
              </a:ext>
            </a:extLst>
          </p:cNvPr>
          <p:cNvCxnSpPr/>
          <p:nvPr/>
        </p:nvCxnSpPr>
        <p:spPr>
          <a:xfrm>
            <a:off x="965200" y="2438400"/>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50E2F363-2E19-4F18-BB87-4F3D12777764}"/>
              </a:ext>
            </a:extLst>
          </p:cNvPr>
          <p:cNvCxnSpPr/>
          <p:nvPr/>
        </p:nvCxnSpPr>
        <p:spPr>
          <a:xfrm>
            <a:off x="947738" y="2994991"/>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ECC6DA2D-E0F2-4782-ACFF-8382D9D4F250}"/>
              </a:ext>
            </a:extLst>
          </p:cNvPr>
          <p:cNvCxnSpPr/>
          <p:nvPr/>
        </p:nvCxnSpPr>
        <p:spPr>
          <a:xfrm>
            <a:off x="947738" y="3816626"/>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AF6D1FD1-C1F3-4438-9628-644AF20ACDDF}"/>
              </a:ext>
            </a:extLst>
          </p:cNvPr>
          <p:cNvCxnSpPr/>
          <p:nvPr/>
        </p:nvCxnSpPr>
        <p:spPr>
          <a:xfrm>
            <a:off x="947738" y="4359966"/>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EE74234A-9B49-400F-AB86-4331FAEE8F20}"/>
              </a:ext>
            </a:extLst>
          </p:cNvPr>
          <p:cNvCxnSpPr/>
          <p:nvPr/>
        </p:nvCxnSpPr>
        <p:spPr>
          <a:xfrm>
            <a:off x="947738" y="4903305"/>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C3B7DA39-A26C-4E2E-99E3-4D091CA3FC61}"/>
              </a:ext>
            </a:extLst>
          </p:cNvPr>
          <p:cNvCxnSpPr/>
          <p:nvPr/>
        </p:nvCxnSpPr>
        <p:spPr>
          <a:xfrm>
            <a:off x="947738" y="5446644"/>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DC440351-1BD9-47BA-8A8E-7271BD80D6D6}"/>
              </a:ext>
            </a:extLst>
          </p:cNvPr>
          <p:cNvSpPr txBox="1"/>
          <p:nvPr/>
        </p:nvSpPr>
        <p:spPr>
          <a:xfrm>
            <a:off x="846160" y="399609"/>
            <a:ext cx="3775393" cy="400110"/>
          </a:xfrm>
          <a:prstGeom prst="rect">
            <a:avLst/>
          </a:prstGeom>
          <a:noFill/>
        </p:spPr>
        <p:txBody>
          <a:bodyPr wrap="none" rtlCol="0">
            <a:spAutoFit/>
          </a:bodyPr>
          <a:lstStyle/>
          <a:p>
            <a:r>
              <a:rPr lang="zh-CN" altLang="en-US" sz="2000">
                <a:solidFill>
                  <a:srgbClr val="112D6D"/>
                </a:solidFill>
              </a:rPr>
              <a:t>朗读第二段，回答重点字词意思</a:t>
            </a:r>
          </a:p>
        </p:txBody>
      </p:sp>
    </p:spTree>
    <p:extLst>
      <p:ext uri="{BB962C8B-B14F-4D97-AF65-F5344CB8AC3E}">
        <p14:creationId xmlns:p14="http://schemas.microsoft.com/office/powerpoint/2010/main" val="39176212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nodeType="clickEffect">
                                  <p:stCondLst>
                                    <p:cond delay="0"/>
                                  </p:stCondLst>
                                  <p:childTnLst>
                                    <p:set>
                                      <p:cBhvr>
                                        <p:cTn id="96" dur="1" fill="hold">
                                          <p:stCondLst>
                                            <p:cond delay="0"/>
                                          </p:stCondLst>
                                        </p:cTn>
                                        <p:tgtEl>
                                          <p:spTgt spid="3">
                                            <p:txEl>
                                              <p:pRg st="15" end="15"/>
                                            </p:txEl>
                                          </p:spTgt>
                                        </p:tgtEl>
                                        <p:attrNameLst>
                                          <p:attrName>style.visibility</p:attrName>
                                        </p:attrNameLst>
                                      </p:cBhvr>
                                      <p:to>
                                        <p:strVal val="visible"/>
                                      </p:to>
                                    </p:set>
                                    <p:anim calcmode="lin" valueType="num">
                                      <p:cBhvr additive="base">
                                        <p:cTn id="97"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nodeType="clickEffect">
                                  <p:stCondLst>
                                    <p:cond delay="0"/>
                                  </p:stCondLst>
                                  <p:childTnLst>
                                    <p:set>
                                      <p:cBhvr>
                                        <p:cTn id="102" dur="1" fill="hold">
                                          <p:stCondLst>
                                            <p:cond delay="0"/>
                                          </p:stCondLst>
                                        </p:cTn>
                                        <p:tgtEl>
                                          <p:spTgt spid="3">
                                            <p:txEl>
                                              <p:pRg st="16" end="16"/>
                                            </p:txEl>
                                          </p:spTgt>
                                        </p:tgtEl>
                                        <p:attrNameLst>
                                          <p:attrName>style.visibility</p:attrName>
                                        </p:attrNameLst>
                                      </p:cBhvr>
                                      <p:to>
                                        <p:strVal val="visible"/>
                                      </p:to>
                                    </p:set>
                                    <p:anim calcmode="lin" valueType="num">
                                      <p:cBhvr additive="base">
                                        <p:cTn id="103"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4" fill="hold" nodeType="clickEffect">
                                  <p:stCondLst>
                                    <p:cond delay="0"/>
                                  </p:stCondLst>
                                  <p:childTnLst>
                                    <p:set>
                                      <p:cBhvr>
                                        <p:cTn id="108" dur="1" fill="hold">
                                          <p:stCondLst>
                                            <p:cond delay="0"/>
                                          </p:stCondLst>
                                        </p:cTn>
                                        <p:tgtEl>
                                          <p:spTgt spid="3">
                                            <p:txEl>
                                              <p:pRg st="17" end="17"/>
                                            </p:txEl>
                                          </p:spTgt>
                                        </p:tgtEl>
                                        <p:attrNameLst>
                                          <p:attrName>style.visibility</p:attrName>
                                        </p:attrNameLst>
                                      </p:cBhvr>
                                      <p:to>
                                        <p:strVal val="visible"/>
                                      </p:to>
                                    </p:set>
                                    <p:anim calcmode="lin" valueType="num">
                                      <p:cBhvr additive="base">
                                        <p:cTn id="109" dur="500" fill="hold"/>
                                        <p:tgtEl>
                                          <p:spTgt spid="3">
                                            <p:txEl>
                                              <p:pRg st="17" end="17"/>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3">
                                            <p:txEl>
                                              <p:pRg st="17" end="17"/>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2" presetClass="entr" presetSubtype="4" fill="hold" nodeType="clickEffect">
                                  <p:stCondLst>
                                    <p:cond delay="0"/>
                                  </p:stCondLst>
                                  <p:childTnLst>
                                    <p:set>
                                      <p:cBhvr>
                                        <p:cTn id="114" dur="1" fill="hold">
                                          <p:stCondLst>
                                            <p:cond delay="0"/>
                                          </p:stCondLst>
                                        </p:cTn>
                                        <p:tgtEl>
                                          <p:spTgt spid="3">
                                            <p:txEl>
                                              <p:pRg st="18" end="18"/>
                                            </p:txEl>
                                          </p:spTgt>
                                        </p:tgtEl>
                                        <p:attrNameLst>
                                          <p:attrName>style.visibility</p:attrName>
                                        </p:attrNameLst>
                                      </p:cBhvr>
                                      <p:to>
                                        <p:strVal val="visible"/>
                                      </p:to>
                                    </p:set>
                                    <p:anim calcmode="lin" valueType="num">
                                      <p:cBhvr additive="base">
                                        <p:cTn id="115" dur="500" fill="hold"/>
                                        <p:tgtEl>
                                          <p:spTgt spid="3">
                                            <p:txEl>
                                              <p:pRg st="18" end="18"/>
                                            </p:txEl>
                                          </p:spTgt>
                                        </p:tgtEl>
                                        <p:attrNameLst>
                                          <p:attrName>ppt_x</p:attrName>
                                        </p:attrNameLst>
                                      </p:cBhvr>
                                      <p:tavLst>
                                        <p:tav tm="0">
                                          <p:val>
                                            <p:strVal val="#ppt_x"/>
                                          </p:val>
                                        </p:tav>
                                        <p:tav tm="100000">
                                          <p:val>
                                            <p:strVal val="#ppt_x"/>
                                          </p:val>
                                        </p:tav>
                                      </p:tavLst>
                                    </p:anim>
                                    <p:anim calcmode="lin" valueType="num">
                                      <p:cBhvr additive="base">
                                        <p:cTn id="116" dur="500" fill="hold"/>
                                        <p:tgtEl>
                                          <p:spTgt spid="3">
                                            <p:txEl>
                                              <p:pRg st="18" end="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a:extLst>
              <a:ext uri="{FF2B5EF4-FFF2-40B4-BE49-F238E27FC236}">
                <a16:creationId xmlns:a16="http://schemas.microsoft.com/office/drawing/2014/main" xmlns="" id="{F92C5CE6-E30D-4C30-81F5-77E1DF5DD88B}"/>
              </a:ext>
            </a:extLst>
          </p:cNvPr>
          <p:cNvSpPr/>
          <p:nvPr/>
        </p:nvSpPr>
        <p:spPr>
          <a:xfrm>
            <a:off x="947738" y="765175"/>
            <a:ext cx="4101340" cy="5423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0E6C7C3B-4180-4219-94F2-516BB1B6E189}"/>
              </a:ext>
            </a:extLst>
          </p:cNvPr>
          <p:cNvSpPr/>
          <p:nvPr/>
        </p:nvSpPr>
        <p:spPr>
          <a:xfrm>
            <a:off x="995243" y="990462"/>
            <a:ext cx="4103427" cy="4247317"/>
          </a:xfrm>
          <a:prstGeom prst="rect">
            <a:avLst/>
          </a:prstGeom>
        </p:spPr>
        <p:txBody>
          <a:bodyPr wrap="square">
            <a:spAutoFit/>
          </a:bodyPr>
          <a:lstStyle/>
          <a:p>
            <a:r>
              <a:rPr lang="zh-CN" altLang="en-US"/>
              <a:t>长太息以掩涕兮，哀</a:t>
            </a:r>
            <a:r>
              <a:rPr lang="zh-CN" altLang="en-US">
                <a:solidFill>
                  <a:srgbClr val="1C4AB0"/>
                </a:solidFill>
              </a:rPr>
              <a:t>民生</a:t>
            </a:r>
            <a:r>
              <a:rPr lang="zh-CN" altLang="en-US"/>
              <a:t>之多</a:t>
            </a:r>
            <a:r>
              <a:rPr lang="zh-CN" altLang="en-US">
                <a:solidFill>
                  <a:srgbClr val="1C4AB0"/>
                </a:solidFill>
              </a:rPr>
              <a:t>艰</a:t>
            </a:r>
            <a:r>
              <a:rPr lang="zh-CN" altLang="en-US"/>
              <a:t>。</a:t>
            </a:r>
            <a:endParaRPr lang="en-US" altLang="zh-CN"/>
          </a:p>
          <a:p>
            <a:endParaRPr lang="zh-CN" altLang="en-US"/>
          </a:p>
          <a:p>
            <a:r>
              <a:rPr lang="zh-CN" altLang="en-US"/>
              <a:t>余虽好</a:t>
            </a:r>
            <a:r>
              <a:rPr lang="zh-CN" altLang="en-US">
                <a:solidFill>
                  <a:srgbClr val="1C4AB0"/>
                </a:solidFill>
              </a:rPr>
              <a:t>修姱</a:t>
            </a:r>
            <a:r>
              <a:rPr lang="zh-CN" altLang="en-US"/>
              <a:t>以鞿羁兮，謇朝</a:t>
            </a:r>
            <a:r>
              <a:rPr lang="zh-CN" altLang="en-US">
                <a:solidFill>
                  <a:srgbClr val="1C4AB0"/>
                </a:solidFill>
              </a:rPr>
              <a:t>谇</a:t>
            </a:r>
            <a:r>
              <a:rPr lang="zh-CN" altLang="en-US"/>
              <a:t>而夕替。</a:t>
            </a:r>
            <a:endParaRPr lang="en-US" altLang="zh-CN"/>
          </a:p>
          <a:p>
            <a:endParaRPr lang="zh-CN" altLang="en-US"/>
          </a:p>
          <a:p>
            <a:r>
              <a:rPr lang="zh-CN" altLang="en-US"/>
              <a:t>既</a:t>
            </a:r>
            <a:r>
              <a:rPr lang="zh-CN" altLang="en-US">
                <a:solidFill>
                  <a:srgbClr val="1C4AB0"/>
                </a:solidFill>
              </a:rPr>
              <a:t>替</a:t>
            </a:r>
            <a:r>
              <a:rPr lang="zh-CN" altLang="en-US"/>
              <a:t>余以蕙</a:t>
            </a:r>
            <a:r>
              <a:rPr lang="zh-CN" altLang="en-US">
                <a:solidFill>
                  <a:srgbClr val="1C4AB0"/>
                </a:solidFill>
              </a:rPr>
              <a:t>纕</a:t>
            </a:r>
            <a:r>
              <a:rPr lang="zh-CN" altLang="en-US"/>
              <a:t>兮，又</a:t>
            </a:r>
            <a:r>
              <a:rPr lang="zh-CN" altLang="en-US">
                <a:solidFill>
                  <a:srgbClr val="1C4AB0"/>
                </a:solidFill>
              </a:rPr>
              <a:t>申</a:t>
            </a:r>
            <a:r>
              <a:rPr lang="zh-CN" altLang="en-US"/>
              <a:t>之以揽茝。</a:t>
            </a:r>
            <a:endParaRPr lang="en-US" altLang="zh-CN"/>
          </a:p>
          <a:p>
            <a:endParaRPr lang="en-US" altLang="zh-CN"/>
          </a:p>
          <a:p>
            <a:endParaRPr lang="zh-CN" altLang="en-US"/>
          </a:p>
          <a:p>
            <a:r>
              <a:rPr lang="zh-CN" altLang="en-US"/>
              <a:t>亦余心之所善兮，虽九死其犹未</a:t>
            </a:r>
            <a:r>
              <a:rPr lang="zh-CN" altLang="en-US">
                <a:solidFill>
                  <a:srgbClr val="1C4AB0"/>
                </a:solidFill>
              </a:rPr>
              <a:t>悔</a:t>
            </a:r>
            <a:r>
              <a:rPr lang="zh-CN" altLang="en-US"/>
              <a:t>。</a:t>
            </a:r>
          </a:p>
          <a:p>
            <a:r>
              <a:rPr lang="zh-CN" altLang="en-US"/>
              <a:t>怨</a:t>
            </a:r>
            <a:r>
              <a:rPr lang="zh-CN" altLang="en-US">
                <a:solidFill>
                  <a:srgbClr val="1C4AB0"/>
                </a:solidFill>
              </a:rPr>
              <a:t>灵修</a:t>
            </a:r>
            <a:r>
              <a:rPr lang="zh-CN" altLang="en-US"/>
              <a:t>之浩荡兮，终不察夫民心。</a:t>
            </a:r>
          </a:p>
          <a:p>
            <a:r>
              <a:rPr lang="zh-CN" altLang="en-US">
                <a:solidFill>
                  <a:srgbClr val="1C4AB0"/>
                </a:solidFill>
              </a:rPr>
              <a:t>众女</a:t>
            </a:r>
            <a:r>
              <a:rPr lang="zh-CN" altLang="en-US"/>
              <a:t>嫉余之蛾眉兮，</a:t>
            </a:r>
            <a:r>
              <a:rPr lang="zh-CN" altLang="en-US">
                <a:solidFill>
                  <a:srgbClr val="1C4AB0"/>
                </a:solidFill>
              </a:rPr>
              <a:t>谣诼</a:t>
            </a:r>
            <a:r>
              <a:rPr lang="zh-CN" altLang="en-US"/>
              <a:t>谓余以善淫。</a:t>
            </a:r>
            <a:endParaRPr lang="en-US" altLang="zh-CN"/>
          </a:p>
          <a:p>
            <a:endParaRPr lang="en-US" altLang="zh-CN"/>
          </a:p>
          <a:p>
            <a:endParaRPr lang="zh-CN" altLang="en-US"/>
          </a:p>
          <a:p>
            <a:r>
              <a:rPr lang="zh-CN" altLang="en-US"/>
              <a:t>固时俗之工巧兮，</a:t>
            </a:r>
            <a:r>
              <a:rPr lang="zh-CN" altLang="en-US">
                <a:solidFill>
                  <a:srgbClr val="1C4AB0"/>
                </a:solidFill>
              </a:rPr>
              <a:t>偭</a:t>
            </a:r>
            <a:r>
              <a:rPr lang="zh-CN" altLang="en-US"/>
              <a:t>规矩而</a:t>
            </a:r>
            <a:r>
              <a:rPr lang="zh-CN" altLang="en-US">
                <a:solidFill>
                  <a:srgbClr val="1C4AB0"/>
                </a:solidFill>
              </a:rPr>
              <a:t>改错</a:t>
            </a:r>
            <a:r>
              <a:rPr lang="zh-CN" altLang="en-US"/>
              <a:t>。</a:t>
            </a:r>
            <a:endParaRPr lang="en-US" altLang="zh-CN"/>
          </a:p>
          <a:p>
            <a:endParaRPr lang="en-US" altLang="zh-CN"/>
          </a:p>
          <a:p>
            <a:endParaRPr lang="zh-CN" altLang="en-US"/>
          </a:p>
        </p:txBody>
      </p:sp>
      <p:sp>
        <p:nvSpPr>
          <p:cNvPr id="5" name="矩形 4">
            <a:extLst>
              <a:ext uri="{FF2B5EF4-FFF2-40B4-BE49-F238E27FC236}">
                <a16:creationId xmlns:a16="http://schemas.microsoft.com/office/drawing/2014/main" xmlns="" id="{EDBEEEA1-8568-4594-BC92-F0256DD79F90}"/>
              </a:ext>
            </a:extLst>
          </p:cNvPr>
          <p:cNvSpPr/>
          <p:nvPr/>
        </p:nvSpPr>
        <p:spPr>
          <a:xfrm>
            <a:off x="5049078" y="765175"/>
            <a:ext cx="6195184" cy="54235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185B5521-CD8F-4279-8125-F72A53531452}"/>
              </a:ext>
            </a:extLst>
          </p:cNvPr>
          <p:cNvSpPr/>
          <p:nvPr/>
        </p:nvSpPr>
        <p:spPr>
          <a:xfrm>
            <a:off x="5146175" y="987011"/>
            <a:ext cx="6096000" cy="4247317"/>
          </a:xfrm>
          <a:prstGeom prst="rect">
            <a:avLst/>
          </a:prstGeom>
        </p:spPr>
        <p:txBody>
          <a:bodyPr>
            <a:spAutoFit/>
          </a:bodyPr>
          <a:lstStyle/>
          <a:p>
            <a:r>
              <a:rPr lang="zh-CN" altLang="en-US"/>
              <a:t>民生：万民的生存。</a:t>
            </a:r>
          </a:p>
          <a:p>
            <a:r>
              <a:rPr lang="zh-CN" altLang="en-US"/>
              <a:t>艰：难。</a:t>
            </a:r>
          </a:p>
          <a:p>
            <a:r>
              <a:rPr lang="zh-CN" altLang="en-US"/>
              <a:t>修姱（</a:t>
            </a:r>
            <a:r>
              <a:rPr lang="en-US" altLang="zh-CN" err="1"/>
              <a:t>kuā</a:t>
            </a:r>
            <a:r>
              <a:rPr lang="zh-CN" altLang="en-US"/>
              <a:t>）：洁净而美好。</a:t>
            </a:r>
          </a:p>
          <a:p>
            <a:r>
              <a:rPr lang="zh-CN" altLang="en-US"/>
              <a:t>谇（</a:t>
            </a:r>
            <a:r>
              <a:rPr lang="en-US" altLang="zh-CN" err="1"/>
              <a:t>suì</a:t>
            </a:r>
            <a:r>
              <a:rPr lang="zh-CN" altLang="en-US"/>
              <a:t>）：进谏。</a:t>
            </a:r>
          </a:p>
          <a:p>
            <a:r>
              <a:rPr lang="zh-CN" altLang="en-US"/>
              <a:t>替：废。</a:t>
            </a:r>
          </a:p>
          <a:p>
            <a:r>
              <a:rPr lang="zh-CN" altLang="en-US"/>
              <a:t>纕（</a:t>
            </a:r>
            <a:r>
              <a:rPr lang="en-US" altLang="zh-CN" err="1"/>
              <a:t>xiāng</a:t>
            </a:r>
            <a:r>
              <a:rPr lang="zh-CN" altLang="en-US"/>
              <a:t>）：佩带。</a:t>
            </a:r>
          </a:p>
          <a:p>
            <a:r>
              <a:rPr lang="zh-CN" altLang="en-US"/>
              <a:t>申：重复。</a:t>
            </a:r>
          </a:p>
          <a:p>
            <a:r>
              <a:rPr lang="zh-CN" altLang="en-US"/>
              <a:t>悔：怨恨。</a:t>
            </a:r>
          </a:p>
          <a:p>
            <a:r>
              <a:rPr lang="zh-CN" altLang="en-US"/>
              <a:t>灵修：指楚怀王。</a:t>
            </a:r>
          </a:p>
          <a:p>
            <a:r>
              <a:rPr lang="zh-CN" altLang="en-US"/>
              <a:t>众女：喻群臣。</a:t>
            </a:r>
          </a:p>
          <a:p>
            <a:r>
              <a:rPr lang="zh-CN" altLang="en-US"/>
              <a:t>谣：诋毁。</a:t>
            </a:r>
          </a:p>
          <a:p>
            <a:r>
              <a:rPr lang="zh-CN" altLang="en-US"/>
              <a:t>诼（</a:t>
            </a:r>
            <a:r>
              <a:rPr lang="en-US" altLang="zh-CN" err="1"/>
              <a:t>zhuó</a:t>
            </a:r>
            <a:r>
              <a:rPr lang="zh-CN" altLang="en-US"/>
              <a:t>）：诽谤。</a:t>
            </a:r>
          </a:p>
          <a:p>
            <a:r>
              <a:rPr lang="zh-CN" altLang="en-US"/>
              <a:t>偭（</a:t>
            </a:r>
            <a:r>
              <a:rPr lang="en-US" altLang="zh-CN" err="1"/>
              <a:t>miǎn</a:t>
            </a:r>
            <a:r>
              <a:rPr lang="zh-CN" altLang="en-US"/>
              <a:t>）：违背。</a:t>
            </a:r>
          </a:p>
          <a:p>
            <a:r>
              <a:rPr lang="zh-CN" altLang="en-US"/>
              <a:t>改：更改。</a:t>
            </a:r>
          </a:p>
          <a:p>
            <a:r>
              <a:rPr lang="zh-CN" altLang="en-US"/>
              <a:t>错：通“措”，措施，指先圣之法。</a:t>
            </a:r>
          </a:p>
        </p:txBody>
      </p:sp>
      <p:cxnSp>
        <p:nvCxnSpPr>
          <p:cNvPr id="6" name="直接连接符 5">
            <a:extLst>
              <a:ext uri="{FF2B5EF4-FFF2-40B4-BE49-F238E27FC236}">
                <a16:creationId xmlns:a16="http://schemas.microsoft.com/office/drawing/2014/main" xmlns="" id="{8A4CE16F-453E-4696-8A3E-459580E4A92C}"/>
              </a:ext>
            </a:extLst>
          </p:cNvPr>
          <p:cNvCxnSpPr/>
          <p:nvPr/>
        </p:nvCxnSpPr>
        <p:spPr>
          <a:xfrm>
            <a:off x="947738" y="884444"/>
            <a:ext cx="10261600" cy="0"/>
          </a:xfrm>
          <a:prstGeom prst="line">
            <a:avLst/>
          </a:prstGeom>
          <a:ln w="28575">
            <a:solidFill>
              <a:srgbClr val="1C4AB0"/>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5FD0A4F2-A91A-44B9-B471-BB19A5CD64EE}"/>
              </a:ext>
            </a:extLst>
          </p:cNvPr>
          <p:cNvCxnSpPr/>
          <p:nvPr/>
        </p:nvCxnSpPr>
        <p:spPr>
          <a:xfrm>
            <a:off x="965200" y="1577009"/>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7FD51C9B-A316-4148-852D-593DC96EFD9B}"/>
              </a:ext>
            </a:extLst>
          </p:cNvPr>
          <p:cNvCxnSpPr/>
          <p:nvPr/>
        </p:nvCxnSpPr>
        <p:spPr>
          <a:xfrm>
            <a:off x="980575" y="2120348"/>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9583574B-D45E-4C2F-8B26-071BDF2B4DB4}"/>
              </a:ext>
            </a:extLst>
          </p:cNvPr>
          <p:cNvCxnSpPr/>
          <p:nvPr/>
        </p:nvCxnSpPr>
        <p:spPr>
          <a:xfrm>
            <a:off x="947738" y="2915478"/>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1E43FF75-0A7F-4A8E-866B-F5A5D5439655}"/>
              </a:ext>
            </a:extLst>
          </p:cNvPr>
          <p:cNvCxnSpPr/>
          <p:nvPr/>
        </p:nvCxnSpPr>
        <p:spPr>
          <a:xfrm>
            <a:off x="947738" y="3220278"/>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14A59129-5985-4D66-AAC0-12CE98DEF375}"/>
              </a:ext>
            </a:extLst>
          </p:cNvPr>
          <p:cNvCxnSpPr/>
          <p:nvPr/>
        </p:nvCxnSpPr>
        <p:spPr>
          <a:xfrm>
            <a:off x="947738" y="3525078"/>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AEF95E5E-61DB-4FB4-A091-4393668DEAD1}"/>
              </a:ext>
            </a:extLst>
          </p:cNvPr>
          <p:cNvCxnSpPr/>
          <p:nvPr/>
        </p:nvCxnSpPr>
        <p:spPr>
          <a:xfrm>
            <a:off x="947738" y="4320209"/>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87388C26-FAE4-4A0F-B44A-24F36B8D797C}"/>
              </a:ext>
            </a:extLst>
          </p:cNvPr>
          <p:cNvCxnSpPr/>
          <p:nvPr/>
        </p:nvCxnSpPr>
        <p:spPr>
          <a:xfrm>
            <a:off x="995243" y="5230876"/>
            <a:ext cx="10261600" cy="0"/>
          </a:xfrm>
          <a:prstGeom prst="line">
            <a:avLst/>
          </a:prstGeom>
          <a:ln w="28575">
            <a:solidFill>
              <a:srgbClr val="1C4AB0"/>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CDD646D1-B6B6-4DF2-B68A-57E4D2B78D50}"/>
              </a:ext>
            </a:extLst>
          </p:cNvPr>
          <p:cNvCxnSpPr/>
          <p:nvPr/>
        </p:nvCxnSpPr>
        <p:spPr>
          <a:xfrm>
            <a:off x="995243" y="8666641"/>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8043F8DC-AFBA-4649-9EF5-6F3AD7542B5F}"/>
              </a:ext>
            </a:extLst>
          </p:cNvPr>
          <p:cNvSpPr txBox="1"/>
          <p:nvPr/>
        </p:nvSpPr>
        <p:spPr>
          <a:xfrm>
            <a:off x="846160" y="399609"/>
            <a:ext cx="3775393" cy="400110"/>
          </a:xfrm>
          <a:prstGeom prst="rect">
            <a:avLst/>
          </a:prstGeom>
          <a:noFill/>
        </p:spPr>
        <p:txBody>
          <a:bodyPr wrap="none" rtlCol="0">
            <a:spAutoFit/>
          </a:bodyPr>
          <a:lstStyle/>
          <a:p>
            <a:r>
              <a:rPr lang="zh-CN" altLang="en-US" sz="2000">
                <a:solidFill>
                  <a:srgbClr val="112D6D"/>
                </a:solidFill>
              </a:rPr>
              <a:t>朗读第三段，回答重点字词意思</a:t>
            </a:r>
          </a:p>
        </p:txBody>
      </p:sp>
    </p:spTree>
    <p:extLst>
      <p:ext uri="{BB962C8B-B14F-4D97-AF65-F5344CB8AC3E}">
        <p14:creationId xmlns:p14="http://schemas.microsoft.com/office/powerpoint/2010/main" val="15457499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a:extLst>
              <a:ext uri="{FF2B5EF4-FFF2-40B4-BE49-F238E27FC236}">
                <a16:creationId xmlns:a16="http://schemas.microsoft.com/office/drawing/2014/main" xmlns="" id="{F92C5CE6-E30D-4C30-81F5-77E1DF5DD88B}"/>
              </a:ext>
            </a:extLst>
          </p:cNvPr>
          <p:cNvSpPr/>
          <p:nvPr/>
        </p:nvSpPr>
        <p:spPr>
          <a:xfrm>
            <a:off x="947738" y="765175"/>
            <a:ext cx="4101340" cy="5423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0E6C7C3B-4180-4219-94F2-516BB1B6E189}"/>
              </a:ext>
            </a:extLst>
          </p:cNvPr>
          <p:cNvSpPr/>
          <p:nvPr/>
        </p:nvSpPr>
        <p:spPr>
          <a:xfrm>
            <a:off x="995243" y="903674"/>
            <a:ext cx="4103427" cy="3970318"/>
          </a:xfrm>
          <a:prstGeom prst="rect">
            <a:avLst/>
          </a:prstGeom>
        </p:spPr>
        <p:txBody>
          <a:bodyPr wrap="square">
            <a:spAutoFit/>
          </a:bodyPr>
          <a:lstStyle/>
          <a:p>
            <a:r>
              <a:rPr lang="zh-CN" altLang="en-US"/>
              <a:t>背</a:t>
            </a:r>
            <a:r>
              <a:rPr lang="zh-CN" altLang="en-US">
                <a:solidFill>
                  <a:srgbClr val="1C4AB0"/>
                </a:solidFill>
              </a:rPr>
              <a:t>绳墨</a:t>
            </a:r>
            <a:r>
              <a:rPr lang="zh-CN" altLang="en-US"/>
              <a:t>以追</a:t>
            </a:r>
            <a:r>
              <a:rPr lang="zh-CN" altLang="en-US">
                <a:solidFill>
                  <a:srgbClr val="1C4AB0"/>
                </a:solidFill>
              </a:rPr>
              <a:t>曲</a:t>
            </a:r>
            <a:r>
              <a:rPr lang="zh-CN" altLang="en-US"/>
              <a:t>兮，竞</a:t>
            </a:r>
            <a:r>
              <a:rPr lang="zh-CN" altLang="en-US">
                <a:solidFill>
                  <a:srgbClr val="1C4AB0"/>
                </a:solidFill>
              </a:rPr>
              <a:t>周容</a:t>
            </a:r>
            <a:r>
              <a:rPr lang="zh-CN" altLang="en-US"/>
              <a:t>以为度。</a:t>
            </a:r>
            <a:endParaRPr lang="en-US" altLang="zh-CN"/>
          </a:p>
          <a:p>
            <a:endParaRPr lang="en-US" altLang="zh-CN"/>
          </a:p>
          <a:p>
            <a:endParaRPr lang="zh-CN" altLang="en-US"/>
          </a:p>
          <a:p>
            <a:r>
              <a:rPr lang="zh-CN" altLang="en-US"/>
              <a:t>忳郁邑余</a:t>
            </a:r>
            <a:r>
              <a:rPr lang="zh-CN" altLang="en-US">
                <a:solidFill>
                  <a:srgbClr val="1C4AB0"/>
                </a:solidFill>
              </a:rPr>
              <a:t>侘傺</a:t>
            </a:r>
            <a:r>
              <a:rPr lang="zh-CN" altLang="en-US"/>
              <a:t>兮，吾独穷困乎此时也。</a:t>
            </a:r>
            <a:endParaRPr lang="en-US" altLang="zh-CN"/>
          </a:p>
          <a:p>
            <a:endParaRPr lang="zh-CN" altLang="en-US"/>
          </a:p>
          <a:p>
            <a:r>
              <a:rPr lang="zh-CN" altLang="en-US"/>
              <a:t>宁溘死以流亡兮，余不忍为</a:t>
            </a:r>
            <a:r>
              <a:rPr lang="zh-CN" altLang="en-US">
                <a:solidFill>
                  <a:srgbClr val="1C4AB0"/>
                </a:solidFill>
              </a:rPr>
              <a:t>此态</a:t>
            </a:r>
            <a:r>
              <a:rPr lang="zh-CN" altLang="en-US"/>
              <a:t>也。</a:t>
            </a:r>
          </a:p>
          <a:p>
            <a:r>
              <a:rPr lang="zh-CN" altLang="en-US"/>
              <a:t>鸷鸟之</a:t>
            </a:r>
            <a:r>
              <a:rPr lang="zh-CN" altLang="en-US">
                <a:solidFill>
                  <a:srgbClr val="1C4AB0"/>
                </a:solidFill>
              </a:rPr>
              <a:t>不群</a:t>
            </a:r>
            <a:r>
              <a:rPr lang="zh-CN" altLang="en-US"/>
              <a:t>兮，自</a:t>
            </a:r>
            <a:r>
              <a:rPr lang="zh-CN" altLang="en-US">
                <a:solidFill>
                  <a:srgbClr val="1C4AB0"/>
                </a:solidFill>
              </a:rPr>
              <a:t>前世</a:t>
            </a:r>
            <a:r>
              <a:rPr lang="zh-CN" altLang="en-US"/>
              <a:t>而固然。</a:t>
            </a:r>
            <a:endParaRPr lang="en-US" altLang="zh-CN"/>
          </a:p>
          <a:p>
            <a:endParaRPr lang="zh-CN" altLang="en-US"/>
          </a:p>
          <a:p>
            <a:r>
              <a:rPr lang="zh-CN" altLang="en-US"/>
              <a:t>何方圜之能周兮，夫孰</a:t>
            </a:r>
            <a:r>
              <a:rPr lang="zh-CN" altLang="en-US">
                <a:solidFill>
                  <a:srgbClr val="1C4AB0"/>
                </a:solidFill>
              </a:rPr>
              <a:t>异道</a:t>
            </a:r>
            <a:r>
              <a:rPr lang="zh-CN" altLang="en-US"/>
              <a:t>而相安？</a:t>
            </a:r>
          </a:p>
          <a:p>
            <a:r>
              <a:rPr lang="zh-CN" altLang="en-US">
                <a:solidFill>
                  <a:srgbClr val="1C4AB0"/>
                </a:solidFill>
              </a:rPr>
              <a:t>屈</a:t>
            </a:r>
            <a:r>
              <a:rPr lang="zh-CN" altLang="en-US"/>
              <a:t>心而抑志兮，忍</a:t>
            </a:r>
            <a:r>
              <a:rPr lang="zh-CN" altLang="en-US">
                <a:solidFill>
                  <a:srgbClr val="1C4AB0"/>
                </a:solidFill>
              </a:rPr>
              <a:t>尤</a:t>
            </a:r>
            <a:r>
              <a:rPr lang="zh-CN" altLang="en-US"/>
              <a:t>而</a:t>
            </a:r>
            <a:r>
              <a:rPr lang="zh-CN" altLang="en-US">
                <a:solidFill>
                  <a:srgbClr val="1C4AB0"/>
                </a:solidFill>
              </a:rPr>
              <a:t>攘诟</a:t>
            </a:r>
            <a:r>
              <a:rPr lang="zh-CN" altLang="en-US"/>
              <a:t>。</a:t>
            </a:r>
            <a:endParaRPr lang="en-US" altLang="zh-CN"/>
          </a:p>
          <a:p>
            <a:endParaRPr lang="en-US" altLang="zh-CN"/>
          </a:p>
          <a:p>
            <a:endParaRPr lang="en-US" altLang="zh-CN"/>
          </a:p>
          <a:p>
            <a:endParaRPr lang="zh-CN" altLang="en-US"/>
          </a:p>
          <a:p>
            <a:r>
              <a:rPr lang="zh-CN" altLang="en-US">
                <a:solidFill>
                  <a:srgbClr val="1C4AB0"/>
                </a:solidFill>
              </a:rPr>
              <a:t>伏</a:t>
            </a:r>
            <a:r>
              <a:rPr lang="zh-CN" altLang="en-US"/>
              <a:t>清白以死直兮，固前圣之所</a:t>
            </a:r>
            <a:r>
              <a:rPr lang="zh-CN" altLang="en-US">
                <a:solidFill>
                  <a:srgbClr val="1C4AB0"/>
                </a:solidFill>
              </a:rPr>
              <a:t>厚</a:t>
            </a:r>
            <a:r>
              <a:rPr lang="zh-CN" altLang="en-US"/>
              <a:t>。</a:t>
            </a:r>
          </a:p>
        </p:txBody>
      </p:sp>
      <p:sp>
        <p:nvSpPr>
          <p:cNvPr id="5" name="矩形 4">
            <a:extLst>
              <a:ext uri="{FF2B5EF4-FFF2-40B4-BE49-F238E27FC236}">
                <a16:creationId xmlns:a16="http://schemas.microsoft.com/office/drawing/2014/main" xmlns="" id="{EDBEEEA1-8568-4594-BC92-F0256DD79F90}"/>
              </a:ext>
            </a:extLst>
          </p:cNvPr>
          <p:cNvSpPr/>
          <p:nvPr/>
        </p:nvSpPr>
        <p:spPr>
          <a:xfrm>
            <a:off x="5049078" y="765175"/>
            <a:ext cx="6195184" cy="54235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185B5521-CD8F-4279-8125-F72A53531452}"/>
              </a:ext>
            </a:extLst>
          </p:cNvPr>
          <p:cNvSpPr/>
          <p:nvPr/>
        </p:nvSpPr>
        <p:spPr>
          <a:xfrm>
            <a:off x="5146175" y="886971"/>
            <a:ext cx="6096000" cy="4247317"/>
          </a:xfrm>
          <a:prstGeom prst="rect">
            <a:avLst/>
          </a:prstGeom>
        </p:spPr>
        <p:txBody>
          <a:bodyPr>
            <a:spAutoFit/>
          </a:bodyPr>
          <a:lstStyle/>
          <a:p>
            <a:r>
              <a:rPr lang="zh-CN" altLang="en-US"/>
              <a:t>绳墨：正曲直之具。</a:t>
            </a:r>
          </a:p>
          <a:p>
            <a:r>
              <a:rPr lang="zh-CN" altLang="en-US"/>
              <a:t>曲：斜曲。</a:t>
            </a:r>
          </a:p>
          <a:p>
            <a:r>
              <a:rPr lang="zh-CN" altLang="en-US"/>
              <a:t>周容：苟合取容，指以求容媚为常法。</a:t>
            </a:r>
          </a:p>
          <a:p>
            <a:r>
              <a:rPr lang="zh-CN" altLang="en-US"/>
              <a:t>侘傺（</a:t>
            </a:r>
            <a:r>
              <a:rPr lang="en-US" altLang="zh-CN" err="1"/>
              <a:t>chà chì</a:t>
            </a:r>
            <a:r>
              <a:rPr lang="zh-CN" altLang="en-US"/>
              <a:t>）：失志貌。</a:t>
            </a:r>
          </a:p>
          <a:p>
            <a:r>
              <a:rPr lang="zh-CN" altLang="en-US"/>
              <a:t>流亡：随水漂流而去。</a:t>
            </a:r>
          </a:p>
          <a:p>
            <a:r>
              <a:rPr lang="zh-CN" altLang="en-US"/>
              <a:t>此态：苟合取容之态。</a:t>
            </a:r>
          </a:p>
          <a:p>
            <a:r>
              <a:rPr lang="zh-CN" altLang="en-US"/>
              <a:t>不群：指不与众鸟同群。</a:t>
            </a:r>
          </a:p>
          <a:p>
            <a:r>
              <a:rPr lang="zh-CN" altLang="en-US"/>
              <a:t>前世：古代。</a:t>
            </a:r>
          </a:p>
          <a:p>
            <a:r>
              <a:rPr lang="zh-CN" altLang="en-US"/>
              <a:t>异道：不同的道路。</a:t>
            </a:r>
          </a:p>
          <a:p>
            <a:r>
              <a:rPr lang="zh-CN" altLang="en-US"/>
              <a:t>屈：委屈。</a:t>
            </a:r>
          </a:p>
          <a:p>
            <a:r>
              <a:rPr lang="zh-CN" altLang="en-US"/>
              <a:t>尤：责骂。</a:t>
            </a:r>
          </a:p>
          <a:p>
            <a:r>
              <a:rPr lang="zh-CN" altLang="en-US"/>
              <a:t>攘：容忍。</a:t>
            </a:r>
          </a:p>
          <a:p>
            <a:r>
              <a:rPr lang="zh-CN" altLang="en-US"/>
              <a:t>诟（</a:t>
            </a:r>
            <a:r>
              <a:rPr lang="en-US" altLang="zh-CN" err="1"/>
              <a:t>gòu</a:t>
            </a:r>
            <a:r>
              <a:rPr lang="zh-CN" altLang="en-US"/>
              <a:t>）：耻辱。</a:t>
            </a:r>
          </a:p>
          <a:p>
            <a:r>
              <a:rPr lang="zh-CN" altLang="en-US"/>
              <a:t>伏：通“服”，保持，坚守。</a:t>
            </a:r>
          </a:p>
          <a:p>
            <a:r>
              <a:rPr lang="zh-CN" altLang="en-US"/>
              <a:t>厚：厚待。</a:t>
            </a:r>
          </a:p>
        </p:txBody>
      </p:sp>
      <p:cxnSp>
        <p:nvCxnSpPr>
          <p:cNvPr id="6" name="直接连接符 5">
            <a:extLst>
              <a:ext uri="{FF2B5EF4-FFF2-40B4-BE49-F238E27FC236}">
                <a16:creationId xmlns:a16="http://schemas.microsoft.com/office/drawing/2014/main" xmlns="" id="{26182FCA-5C83-4E0F-900D-C647F5391CB4}"/>
              </a:ext>
            </a:extLst>
          </p:cNvPr>
          <p:cNvCxnSpPr/>
          <p:nvPr/>
        </p:nvCxnSpPr>
        <p:spPr>
          <a:xfrm>
            <a:off x="947738" y="884444"/>
            <a:ext cx="10261600" cy="0"/>
          </a:xfrm>
          <a:prstGeom prst="line">
            <a:avLst/>
          </a:prstGeom>
          <a:ln w="28575">
            <a:solidFill>
              <a:srgbClr val="1C4AB0"/>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89B4D1F3-8774-4C7A-A6C0-448456FA7387}"/>
              </a:ext>
            </a:extLst>
          </p:cNvPr>
          <p:cNvCxnSpPr/>
          <p:nvPr/>
        </p:nvCxnSpPr>
        <p:spPr>
          <a:xfrm>
            <a:off x="995243" y="5144089"/>
            <a:ext cx="10261600" cy="0"/>
          </a:xfrm>
          <a:prstGeom prst="line">
            <a:avLst/>
          </a:prstGeom>
          <a:ln w="28575">
            <a:solidFill>
              <a:srgbClr val="1C4AB0"/>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EF9B5E34-B330-4134-80B1-DD1F4B9DC424}"/>
              </a:ext>
            </a:extLst>
          </p:cNvPr>
          <p:cNvCxnSpPr/>
          <p:nvPr/>
        </p:nvCxnSpPr>
        <p:spPr>
          <a:xfrm>
            <a:off x="947738" y="1749287"/>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EAD53114-8898-4424-9E70-DE3F8B7C8754}"/>
              </a:ext>
            </a:extLst>
          </p:cNvPr>
          <p:cNvCxnSpPr/>
          <p:nvPr/>
        </p:nvCxnSpPr>
        <p:spPr>
          <a:xfrm>
            <a:off x="980575" y="2305878"/>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8DC7E337-9694-4966-B9B3-EA0FC09774C1}"/>
              </a:ext>
            </a:extLst>
          </p:cNvPr>
          <p:cNvCxnSpPr/>
          <p:nvPr/>
        </p:nvCxnSpPr>
        <p:spPr>
          <a:xfrm>
            <a:off x="947738" y="2584174"/>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A2D4F4F7-7096-4230-AEBE-3F309C1716E8}"/>
              </a:ext>
            </a:extLst>
          </p:cNvPr>
          <p:cNvCxnSpPr/>
          <p:nvPr/>
        </p:nvCxnSpPr>
        <p:spPr>
          <a:xfrm>
            <a:off x="947738" y="3101009"/>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6E259BF1-B09F-45E3-8C64-8169036ABC90}"/>
              </a:ext>
            </a:extLst>
          </p:cNvPr>
          <p:cNvCxnSpPr/>
          <p:nvPr/>
        </p:nvCxnSpPr>
        <p:spPr>
          <a:xfrm>
            <a:off x="947738" y="3429000"/>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26C90D65-C45C-4C00-BD3C-968BD4E7CB19}"/>
              </a:ext>
            </a:extLst>
          </p:cNvPr>
          <p:cNvCxnSpPr/>
          <p:nvPr/>
        </p:nvCxnSpPr>
        <p:spPr>
          <a:xfrm>
            <a:off x="965200" y="4475922"/>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5875333D-3844-4A5F-9566-89E37CE40408}"/>
              </a:ext>
            </a:extLst>
          </p:cNvPr>
          <p:cNvSpPr txBox="1"/>
          <p:nvPr/>
        </p:nvSpPr>
        <p:spPr>
          <a:xfrm>
            <a:off x="846160" y="399609"/>
            <a:ext cx="3775393" cy="400110"/>
          </a:xfrm>
          <a:prstGeom prst="rect">
            <a:avLst/>
          </a:prstGeom>
          <a:noFill/>
        </p:spPr>
        <p:txBody>
          <a:bodyPr wrap="none" rtlCol="0">
            <a:spAutoFit/>
          </a:bodyPr>
          <a:lstStyle/>
          <a:p>
            <a:r>
              <a:rPr lang="zh-CN" altLang="en-US" sz="2000">
                <a:solidFill>
                  <a:srgbClr val="112D6D"/>
                </a:solidFill>
              </a:rPr>
              <a:t>朗读第三段，回答重点字词意思</a:t>
            </a:r>
          </a:p>
        </p:txBody>
      </p:sp>
    </p:spTree>
    <p:extLst>
      <p:ext uri="{BB962C8B-B14F-4D97-AF65-F5344CB8AC3E}">
        <p14:creationId xmlns:p14="http://schemas.microsoft.com/office/powerpoint/2010/main" val="4590615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a:extLst>
              <a:ext uri="{FF2B5EF4-FFF2-40B4-BE49-F238E27FC236}">
                <a16:creationId xmlns:a16="http://schemas.microsoft.com/office/drawing/2014/main" xmlns="" id="{754F2816-C725-4017-B91D-C97E97DFC818}"/>
              </a:ext>
            </a:extLst>
          </p:cNvPr>
          <p:cNvSpPr/>
          <p:nvPr/>
        </p:nvSpPr>
        <p:spPr>
          <a:xfrm>
            <a:off x="947738" y="765175"/>
            <a:ext cx="4432645" cy="5291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18A259C1-8B86-4F15-BB9D-553896CDA144}"/>
              </a:ext>
            </a:extLst>
          </p:cNvPr>
          <p:cNvSpPr/>
          <p:nvPr/>
        </p:nvSpPr>
        <p:spPr>
          <a:xfrm>
            <a:off x="1080260" y="905836"/>
            <a:ext cx="3857767" cy="4247317"/>
          </a:xfrm>
          <a:prstGeom prst="rect">
            <a:avLst/>
          </a:prstGeom>
        </p:spPr>
        <p:txBody>
          <a:bodyPr wrap="square">
            <a:spAutoFit/>
          </a:bodyPr>
          <a:lstStyle/>
          <a:p>
            <a:pPr algn="just"/>
            <a:r>
              <a:rPr lang="zh-CN" altLang="en-US"/>
              <a:t>悔</a:t>
            </a:r>
            <a:r>
              <a:rPr lang="zh-CN" altLang="en-US">
                <a:solidFill>
                  <a:srgbClr val="1C4AB0"/>
                </a:solidFill>
              </a:rPr>
              <a:t>相道</a:t>
            </a:r>
            <a:r>
              <a:rPr lang="zh-CN" altLang="en-US"/>
              <a:t>之不察兮，</a:t>
            </a:r>
            <a:r>
              <a:rPr lang="zh-CN" altLang="en-US">
                <a:solidFill>
                  <a:srgbClr val="1C4AB0"/>
                </a:solidFill>
              </a:rPr>
              <a:t>延</a:t>
            </a:r>
            <a:r>
              <a:rPr lang="zh-CN" altLang="en-US"/>
              <a:t>伫乎吾将反。</a:t>
            </a:r>
            <a:endParaRPr lang="en-US" altLang="zh-CN"/>
          </a:p>
          <a:p>
            <a:pPr algn="just"/>
            <a:endParaRPr lang="zh-CN" altLang="en-US"/>
          </a:p>
          <a:p>
            <a:pPr algn="just"/>
            <a:r>
              <a:rPr lang="zh-CN" altLang="en-US">
                <a:solidFill>
                  <a:srgbClr val="1C4AB0"/>
                </a:solidFill>
              </a:rPr>
              <a:t>回</a:t>
            </a:r>
            <a:r>
              <a:rPr lang="zh-CN" altLang="en-US"/>
              <a:t>朕车以复路兮，及</a:t>
            </a:r>
            <a:r>
              <a:rPr lang="zh-CN" altLang="en-US">
                <a:solidFill>
                  <a:srgbClr val="1C4AB0"/>
                </a:solidFill>
              </a:rPr>
              <a:t>行迷</a:t>
            </a:r>
            <a:r>
              <a:rPr lang="zh-CN" altLang="en-US"/>
              <a:t>之未远。</a:t>
            </a:r>
            <a:endParaRPr lang="en-US" altLang="zh-CN"/>
          </a:p>
          <a:p>
            <a:pPr algn="just"/>
            <a:endParaRPr lang="zh-CN" altLang="en-US"/>
          </a:p>
          <a:p>
            <a:pPr algn="just"/>
            <a:r>
              <a:rPr lang="zh-CN" altLang="en-US">
                <a:solidFill>
                  <a:srgbClr val="1C4AB0"/>
                </a:solidFill>
              </a:rPr>
              <a:t>步</a:t>
            </a:r>
            <a:r>
              <a:rPr lang="zh-CN" altLang="en-US"/>
              <a:t>余马于兰</a:t>
            </a:r>
            <a:r>
              <a:rPr lang="zh-CN" altLang="en-US">
                <a:solidFill>
                  <a:srgbClr val="1C4AB0"/>
                </a:solidFill>
              </a:rPr>
              <a:t>皋</a:t>
            </a:r>
            <a:r>
              <a:rPr lang="zh-CN" altLang="en-US"/>
              <a:t>兮，驰椒丘且焉</a:t>
            </a:r>
            <a:r>
              <a:rPr lang="zh-CN" altLang="en-US">
                <a:solidFill>
                  <a:srgbClr val="1C4AB0"/>
                </a:solidFill>
              </a:rPr>
              <a:t>止息</a:t>
            </a:r>
            <a:r>
              <a:rPr lang="zh-CN" altLang="en-US"/>
              <a:t>。</a:t>
            </a:r>
            <a:endParaRPr lang="en-US" altLang="zh-CN"/>
          </a:p>
          <a:p>
            <a:pPr algn="just"/>
            <a:endParaRPr lang="en-US" altLang="zh-CN"/>
          </a:p>
          <a:p>
            <a:pPr algn="just"/>
            <a:endParaRPr lang="zh-CN" altLang="en-US"/>
          </a:p>
          <a:p>
            <a:pPr algn="just"/>
            <a:r>
              <a:rPr lang="zh-CN" altLang="en-US"/>
              <a:t>进不入以离</a:t>
            </a:r>
            <a:r>
              <a:rPr lang="zh-CN" altLang="en-US">
                <a:solidFill>
                  <a:srgbClr val="1C4AB0"/>
                </a:solidFill>
              </a:rPr>
              <a:t>尤</a:t>
            </a:r>
            <a:r>
              <a:rPr lang="zh-CN" altLang="en-US"/>
              <a:t>兮，退将复</a:t>
            </a:r>
            <a:r>
              <a:rPr lang="zh-CN" altLang="en-US">
                <a:solidFill>
                  <a:srgbClr val="1C4AB0"/>
                </a:solidFill>
              </a:rPr>
              <a:t>修吾初服</a:t>
            </a:r>
            <a:r>
              <a:rPr lang="zh-CN" altLang="en-US"/>
              <a:t>。</a:t>
            </a:r>
            <a:endParaRPr lang="en-US" altLang="zh-CN"/>
          </a:p>
          <a:p>
            <a:pPr algn="just"/>
            <a:endParaRPr lang="zh-CN" altLang="en-US"/>
          </a:p>
          <a:p>
            <a:pPr algn="just"/>
            <a:r>
              <a:rPr lang="zh-CN" altLang="en-US">
                <a:solidFill>
                  <a:srgbClr val="1C4AB0"/>
                </a:solidFill>
              </a:rPr>
              <a:t>制</a:t>
            </a:r>
            <a:r>
              <a:rPr lang="zh-CN" altLang="en-US"/>
              <a:t>芰荷以为衣兮，集</a:t>
            </a:r>
            <a:r>
              <a:rPr lang="zh-CN" altLang="en-US">
                <a:solidFill>
                  <a:srgbClr val="1C4AB0"/>
                </a:solidFill>
              </a:rPr>
              <a:t>芙蓉</a:t>
            </a:r>
            <a:r>
              <a:rPr lang="zh-CN" altLang="en-US"/>
              <a:t>以为裳。</a:t>
            </a:r>
            <a:endParaRPr lang="en-US" altLang="zh-CN"/>
          </a:p>
          <a:p>
            <a:pPr algn="just"/>
            <a:endParaRPr lang="zh-CN" altLang="en-US"/>
          </a:p>
          <a:p>
            <a:pPr algn="just"/>
            <a:r>
              <a:rPr lang="zh-CN" altLang="en-US">
                <a:solidFill>
                  <a:srgbClr val="1C4AB0"/>
                </a:solidFill>
              </a:rPr>
              <a:t>不吾知</a:t>
            </a:r>
            <a:r>
              <a:rPr lang="zh-CN" altLang="en-US"/>
              <a:t>其亦已兮，</a:t>
            </a:r>
            <a:r>
              <a:rPr lang="zh-CN" altLang="en-US">
                <a:solidFill>
                  <a:srgbClr val="1C4AB0"/>
                </a:solidFill>
              </a:rPr>
              <a:t>苟</a:t>
            </a:r>
            <a:r>
              <a:rPr lang="zh-CN" altLang="en-US"/>
              <a:t>余情其信芳。</a:t>
            </a:r>
            <a:endParaRPr lang="en-US" altLang="zh-CN"/>
          </a:p>
          <a:p>
            <a:pPr algn="just"/>
            <a:endParaRPr lang="zh-CN" altLang="en-US"/>
          </a:p>
          <a:p>
            <a:pPr algn="just"/>
            <a:r>
              <a:rPr lang="zh-CN" altLang="en-US">
                <a:solidFill>
                  <a:srgbClr val="1C4AB0"/>
                </a:solidFill>
              </a:rPr>
              <a:t>高</a:t>
            </a:r>
            <a:r>
              <a:rPr lang="zh-CN" altLang="en-US"/>
              <a:t>余冠之岌岌兮，长余佩之</a:t>
            </a:r>
            <a:r>
              <a:rPr lang="zh-CN" altLang="en-US">
                <a:solidFill>
                  <a:srgbClr val="1C4AB0"/>
                </a:solidFill>
              </a:rPr>
              <a:t>陆离</a:t>
            </a:r>
            <a:r>
              <a:rPr lang="zh-CN" altLang="en-US"/>
              <a:t>。</a:t>
            </a:r>
            <a:endParaRPr lang="en-US" altLang="zh-CN"/>
          </a:p>
          <a:p>
            <a:pPr algn="just"/>
            <a:endParaRPr lang="zh-CN" altLang="en-US"/>
          </a:p>
        </p:txBody>
      </p:sp>
      <p:sp>
        <p:nvSpPr>
          <p:cNvPr id="5" name="矩形 4">
            <a:extLst>
              <a:ext uri="{FF2B5EF4-FFF2-40B4-BE49-F238E27FC236}">
                <a16:creationId xmlns:a16="http://schemas.microsoft.com/office/drawing/2014/main" xmlns="" id="{8C8A980C-3292-4B16-8823-0D8AB85F6EE5}"/>
              </a:ext>
            </a:extLst>
          </p:cNvPr>
          <p:cNvSpPr/>
          <p:nvPr/>
        </p:nvSpPr>
        <p:spPr>
          <a:xfrm>
            <a:off x="5380383" y="765175"/>
            <a:ext cx="5828955" cy="529106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3" name="矩形 2">
            <a:extLst>
              <a:ext uri="{FF2B5EF4-FFF2-40B4-BE49-F238E27FC236}">
                <a16:creationId xmlns:a16="http://schemas.microsoft.com/office/drawing/2014/main" xmlns="" id="{0E84C08F-9334-4B5D-BC95-7CEB00ED733B}"/>
              </a:ext>
            </a:extLst>
          </p:cNvPr>
          <p:cNvSpPr/>
          <p:nvPr/>
        </p:nvSpPr>
        <p:spPr>
          <a:xfrm>
            <a:off x="5605670" y="905836"/>
            <a:ext cx="5603668" cy="4524315"/>
          </a:xfrm>
          <a:prstGeom prst="rect">
            <a:avLst/>
          </a:prstGeom>
        </p:spPr>
        <p:txBody>
          <a:bodyPr wrap="square">
            <a:spAutoFit/>
          </a:bodyPr>
          <a:lstStyle/>
          <a:p>
            <a:pPr algn="just"/>
            <a:r>
              <a:rPr lang="zh-CN" altLang="en-US"/>
              <a:t>相道：观看。</a:t>
            </a:r>
          </a:p>
          <a:p>
            <a:pPr algn="just"/>
            <a:r>
              <a:rPr lang="zh-CN" altLang="en-US"/>
              <a:t>延：长。</a:t>
            </a:r>
          </a:p>
          <a:p>
            <a:pPr algn="just"/>
            <a:r>
              <a:rPr lang="zh-CN" altLang="en-US"/>
              <a:t>回：调转。</a:t>
            </a:r>
          </a:p>
          <a:p>
            <a:pPr algn="just"/>
            <a:r>
              <a:rPr lang="zh-CN" altLang="en-US"/>
              <a:t>行迷：指迷途。</a:t>
            </a:r>
          </a:p>
          <a:p>
            <a:pPr algn="just"/>
            <a:r>
              <a:rPr lang="zh-CN" altLang="en-US"/>
              <a:t>步：徐行。</a:t>
            </a:r>
          </a:p>
          <a:p>
            <a:pPr algn="just"/>
            <a:r>
              <a:rPr lang="zh-CN" altLang="en-US"/>
              <a:t>皋（</a:t>
            </a:r>
            <a:r>
              <a:rPr lang="en-US" altLang="zh-CN" err="1"/>
              <a:t>gāo</a:t>
            </a:r>
            <a:r>
              <a:rPr lang="zh-CN" altLang="en-US"/>
              <a:t>）：水边高地。</a:t>
            </a:r>
          </a:p>
          <a:p>
            <a:pPr algn="just"/>
            <a:r>
              <a:rPr lang="zh-CN" altLang="en-US"/>
              <a:t>止息：休息一下。</a:t>
            </a:r>
          </a:p>
          <a:p>
            <a:pPr algn="just"/>
            <a:r>
              <a:rPr lang="zh-CN" altLang="en-US"/>
              <a:t>尤：罪过。</a:t>
            </a:r>
          </a:p>
          <a:p>
            <a:pPr algn="just"/>
            <a:r>
              <a:rPr lang="zh-CN" altLang="en-US"/>
              <a:t>修吾初服：指修身洁行。</a:t>
            </a:r>
          </a:p>
          <a:p>
            <a:pPr algn="just"/>
            <a:r>
              <a:rPr lang="zh-CN" altLang="en-US"/>
              <a:t>制：裁制。</a:t>
            </a:r>
          </a:p>
          <a:p>
            <a:pPr algn="just"/>
            <a:r>
              <a:rPr lang="zh-CN" altLang="en-US"/>
              <a:t>芙蓉：莲花。</a:t>
            </a:r>
          </a:p>
          <a:p>
            <a:pPr algn="just"/>
            <a:r>
              <a:rPr lang="zh-CN" altLang="en-US"/>
              <a:t>不吾知：宾语前置，即“不知吾”，不了解我。</a:t>
            </a:r>
          </a:p>
          <a:p>
            <a:pPr algn="just"/>
            <a:r>
              <a:rPr lang="zh-CN" altLang="en-US"/>
              <a:t>苟：如果。</a:t>
            </a:r>
          </a:p>
          <a:p>
            <a:pPr algn="just"/>
            <a:r>
              <a:rPr lang="zh-CN" altLang="en-US"/>
              <a:t>高：指帽高。</a:t>
            </a:r>
          </a:p>
          <a:p>
            <a:pPr algn="just"/>
            <a:r>
              <a:rPr lang="zh-CN" altLang="en-US"/>
              <a:t>陆离：修长而美好的样子。</a:t>
            </a:r>
          </a:p>
          <a:p>
            <a:pPr algn="just"/>
            <a:endParaRPr lang="zh-CN" altLang="en-US"/>
          </a:p>
        </p:txBody>
      </p:sp>
      <p:cxnSp>
        <p:nvCxnSpPr>
          <p:cNvPr id="6" name="直接连接符 5">
            <a:extLst>
              <a:ext uri="{FF2B5EF4-FFF2-40B4-BE49-F238E27FC236}">
                <a16:creationId xmlns:a16="http://schemas.microsoft.com/office/drawing/2014/main" xmlns="" id="{97F66F22-6B6F-4D0E-AF1C-3AE77AD8A55E}"/>
              </a:ext>
            </a:extLst>
          </p:cNvPr>
          <p:cNvCxnSpPr/>
          <p:nvPr/>
        </p:nvCxnSpPr>
        <p:spPr>
          <a:xfrm>
            <a:off x="947738" y="884444"/>
            <a:ext cx="10261600" cy="0"/>
          </a:xfrm>
          <a:prstGeom prst="line">
            <a:avLst/>
          </a:prstGeom>
          <a:ln w="28575">
            <a:solidFill>
              <a:srgbClr val="1C4AB0"/>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F7B3AD4A-56ED-4119-B2C9-B36C811951D3}"/>
              </a:ext>
            </a:extLst>
          </p:cNvPr>
          <p:cNvCxnSpPr/>
          <p:nvPr/>
        </p:nvCxnSpPr>
        <p:spPr>
          <a:xfrm>
            <a:off x="965200" y="5257661"/>
            <a:ext cx="10261600" cy="0"/>
          </a:xfrm>
          <a:prstGeom prst="line">
            <a:avLst/>
          </a:prstGeom>
          <a:ln w="28575">
            <a:solidFill>
              <a:srgbClr val="1C4AB0"/>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0010E255-98E3-4BA8-AACB-9ADDC450E24C}"/>
              </a:ext>
            </a:extLst>
          </p:cNvPr>
          <p:cNvCxnSpPr/>
          <p:nvPr/>
        </p:nvCxnSpPr>
        <p:spPr>
          <a:xfrm>
            <a:off x="965200" y="1484244"/>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1BAB629B-C4D7-4C4F-8D6C-4391795401CE}"/>
              </a:ext>
            </a:extLst>
          </p:cNvPr>
          <p:cNvCxnSpPr/>
          <p:nvPr/>
        </p:nvCxnSpPr>
        <p:spPr>
          <a:xfrm>
            <a:off x="965200" y="2040835"/>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5BEF808B-8CD1-459E-A3A1-E0E90EFCE19E}"/>
              </a:ext>
            </a:extLst>
          </p:cNvPr>
          <p:cNvCxnSpPr/>
          <p:nvPr/>
        </p:nvCxnSpPr>
        <p:spPr>
          <a:xfrm>
            <a:off x="947738" y="2849218"/>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B31EDB31-19B7-46F3-87AB-065093D20137}"/>
              </a:ext>
            </a:extLst>
          </p:cNvPr>
          <p:cNvCxnSpPr/>
          <p:nvPr/>
        </p:nvCxnSpPr>
        <p:spPr>
          <a:xfrm>
            <a:off x="947738" y="3429000"/>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4412F424-3804-41D0-B7C3-2C5E4F33E886}"/>
              </a:ext>
            </a:extLst>
          </p:cNvPr>
          <p:cNvCxnSpPr/>
          <p:nvPr/>
        </p:nvCxnSpPr>
        <p:spPr>
          <a:xfrm>
            <a:off x="965200" y="3959087"/>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6195CE29-2B71-4041-B6F6-3E1B70C3074C}"/>
              </a:ext>
            </a:extLst>
          </p:cNvPr>
          <p:cNvCxnSpPr/>
          <p:nvPr/>
        </p:nvCxnSpPr>
        <p:spPr>
          <a:xfrm>
            <a:off x="965200" y="4489174"/>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4597E62A-D102-4E22-B8F3-E69403E36760}"/>
              </a:ext>
            </a:extLst>
          </p:cNvPr>
          <p:cNvSpPr txBox="1"/>
          <p:nvPr/>
        </p:nvSpPr>
        <p:spPr>
          <a:xfrm>
            <a:off x="846160" y="399609"/>
            <a:ext cx="3775393" cy="400110"/>
          </a:xfrm>
          <a:prstGeom prst="rect">
            <a:avLst/>
          </a:prstGeom>
          <a:noFill/>
        </p:spPr>
        <p:txBody>
          <a:bodyPr wrap="none" rtlCol="0">
            <a:spAutoFit/>
          </a:bodyPr>
          <a:lstStyle/>
          <a:p>
            <a:r>
              <a:rPr lang="zh-CN" altLang="en-US" sz="2000">
                <a:solidFill>
                  <a:srgbClr val="112D6D"/>
                </a:solidFill>
              </a:rPr>
              <a:t>朗读第四段，回答重点字词意思</a:t>
            </a:r>
          </a:p>
        </p:txBody>
      </p:sp>
    </p:spTree>
    <p:extLst>
      <p:ext uri="{BB962C8B-B14F-4D97-AF65-F5344CB8AC3E}">
        <p14:creationId xmlns:p14="http://schemas.microsoft.com/office/powerpoint/2010/main" val="24383180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a:extLst>
              <a:ext uri="{FF2B5EF4-FFF2-40B4-BE49-F238E27FC236}">
                <a16:creationId xmlns:a16="http://schemas.microsoft.com/office/drawing/2014/main" xmlns="" id="{754F2816-C725-4017-B91D-C97E97DFC818}"/>
              </a:ext>
            </a:extLst>
          </p:cNvPr>
          <p:cNvSpPr/>
          <p:nvPr/>
        </p:nvSpPr>
        <p:spPr>
          <a:xfrm>
            <a:off x="947738" y="765175"/>
            <a:ext cx="4432645" cy="5291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18A259C1-8B86-4F15-BB9D-553896CDA144}"/>
              </a:ext>
            </a:extLst>
          </p:cNvPr>
          <p:cNvSpPr/>
          <p:nvPr/>
        </p:nvSpPr>
        <p:spPr>
          <a:xfrm>
            <a:off x="1080260" y="905836"/>
            <a:ext cx="3857767" cy="4524315"/>
          </a:xfrm>
          <a:prstGeom prst="rect">
            <a:avLst/>
          </a:prstGeom>
        </p:spPr>
        <p:txBody>
          <a:bodyPr wrap="square">
            <a:spAutoFit/>
          </a:bodyPr>
          <a:lstStyle/>
          <a:p>
            <a:pPr algn="just"/>
            <a:r>
              <a:rPr lang="zh-CN" altLang="en-US">
                <a:solidFill>
                  <a:srgbClr val="1C4AB0"/>
                </a:solidFill>
              </a:rPr>
              <a:t>芳</a:t>
            </a:r>
            <a:r>
              <a:rPr lang="zh-CN" altLang="en-US"/>
              <a:t>与泽其杂糅兮，唯昭质其犹未亏。</a:t>
            </a:r>
            <a:endParaRPr lang="en-US" altLang="zh-CN"/>
          </a:p>
          <a:p>
            <a:pPr algn="just"/>
            <a:endParaRPr lang="zh-CN" altLang="en-US"/>
          </a:p>
          <a:p>
            <a:pPr algn="just"/>
            <a:r>
              <a:rPr lang="zh-CN" altLang="en-US"/>
              <a:t>忽反顾以</a:t>
            </a:r>
            <a:r>
              <a:rPr lang="zh-CN" altLang="en-US">
                <a:solidFill>
                  <a:srgbClr val="1C4AB0"/>
                </a:solidFill>
              </a:rPr>
              <a:t>游目</a:t>
            </a:r>
            <a:r>
              <a:rPr lang="zh-CN" altLang="en-US"/>
              <a:t>兮，将</a:t>
            </a:r>
            <a:r>
              <a:rPr lang="zh-CN" altLang="en-US">
                <a:solidFill>
                  <a:srgbClr val="1C4AB0"/>
                </a:solidFill>
              </a:rPr>
              <a:t>往观</a:t>
            </a:r>
            <a:r>
              <a:rPr lang="zh-CN" altLang="en-US"/>
              <a:t>乎四荒。</a:t>
            </a:r>
            <a:endParaRPr lang="en-US" altLang="zh-CN"/>
          </a:p>
          <a:p>
            <a:pPr algn="just"/>
            <a:endParaRPr lang="en-US" altLang="zh-CN"/>
          </a:p>
          <a:p>
            <a:pPr algn="just"/>
            <a:endParaRPr lang="en-US" altLang="zh-CN"/>
          </a:p>
          <a:p>
            <a:pPr algn="just"/>
            <a:endParaRPr lang="zh-CN" altLang="en-US"/>
          </a:p>
          <a:p>
            <a:pPr algn="just"/>
            <a:r>
              <a:rPr lang="zh-CN" altLang="en-US"/>
              <a:t>佩</a:t>
            </a:r>
            <a:r>
              <a:rPr lang="zh-CN" altLang="en-US">
                <a:solidFill>
                  <a:srgbClr val="1C4AB0"/>
                </a:solidFill>
              </a:rPr>
              <a:t>缤纷</a:t>
            </a:r>
            <a:r>
              <a:rPr lang="zh-CN" altLang="en-US"/>
              <a:t>其繁饰兮，芳菲菲其弥</a:t>
            </a:r>
            <a:r>
              <a:rPr lang="zh-CN" altLang="en-US">
                <a:solidFill>
                  <a:srgbClr val="1C4AB0"/>
                </a:solidFill>
              </a:rPr>
              <a:t>章</a:t>
            </a:r>
            <a:r>
              <a:rPr lang="zh-CN" altLang="en-US"/>
              <a:t>。</a:t>
            </a:r>
            <a:endParaRPr lang="en-US" altLang="zh-CN"/>
          </a:p>
          <a:p>
            <a:pPr algn="just"/>
            <a:endParaRPr lang="zh-CN" altLang="en-US"/>
          </a:p>
          <a:p>
            <a:pPr algn="just"/>
            <a:endParaRPr lang="en-US" altLang="zh-CN">
              <a:solidFill>
                <a:srgbClr val="1C4AB0"/>
              </a:solidFill>
            </a:endParaRPr>
          </a:p>
          <a:p>
            <a:pPr algn="just"/>
            <a:endParaRPr lang="en-US" altLang="zh-CN">
              <a:solidFill>
                <a:srgbClr val="1C4AB0"/>
              </a:solidFill>
            </a:endParaRPr>
          </a:p>
          <a:p>
            <a:pPr algn="just"/>
            <a:r>
              <a:rPr lang="zh-CN" altLang="en-US">
                <a:solidFill>
                  <a:srgbClr val="1C4AB0"/>
                </a:solidFill>
              </a:rPr>
              <a:t>民生</a:t>
            </a:r>
            <a:r>
              <a:rPr lang="zh-CN" altLang="en-US"/>
              <a:t>各有所乐兮，余独好修以为</a:t>
            </a:r>
            <a:r>
              <a:rPr lang="zh-CN" altLang="en-US">
                <a:solidFill>
                  <a:srgbClr val="1C4AB0"/>
                </a:solidFill>
              </a:rPr>
              <a:t>常</a:t>
            </a:r>
            <a:r>
              <a:rPr lang="zh-CN" altLang="en-US"/>
              <a:t>。</a:t>
            </a:r>
            <a:endParaRPr lang="en-US" altLang="zh-CN"/>
          </a:p>
          <a:p>
            <a:pPr algn="just"/>
            <a:endParaRPr lang="en-US" altLang="zh-CN"/>
          </a:p>
          <a:p>
            <a:pPr algn="just"/>
            <a:endParaRPr lang="en-US" altLang="zh-CN"/>
          </a:p>
          <a:p>
            <a:pPr algn="just"/>
            <a:endParaRPr lang="zh-CN" altLang="en-US"/>
          </a:p>
          <a:p>
            <a:pPr algn="just"/>
            <a:r>
              <a:rPr lang="zh-CN" altLang="en-US"/>
              <a:t>虽体解吾</a:t>
            </a:r>
            <a:r>
              <a:rPr lang="zh-CN" altLang="en-US">
                <a:solidFill>
                  <a:srgbClr val="1C4AB0"/>
                </a:solidFill>
              </a:rPr>
              <a:t>犹</a:t>
            </a:r>
            <a:r>
              <a:rPr lang="zh-CN" altLang="en-US"/>
              <a:t>未变兮，岂余心之可</a:t>
            </a:r>
            <a:r>
              <a:rPr lang="zh-CN" altLang="en-US">
                <a:solidFill>
                  <a:srgbClr val="1C4AB0"/>
                </a:solidFill>
              </a:rPr>
              <a:t>惩</a:t>
            </a:r>
            <a:r>
              <a:rPr lang="zh-CN" altLang="en-US"/>
              <a:t>。</a:t>
            </a:r>
            <a:endParaRPr lang="en-US" altLang="zh-CN"/>
          </a:p>
          <a:p>
            <a:pPr algn="just"/>
            <a:endParaRPr lang="zh-CN" altLang="en-US"/>
          </a:p>
        </p:txBody>
      </p:sp>
      <p:sp>
        <p:nvSpPr>
          <p:cNvPr id="5" name="矩形 4">
            <a:extLst>
              <a:ext uri="{FF2B5EF4-FFF2-40B4-BE49-F238E27FC236}">
                <a16:creationId xmlns:a16="http://schemas.microsoft.com/office/drawing/2014/main" xmlns="" id="{8C8A980C-3292-4B16-8823-0D8AB85F6EE5}"/>
              </a:ext>
            </a:extLst>
          </p:cNvPr>
          <p:cNvSpPr/>
          <p:nvPr/>
        </p:nvSpPr>
        <p:spPr>
          <a:xfrm>
            <a:off x="5380383" y="765175"/>
            <a:ext cx="5828955" cy="529106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0E84C08F-9334-4B5D-BC95-7CEB00ED733B}"/>
              </a:ext>
            </a:extLst>
          </p:cNvPr>
          <p:cNvSpPr/>
          <p:nvPr/>
        </p:nvSpPr>
        <p:spPr>
          <a:xfrm>
            <a:off x="5698435" y="905836"/>
            <a:ext cx="5510903" cy="4801314"/>
          </a:xfrm>
          <a:prstGeom prst="rect">
            <a:avLst/>
          </a:prstGeom>
        </p:spPr>
        <p:txBody>
          <a:bodyPr wrap="square">
            <a:spAutoFit/>
          </a:bodyPr>
          <a:lstStyle/>
          <a:p>
            <a:r>
              <a:rPr lang="zh-CN" altLang="en-US"/>
              <a:t>芳：指芬芳之物。</a:t>
            </a:r>
            <a:endParaRPr lang="en-US" altLang="zh-CN"/>
          </a:p>
          <a:p>
            <a:endParaRPr lang="zh-CN" altLang="en-US"/>
          </a:p>
          <a:p>
            <a:r>
              <a:rPr lang="zh-CN" altLang="en-US"/>
              <a:t>游目：纵目瞭望。</a:t>
            </a:r>
            <a:endParaRPr lang="en-US" altLang="zh-CN"/>
          </a:p>
          <a:p>
            <a:endParaRPr lang="zh-CN" altLang="en-US"/>
          </a:p>
          <a:p>
            <a:r>
              <a:rPr lang="zh-CN" altLang="en-US"/>
              <a:t>往观：前去观望。</a:t>
            </a:r>
            <a:endParaRPr lang="en-US" altLang="zh-CN"/>
          </a:p>
          <a:p>
            <a:endParaRPr lang="zh-CN" altLang="en-US"/>
          </a:p>
          <a:p>
            <a:r>
              <a:rPr lang="zh-CN" altLang="en-US"/>
              <a:t>缤纷：极言多。</a:t>
            </a:r>
            <a:endParaRPr lang="en-US" altLang="zh-CN"/>
          </a:p>
          <a:p>
            <a:endParaRPr lang="zh-CN" altLang="en-US"/>
          </a:p>
          <a:p>
            <a:r>
              <a:rPr lang="zh-CN" altLang="en-US"/>
              <a:t>章：明显。</a:t>
            </a:r>
            <a:endParaRPr lang="en-US" altLang="zh-CN"/>
          </a:p>
          <a:p>
            <a:endParaRPr lang="zh-CN" altLang="en-US"/>
          </a:p>
          <a:p>
            <a:r>
              <a:rPr lang="zh-CN" altLang="en-US"/>
              <a:t>民生：人生。</a:t>
            </a:r>
            <a:endParaRPr lang="en-US" altLang="zh-CN"/>
          </a:p>
          <a:p>
            <a:endParaRPr lang="zh-CN" altLang="en-US"/>
          </a:p>
          <a:p>
            <a:r>
              <a:rPr lang="zh-CN" altLang="en-US"/>
              <a:t>常：恒常之法。</a:t>
            </a:r>
            <a:endParaRPr lang="en-US" altLang="zh-CN"/>
          </a:p>
          <a:p>
            <a:endParaRPr lang="zh-CN" altLang="en-US"/>
          </a:p>
          <a:p>
            <a:r>
              <a:rPr lang="zh-CN" altLang="en-US"/>
              <a:t>犹：尚且。</a:t>
            </a:r>
            <a:endParaRPr lang="en-US" altLang="zh-CN"/>
          </a:p>
          <a:p>
            <a:endParaRPr lang="zh-CN" altLang="en-US"/>
          </a:p>
          <a:p>
            <a:r>
              <a:rPr lang="zh-CN" altLang="en-US"/>
              <a:t>惩：惧怕。</a:t>
            </a:r>
          </a:p>
        </p:txBody>
      </p:sp>
      <p:cxnSp>
        <p:nvCxnSpPr>
          <p:cNvPr id="6" name="直接连接符 5">
            <a:extLst>
              <a:ext uri="{FF2B5EF4-FFF2-40B4-BE49-F238E27FC236}">
                <a16:creationId xmlns:a16="http://schemas.microsoft.com/office/drawing/2014/main" xmlns="" id="{97F66F22-6B6F-4D0E-AF1C-3AE77AD8A55E}"/>
              </a:ext>
            </a:extLst>
          </p:cNvPr>
          <p:cNvCxnSpPr/>
          <p:nvPr/>
        </p:nvCxnSpPr>
        <p:spPr>
          <a:xfrm>
            <a:off x="947738" y="884444"/>
            <a:ext cx="10261600" cy="0"/>
          </a:xfrm>
          <a:prstGeom prst="line">
            <a:avLst/>
          </a:prstGeom>
          <a:ln w="28575">
            <a:solidFill>
              <a:srgbClr val="1C4AB0"/>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938EE95A-DE60-47E2-8CF9-E427DC039B6D}"/>
              </a:ext>
            </a:extLst>
          </p:cNvPr>
          <p:cNvCxnSpPr/>
          <p:nvPr/>
        </p:nvCxnSpPr>
        <p:spPr>
          <a:xfrm>
            <a:off x="965200" y="5707150"/>
            <a:ext cx="10261600" cy="0"/>
          </a:xfrm>
          <a:prstGeom prst="line">
            <a:avLst/>
          </a:prstGeom>
          <a:ln w="28575">
            <a:solidFill>
              <a:srgbClr val="1C4AB0"/>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F12F385F-D8D1-4436-9AE3-7CF2CE6119AD}"/>
              </a:ext>
            </a:extLst>
          </p:cNvPr>
          <p:cNvCxnSpPr/>
          <p:nvPr/>
        </p:nvCxnSpPr>
        <p:spPr>
          <a:xfrm>
            <a:off x="965200" y="1391480"/>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B6B14209-7B1F-4A07-9CD9-B896CC8A8E7A}"/>
              </a:ext>
            </a:extLst>
          </p:cNvPr>
          <p:cNvCxnSpPr/>
          <p:nvPr/>
        </p:nvCxnSpPr>
        <p:spPr>
          <a:xfrm>
            <a:off x="947738" y="2478157"/>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C36975DC-4008-444D-B16A-8D1D2FBCBBDE}"/>
              </a:ext>
            </a:extLst>
          </p:cNvPr>
          <p:cNvCxnSpPr/>
          <p:nvPr/>
        </p:nvCxnSpPr>
        <p:spPr>
          <a:xfrm>
            <a:off x="969208" y="3564835"/>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F38C567B-75FE-49BB-A7B5-82A224246646}"/>
              </a:ext>
            </a:extLst>
          </p:cNvPr>
          <p:cNvCxnSpPr/>
          <p:nvPr/>
        </p:nvCxnSpPr>
        <p:spPr>
          <a:xfrm>
            <a:off x="950922" y="4651514"/>
            <a:ext cx="10261600" cy="0"/>
          </a:xfrm>
          <a:prstGeom prst="line">
            <a:avLst/>
          </a:prstGeom>
          <a:ln>
            <a:solidFill>
              <a:srgbClr val="76ABDC"/>
            </a:solidFill>
            <a:prstDash val="sysDash"/>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388A01D7-5C74-4A36-A6D2-5D1127C5BE87}"/>
              </a:ext>
            </a:extLst>
          </p:cNvPr>
          <p:cNvSpPr txBox="1"/>
          <p:nvPr/>
        </p:nvSpPr>
        <p:spPr>
          <a:xfrm>
            <a:off x="846160" y="399609"/>
            <a:ext cx="3775393" cy="400110"/>
          </a:xfrm>
          <a:prstGeom prst="rect">
            <a:avLst/>
          </a:prstGeom>
          <a:noFill/>
        </p:spPr>
        <p:txBody>
          <a:bodyPr wrap="none" rtlCol="0">
            <a:spAutoFit/>
          </a:bodyPr>
          <a:lstStyle/>
          <a:p>
            <a:r>
              <a:rPr lang="zh-CN" altLang="en-US" sz="2000">
                <a:solidFill>
                  <a:srgbClr val="112D6D"/>
                </a:solidFill>
              </a:rPr>
              <a:t>朗读第四段，回答重点字词意思</a:t>
            </a:r>
          </a:p>
        </p:txBody>
      </p:sp>
    </p:spTree>
    <p:extLst>
      <p:ext uri="{BB962C8B-B14F-4D97-AF65-F5344CB8AC3E}">
        <p14:creationId xmlns:p14="http://schemas.microsoft.com/office/powerpoint/2010/main" val="33774824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 calcmode="lin" valueType="num">
                                      <p:cBhvr additive="base">
                                        <p:cTn id="3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 calcmode="lin" valueType="num">
                                      <p:cBhvr additive="base">
                                        <p:cTn id="43"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14" end="14"/>
                                            </p:txEl>
                                          </p:spTgt>
                                        </p:tgtEl>
                                        <p:attrNameLst>
                                          <p:attrName>style.visibility</p:attrName>
                                        </p:attrNameLst>
                                      </p:cBhvr>
                                      <p:to>
                                        <p:strVal val="visible"/>
                                      </p:to>
                                    </p:set>
                                    <p:anim calcmode="lin" valueType="num">
                                      <p:cBhvr additive="base">
                                        <p:cTn id="49"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16" end="16"/>
                                            </p:txEl>
                                          </p:spTgt>
                                        </p:tgtEl>
                                        <p:attrNameLst>
                                          <p:attrName>style.visibility</p:attrName>
                                        </p:attrNameLst>
                                      </p:cBhvr>
                                      <p:to>
                                        <p:strVal val="visible"/>
                                      </p:to>
                                    </p:set>
                                    <p:anim calcmode="lin" valueType="num">
                                      <p:cBhvr additive="base">
                                        <p:cTn id="55"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4946" name="文本占位符 594945"/>
          <p:cNvSpPr>
            <a:spLocks noGrp="1"/>
          </p:cNvSpPr>
          <p:nvPr>
            <p:ph type="body" idx="4294967295"/>
          </p:nvPr>
        </p:nvSpPr>
        <p:spPr>
          <a:xfrm>
            <a:off x="971751" y="1156450"/>
            <a:ext cx="10002838" cy="3958841"/>
          </a:xfrm>
        </p:spPr>
        <p:txBody>
          <a:bodyPr wrap="square">
            <a:spAutoFit/>
          </a:bodyPr>
          <a:lstStyle/>
          <a:p>
            <a:pPr marL="0" indent="0" algn="just">
              <a:lnSpc>
                <a:spcPct val="130000"/>
              </a:lnSpc>
              <a:spcBef>
                <a:spcPct val="0"/>
              </a:spcBef>
              <a:buNone/>
            </a:pPr>
            <a:r>
              <a:rPr lang="en-US" altLang="zh-CN">
                <a:latin typeface="+mn-ea"/>
              </a:rPr>
              <a:t>1</a:t>
            </a:r>
            <a:r>
              <a:rPr lang="zh-CN" altLang="en-US">
                <a:latin typeface="+mn-ea"/>
              </a:rPr>
              <a:t>．“长太息以掩涕兮，哀民生之多艰”在文中有何作用？</a:t>
            </a:r>
            <a:endParaRPr lang="en-US" altLang="zh-CN">
              <a:latin typeface="+mn-ea"/>
            </a:endParaRPr>
          </a:p>
          <a:p>
            <a:pPr marL="0" indent="0" algn="just">
              <a:lnSpc>
                <a:spcPct val="130000"/>
              </a:lnSpc>
              <a:spcBef>
                <a:spcPct val="0"/>
              </a:spcBef>
              <a:buNone/>
            </a:pPr>
            <a:endParaRPr lang="zh-CN" altLang="en-US">
              <a:solidFill>
                <a:srgbClr val="FF00FF"/>
              </a:solidFill>
              <a:latin typeface="+mn-ea"/>
            </a:endParaRPr>
          </a:p>
          <a:p>
            <a:pPr marL="0" indent="0" algn="just">
              <a:lnSpc>
                <a:spcPct val="130000"/>
              </a:lnSpc>
              <a:spcBef>
                <a:spcPct val="0"/>
              </a:spcBef>
              <a:buNone/>
            </a:pPr>
            <a:r>
              <a:rPr lang="zh-CN" altLang="en-US">
                <a:solidFill>
                  <a:srgbClr val="112D6D"/>
                </a:solidFill>
                <a:latin typeface="+mn-ea"/>
              </a:rPr>
              <a:t>这两句诗表现了诗人极度苦闷、难以排解的心情。对一个爱国诗人来说，国运、民生是他心之所系，但在那个特殊的年代里，人民的生活艰难悲惨，不能不使诗人哀叹不已，伤感有加。作为一个几遭贬抑的封建士大夫，对这些却只能仰天长叹、掩面哭泣。这两句为下面的抒情奠定了感情基调。</a:t>
            </a:r>
          </a:p>
        </p:txBody>
      </p:sp>
      <p:sp>
        <p:nvSpPr>
          <p:cNvPr id="2" name="文本框 1">
            <a:extLst>
              <a:ext uri="{FF2B5EF4-FFF2-40B4-BE49-F238E27FC236}">
                <a16:creationId xmlns:a16="http://schemas.microsoft.com/office/drawing/2014/main" xmlns="" id="{57A981DF-378A-4100-B31D-694A08D9630F}"/>
              </a:ext>
            </a:extLst>
          </p:cNvPr>
          <p:cNvSpPr txBox="1"/>
          <p:nvPr/>
        </p:nvSpPr>
        <p:spPr>
          <a:xfrm>
            <a:off x="874713" y="446385"/>
            <a:ext cx="1415772" cy="461665"/>
          </a:xfrm>
          <a:prstGeom prst="rect">
            <a:avLst/>
          </a:prstGeom>
          <a:noFill/>
        </p:spPr>
        <p:txBody>
          <a:bodyPr wrap="none" rtlCol="0">
            <a:spAutoFit/>
          </a:bodyPr>
          <a:lstStyle/>
          <a:p>
            <a:r>
              <a:rPr lang="zh-CN" altLang="en-US" sz="2400">
                <a:solidFill>
                  <a:srgbClr val="112D6D"/>
                </a:solidFill>
              </a:rPr>
              <a:t>探究文本</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94946">
                                            <p:txEl>
                                              <p:pRg st="2" end="2"/>
                                            </p:txEl>
                                          </p:spTgt>
                                        </p:tgtEl>
                                        <p:attrNameLst>
                                          <p:attrName>style.visibility</p:attrName>
                                        </p:attrNameLst>
                                      </p:cBhvr>
                                      <p:to>
                                        <p:strVal val="visible"/>
                                      </p:to>
                                    </p:set>
                                    <p:animEffect transition="in" filter="blinds(horizontal)">
                                      <p:cBhvr>
                                        <p:cTn id="7" dur="500"/>
                                        <p:tgtEl>
                                          <p:spTgt spid="59494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6210" name="文本占位符 606209"/>
          <p:cNvSpPr>
            <a:spLocks noGrp="1"/>
          </p:cNvSpPr>
          <p:nvPr>
            <p:ph type="body" idx="4294967295"/>
          </p:nvPr>
        </p:nvSpPr>
        <p:spPr>
          <a:xfrm>
            <a:off x="874713" y="1005681"/>
            <a:ext cx="10261600" cy="2926314"/>
          </a:xfrm>
        </p:spPr>
        <p:txBody>
          <a:bodyPr wrap="square">
            <a:spAutoFit/>
          </a:bodyPr>
          <a:lstStyle/>
          <a:p>
            <a:pPr marL="0" indent="0" algn="just">
              <a:lnSpc>
                <a:spcPct val="130000"/>
              </a:lnSpc>
              <a:spcBef>
                <a:spcPct val="0"/>
              </a:spcBef>
              <a:buNone/>
            </a:pPr>
            <a:r>
              <a:rPr lang="en-US" altLang="zh-CN" sz="2400">
                <a:latin typeface="+mn-ea"/>
              </a:rPr>
              <a:t>2</a:t>
            </a:r>
            <a:r>
              <a:rPr lang="zh-CN" altLang="en-US" sz="2400">
                <a:latin typeface="+mn-ea"/>
              </a:rPr>
              <a:t>．诗人一生“好修姱以羁兮”，却又“謇朝谇而夕替”，其中有哪三个原因？</a:t>
            </a:r>
            <a:endParaRPr lang="en-US" altLang="zh-CN" sz="2400">
              <a:latin typeface="+mn-ea"/>
            </a:endParaRPr>
          </a:p>
          <a:p>
            <a:pPr marL="0" indent="0" algn="just">
              <a:lnSpc>
                <a:spcPct val="130000"/>
              </a:lnSpc>
              <a:spcBef>
                <a:spcPct val="0"/>
              </a:spcBef>
              <a:buNone/>
            </a:pPr>
            <a:endParaRPr lang="zh-CN" altLang="en-US" sz="2400">
              <a:solidFill>
                <a:srgbClr val="FF00FF"/>
              </a:solidFill>
              <a:latin typeface="+mn-ea"/>
            </a:endParaRPr>
          </a:p>
          <a:p>
            <a:pPr marL="0" indent="0" algn="just">
              <a:lnSpc>
                <a:spcPct val="130000"/>
              </a:lnSpc>
              <a:spcBef>
                <a:spcPct val="0"/>
              </a:spcBef>
              <a:buNone/>
            </a:pPr>
            <a:r>
              <a:rPr lang="zh-CN" altLang="en-US" sz="2400">
                <a:solidFill>
                  <a:srgbClr val="112D6D"/>
                </a:solidFill>
                <a:latin typeface="+mn-ea"/>
              </a:rPr>
              <a:t>原因一：小人诽谤、嫉妒</a:t>
            </a:r>
            <a:r>
              <a:rPr lang="en-US" altLang="zh-CN" sz="2400">
                <a:solidFill>
                  <a:srgbClr val="112D6D"/>
                </a:solidFill>
                <a:latin typeface="+mn-ea"/>
              </a:rPr>
              <a:t>(“</a:t>
            </a:r>
            <a:r>
              <a:rPr lang="zh-CN" altLang="en-US" sz="2400">
                <a:solidFill>
                  <a:srgbClr val="112D6D"/>
                </a:solidFill>
                <a:latin typeface="+mn-ea"/>
              </a:rPr>
              <a:t>众女”“谣诼”</a:t>
            </a:r>
            <a:r>
              <a:rPr lang="en-US" altLang="zh-CN" sz="2400">
                <a:solidFill>
                  <a:srgbClr val="112D6D"/>
                </a:solidFill>
                <a:latin typeface="+mn-ea"/>
              </a:rPr>
              <a:t>)</a:t>
            </a:r>
            <a:r>
              <a:rPr lang="zh-CN" altLang="en-US" sz="2400">
                <a:solidFill>
                  <a:srgbClr val="112D6D"/>
                </a:solidFill>
                <a:latin typeface="+mn-ea"/>
              </a:rPr>
              <a:t>；</a:t>
            </a:r>
            <a:endParaRPr lang="en-US" altLang="zh-CN" sz="2400">
              <a:solidFill>
                <a:srgbClr val="112D6D"/>
              </a:solidFill>
              <a:latin typeface="+mn-ea"/>
            </a:endParaRPr>
          </a:p>
          <a:p>
            <a:pPr marL="0" indent="0" algn="just">
              <a:lnSpc>
                <a:spcPct val="130000"/>
              </a:lnSpc>
              <a:spcBef>
                <a:spcPct val="0"/>
              </a:spcBef>
              <a:buNone/>
            </a:pPr>
            <a:r>
              <a:rPr lang="zh-CN" altLang="en-US" sz="2400">
                <a:solidFill>
                  <a:srgbClr val="112D6D"/>
                </a:solidFill>
                <a:latin typeface="+mn-ea"/>
              </a:rPr>
              <a:t>原因二：君王荒唐、昏庸</a:t>
            </a:r>
            <a:r>
              <a:rPr lang="en-US" altLang="zh-CN" sz="2400">
                <a:solidFill>
                  <a:srgbClr val="112D6D"/>
                </a:solidFill>
                <a:latin typeface="+mn-ea"/>
              </a:rPr>
              <a:t>(“</a:t>
            </a:r>
            <a:r>
              <a:rPr lang="zh-CN" altLang="en-US" sz="2400">
                <a:solidFill>
                  <a:srgbClr val="112D6D"/>
                </a:solidFill>
                <a:latin typeface="+mn-ea"/>
              </a:rPr>
              <a:t>浩荡”“不察”</a:t>
            </a:r>
            <a:r>
              <a:rPr lang="en-US" altLang="zh-CN" sz="2400">
                <a:solidFill>
                  <a:srgbClr val="112D6D"/>
                </a:solidFill>
                <a:latin typeface="+mn-ea"/>
              </a:rPr>
              <a:t>)</a:t>
            </a:r>
            <a:r>
              <a:rPr lang="zh-CN" altLang="en-US" sz="2400">
                <a:solidFill>
                  <a:srgbClr val="112D6D"/>
                </a:solidFill>
                <a:latin typeface="+mn-ea"/>
              </a:rPr>
              <a:t>；</a:t>
            </a:r>
            <a:endParaRPr lang="en-US" altLang="zh-CN" sz="2400">
              <a:solidFill>
                <a:srgbClr val="112D6D"/>
              </a:solidFill>
              <a:latin typeface="+mn-ea"/>
            </a:endParaRPr>
          </a:p>
          <a:p>
            <a:pPr marL="0" indent="0" algn="just">
              <a:lnSpc>
                <a:spcPct val="130000"/>
              </a:lnSpc>
              <a:spcBef>
                <a:spcPct val="0"/>
              </a:spcBef>
              <a:buNone/>
            </a:pPr>
            <a:r>
              <a:rPr lang="zh-CN" altLang="en-US" sz="2400">
                <a:solidFill>
                  <a:srgbClr val="112D6D"/>
                </a:solidFill>
                <a:latin typeface="+mn-ea"/>
              </a:rPr>
              <a:t>原因三：自己不愿同流合污</a:t>
            </a:r>
            <a:r>
              <a:rPr lang="en-US" altLang="zh-CN" sz="2400">
                <a:solidFill>
                  <a:srgbClr val="112D6D"/>
                </a:solidFill>
                <a:latin typeface="+mn-ea"/>
              </a:rPr>
              <a:t>(“</a:t>
            </a:r>
            <a:r>
              <a:rPr lang="zh-CN" altLang="en-US" sz="2400">
                <a:solidFill>
                  <a:srgbClr val="112D6D"/>
                </a:solidFill>
                <a:latin typeface="+mn-ea"/>
              </a:rPr>
              <a:t>好修”“未悔”</a:t>
            </a:r>
            <a:r>
              <a:rPr lang="en-US" altLang="zh-CN" sz="2400">
                <a:solidFill>
                  <a:srgbClr val="112D6D"/>
                </a:solidFill>
                <a:latin typeface="+mn-ea"/>
              </a:rPr>
              <a:t>)</a:t>
            </a:r>
            <a:r>
              <a:rPr lang="zh-CN" altLang="en-US" sz="2400">
                <a:solidFill>
                  <a:srgbClr val="112D6D"/>
                </a:solidFill>
                <a:latin typeface="+mn-ea"/>
              </a:rPr>
              <a:t>。</a:t>
            </a:r>
          </a:p>
        </p:txBody>
      </p:sp>
      <p:sp>
        <p:nvSpPr>
          <p:cNvPr id="3" name="文本框 2">
            <a:extLst>
              <a:ext uri="{FF2B5EF4-FFF2-40B4-BE49-F238E27FC236}">
                <a16:creationId xmlns:a16="http://schemas.microsoft.com/office/drawing/2014/main" xmlns="" id="{402FE5D5-2A08-414E-9E5F-714105CAD0FE}"/>
              </a:ext>
            </a:extLst>
          </p:cNvPr>
          <p:cNvSpPr txBox="1"/>
          <p:nvPr/>
        </p:nvSpPr>
        <p:spPr>
          <a:xfrm>
            <a:off x="874713" y="446385"/>
            <a:ext cx="1415772" cy="461665"/>
          </a:xfrm>
          <a:prstGeom prst="rect">
            <a:avLst/>
          </a:prstGeom>
          <a:noFill/>
        </p:spPr>
        <p:txBody>
          <a:bodyPr wrap="none" rtlCol="0">
            <a:spAutoFit/>
          </a:bodyPr>
          <a:lstStyle/>
          <a:p>
            <a:r>
              <a:rPr lang="zh-CN" altLang="en-US" sz="2400">
                <a:solidFill>
                  <a:srgbClr val="112D6D"/>
                </a:solidFill>
              </a:rPr>
              <a:t>探究文本</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06210">
                                            <p:txEl>
                                              <p:pRg st="2" end="2"/>
                                            </p:txEl>
                                          </p:spTgt>
                                        </p:tgtEl>
                                        <p:attrNameLst>
                                          <p:attrName>style.visibility</p:attrName>
                                        </p:attrNameLst>
                                      </p:cBhvr>
                                      <p:to>
                                        <p:strVal val="visible"/>
                                      </p:to>
                                    </p:set>
                                    <p:animEffect transition="in" filter="blinds(horizontal)">
                                      <p:cBhvr>
                                        <p:cTn id="7" dur="500"/>
                                        <p:tgtEl>
                                          <p:spTgt spid="606210">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06210">
                                            <p:txEl>
                                              <p:pRg st="3" end="3"/>
                                            </p:txEl>
                                          </p:spTgt>
                                        </p:tgtEl>
                                        <p:attrNameLst>
                                          <p:attrName>style.visibility</p:attrName>
                                        </p:attrNameLst>
                                      </p:cBhvr>
                                      <p:to>
                                        <p:strVal val="visible"/>
                                      </p:to>
                                    </p:set>
                                    <p:animEffect transition="in" filter="blinds(horizontal)">
                                      <p:cBhvr>
                                        <p:cTn id="12" dur="500"/>
                                        <p:tgtEl>
                                          <p:spTgt spid="606210">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06210">
                                            <p:txEl>
                                              <p:pRg st="4" end="4"/>
                                            </p:txEl>
                                          </p:spTgt>
                                        </p:tgtEl>
                                        <p:attrNameLst>
                                          <p:attrName>style.visibility</p:attrName>
                                        </p:attrNameLst>
                                      </p:cBhvr>
                                      <p:to>
                                        <p:strVal val="visible"/>
                                      </p:to>
                                    </p:set>
                                    <p:animEffect transition="in" filter="blinds(horizontal)">
                                      <p:cBhvr>
                                        <p:cTn id="17" dur="500"/>
                                        <p:tgtEl>
                                          <p:spTgt spid="6062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6210" name="文本占位符 606209"/>
          <p:cNvSpPr>
            <a:spLocks noGrp="1"/>
          </p:cNvSpPr>
          <p:nvPr>
            <p:ph type="body" idx="4294967295"/>
          </p:nvPr>
        </p:nvSpPr>
        <p:spPr>
          <a:xfrm>
            <a:off x="874713" y="1005681"/>
            <a:ext cx="10261600" cy="2926314"/>
          </a:xfrm>
        </p:spPr>
        <p:txBody>
          <a:bodyPr wrap="square">
            <a:spAutoFit/>
          </a:bodyPr>
          <a:lstStyle/>
          <a:p>
            <a:pPr marL="0" indent="0" algn="just">
              <a:lnSpc>
                <a:spcPct val="130000"/>
              </a:lnSpc>
              <a:spcBef>
                <a:spcPct val="0"/>
              </a:spcBef>
              <a:buNone/>
            </a:pPr>
            <a:r>
              <a:rPr lang="en-US" altLang="zh-CN" sz="2400">
                <a:latin typeface="+mn-ea"/>
              </a:rPr>
              <a:t>3</a:t>
            </a:r>
            <a:r>
              <a:rPr lang="zh-CN" altLang="en-US" sz="2400">
                <a:latin typeface="+mn-ea"/>
              </a:rPr>
              <a:t>．“忳郁邑余侘傺兮，吾独穷困乎此时也”，这句话表达了诗人什么样的感情？</a:t>
            </a:r>
            <a:endParaRPr lang="en-US" altLang="zh-CN" sz="2400">
              <a:latin typeface="+mn-ea"/>
            </a:endParaRPr>
          </a:p>
          <a:p>
            <a:pPr marL="0" indent="0" algn="just">
              <a:lnSpc>
                <a:spcPct val="130000"/>
              </a:lnSpc>
              <a:spcBef>
                <a:spcPct val="0"/>
              </a:spcBef>
              <a:buNone/>
            </a:pPr>
            <a:endParaRPr lang="zh-CN" altLang="en-US" sz="2400">
              <a:solidFill>
                <a:srgbClr val="FF00FF"/>
              </a:solidFill>
              <a:latin typeface="+mn-ea"/>
            </a:endParaRPr>
          </a:p>
          <a:p>
            <a:pPr marL="0" indent="0" algn="just">
              <a:lnSpc>
                <a:spcPct val="130000"/>
              </a:lnSpc>
              <a:spcBef>
                <a:spcPct val="0"/>
              </a:spcBef>
              <a:buNone/>
            </a:pPr>
            <a:r>
              <a:rPr lang="zh-CN" altLang="en-US" sz="2400">
                <a:solidFill>
                  <a:srgbClr val="112D6D"/>
                </a:solidFill>
                <a:latin typeface="+mn-ea"/>
              </a:rPr>
              <a:t>这是诗人因面对污浊、看不到希望的环境，爆发出的痛苦而无奈的浩叹。“忳郁邑”点出了诗人的忧闷之深。“独”包含着无限的伤感：从前一片忠心，满腔热血，不想今朝至此！</a:t>
            </a:r>
          </a:p>
        </p:txBody>
      </p:sp>
      <p:sp>
        <p:nvSpPr>
          <p:cNvPr id="3" name="文本框 2">
            <a:extLst>
              <a:ext uri="{FF2B5EF4-FFF2-40B4-BE49-F238E27FC236}">
                <a16:creationId xmlns:a16="http://schemas.microsoft.com/office/drawing/2014/main" xmlns="" id="{402FE5D5-2A08-414E-9E5F-714105CAD0FE}"/>
              </a:ext>
            </a:extLst>
          </p:cNvPr>
          <p:cNvSpPr txBox="1"/>
          <p:nvPr/>
        </p:nvSpPr>
        <p:spPr>
          <a:xfrm>
            <a:off x="874713" y="446385"/>
            <a:ext cx="1415772" cy="461665"/>
          </a:xfrm>
          <a:prstGeom prst="rect">
            <a:avLst/>
          </a:prstGeom>
          <a:noFill/>
        </p:spPr>
        <p:txBody>
          <a:bodyPr wrap="none" rtlCol="0">
            <a:spAutoFit/>
          </a:bodyPr>
          <a:lstStyle/>
          <a:p>
            <a:r>
              <a:rPr lang="zh-CN" altLang="en-US" sz="2400">
                <a:solidFill>
                  <a:srgbClr val="112D6D"/>
                </a:solidFill>
              </a:rPr>
              <a:t>探究文本</a:t>
            </a:r>
          </a:p>
        </p:txBody>
      </p:sp>
    </p:spTree>
    <p:extLst>
      <p:ext uri="{BB962C8B-B14F-4D97-AF65-F5344CB8AC3E}">
        <p14:creationId xmlns:p14="http://schemas.microsoft.com/office/powerpoint/2010/main" val="14239878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06210">
                                            <p:txEl>
                                              <p:pRg st="2" end="2"/>
                                            </p:txEl>
                                          </p:spTgt>
                                        </p:tgtEl>
                                        <p:attrNameLst>
                                          <p:attrName>style.visibility</p:attrName>
                                        </p:attrNameLst>
                                      </p:cBhvr>
                                      <p:to>
                                        <p:strVal val="visible"/>
                                      </p:to>
                                    </p:set>
                                    <p:animEffect transition="in" filter="blinds(horizontal)">
                                      <p:cBhvr>
                                        <p:cTn id="7" dur="500"/>
                                        <p:tgtEl>
                                          <p:spTgt spid="6062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extLst>
              <a:ext uri="{FF2B5EF4-FFF2-40B4-BE49-F238E27FC236}">
                <a16:creationId xmlns:a16="http://schemas.microsoft.com/office/drawing/2014/main" xmlns="" id="{02F0F8A9-E31C-4356-8FC0-61A6B4F10D85}"/>
              </a:ext>
            </a:extLst>
          </p:cNvPr>
          <p:cNvSpPr/>
          <p:nvPr/>
        </p:nvSpPr>
        <p:spPr>
          <a:xfrm>
            <a:off x="6297663" y="1240009"/>
            <a:ext cx="4783016" cy="4133850"/>
          </a:xfrm>
          <a:prstGeom prst="rect">
            <a:avLst/>
          </a:prstGeom>
          <a:noFill/>
          <a:ln>
            <a:solidFill>
              <a:srgbClr val="1C4A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B85A64F7-99E2-4F88-9931-8CB800A5E461}"/>
              </a:ext>
            </a:extLst>
          </p:cNvPr>
          <p:cNvSpPr/>
          <p:nvPr/>
        </p:nvSpPr>
        <p:spPr>
          <a:xfrm>
            <a:off x="1111321" y="1362075"/>
            <a:ext cx="4783016" cy="4133850"/>
          </a:xfrm>
          <a:prstGeom prst="rect">
            <a:avLst/>
          </a:prstGeom>
          <a:solidFill>
            <a:srgbClr val="B3C7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形 2">
            <a:extLst>
              <a:ext uri="{FF2B5EF4-FFF2-40B4-BE49-F238E27FC236}">
                <a16:creationId xmlns:a16="http://schemas.microsoft.com/office/drawing/2014/main" xmlns="" id="{34C34460-FF8E-4ABB-B66C-B1BE74295D1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205157" y="543066"/>
            <a:ext cx="1905000" cy="1905000"/>
          </a:xfrm>
          <a:prstGeom prst="rect">
            <a:avLst/>
          </a:prstGeom>
        </p:spPr>
      </p:pic>
      <p:sp>
        <p:nvSpPr>
          <p:cNvPr id="5" name="文本框 4"/>
          <p:cNvSpPr txBox="1"/>
          <p:nvPr/>
        </p:nvSpPr>
        <p:spPr>
          <a:xfrm>
            <a:off x="1322337" y="1540125"/>
            <a:ext cx="4454820" cy="1754326"/>
          </a:xfrm>
          <a:prstGeom prst="rect">
            <a:avLst/>
          </a:prstGeom>
          <a:noFill/>
        </p:spPr>
        <p:txBody>
          <a:bodyPr wrap="square">
            <a:spAutoFit/>
          </a:bodyPr>
          <a:lstStyle/>
          <a:p>
            <a:r>
              <a:rPr lang="zh-CN" altLang="en-US" sz="2800">
                <a:latin typeface="+mn-ea"/>
              </a:rPr>
              <a:t>三闾庙</a:t>
            </a:r>
            <a:endParaRPr lang="en-US" altLang="zh-CN" sz="2800">
              <a:latin typeface="+mn-ea"/>
            </a:endParaRPr>
          </a:p>
          <a:p>
            <a:r>
              <a:rPr lang="en-US" altLang="zh-CN" sz="2400">
                <a:latin typeface="+mn-ea"/>
              </a:rPr>
              <a:t>[</a:t>
            </a:r>
            <a:r>
              <a:rPr lang="zh-CN" altLang="en-US" sz="2400">
                <a:latin typeface="+mn-ea"/>
              </a:rPr>
              <a:t>唐</a:t>
            </a:r>
            <a:r>
              <a:rPr lang="en-US" altLang="zh-CN" sz="2400">
                <a:latin typeface="+mn-ea"/>
              </a:rPr>
              <a:t>]</a:t>
            </a:r>
            <a:r>
              <a:rPr lang="zh-CN" altLang="en-US" sz="2400">
                <a:latin typeface="+mn-ea"/>
              </a:rPr>
              <a:t>戴叔伦</a:t>
            </a:r>
            <a:endParaRPr lang="en-US" altLang="zh-CN" sz="2400">
              <a:latin typeface="+mn-ea"/>
            </a:endParaRPr>
          </a:p>
          <a:p>
            <a:r>
              <a:rPr lang="zh-CN" altLang="en-US" sz="2800">
                <a:latin typeface="+mn-ea"/>
              </a:rPr>
              <a:t>沅湘流不尽，屈子怨何深！</a:t>
            </a:r>
          </a:p>
          <a:p>
            <a:r>
              <a:rPr lang="zh-CN" altLang="en-US" sz="2800">
                <a:latin typeface="+mn-ea"/>
              </a:rPr>
              <a:t>日暮秋风起，萧萧枫树林。</a:t>
            </a:r>
          </a:p>
        </p:txBody>
      </p:sp>
      <p:sp>
        <p:nvSpPr>
          <p:cNvPr id="6" name="文本框 5">
            <a:extLst>
              <a:ext uri="{FF2B5EF4-FFF2-40B4-BE49-F238E27FC236}">
                <a16:creationId xmlns:a16="http://schemas.microsoft.com/office/drawing/2014/main" xmlns="" id="{066E62F2-0A54-4D53-96BA-62EE39DD2714}"/>
              </a:ext>
            </a:extLst>
          </p:cNvPr>
          <p:cNvSpPr txBox="1"/>
          <p:nvPr/>
        </p:nvSpPr>
        <p:spPr>
          <a:xfrm>
            <a:off x="1190479" y="3910004"/>
            <a:ext cx="4905521" cy="1015663"/>
          </a:xfrm>
          <a:prstGeom prst="rect">
            <a:avLst/>
          </a:prstGeom>
          <a:noFill/>
        </p:spPr>
        <p:txBody>
          <a:bodyPr wrap="square">
            <a:spAutoFit/>
          </a:bodyPr>
          <a:lstStyle/>
          <a:p>
            <a:r>
              <a:rPr lang="en-US" altLang="zh-CN" sz="2000">
                <a:latin typeface="+mn-ea"/>
              </a:rPr>
              <a:t>【</a:t>
            </a:r>
            <a:r>
              <a:rPr lang="zh-CN" altLang="en-US" sz="2000">
                <a:latin typeface="+mn-ea"/>
              </a:rPr>
              <a:t>注</a:t>
            </a:r>
            <a:r>
              <a:rPr lang="en-US" altLang="zh-CN" sz="2000">
                <a:latin typeface="+mn-ea"/>
              </a:rPr>
              <a:t>】</a:t>
            </a:r>
            <a:r>
              <a:rPr lang="zh-CN" altLang="en-US" sz="2000">
                <a:latin typeface="+mn-ea"/>
              </a:rPr>
              <a:t>三闾庙，是奉祀春秋时楚国三闾大夫屈原的庙宇，据</a:t>
            </a:r>
            <a:r>
              <a:rPr lang="en-US" altLang="zh-CN" sz="2000">
                <a:latin typeface="+mn-ea"/>
              </a:rPr>
              <a:t>《</a:t>
            </a:r>
            <a:r>
              <a:rPr lang="zh-CN" altLang="en-US" sz="2000">
                <a:latin typeface="+mn-ea"/>
              </a:rPr>
              <a:t>清一统志</a:t>
            </a:r>
            <a:r>
              <a:rPr lang="en-US" altLang="zh-CN" sz="2000">
                <a:latin typeface="+mn-ea"/>
              </a:rPr>
              <a:t>》</a:t>
            </a:r>
            <a:r>
              <a:rPr lang="zh-CN" altLang="en-US" sz="2000">
                <a:latin typeface="+mn-ea"/>
              </a:rPr>
              <a:t>记载，庙在长沙府湘阴县北六十里</a:t>
            </a:r>
            <a:r>
              <a:rPr lang="en-US" altLang="zh-CN" sz="2000">
                <a:latin typeface="+mn-ea"/>
              </a:rPr>
              <a:t>(</a:t>
            </a:r>
            <a:r>
              <a:rPr lang="zh-CN" altLang="en-US" sz="2000">
                <a:latin typeface="+mn-ea"/>
              </a:rPr>
              <a:t>今汨罗县境</a:t>
            </a:r>
            <a:r>
              <a:rPr lang="en-US" altLang="zh-CN" sz="2000">
                <a:latin typeface="+mn-ea"/>
              </a:rPr>
              <a:t>)</a:t>
            </a:r>
            <a:r>
              <a:rPr lang="zh-CN" altLang="en-US" sz="2000">
                <a:latin typeface="+mn-ea"/>
              </a:rPr>
              <a:t>。</a:t>
            </a:r>
          </a:p>
        </p:txBody>
      </p:sp>
      <p:pic>
        <p:nvPicPr>
          <p:cNvPr id="4" name="图片 3">
            <a:extLst>
              <a:ext uri="{FF2B5EF4-FFF2-40B4-BE49-F238E27FC236}">
                <a16:creationId xmlns:a16="http://schemas.microsoft.com/office/drawing/2014/main" xmlns="" id="{67D26E96-AB85-4E92-92AA-42685373241D}"/>
              </a:ext>
            </a:extLst>
          </p:cNvPr>
          <p:cNvPicPr>
            <a:picLocks noChangeAspect="1"/>
          </p:cNvPicPr>
          <p:nvPr/>
        </p:nvPicPr>
        <p:blipFill>
          <a:blip r:embed="rId4">
            <a:extLst>
              <a:ext uri="{28A0092B-C50C-407E-A947-70E740481C1C}">
                <a14:useLocalDpi xmlns:a14="http://schemas.microsoft.com/office/drawing/2010/main" val="0"/>
              </a:ext>
            </a:extLst>
          </a:blip>
          <a:srcRect r="20767"/>
          <a:stretch>
            <a:fillRect/>
          </a:stretch>
        </p:blipFill>
        <p:spPr>
          <a:xfrm>
            <a:off x="6096000" y="1345814"/>
            <a:ext cx="4905521" cy="4133850"/>
          </a:xfrm>
          <a:prstGeom prst="rect">
            <a:avLst/>
          </a:prstGeom>
        </p:spPr>
      </p:pic>
      <p:cxnSp>
        <p:nvCxnSpPr>
          <p:cNvPr id="10" name="直接连接符 9">
            <a:extLst>
              <a:ext uri="{FF2B5EF4-FFF2-40B4-BE49-F238E27FC236}">
                <a16:creationId xmlns:a16="http://schemas.microsoft.com/office/drawing/2014/main" xmlns="" id="{514A472A-F29E-43E5-AD01-47DA33BA9B94}"/>
              </a:ext>
            </a:extLst>
          </p:cNvPr>
          <p:cNvCxnSpPr/>
          <p:nvPr/>
        </p:nvCxnSpPr>
        <p:spPr>
          <a:xfrm>
            <a:off x="1477108" y="3573194"/>
            <a:ext cx="13786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5970" name="文本占位符 595969"/>
          <p:cNvSpPr>
            <a:spLocks noGrp="1"/>
          </p:cNvSpPr>
          <p:nvPr>
            <p:ph type="body" idx="4294967295"/>
          </p:nvPr>
        </p:nvSpPr>
        <p:spPr>
          <a:xfrm>
            <a:off x="1000664" y="936206"/>
            <a:ext cx="10208674" cy="3886577"/>
          </a:xfrm>
        </p:spPr>
        <p:txBody>
          <a:bodyPr wrap="square">
            <a:spAutoFit/>
          </a:bodyPr>
          <a:lstStyle/>
          <a:p>
            <a:pPr marL="0" indent="0" algn="just">
              <a:lnSpc>
                <a:spcPct val="130000"/>
              </a:lnSpc>
              <a:spcBef>
                <a:spcPct val="0"/>
              </a:spcBef>
              <a:buNone/>
            </a:pPr>
            <a:r>
              <a:rPr lang="en-US" altLang="zh-CN" sz="2400">
                <a:latin typeface="+mn-ea"/>
              </a:rPr>
              <a:t>4</a:t>
            </a:r>
            <a:r>
              <a:rPr lang="zh-CN" altLang="en-US" sz="2400">
                <a:latin typeface="+mn-ea"/>
              </a:rPr>
              <a:t>．速读课文，找出第一段中表现作者心理状态的词，并分析造成这种心理的原因。因为“蕙”“揽茝”遭嫉、被贬，反映出怎样的现实？</a:t>
            </a:r>
            <a:endParaRPr lang="en-US" altLang="zh-CN" sz="2400">
              <a:latin typeface="+mn-ea"/>
            </a:endParaRPr>
          </a:p>
          <a:p>
            <a:pPr marL="0" indent="0" algn="just">
              <a:lnSpc>
                <a:spcPct val="130000"/>
              </a:lnSpc>
              <a:spcBef>
                <a:spcPct val="0"/>
              </a:spcBef>
              <a:buNone/>
            </a:pPr>
            <a:endParaRPr lang="zh-CN" altLang="en-US" sz="2400">
              <a:solidFill>
                <a:srgbClr val="FF00FF"/>
              </a:solidFill>
              <a:latin typeface="+mn-ea"/>
            </a:endParaRPr>
          </a:p>
          <a:p>
            <a:pPr marL="0" indent="0" algn="just">
              <a:lnSpc>
                <a:spcPct val="130000"/>
              </a:lnSpc>
              <a:spcBef>
                <a:spcPct val="0"/>
              </a:spcBef>
              <a:buNone/>
            </a:pPr>
            <a:r>
              <a:rPr lang="zh-CN" altLang="en-US" sz="2400">
                <a:solidFill>
                  <a:srgbClr val="112D6D"/>
                </a:solidFill>
                <a:latin typeface="+mn-ea"/>
              </a:rPr>
              <a:t>哀：民生多艰、朝谇而夕替。怨：灵修不察民心，众女嫉余蛾眉，谓余善淫。作者追求美德、洁身自好却遭嫉、被贬，反映出屈原与群小之间的尖锐冲突和君主清浊不分、忠奸不辨的昏庸。“哀”“怨”揭露了楚国政治黑暗、君王昏聩的社会现实，表现出作者因“蕙”“揽茝”遭嫉被贬而产生的对现实的不满以及自己的政治抱负不能实现的痛苦和愁闷。</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95970">
                                            <p:txEl>
                                              <p:pRg st="2" end="2"/>
                                            </p:txEl>
                                          </p:spTgt>
                                        </p:tgtEl>
                                        <p:attrNameLst>
                                          <p:attrName>style.visibility</p:attrName>
                                        </p:attrNameLst>
                                      </p:cBhvr>
                                      <p:to>
                                        <p:strVal val="visible"/>
                                      </p:to>
                                    </p:set>
                                    <p:animEffect transition="in" filter="blinds(horizontal)">
                                      <p:cBhvr>
                                        <p:cTn id="7" dur="500"/>
                                        <p:tgtEl>
                                          <p:spTgt spid="5959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5186" name="文本占位符 605185"/>
          <p:cNvSpPr>
            <a:spLocks noGrp="1"/>
          </p:cNvSpPr>
          <p:nvPr>
            <p:ph type="body" idx="4294967295"/>
          </p:nvPr>
        </p:nvSpPr>
        <p:spPr>
          <a:xfrm>
            <a:off x="874713" y="908050"/>
            <a:ext cx="10139663" cy="2838534"/>
          </a:xfrm>
        </p:spPr>
        <p:txBody>
          <a:bodyPr wrap="square">
            <a:spAutoFit/>
          </a:bodyPr>
          <a:lstStyle/>
          <a:p>
            <a:pPr marL="0" indent="0" algn="just">
              <a:lnSpc>
                <a:spcPct val="130000"/>
              </a:lnSpc>
              <a:spcBef>
                <a:spcPct val="0"/>
              </a:spcBef>
              <a:buNone/>
            </a:pPr>
            <a:r>
              <a:rPr lang="en-US" altLang="zh-CN">
                <a:latin typeface="+mn-ea"/>
              </a:rPr>
              <a:t>5</a:t>
            </a:r>
            <a:r>
              <a:rPr lang="zh-CN" altLang="en-US">
                <a:latin typeface="+mn-ea"/>
              </a:rPr>
              <a:t>．选文中写了哪些方面的矛盾冲突？请简要回答。</a:t>
            </a:r>
            <a:endParaRPr lang="en-US" altLang="zh-CN">
              <a:latin typeface="+mn-ea"/>
            </a:endParaRPr>
          </a:p>
          <a:p>
            <a:pPr marL="0" indent="0" algn="just">
              <a:lnSpc>
                <a:spcPct val="130000"/>
              </a:lnSpc>
              <a:spcBef>
                <a:spcPct val="0"/>
              </a:spcBef>
              <a:buNone/>
            </a:pPr>
            <a:endParaRPr lang="zh-CN" altLang="en-US">
              <a:solidFill>
                <a:srgbClr val="FF00FF"/>
              </a:solidFill>
              <a:latin typeface="+mn-ea"/>
            </a:endParaRPr>
          </a:p>
          <a:p>
            <a:pPr marL="0" indent="0" algn="just">
              <a:lnSpc>
                <a:spcPct val="130000"/>
              </a:lnSpc>
              <a:spcBef>
                <a:spcPct val="0"/>
              </a:spcBef>
              <a:buNone/>
            </a:pPr>
            <a:r>
              <a:rPr lang="zh-CN" altLang="en-US">
                <a:solidFill>
                  <a:srgbClr val="112D6D"/>
                </a:solidFill>
                <a:latin typeface="+mn-ea"/>
              </a:rPr>
              <a:t>从文中看，主要写了两个方面的矛盾冲突</a:t>
            </a:r>
            <a:r>
              <a:rPr lang="en-US" altLang="zh-CN">
                <a:solidFill>
                  <a:srgbClr val="112D6D"/>
                </a:solidFill>
                <a:latin typeface="+mn-ea"/>
              </a:rPr>
              <a:t>:</a:t>
            </a:r>
          </a:p>
          <a:p>
            <a:pPr marL="0" indent="0" algn="just">
              <a:lnSpc>
                <a:spcPct val="130000"/>
              </a:lnSpc>
              <a:spcBef>
                <a:spcPct val="0"/>
              </a:spcBef>
              <a:buNone/>
            </a:pPr>
            <a:r>
              <a:rPr lang="zh-CN" altLang="en-US">
                <a:solidFill>
                  <a:srgbClr val="112D6D"/>
                </a:solidFill>
                <a:latin typeface="+mn-ea"/>
              </a:rPr>
              <a:t>一是屈原和楚怀王的矛盾；</a:t>
            </a:r>
            <a:endParaRPr lang="en-US" altLang="zh-CN">
              <a:solidFill>
                <a:srgbClr val="112D6D"/>
              </a:solidFill>
              <a:latin typeface="+mn-ea"/>
            </a:endParaRPr>
          </a:p>
          <a:p>
            <a:pPr marL="0" indent="0" algn="just">
              <a:lnSpc>
                <a:spcPct val="130000"/>
              </a:lnSpc>
              <a:spcBef>
                <a:spcPct val="0"/>
              </a:spcBef>
              <a:buNone/>
            </a:pPr>
            <a:r>
              <a:rPr lang="zh-CN" altLang="en-US">
                <a:solidFill>
                  <a:srgbClr val="112D6D"/>
                </a:solidFill>
                <a:latin typeface="+mn-ea"/>
              </a:rPr>
              <a:t>二是屈原和群臣</a:t>
            </a:r>
            <a:r>
              <a:rPr lang="en-US" altLang="zh-CN">
                <a:solidFill>
                  <a:srgbClr val="112D6D"/>
                </a:solidFill>
                <a:latin typeface="+mn-ea"/>
              </a:rPr>
              <a:t>(</a:t>
            </a:r>
            <a:r>
              <a:rPr lang="zh-CN" altLang="en-US">
                <a:solidFill>
                  <a:srgbClr val="112D6D"/>
                </a:solidFill>
                <a:latin typeface="+mn-ea"/>
              </a:rPr>
              <a:t>主要是楚国旧贵族</a:t>
            </a:r>
            <a:r>
              <a:rPr lang="en-US" altLang="zh-CN">
                <a:solidFill>
                  <a:srgbClr val="112D6D"/>
                </a:solidFill>
                <a:latin typeface="+mn-ea"/>
              </a:rPr>
              <a:t>)</a:t>
            </a:r>
            <a:r>
              <a:rPr lang="zh-CN" altLang="en-US">
                <a:solidFill>
                  <a:srgbClr val="112D6D"/>
                </a:solidFill>
                <a:latin typeface="+mn-ea"/>
              </a:rPr>
              <a:t>的矛盾。</a:t>
            </a:r>
          </a:p>
        </p:txBody>
      </p:sp>
      <p:sp>
        <p:nvSpPr>
          <p:cNvPr id="2" name="圆: 空心 1">
            <a:extLst>
              <a:ext uri="{FF2B5EF4-FFF2-40B4-BE49-F238E27FC236}">
                <a16:creationId xmlns:a16="http://schemas.microsoft.com/office/drawing/2014/main" xmlns="" id="{16F43DFC-19FA-4E86-9335-7B74A39F07CA}"/>
              </a:ext>
            </a:extLst>
          </p:cNvPr>
          <p:cNvSpPr/>
          <p:nvPr/>
        </p:nvSpPr>
        <p:spPr>
          <a:xfrm>
            <a:off x="1775793" y="3746584"/>
            <a:ext cx="2610678" cy="2610678"/>
          </a:xfrm>
          <a:prstGeom prst="donut">
            <a:avLst>
              <a:gd name="adj" fmla="val 1452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05186">
                                            <p:txEl>
                                              <p:pRg st="2" end="2"/>
                                            </p:txEl>
                                          </p:spTgt>
                                        </p:tgtEl>
                                        <p:attrNameLst>
                                          <p:attrName>style.visibility</p:attrName>
                                        </p:attrNameLst>
                                      </p:cBhvr>
                                      <p:to>
                                        <p:strVal val="visible"/>
                                      </p:to>
                                    </p:set>
                                    <p:animEffect transition="in" filter="blinds(horizontal)">
                                      <p:cBhvr>
                                        <p:cTn id="7" dur="500"/>
                                        <p:tgtEl>
                                          <p:spTgt spid="605186">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05186">
                                            <p:txEl>
                                              <p:pRg st="3" end="3"/>
                                            </p:txEl>
                                          </p:spTgt>
                                        </p:tgtEl>
                                        <p:attrNameLst>
                                          <p:attrName>style.visibility</p:attrName>
                                        </p:attrNameLst>
                                      </p:cBhvr>
                                      <p:to>
                                        <p:strVal val="visible"/>
                                      </p:to>
                                    </p:set>
                                    <p:animEffect transition="in" filter="blinds(horizontal)">
                                      <p:cBhvr>
                                        <p:cTn id="12" dur="500"/>
                                        <p:tgtEl>
                                          <p:spTgt spid="605186">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05186">
                                            <p:txEl>
                                              <p:pRg st="4" end="4"/>
                                            </p:txEl>
                                          </p:spTgt>
                                        </p:tgtEl>
                                        <p:attrNameLst>
                                          <p:attrName>style.visibility</p:attrName>
                                        </p:attrNameLst>
                                      </p:cBhvr>
                                      <p:to>
                                        <p:strVal val="visible"/>
                                      </p:to>
                                    </p:set>
                                    <p:animEffect transition="in" filter="blinds(horizontal)">
                                      <p:cBhvr>
                                        <p:cTn id="17" dur="500"/>
                                        <p:tgtEl>
                                          <p:spTgt spid="6051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5186" name="文本占位符 605185"/>
          <p:cNvSpPr>
            <a:spLocks noGrp="1"/>
          </p:cNvSpPr>
          <p:nvPr>
            <p:ph type="body" idx="4294967295"/>
          </p:nvPr>
        </p:nvSpPr>
        <p:spPr>
          <a:xfrm>
            <a:off x="874713" y="908050"/>
            <a:ext cx="10139663" cy="3958841"/>
          </a:xfrm>
        </p:spPr>
        <p:txBody>
          <a:bodyPr wrap="square">
            <a:spAutoFit/>
          </a:bodyPr>
          <a:lstStyle/>
          <a:p>
            <a:pPr marL="0" indent="0" algn="just">
              <a:lnSpc>
                <a:spcPct val="130000"/>
              </a:lnSpc>
              <a:spcBef>
                <a:spcPct val="0"/>
              </a:spcBef>
              <a:buNone/>
            </a:pPr>
            <a:r>
              <a:rPr lang="en-US" altLang="zh-CN">
                <a:latin typeface="+mn-ea"/>
              </a:rPr>
              <a:t>6</a:t>
            </a:r>
            <a:r>
              <a:rPr lang="zh-CN" altLang="en-US">
                <a:latin typeface="+mn-ea"/>
              </a:rPr>
              <a:t>．诗中的哪些诗句向我们展示了诗人的内在品格？举例说明。</a:t>
            </a:r>
            <a:endParaRPr lang="en-US" altLang="zh-CN">
              <a:latin typeface="+mn-ea"/>
            </a:endParaRPr>
          </a:p>
          <a:p>
            <a:pPr marL="0" indent="0" algn="just">
              <a:lnSpc>
                <a:spcPct val="130000"/>
              </a:lnSpc>
              <a:spcBef>
                <a:spcPct val="0"/>
              </a:spcBef>
              <a:buNone/>
            </a:pPr>
            <a:endParaRPr lang="zh-CN" altLang="en-US">
              <a:solidFill>
                <a:srgbClr val="FF00FF"/>
              </a:solidFill>
              <a:latin typeface="+mn-ea"/>
            </a:endParaRPr>
          </a:p>
          <a:p>
            <a:pPr marL="0" indent="0" algn="just">
              <a:lnSpc>
                <a:spcPct val="130000"/>
              </a:lnSpc>
              <a:spcBef>
                <a:spcPct val="0"/>
              </a:spcBef>
              <a:buNone/>
            </a:pPr>
            <a:r>
              <a:rPr lang="en-US" altLang="zh-CN">
                <a:solidFill>
                  <a:srgbClr val="112D6D"/>
                </a:solidFill>
                <a:latin typeface="+mn-ea"/>
              </a:rPr>
              <a:t>①</a:t>
            </a:r>
            <a:r>
              <a:rPr lang="zh-CN" altLang="en-US">
                <a:solidFill>
                  <a:srgbClr val="112D6D"/>
                </a:solidFill>
                <a:latin typeface="+mn-ea"/>
              </a:rPr>
              <a:t>长太息以掩涕兮，哀民生之多艰</a:t>
            </a:r>
            <a:r>
              <a:rPr lang="en-US" altLang="zh-CN">
                <a:solidFill>
                  <a:srgbClr val="112D6D"/>
                </a:solidFill>
                <a:latin typeface="+mn-ea"/>
              </a:rPr>
              <a:t>——</a:t>
            </a:r>
            <a:r>
              <a:rPr lang="zh-CN" altLang="en-US">
                <a:solidFill>
                  <a:srgbClr val="112D6D"/>
                </a:solidFill>
                <a:latin typeface="+mn-ea"/>
              </a:rPr>
              <a:t>忧国忧民；</a:t>
            </a:r>
            <a:endParaRPr lang="en-US" altLang="zh-CN">
              <a:solidFill>
                <a:srgbClr val="112D6D"/>
              </a:solidFill>
              <a:latin typeface="+mn-ea"/>
            </a:endParaRPr>
          </a:p>
          <a:p>
            <a:pPr marL="0" indent="0" algn="just">
              <a:lnSpc>
                <a:spcPct val="130000"/>
              </a:lnSpc>
              <a:spcBef>
                <a:spcPct val="0"/>
              </a:spcBef>
              <a:buNone/>
            </a:pPr>
            <a:r>
              <a:rPr lang="en-US" altLang="zh-CN">
                <a:solidFill>
                  <a:srgbClr val="112D6D"/>
                </a:solidFill>
                <a:latin typeface="+mn-ea"/>
              </a:rPr>
              <a:t>②</a:t>
            </a:r>
            <a:r>
              <a:rPr lang="zh-CN" altLang="en-US">
                <a:solidFill>
                  <a:srgbClr val="112D6D"/>
                </a:solidFill>
                <a:latin typeface="+mn-ea"/>
              </a:rPr>
              <a:t>亦余心之所善兮，虽九死其犹未悔</a:t>
            </a:r>
            <a:r>
              <a:rPr lang="en-US" altLang="zh-CN">
                <a:solidFill>
                  <a:srgbClr val="112D6D"/>
                </a:solidFill>
                <a:latin typeface="+mn-ea"/>
              </a:rPr>
              <a:t>——</a:t>
            </a:r>
            <a:r>
              <a:rPr lang="zh-CN" altLang="en-US">
                <a:solidFill>
                  <a:srgbClr val="112D6D"/>
                </a:solidFill>
                <a:latin typeface="+mn-ea"/>
              </a:rPr>
              <a:t>坚持真理；</a:t>
            </a:r>
            <a:endParaRPr lang="en-US" altLang="zh-CN">
              <a:solidFill>
                <a:srgbClr val="112D6D"/>
              </a:solidFill>
              <a:latin typeface="+mn-ea"/>
            </a:endParaRPr>
          </a:p>
          <a:p>
            <a:pPr marL="0" indent="0" algn="just">
              <a:lnSpc>
                <a:spcPct val="130000"/>
              </a:lnSpc>
              <a:spcBef>
                <a:spcPct val="0"/>
              </a:spcBef>
              <a:buNone/>
            </a:pPr>
            <a:r>
              <a:rPr lang="en-US" altLang="zh-CN">
                <a:solidFill>
                  <a:srgbClr val="112D6D"/>
                </a:solidFill>
                <a:latin typeface="+mn-ea"/>
              </a:rPr>
              <a:t>③</a:t>
            </a:r>
            <a:r>
              <a:rPr lang="zh-CN" altLang="en-US">
                <a:solidFill>
                  <a:srgbClr val="112D6D"/>
                </a:solidFill>
                <a:latin typeface="+mn-ea"/>
              </a:rPr>
              <a:t>宁溘死以流亡兮，余不忍为此态也</a:t>
            </a:r>
            <a:r>
              <a:rPr lang="en-US" altLang="zh-CN">
                <a:solidFill>
                  <a:srgbClr val="112D6D"/>
                </a:solidFill>
                <a:latin typeface="+mn-ea"/>
              </a:rPr>
              <a:t>——</a:t>
            </a:r>
            <a:r>
              <a:rPr lang="zh-CN" altLang="en-US">
                <a:solidFill>
                  <a:srgbClr val="112D6D"/>
                </a:solidFill>
                <a:latin typeface="+mn-ea"/>
              </a:rPr>
              <a:t>疾恶如仇；</a:t>
            </a:r>
            <a:endParaRPr lang="en-US" altLang="zh-CN">
              <a:solidFill>
                <a:srgbClr val="112D6D"/>
              </a:solidFill>
              <a:latin typeface="+mn-ea"/>
            </a:endParaRPr>
          </a:p>
          <a:p>
            <a:pPr marL="0" indent="0" algn="just">
              <a:lnSpc>
                <a:spcPct val="130000"/>
              </a:lnSpc>
              <a:spcBef>
                <a:spcPct val="0"/>
              </a:spcBef>
              <a:buNone/>
            </a:pPr>
            <a:r>
              <a:rPr lang="en-US" altLang="zh-CN">
                <a:solidFill>
                  <a:srgbClr val="112D6D"/>
                </a:solidFill>
                <a:latin typeface="+mn-ea"/>
              </a:rPr>
              <a:t>④</a:t>
            </a:r>
            <a:r>
              <a:rPr lang="zh-CN" altLang="en-US">
                <a:solidFill>
                  <a:srgbClr val="112D6D"/>
                </a:solidFill>
                <a:latin typeface="+mn-ea"/>
              </a:rPr>
              <a:t>民生各有所乐兮，余独好修以为常</a:t>
            </a:r>
            <a:r>
              <a:rPr lang="en-US" altLang="zh-CN">
                <a:solidFill>
                  <a:srgbClr val="112D6D"/>
                </a:solidFill>
                <a:latin typeface="+mn-ea"/>
              </a:rPr>
              <a:t>——</a:t>
            </a:r>
            <a:r>
              <a:rPr lang="zh-CN" altLang="en-US">
                <a:solidFill>
                  <a:srgbClr val="112D6D"/>
                </a:solidFill>
                <a:latin typeface="+mn-ea"/>
              </a:rPr>
              <a:t>洁身自好；</a:t>
            </a:r>
            <a:endParaRPr lang="en-US" altLang="zh-CN">
              <a:solidFill>
                <a:srgbClr val="112D6D"/>
              </a:solidFill>
              <a:latin typeface="+mn-ea"/>
            </a:endParaRPr>
          </a:p>
          <a:p>
            <a:pPr marL="0" indent="0" algn="just">
              <a:lnSpc>
                <a:spcPct val="130000"/>
              </a:lnSpc>
              <a:spcBef>
                <a:spcPct val="0"/>
              </a:spcBef>
              <a:buNone/>
            </a:pPr>
            <a:r>
              <a:rPr lang="en-US" altLang="zh-CN">
                <a:solidFill>
                  <a:srgbClr val="112D6D"/>
                </a:solidFill>
                <a:latin typeface="+mn-ea"/>
              </a:rPr>
              <a:t>⑤</a:t>
            </a:r>
            <a:r>
              <a:rPr lang="zh-CN" altLang="en-US">
                <a:solidFill>
                  <a:srgbClr val="112D6D"/>
                </a:solidFill>
                <a:latin typeface="+mn-ea"/>
              </a:rPr>
              <a:t>虽体解吾犹未变兮，岂余心之可惩</a:t>
            </a:r>
            <a:r>
              <a:rPr lang="en-US" altLang="zh-CN">
                <a:solidFill>
                  <a:srgbClr val="112D6D"/>
                </a:solidFill>
                <a:latin typeface="+mn-ea"/>
              </a:rPr>
              <a:t>——</a:t>
            </a:r>
            <a:r>
              <a:rPr lang="zh-CN" altLang="en-US">
                <a:solidFill>
                  <a:srgbClr val="112D6D"/>
                </a:solidFill>
                <a:latin typeface="+mn-ea"/>
              </a:rPr>
              <a:t>忠贞不移。</a:t>
            </a:r>
          </a:p>
        </p:txBody>
      </p:sp>
    </p:spTree>
    <p:extLst>
      <p:ext uri="{BB962C8B-B14F-4D97-AF65-F5344CB8AC3E}">
        <p14:creationId xmlns:p14="http://schemas.microsoft.com/office/powerpoint/2010/main" val="1841404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05186">
                                            <p:txEl>
                                              <p:pRg st="2" end="2"/>
                                            </p:txEl>
                                          </p:spTgt>
                                        </p:tgtEl>
                                        <p:attrNameLst>
                                          <p:attrName>style.visibility</p:attrName>
                                        </p:attrNameLst>
                                      </p:cBhvr>
                                      <p:to>
                                        <p:strVal val="visible"/>
                                      </p:to>
                                    </p:set>
                                    <p:animEffect transition="in" filter="blinds(horizontal)">
                                      <p:cBhvr>
                                        <p:cTn id="7" dur="500"/>
                                        <p:tgtEl>
                                          <p:spTgt spid="605186">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05186">
                                            <p:txEl>
                                              <p:pRg st="3" end="3"/>
                                            </p:txEl>
                                          </p:spTgt>
                                        </p:tgtEl>
                                        <p:attrNameLst>
                                          <p:attrName>style.visibility</p:attrName>
                                        </p:attrNameLst>
                                      </p:cBhvr>
                                      <p:to>
                                        <p:strVal val="visible"/>
                                      </p:to>
                                    </p:set>
                                    <p:animEffect transition="in" filter="blinds(horizontal)">
                                      <p:cBhvr>
                                        <p:cTn id="12" dur="500"/>
                                        <p:tgtEl>
                                          <p:spTgt spid="605186">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05186">
                                            <p:txEl>
                                              <p:pRg st="4" end="4"/>
                                            </p:txEl>
                                          </p:spTgt>
                                        </p:tgtEl>
                                        <p:attrNameLst>
                                          <p:attrName>style.visibility</p:attrName>
                                        </p:attrNameLst>
                                      </p:cBhvr>
                                      <p:to>
                                        <p:strVal val="visible"/>
                                      </p:to>
                                    </p:set>
                                    <p:animEffect transition="in" filter="blinds(horizontal)">
                                      <p:cBhvr>
                                        <p:cTn id="17" dur="500"/>
                                        <p:tgtEl>
                                          <p:spTgt spid="605186">
                                            <p:txEl>
                                              <p:pRg st="4"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05186">
                                            <p:txEl>
                                              <p:pRg st="5" end="5"/>
                                            </p:txEl>
                                          </p:spTgt>
                                        </p:tgtEl>
                                        <p:attrNameLst>
                                          <p:attrName>style.visibility</p:attrName>
                                        </p:attrNameLst>
                                      </p:cBhvr>
                                      <p:to>
                                        <p:strVal val="visible"/>
                                      </p:to>
                                    </p:set>
                                    <p:animEffect transition="in" filter="blinds(horizontal)">
                                      <p:cBhvr>
                                        <p:cTn id="22" dur="500"/>
                                        <p:tgtEl>
                                          <p:spTgt spid="605186">
                                            <p:txEl>
                                              <p:pRg st="5" end="5"/>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605186">
                                            <p:txEl>
                                              <p:pRg st="6" end="6"/>
                                            </p:txEl>
                                          </p:spTgt>
                                        </p:tgtEl>
                                        <p:attrNameLst>
                                          <p:attrName>style.visibility</p:attrName>
                                        </p:attrNameLst>
                                      </p:cBhvr>
                                      <p:to>
                                        <p:strVal val="visible"/>
                                      </p:to>
                                    </p:set>
                                    <p:animEffect transition="in" filter="blinds(horizontal)">
                                      <p:cBhvr>
                                        <p:cTn id="27" dur="500"/>
                                        <p:tgtEl>
                                          <p:spTgt spid="60518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874713" y="1024482"/>
            <a:ext cx="10334625" cy="3507761"/>
          </a:xfrm>
        </p:spPr>
        <p:txBody>
          <a:bodyPr>
            <a:normAutofit/>
          </a:bodyPr>
          <a:lstStyle/>
          <a:p>
            <a:pPr marL="0" indent="0" algn="just">
              <a:spcBef>
                <a:spcPct val="0"/>
              </a:spcBef>
              <a:buNone/>
              <a:tabLst>
                <a:tab pos="5599580"/>
                <a:tab pos="9865926"/>
              </a:tabLst>
            </a:pPr>
            <a:r>
              <a:rPr lang="zh-CN" altLang="zh-CN" sz="2400" kern="100">
                <a:latin typeface="+mn-ea"/>
                <a:cs typeface="Times New Roman" panose="02020603050405020304"/>
              </a:rPr>
              <a:t>【国学经典】</a:t>
            </a:r>
            <a:endParaRPr lang="zh-CN" altLang="zh-CN" sz="2400" kern="100">
              <a:latin typeface="+mn-ea"/>
              <a:cs typeface="Courier New" panose="02070309020205020404"/>
            </a:endParaRPr>
          </a:p>
          <a:p>
            <a:pPr marL="0" indent="0" algn="just">
              <a:spcBef>
                <a:spcPct val="0"/>
              </a:spcBef>
              <a:buNone/>
              <a:tabLst>
                <a:tab pos="5599580"/>
                <a:tab pos="9865926"/>
              </a:tabLst>
            </a:pPr>
            <a:r>
              <a:rPr lang="en-US" altLang="zh-CN" sz="2400" kern="100">
                <a:latin typeface="+mn-ea"/>
                <a:cs typeface="Times New Roman" panose="02020603050405020304"/>
              </a:rPr>
              <a:t>[</a:t>
            </a:r>
            <a:r>
              <a:rPr lang="zh-CN" altLang="zh-CN" sz="2400" kern="100">
                <a:latin typeface="+mn-ea"/>
                <a:cs typeface="Times New Roman" panose="02020603050405020304"/>
              </a:rPr>
              <a:t>先贤语录</a:t>
            </a:r>
            <a:r>
              <a:rPr lang="en-US" altLang="zh-CN" sz="2400" kern="100">
                <a:latin typeface="+mn-ea"/>
                <a:cs typeface="Times New Roman" panose="02020603050405020304"/>
              </a:rPr>
              <a:t>]</a:t>
            </a:r>
            <a:r>
              <a:rPr lang="zh-CN" altLang="zh-CN" sz="2400" kern="100">
                <a:latin typeface="+mn-ea"/>
                <a:cs typeface="Times New Roman" panose="02020603050405020304"/>
              </a:rPr>
              <a:t>乱曰：曼余目以流观兮，冀一反之何时？鸟飞反故乡兮，狐死必首丘；信非吾罪而弃逐兮，何日夜而忘之！</a:t>
            </a:r>
            <a:endParaRPr lang="zh-CN" altLang="zh-CN" sz="2400" kern="100">
              <a:latin typeface="+mn-ea"/>
              <a:cs typeface="Courier New" panose="02070309020205020404"/>
            </a:endParaRPr>
          </a:p>
          <a:p>
            <a:pPr marL="0" indent="0" algn="just">
              <a:spcBef>
                <a:spcPct val="0"/>
              </a:spcBef>
              <a:buNone/>
              <a:tabLst>
                <a:tab pos="5599580"/>
                <a:tab pos="9865926"/>
              </a:tabLst>
            </a:pPr>
            <a:r>
              <a:rPr lang="en-US" altLang="zh-CN" sz="2400" kern="100">
                <a:latin typeface="+mn-ea"/>
                <a:cs typeface="Courier New" panose="02070309020205020404"/>
              </a:rPr>
              <a:t>                                                                          ——</a:t>
            </a:r>
            <a:r>
              <a:rPr lang="zh-CN" altLang="zh-CN" sz="2400" kern="100">
                <a:latin typeface="+mn-ea"/>
                <a:cs typeface="Times New Roman" panose="02020603050405020304"/>
              </a:rPr>
              <a:t>屈原《九章</a:t>
            </a:r>
            <a:r>
              <a:rPr lang="en-US" altLang="zh-CN" sz="2400" kern="100">
                <a:latin typeface="+mn-ea"/>
                <a:cs typeface="Courier New" panose="02070309020205020404"/>
              </a:rPr>
              <a:t>·</a:t>
            </a:r>
            <a:r>
              <a:rPr lang="zh-CN" altLang="zh-CN" sz="2400" kern="100">
                <a:latin typeface="+mn-ea"/>
                <a:cs typeface="Times New Roman" panose="02020603050405020304"/>
              </a:rPr>
              <a:t>哀郢》</a:t>
            </a:r>
            <a:endParaRPr lang="zh-CN" altLang="zh-CN" sz="2400" kern="100">
              <a:latin typeface="+mn-ea"/>
              <a:cs typeface="Courier New" panose="02070309020205020404"/>
            </a:endParaRPr>
          </a:p>
          <a:p>
            <a:pPr marL="0" indent="0" algn="just">
              <a:lnSpc>
                <a:spcPct val="130000"/>
              </a:lnSpc>
              <a:spcBef>
                <a:spcPct val="0"/>
              </a:spcBef>
              <a:buNone/>
              <a:tabLst>
                <a:tab pos="5599580"/>
                <a:tab pos="9865926"/>
              </a:tabLst>
            </a:pPr>
            <a:r>
              <a:rPr lang="en-US" altLang="zh-CN" sz="2400" kern="100">
                <a:latin typeface="+mn-ea"/>
                <a:cs typeface="Times New Roman" panose="02020603050405020304"/>
              </a:rPr>
              <a:t>[</a:t>
            </a:r>
            <a:r>
              <a:rPr lang="zh-CN" altLang="zh-CN" sz="2400" kern="100">
                <a:latin typeface="+mn-ea"/>
                <a:cs typeface="Times New Roman" panose="02020603050405020304"/>
              </a:rPr>
              <a:t>古文今译</a:t>
            </a:r>
            <a:r>
              <a:rPr lang="en-US" altLang="zh-CN" sz="2400" kern="100">
                <a:latin typeface="+mn-ea"/>
                <a:cs typeface="Times New Roman" panose="02020603050405020304"/>
              </a:rPr>
              <a:t>]</a:t>
            </a:r>
            <a:r>
              <a:rPr lang="zh-CN" altLang="zh-CN" sz="2400" kern="100">
                <a:latin typeface="+mn-ea"/>
                <a:cs typeface="Times New Roman" panose="02020603050405020304"/>
              </a:rPr>
              <a:t>乱辞说：睁大我的双眼四处观看啊，盼望什么时候能回郢都一次？无论鸟儿飞多远，最终都会返回故乡啊；无论狐狸死在何处，它的头必然朝向其出生的山丘。确实不是因为我有罪过而被废弃流放啊，何曾有过一日一夜忘却我的故都啊！</a:t>
            </a:r>
            <a:endParaRPr lang="zh-CN" altLang="en-US" sz="2400">
              <a:latin typeface="+mn-ea"/>
            </a:endParaRPr>
          </a:p>
        </p:txBody>
      </p:sp>
      <p:sp>
        <p:nvSpPr>
          <p:cNvPr id="4" name="文本框 3">
            <a:extLst>
              <a:ext uri="{FF2B5EF4-FFF2-40B4-BE49-F238E27FC236}">
                <a16:creationId xmlns:a16="http://schemas.microsoft.com/office/drawing/2014/main" xmlns="" id="{29374F08-EA49-4195-9BDF-2ED4225A4C47}"/>
              </a:ext>
            </a:extLst>
          </p:cNvPr>
          <p:cNvSpPr txBox="1"/>
          <p:nvPr/>
        </p:nvSpPr>
        <p:spPr>
          <a:xfrm>
            <a:off x="874713" y="446385"/>
            <a:ext cx="1415772" cy="461665"/>
          </a:xfrm>
          <a:prstGeom prst="rect">
            <a:avLst/>
          </a:prstGeom>
          <a:noFill/>
        </p:spPr>
        <p:txBody>
          <a:bodyPr wrap="none" rtlCol="0">
            <a:spAutoFit/>
          </a:bodyPr>
          <a:lstStyle/>
          <a:p>
            <a:r>
              <a:rPr lang="zh-CN" altLang="en-US" sz="2400">
                <a:solidFill>
                  <a:srgbClr val="112D6D"/>
                </a:solidFill>
              </a:rPr>
              <a:t>补充阅读</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874713" y="908050"/>
            <a:ext cx="10334625" cy="5448300"/>
          </a:xfrm>
        </p:spPr>
        <p:txBody>
          <a:bodyPr>
            <a:normAutofit/>
          </a:bodyPr>
          <a:lstStyle/>
          <a:p>
            <a:pPr marL="0" indent="0" algn="just">
              <a:lnSpc>
                <a:spcPct val="130000"/>
              </a:lnSpc>
              <a:spcBef>
                <a:spcPct val="0"/>
              </a:spcBef>
              <a:buNone/>
              <a:tabLst>
                <a:tab pos="5599580"/>
                <a:tab pos="9865926"/>
              </a:tabLst>
            </a:pPr>
            <a:r>
              <a:rPr lang="zh-CN" altLang="zh-CN" sz="2400" kern="100">
                <a:latin typeface="+mn-ea"/>
                <a:cs typeface="Times New Roman" panose="02020603050405020304"/>
              </a:rPr>
              <a:t>知行启迪</a:t>
            </a:r>
            <a:endParaRPr lang="en-US" altLang="zh-CN" sz="2400" kern="100">
              <a:latin typeface="+mn-ea"/>
              <a:cs typeface="Times New Roman" panose="02020603050405020304"/>
            </a:endParaRPr>
          </a:p>
          <a:p>
            <a:pPr marL="0" indent="0" algn="just">
              <a:lnSpc>
                <a:spcPct val="130000"/>
              </a:lnSpc>
              <a:spcBef>
                <a:spcPct val="0"/>
              </a:spcBef>
              <a:buNone/>
              <a:tabLst>
                <a:tab pos="5599580"/>
                <a:tab pos="9865926"/>
              </a:tabLst>
            </a:pPr>
            <a:r>
              <a:rPr lang="zh-CN" altLang="zh-CN" sz="2400" kern="100">
                <a:latin typeface="+mn-ea"/>
                <a:cs typeface="Times New Roman" panose="02020603050405020304"/>
              </a:rPr>
              <a:t>屈原被放逐，远离故都，却始终牵挂着楚国，他将对楚国的满腹眷恋与思念融入《哀郢》一诗。鸟儿不管飞多远，总会回到故乡，狐狸将死之时，一定会把它的头部朝向出生的山丘，动物尚且如此，更何况人呢？</a:t>
            </a:r>
            <a:endParaRPr lang="en-US" altLang="zh-CN" sz="2400" kern="100">
              <a:latin typeface="+mn-ea"/>
              <a:cs typeface="Times New Roman" panose="02020603050405020304"/>
            </a:endParaRPr>
          </a:p>
          <a:p>
            <a:pPr marL="0" indent="0" algn="just">
              <a:lnSpc>
                <a:spcPct val="130000"/>
              </a:lnSpc>
              <a:spcBef>
                <a:spcPct val="0"/>
              </a:spcBef>
              <a:buNone/>
              <a:tabLst>
                <a:tab pos="5599580"/>
                <a:tab pos="9865926"/>
              </a:tabLst>
            </a:pPr>
            <a:r>
              <a:rPr lang="zh-CN" altLang="zh-CN" sz="2400" kern="100">
                <a:latin typeface="+mn-ea"/>
                <a:cs typeface="Times New Roman" panose="02020603050405020304"/>
              </a:rPr>
              <a:t>屈原无比渴望回到楚国，施展抱负，救民救国，然而这一愿望始终不能实现，他一腔炽热的爱国情只能化为一句</a:t>
            </a:r>
            <a:r>
              <a:rPr lang="en-US" altLang="zh-CN" sz="2400" kern="100">
                <a:latin typeface="+mn-ea"/>
                <a:cs typeface="Times New Roman" panose="02020603050405020304"/>
              </a:rPr>
              <a:t>“</a:t>
            </a:r>
            <a:r>
              <a:rPr lang="zh-CN" altLang="zh-CN" sz="2400" kern="100">
                <a:latin typeface="+mn-ea"/>
                <a:cs typeface="Times New Roman" panose="02020603050405020304"/>
              </a:rPr>
              <a:t>何日夜而忘之</a:t>
            </a:r>
            <a:r>
              <a:rPr lang="en-US" altLang="zh-CN" sz="2400" kern="100">
                <a:latin typeface="+mn-ea"/>
                <a:cs typeface="Times New Roman" panose="02020603050405020304"/>
              </a:rPr>
              <a:t>”</a:t>
            </a:r>
            <a:r>
              <a:rPr lang="zh-CN" altLang="zh-CN" sz="2400" kern="100">
                <a:latin typeface="+mn-ea"/>
                <a:cs typeface="Times New Roman" panose="02020603050405020304"/>
              </a:rPr>
              <a:t>。</a:t>
            </a:r>
            <a:endParaRPr lang="en-US" altLang="zh-CN" sz="2400" kern="100">
              <a:latin typeface="+mn-ea"/>
              <a:cs typeface="Times New Roman" panose="02020603050405020304"/>
            </a:endParaRPr>
          </a:p>
          <a:p>
            <a:pPr marL="0" indent="0" algn="just">
              <a:lnSpc>
                <a:spcPct val="130000"/>
              </a:lnSpc>
              <a:spcBef>
                <a:spcPct val="0"/>
              </a:spcBef>
              <a:buNone/>
              <a:tabLst>
                <a:tab pos="5599580"/>
                <a:tab pos="9865926"/>
              </a:tabLst>
            </a:pPr>
            <a:r>
              <a:rPr lang="zh-CN" altLang="zh-CN" sz="2400" kern="100">
                <a:latin typeface="+mn-ea"/>
                <a:cs typeface="Times New Roman" panose="02020603050405020304"/>
              </a:rPr>
              <a:t>故土是每一位背井离乡之人都无比顾怀与系念的地方，是无论离开多久、距离多远都想要回去的地方，越来越多的华人华侨、台湾同胞回乡祭祖便是最好的说明。正如著名教育家、书法家于右任的哀歌：</a:t>
            </a:r>
            <a:r>
              <a:rPr lang="en-US" altLang="zh-CN" sz="2400" kern="100">
                <a:latin typeface="+mn-ea"/>
                <a:cs typeface="Times New Roman" panose="02020603050405020304"/>
              </a:rPr>
              <a:t>“</a:t>
            </a:r>
            <a:r>
              <a:rPr lang="zh-CN" altLang="zh-CN" sz="2400" kern="100">
                <a:latin typeface="+mn-ea"/>
                <a:cs typeface="Times New Roman" panose="02020603050405020304"/>
              </a:rPr>
              <a:t>葬我于高山之上兮，望我故乡；故乡不可见兮，永不能忘。</a:t>
            </a:r>
            <a:r>
              <a:rPr lang="en-US" altLang="zh-CN" sz="2400" kern="100">
                <a:latin typeface="+mn-ea"/>
                <a:cs typeface="Times New Roman" panose="02020603050405020304"/>
              </a:rPr>
              <a:t>”</a:t>
            </a:r>
            <a:endParaRPr lang="zh-CN" altLang="zh-CN" sz="1000" kern="100">
              <a:latin typeface="+mn-ea"/>
              <a:cs typeface="Courier New" panose="02070309020205020404"/>
            </a:endParaRPr>
          </a:p>
        </p:txBody>
      </p:sp>
      <p:sp>
        <p:nvSpPr>
          <p:cNvPr id="4" name="文本框 3">
            <a:extLst>
              <a:ext uri="{FF2B5EF4-FFF2-40B4-BE49-F238E27FC236}">
                <a16:creationId xmlns:a16="http://schemas.microsoft.com/office/drawing/2014/main" xmlns="" id="{F26D7489-2778-4B6B-8841-D37DDFABE9F9}"/>
              </a:ext>
            </a:extLst>
          </p:cNvPr>
          <p:cNvSpPr txBox="1"/>
          <p:nvPr/>
        </p:nvSpPr>
        <p:spPr>
          <a:xfrm>
            <a:off x="874713" y="446385"/>
            <a:ext cx="1415772" cy="461665"/>
          </a:xfrm>
          <a:prstGeom prst="rect">
            <a:avLst/>
          </a:prstGeom>
          <a:noFill/>
        </p:spPr>
        <p:txBody>
          <a:bodyPr wrap="none" rtlCol="0">
            <a:spAutoFit/>
          </a:bodyPr>
          <a:lstStyle/>
          <a:p>
            <a:r>
              <a:rPr lang="zh-CN" altLang="en-US" sz="2400">
                <a:solidFill>
                  <a:srgbClr val="112D6D"/>
                </a:solidFill>
              </a:rPr>
              <a:t>补充阅读</a:t>
            </a:r>
          </a:p>
        </p:txBody>
      </p:sp>
      <p:cxnSp>
        <p:nvCxnSpPr>
          <p:cNvPr id="5" name="直接连接符 4">
            <a:extLst>
              <a:ext uri="{FF2B5EF4-FFF2-40B4-BE49-F238E27FC236}">
                <a16:creationId xmlns:a16="http://schemas.microsoft.com/office/drawing/2014/main" xmlns="" id="{B609E7F5-0481-4AB9-B21E-17F2CFF168F5}"/>
              </a:ext>
            </a:extLst>
          </p:cNvPr>
          <p:cNvCxnSpPr/>
          <p:nvPr/>
        </p:nvCxnSpPr>
        <p:spPr>
          <a:xfrm>
            <a:off x="1001778" y="1435745"/>
            <a:ext cx="1288707" cy="0"/>
          </a:xfrm>
          <a:prstGeom prst="line">
            <a:avLst/>
          </a:prstGeom>
          <a:ln>
            <a:solidFill>
              <a:srgbClr val="9866F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extLst>
              <a:ext uri="{FF2B5EF4-FFF2-40B4-BE49-F238E27FC236}">
                <a16:creationId xmlns:a16="http://schemas.microsoft.com/office/drawing/2014/main" xmlns="" id="{46779072-9DD7-412B-9BF2-8D028962AFCD}"/>
              </a:ext>
            </a:extLst>
          </p:cNvPr>
          <p:cNvSpPr/>
          <p:nvPr/>
        </p:nvSpPr>
        <p:spPr>
          <a:xfrm>
            <a:off x="965200" y="1116379"/>
            <a:ext cx="10261600" cy="4625241"/>
          </a:xfrm>
          <a:prstGeom prst="rect">
            <a:avLst/>
          </a:prstGeom>
        </p:spPr>
        <p:txBody>
          <a:bodyPr wrap="square">
            <a:spAutoFit/>
          </a:bodyPr>
          <a:lstStyle/>
          <a:p>
            <a:r>
              <a:rPr lang="zh-CN" altLang="en-US" sz="2400">
                <a:latin typeface="+mn-ea"/>
              </a:rPr>
              <a:t>巧判文言断句题两步骤</a:t>
            </a:r>
            <a:endParaRPr lang="en-US" altLang="zh-CN" sz="2400">
              <a:latin typeface="+mn-ea"/>
            </a:endParaRPr>
          </a:p>
          <a:p>
            <a:endParaRPr lang="zh-CN" altLang="en-US" sz="2400">
              <a:latin typeface="+mn-ea"/>
            </a:endParaRPr>
          </a:p>
          <a:p>
            <a:pPr algn="just">
              <a:lnSpc>
                <a:spcPct val="130000"/>
              </a:lnSpc>
            </a:pPr>
            <a:r>
              <a:rPr lang="zh-CN" altLang="en-US" sz="2400">
                <a:latin typeface="+mn-ea"/>
              </a:rPr>
              <a:t>文言断句题一般是从选文中截取一段文字，去掉标点，一般设置</a:t>
            </a:r>
            <a:r>
              <a:rPr lang="en-US" altLang="zh-CN" sz="2400">
                <a:latin typeface="+mn-ea"/>
              </a:rPr>
              <a:t>6</a:t>
            </a:r>
            <a:r>
              <a:rPr lang="zh-CN" altLang="en-US" sz="2400">
                <a:latin typeface="+mn-ea"/>
              </a:rPr>
              <a:t>～</a:t>
            </a:r>
            <a:r>
              <a:rPr lang="en-US" altLang="zh-CN" sz="2400">
                <a:latin typeface="+mn-ea"/>
              </a:rPr>
              <a:t>8</a:t>
            </a:r>
            <a:r>
              <a:rPr lang="zh-CN" altLang="en-US" sz="2400">
                <a:latin typeface="+mn-ea"/>
              </a:rPr>
              <a:t>处停顿，难度不大。试题中的四个选项，通常断句位置两两相似，只有一二处不同。</a:t>
            </a:r>
            <a:r>
              <a:rPr lang="zh-CN" altLang="en-US" sz="2400">
                <a:solidFill>
                  <a:srgbClr val="112D6D"/>
                </a:solidFill>
                <a:latin typeface="+mn-ea"/>
              </a:rPr>
              <a:t>断句时注意六个字：先断易，再断难。</a:t>
            </a:r>
            <a:endParaRPr lang="en-US" altLang="zh-CN" sz="2400">
              <a:solidFill>
                <a:srgbClr val="112D6D"/>
              </a:solidFill>
              <a:latin typeface="+mn-ea"/>
            </a:endParaRPr>
          </a:p>
          <a:p>
            <a:pPr algn="just">
              <a:lnSpc>
                <a:spcPct val="130000"/>
              </a:lnSpc>
            </a:pPr>
            <a:r>
              <a:rPr lang="zh-CN" altLang="en-US" sz="2400">
                <a:solidFill>
                  <a:srgbClr val="112D6D"/>
                </a:solidFill>
                <a:latin typeface="+mn-ea"/>
              </a:rPr>
              <a:t>首先默读一至两遍</a:t>
            </a:r>
            <a:r>
              <a:rPr lang="zh-CN" altLang="en-US" sz="2400">
                <a:latin typeface="+mn-ea"/>
              </a:rPr>
              <a:t>，大体了解文段语意，凭语感将能断开的先断开，逐步缩小范围，然后集中精力分析难断处。文言文中，名词常作主语、宾语、定语。断句时可先找出名词，如人名、地名、国名、朝代名、官职名等；</a:t>
            </a:r>
            <a:endParaRPr lang="en-US" altLang="zh-CN" sz="2400">
              <a:latin typeface="+mn-ea"/>
            </a:endParaRPr>
          </a:p>
          <a:p>
            <a:pPr algn="just">
              <a:lnSpc>
                <a:spcPct val="130000"/>
              </a:lnSpc>
            </a:pPr>
            <a:r>
              <a:rPr lang="zh-CN" altLang="en-US" sz="2400">
                <a:solidFill>
                  <a:srgbClr val="112D6D"/>
                </a:solidFill>
                <a:latin typeface="+mn-ea"/>
              </a:rPr>
              <a:t>然后再考虑有哪些人，人物间是什么关系</a:t>
            </a:r>
            <a:r>
              <a:rPr lang="zh-CN" altLang="en-US" sz="2400">
                <a:latin typeface="+mn-ea"/>
              </a:rPr>
              <a:t>，有什么事，有什么过程和结果。解答时，可遵循以下步骤。</a:t>
            </a:r>
          </a:p>
        </p:txBody>
      </p:sp>
      <p:sp>
        <p:nvSpPr>
          <p:cNvPr id="3" name="文本框 2">
            <a:extLst>
              <a:ext uri="{FF2B5EF4-FFF2-40B4-BE49-F238E27FC236}">
                <a16:creationId xmlns:a16="http://schemas.microsoft.com/office/drawing/2014/main" xmlns="" id="{753C0255-B5B3-4E63-9B97-A57F89E7637F}"/>
              </a:ext>
            </a:extLst>
          </p:cNvPr>
          <p:cNvSpPr txBox="1"/>
          <p:nvPr/>
        </p:nvSpPr>
        <p:spPr>
          <a:xfrm>
            <a:off x="965200" y="405442"/>
            <a:ext cx="1415772" cy="461665"/>
          </a:xfrm>
          <a:prstGeom prst="rect">
            <a:avLst/>
          </a:prstGeom>
          <a:noFill/>
        </p:spPr>
        <p:txBody>
          <a:bodyPr wrap="none" rtlCol="0">
            <a:spAutoFit/>
          </a:bodyPr>
          <a:lstStyle/>
          <a:p>
            <a:r>
              <a:rPr lang="zh-CN" altLang="en-US" sz="2400">
                <a:solidFill>
                  <a:srgbClr val="112D6D"/>
                </a:solidFill>
              </a:rPr>
              <a:t>延伸练习</a:t>
            </a:r>
          </a:p>
        </p:txBody>
      </p:sp>
    </p:spTree>
    <p:extLst>
      <p:ext uri="{BB962C8B-B14F-4D97-AF65-F5344CB8AC3E}">
        <p14:creationId xmlns:p14="http://schemas.microsoft.com/office/powerpoint/2010/main" val="1817541221"/>
      </p:ext>
    </p:extLst>
  </p:cSld>
  <p:clrMapOvr>
    <a:masterClrMapping/>
  </p:clrMapOvr>
  <p:transition spd="slow">
    <p:wipe/>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extLst>
              <a:ext uri="{FF2B5EF4-FFF2-40B4-BE49-F238E27FC236}">
                <a16:creationId xmlns:a16="http://schemas.microsoft.com/office/drawing/2014/main" xmlns="" id="{46779072-9DD7-412B-9BF2-8D028962AFCD}"/>
              </a:ext>
            </a:extLst>
          </p:cNvPr>
          <p:cNvSpPr/>
          <p:nvPr/>
        </p:nvSpPr>
        <p:spPr>
          <a:xfrm>
            <a:off x="965200" y="1116379"/>
            <a:ext cx="10261600" cy="2446182"/>
          </a:xfrm>
          <a:prstGeom prst="rect">
            <a:avLst/>
          </a:prstGeom>
        </p:spPr>
        <p:txBody>
          <a:bodyPr wrap="square">
            <a:spAutoFit/>
          </a:bodyPr>
          <a:lstStyle/>
          <a:p>
            <a:pPr algn="just">
              <a:lnSpc>
                <a:spcPct val="130000"/>
              </a:lnSpc>
            </a:pPr>
            <a:r>
              <a:rPr lang="en-US" altLang="zh-CN" sz="2400">
                <a:latin typeface="+mn-ea"/>
              </a:rPr>
              <a:t>(2019·</a:t>
            </a:r>
            <a:r>
              <a:rPr lang="zh-CN" altLang="en-US" sz="2400">
                <a:latin typeface="+mn-ea"/>
              </a:rPr>
              <a:t>课标全国卷</a:t>
            </a:r>
            <a:r>
              <a:rPr lang="en-US" altLang="zh-CN" sz="2400">
                <a:latin typeface="+mn-ea"/>
              </a:rPr>
              <a:t>Ⅲ</a:t>
            </a:r>
            <a:r>
              <a:rPr lang="zh-CN" altLang="en-US" sz="2400">
                <a:latin typeface="+mn-ea"/>
              </a:rPr>
              <a:t>节选</a:t>
            </a:r>
            <a:r>
              <a:rPr lang="en-US" altLang="zh-CN" sz="2400">
                <a:latin typeface="+mn-ea"/>
              </a:rPr>
              <a:t>)</a:t>
            </a:r>
            <a:r>
              <a:rPr lang="zh-CN" altLang="en-US" sz="2400">
                <a:latin typeface="+mn-ea"/>
              </a:rPr>
              <a:t>阅读下面的文言文，完成后面的题目。</a:t>
            </a:r>
            <a:endParaRPr lang="en-US" altLang="zh-CN" sz="2400">
              <a:latin typeface="+mn-ea"/>
            </a:endParaRPr>
          </a:p>
          <a:p>
            <a:pPr algn="just">
              <a:lnSpc>
                <a:spcPct val="130000"/>
              </a:lnSpc>
            </a:pPr>
            <a:endParaRPr lang="zh-CN" altLang="en-US" sz="2400">
              <a:latin typeface="+mn-ea"/>
            </a:endParaRPr>
          </a:p>
          <a:p>
            <a:pPr algn="just">
              <a:lnSpc>
                <a:spcPct val="130000"/>
              </a:lnSpc>
            </a:pPr>
            <a:r>
              <a:rPr lang="zh-CN" altLang="en-US" sz="2400">
                <a:latin typeface="+mn-ea"/>
              </a:rPr>
              <a:t>吴起者，卫人也，事鲁君。齐人攻鲁，将而攻齐，大破之。</a:t>
            </a:r>
            <a:r>
              <a:rPr lang="zh-CN" altLang="en-US" sz="2400" u="sng">
                <a:latin typeface="+mn-ea"/>
              </a:rPr>
              <a:t>鲁人或曰夫鲁小国而有战胜之名则诸侯图鲁矣且鲁卫兄弟之国也而君用起则是弃卫鲁君疑之谢吴起</a:t>
            </a:r>
            <a:r>
              <a:rPr lang="zh-CN" altLang="en-US" sz="2400">
                <a:latin typeface="+mn-ea"/>
              </a:rPr>
              <a:t>吴起于是闻魏文侯贤，欲事之。</a:t>
            </a:r>
          </a:p>
        </p:txBody>
      </p:sp>
      <p:sp>
        <p:nvSpPr>
          <p:cNvPr id="3" name="文本框 2">
            <a:extLst>
              <a:ext uri="{FF2B5EF4-FFF2-40B4-BE49-F238E27FC236}">
                <a16:creationId xmlns:a16="http://schemas.microsoft.com/office/drawing/2014/main" xmlns="" id="{0E2180FF-144C-4274-BD0F-D2093E8A4446}"/>
              </a:ext>
            </a:extLst>
          </p:cNvPr>
          <p:cNvSpPr txBox="1"/>
          <p:nvPr/>
        </p:nvSpPr>
        <p:spPr>
          <a:xfrm>
            <a:off x="965200" y="405442"/>
            <a:ext cx="1415772" cy="461665"/>
          </a:xfrm>
          <a:prstGeom prst="rect">
            <a:avLst/>
          </a:prstGeom>
          <a:noFill/>
        </p:spPr>
        <p:txBody>
          <a:bodyPr wrap="none" rtlCol="0">
            <a:spAutoFit/>
          </a:bodyPr>
          <a:lstStyle/>
          <a:p>
            <a:r>
              <a:rPr lang="zh-CN" altLang="en-US" sz="2400">
                <a:solidFill>
                  <a:srgbClr val="112D6D"/>
                </a:solidFill>
              </a:rPr>
              <a:t>延伸练习</a:t>
            </a:r>
          </a:p>
        </p:txBody>
      </p:sp>
    </p:spTree>
    <p:extLst>
      <p:ext uri="{BB962C8B-B14F-4D97-AF65-F5344CB8AC3E}">
        <p14:creationId xmlns:p14="http://schemas.microsoft.com/office/powerpoint/2010/main" val="3640184870"/>
      </p:ext>
    </p:extLst>
  </p:cSld>
  <p:clrMapOvr>
    <a:masterClrMapping/>
  </p:clrMapOvr>
  <p:transition spd="slow">
    <p:wipe/>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extLst>
              <a:ext uri="{FF2B5EF4-FFF2-40B4-BE49-F238E27FC236}">
                <a16:creationId xmlns:a16="http://schemas.microsoft.com/office/drawing/2014/main" xmlns="" id="{46779072-9DD7-412B-9BF2-8D028962AFCD}"/>
              </a:ext>
            </a:extLst>
          </p:cNvPr>
          <p:cNvSpPr/>
          <p:nvPr/>
        </p:nvSpPr>
        <p:spPr>
          <a:xfrm>
            <a:off x="965200" y="1116379"/>
            <a:ext cx="10261600" cy="4568815"/>
          </a:xfrm>
          <a:prstGeom prst="rect">
            <a:avLst/>
          </a:prstGeom>
        </p:spPr>
        <p:txBody>
          <a:bodyPr wrap="square">
            <a:spAutoFit/>
          </a:bodyPr>
          <a:lstStyle/>
          <a:p>
            <a:pPr algn="just">
              <a:lnSpc>
                <a:spcPct val="130000"/>
              </a:lnSpc>
              <a:tabLst>
                <a:tab pos="2733675"/>
                <a:tab pos="9601200"/>
              </a:tabLst>
            </a:pPr>
            <a:r>
              <a:rPr lang="zh-CN" altLang="zh-CN" sz="2400" kern="100">
                <a:latin typeface="+mn-ea"/>
                <a:cs typeface="Times New Roman" panose="02020603050405020304"/>
              </a:rPr>
              <a:t>下列对文中画波浪线部分的断句，正确的一项是</a:t>
            </a:r>
            <a:r>
              <a:rPr lang="en-US" altLang="zh-CN" sz="2400" kern="100">
                <a:latin typeface="+mn-ea"/>
                <a:cs typeface="Courier New" panose="02070309020205020404"/>
              </a:rPr>
              <a:t>(</a:t>
            </a:r>
            <a:r>
              <a:rPr lang="zh-CN" altLang="zh-CN" sz="2400" kern="100">
                <a:latin typeface="+mn-ea"/>
                <a:cs typeface="Times New Roman" panose="02020603050405020304"/>
              </a:rPr>
              <a:t>　　</a:t>
            </a:r>
            <a:r>
              <a:rPr lang="en-US" altLang="zh-CN" sz="2400" kern="100">
                <a:latin typeface="+mn-ea"/>
                <a:cs typeface="Courier New" panose="02070309020205020404"/>
              </a:rPr>
              <a:t>)</a:t>
            </a:r>
          </a:p>
          <a:p>
            <a:pPr algn="just">
              <a:lnSpc>
                <a:spcPct val="130000"/>
              </a:lnSpc>
              <a:tabLst>
                <a:tab pos="2733675"/>
                <a:tab pos="9601200"/>
              </a:tabLst>
            </a:pPr>
            <a:endParaRPr lang="zh-CN" altLang="zh-CN" sz="1000" kern="100">
              <a:latin typeface="宋体"/>
              <a:cs typeface="Courier New" panose="02070309020205020404"/>
            </a:endParaRPr>
          </a:p>
          <a:p>
            <a:pPr algn="just">
              <a:lnSpc>
                <a:spcPct val="130000"/>
              </a:lnSpc>
              <a:tabLst>
                <a:tab pos="2733675"/>
                <a:tab pos="9601200"/>
              </a:tabLst>
            </a:pPr>
            <a:r>
              <a:rPr lang="en-US" altLang="zh-CN" sz="2400" kern="100">
                <a:cs typeface="Courier New" panose="02070309020205020404"/>
              </a:rPr>
              <a:t>A</a:t>
            </a:r>
            <a:r>
              <a:rPr lang="zh-CN" altLang="zh-CN" sz="2400" kern="100">
                <a:cs typeface="Times New Roman" panose="02020603050405020304"/>
              </a:rPr>
              <a:t>．鲁人或曰</a:t>
            </a:r>
            <a:r>
              <a:rPr lang="en-US" altLang="zh-CN" sz="2400" kern="100">
                <a:cs typeface="Courier New" panose="02070309020205020404"/>
              </a:rPr>
              <a:t>/</a:t>
            </a:r>
            <a:r>
              <a:rPr lang="zh-CN" altLang="zh-CN" sz="2400" kern="100">
                <a:cs typeface="Times New Roman" panose="02020603050405020304"/>
              </a:rPr>
              <a:t>夫鲁小国</a:t>
            </a:r>
            <a:r>
              <a:rPr lang="en-US" altLang="zh-CN" sz="2400" kern="100">
                <a:cs typeface="Courier New" panose="02070309020205020404"/>
              </a:rPr>
              <a:t>/</a:t>
            </a:r>
            <a:r>
              <a:rPr lang="zh-CN" altLang="zh-CN" sz="2400" kern="100">
                <a:cs typeface="Times New Roman" panose="02020603050405020304"/>
              </a:rPr>
              <a:t>而有战胜之名</a:t>
            </a:r>
            <a:r>
              <a:rPr lang="en-US" altLang="zh-CN" sz="2400" kern="100">
                <a:cs typeface="Courier New" panose="02070309020205020404"/>
              </a:rPr>
              <a:t>/</a:t>
            </a:r>
            <a:r>
              <a:rPr lang="zh-CN" altLang="zh-CN" sz="2400" kern="100">
                <a:cs typeface="Times New Roman" panose="02020603050405020304"/>
              </a:rPr>
              <a:t>则诸侯图鲁矣</a:t>
            </a:r>
            <a:r>
              <a:rPr lang="en-US" altLang="zh-CN" sz="2400" kern="100">
                <a:cs typeface="Courier New" panose="02070309020205020404"/>
              </a:rPr>
              <a:t>/</a:t>
            </a:r>
            <a:r>
              <a:rPr lang="zh-CN" altLang="zh-CN" sz="2400" kern="100">
                <a:cs typeface="Times New Roman" panose="02020603050405020304"/>
              </a:rPr>
              <a:t>且鲁卫兄弟之国也</a:t>
            </a:r>
            <a:r>
              <a:rPr lang="en-US" altLang="zh-CN" sz="2400" kern="100">
                <a:cs typeface="Courier New" panose="02070309020205020404"/>
              </a:rPr>
              <a:t>/</a:t>
            </a:r>
            <a:r>
              <a:rPr lang="zh-CN" altLang="zh-CN" sz="2400" kern="100">
                <a:cs typeface="Times New Roman" panose="02020603050405020304"/>
              </a:rPr>
              <a:t>而君用起</a:t>
            </a:r>
            <a:r>
              <a:rPr lang="en-US" altLang="zh-CN" sz="2400" kern="100">
                <a:cs typeface="Courier New" panose="02070309020205020404"/>
              </a:rPr>
              <a:t>/</a:t>
            </a:r>
            <a:r>
              <a:rPr lang="zh-CN" altLang="zh-CN" sz="2400" kern="100">
                <a:cs typeface="Times New Roman" panose="02020603050405020304"/>
              </a:rPr>
              <a:t>则是弃卫鲁</a:t>
            </a:r>
            <a:r>
              <a:rPr lang="en-US" altLang="zh-CN" sz="2400" kern="100">
                <a:cs typeface="Courier New" panose="02070309020205020404"/>
              </a:rPr>
              <a:t>/</a:t>
            </a:r>
            <a:r>
              <a:rPr lang="zh-CN" altLang="zh-CN" sz="2400" kern="100">
                <a:cs typeface="Times New Roman" panose="02020603050405020304"/>
              </a:rPr>
              <a:t>君疑之</a:t>
            </a:r>
            <a:r>
              <a:rPr lang="en-US" altLang="zh-CN" sz="2400" kern="100">
                <a:cs typeface="Courier New" panose="02070309020205020404"/>
              </a:rPr>
              <a:t>/</a:t>
            </a:r>
            <a:r>
              <a:rPr lang="zh-CN" altLang="zh-CN" sz="2400" kern="100">
                <a:cs typeface="Times New Roman" panose="02020603050405020304"/>
              </a:rPr>
              <a:t>谢吴起</a:t>
            </a:r>
            <a:r>
              <a:rPr lang="en-US" altLang="zh-CN" sz="2400" kern="100">
                <a:cs typeface="Courier New" panose="02070309020205020404"/>
              </a:rPr>
              <a:t>/</a:t>
            </a:r>
            <a:endParaRPr lang="zh-CN" altLang="zh-CN" sz="1000" kern="100">
              <a:latin typeface="宋体"/>
              <a:cs typeface="Courier New" panose="02070309020205020404"/>
            </a:endParaRPr>
          </a:p>
          <a:p>
            <a:pPr algn="just">
              <a:lnSpc>
                <a:spcPct val="130000"/>
              </a:lnSpc>
              <a:tabLst>
                <a:tab pos="2733675"/>
                <a:tab pos="9601200"/>
              </a:tabLst>
            </a:pPr>
            <a:r>
              <a:rPr lang="en-US" altLang="zh-CN" sz="2400" kern="100">
                <a:cs typeface="Courier New" panose="02070309020205020404"/>
              </a:rPr>
              <a:t>B</a:t>
            </a:r>
            <a:r>
              <a:rPr lang="zh-CN" altLang="zh-CN" sz="2400" kern="100">
                <a:cs typeface="Times New Roman" panose="02020603050405020304"/>
              </a:rPr>
              <a:t>．鲁人或曰</a:t>
            </a:r>
            <a:r>
              <a:rPr lang="en-US" altLang="zh-CN" sz="2400" kern="100">
                <a:cs typeface="Courier New" panose="02070309020205020404"/>
              </a:rPr>
              <a:t>/</a:t>
            </a:r>
            <a:r>
              <a:rPr lang="zh-CN" altLang="zh-CN" sz="2400" kern="100">
                <a:cs typeface="Times New Roman" panose="02020603050405020304"/>
              </a:rPr>
              <a:t>夫鲁小国</a:t>
            </a:r>
            <a:r>
              <a:rPr lang="en-US" altLang="zh-CN" sz="2400" kern="100">
                <a:cs typeface="Courier New" panose="02070309020205020404"/>
              </a:rPr>
              <a:t>/</a:t>
            </a:r>
            <a:r>
              <a:rPr lang="zh-CN" altLang="zh-CN" sz="2400" kern="100">
                <a:cs typeface="Times New Roman" panose="02020603050405020304"/>
              </a:rPr>
              <a:t>而有战胜之名</a:t>
            </a:r>
            <a:r>
              <a:rPr lang="en-US" altLang="zh-CN" sz="2400" kern="100">
                <a:cs typeface="Courier New" panose="02070309020205020404"/>
              </a:rPr>
              <a:t>/</a:t>
            </a:r>
            <a:r>
              <a:rPr lang="zh-CN" altLang="zh-CN" sz="2400" kern="100">
                <a:cs typeface="Times New Roman" panose="02020603050405020304"/>
              </a:rPr>
              <a:t>则诸侯图鲁矣</a:t>
            </a:r>
            <a:r>
              <a:rPr lang="en-US" altLang="zh-CN" sz="2400" kern="100">
                <a:cs typeface="Courier New" panose="02070309020205020404"/>
              </a:rPr>
              <a:t>/</a:t>
            </a:r>
            <a:r>
              <a:rPr lang="zh-CN" altLang="zh-CN" sz="2400" kern="100">
                <a:cs typeface="Times New Roman" panose="02020603050405020304"/>
              </a:rPr>
              <a:t>且鲁卫兄弟之国也</a:t>
            </a:r>
            <a:r>
              <a:rPr lang="en-US" altLang="zh-CN" sz="2400" kern="100">
                <a:cs typeface="Courier New" panose="02070309020205020404"/>
              </a:rPr>
              <a:t>/</a:t>
            </a:r>
            <a:r>
              <a:rPr lang="zh-CN" altLang="zh-CN" sz="2400" kern="100">
                <a:cs typeface="Times New Roman" panose="02020603050405020304"/>
              </a:rPr>
              <a:t>而君用起</a:t>
            </a:r>
            <a:r>
              <a:rPr lang="en-US" altLang="zh-CN" sz="2400" kern="100">
                <a:cs typeface="Courier New" panose="02070309020205020404"/>
              </a:rPr>
              <a:t>/</a:t>
            </a:r>
            <a:r>
              <a:rPr lang="zh-CN" altLang="zh-CN" sz="2400" kern="100">
                <a:cs typeface="Times New Roman" panose="02020603050405020304"/>
              </a:rPr>
              <a:t>则是弃卫</a:t>
            </a:r>
            <a:r>
              <a:rPr lang="en-US" altLang="zh-CN" sz="2400" kern="100">
                <a:cs typeface="Courier New" panose="02070309020205020404"/>
              </a:rPr>
              <a:t>/</a:t>
            </a:r>
            <a:r>
              <a:rPr lang="zh-CN" altLang="zh-CN" sz="2400" kern="100">
                <a:cs typeface="Times New Roman" panose="02020603050405020304"/>
              </a:rPr>
              <a:t>鲁君疑之</a:t>
            </a:r>
            <a:r>
              <a:rPr lang="en-US" altLang="zh-CN" sz="2400" kern="100">
                <a:cs typeface="Courier New" panose="02070309020205020404"/>
              </a:rPr>
              <a:t>/</a:t>
            </a:r>
            <a:r>
              <a:rPr lang="zh-CN" altLang="zh-CN" sz="2400" kern="100">
                <a:cs typeface="Times New Roman" panose="02020603050405020304"/>
              </a:rPr>
              <a:t>谢吴起</a:t>
            </a:r>
            <a:r>
              <a:rPr lang="en-US" altLang="zh-CN" sz="2400" kern="100">
                <a:cs typeface="Courier New" panose="02070309020205020404"/>
              </a:rPr>
              <a:t>/</a:t>
            </a:r>
            <a:endParaRPr lang="zh-CN" altLang="zh-CN" sz="1000" kern="100">
              <a:latin typeface="宋体"/>
              <a:cs typeface="Courier New" panose="02070309020205020404"/>
            </a:endParaRPr>
          </a:p>
          <a:p>
            <a:pPr algn="just">
              <a:lnSpc>
                <a:spcPct val="130000"/>
              </a:lnSpc>
              <a:tabLst>
                <a:tab pos="2733675"/>
                <a:tab pos="9601200"/>
              </a:tabLst>
            </a:pPr>
            <a:r>
              <a:rPr lang="en-US" altLang="zh-CN" sz="2400" kern="100">
                <a:cs typeface="Courier New" panose="02070309020205020404"/>
              </a:rPr>
              <a:t>C</a:t>
            </a:r>
            <a:r>
              <a:rPr lang="zh-CN" altLang="zh-CN" sz="2400" kern="100">
                <a:cs typeface="Times New Roman" panose="02020603050405020304"/>
              </a:rPr>
              <a:t>．鲁人或曰</a:t>
            </a:r>
            <a:r>
              <a:rPr lang="en-US" altLang="zh-CN" sz="2400" kern="100">
                <a:cs typeface="Courier New" panose="02070309020205020404"/>
              </a:rPr>
              <a:t>/</a:t>
            </a:r>
            <a:r>
              <a:rPr lang="zh-CN" altLang="zh-CN" sz="2400" kern="100">
                <a:cs typeface="Times New Roman" panose="02020603050405020304"/>
              </a:rPr>
              <a:t>夫鲁小国</a:t>
            </a:r>
            <a:r>
              <a:rPr lang="en-US" altLang="zh-CN" sz="2400" kern="100">
                <a:cs typeface="Courier New" panose="02070309020205020404"/>
              </a:rPr>
              <a:t>/</a:t>
            </a:r>
            <a:r>
              <a:rPr lang="zh-CN" altLang="zh-CN" sz="2400" kern="100">
                <a:cs typeface="Times New Roman" panose="02020603050405020304"/>
              </a:rPr>
              <a:t>而有战胜之名</a:t>
            </a:r>
            <a:r>
              <a:rPr lang="en-US" altLang="zh-CN" sz="2400" kern="100">
                <a:cs typeface="Courier New" panose="02070309020205020404"/>
              </a:rPr>
              <a:t>/</a:t>
            </a:r>
            <a:r>
              <a:rPr lang="zh-CN" altLang="zh-CN" sz="2400" kern="100">
                <a:cs typeface="Times New Roman" panose="02020603050405020304"/>
              </a:rPr>
              <a:t>则诸侯图鲁矣</a:t>
            </a:r>
            <a:r>
              <a:rPr lang="en-US" altLang="zh-CN" sz="2400" kern="100">
                <a:cs typeface="Courier New" panose="02070309020205020404"/>
              </a:rPr>
              <a:t>/</a:t>
            </a:r>
            <a:r>
              <a:rPr lang="zh-CN" altLang="zh-CN" sz="2400" kern="100">
                <a:cs typeface="Times New Roman" panose="02020603050405020304"/>
              </a:rPr>
              <a:t>且鲁卫兄弟之国也</a:t>
            </a:r>
            <a:r>
              <a:rPr lang="en-US" altLang="zh-CN" sz="2400" kern="100">
                <a:cs typeface="Courier New" panose="02070309020205020404"/>
              </a:rPr>
              <a:t>/</a:t>
            </a:r>
            <a:r>
              <a:rPr lang="zh-CN" altLang="zh-CN" sz="2400" kern="100">
                <a:cs typeface="Times New Roman" panose="02020603050405020304"/>
              </a:rPr>
              <a:t>而君用起则是</a:t>
            </a:r>
            <a:r>
              <a:rPr lang="en-US" altLang="zh-CN" sz="2400" kern="100">
                <a:cs typeface="Courier New" panose="02070309020205020404"/>
              </a:rPr>
              <a:t>/</a:t>
            </a:r>
            <a:r>
              <a:rPr lang="zh-CN" altLang="zh-CN" sz="2400" kern="100">
                <a:cs typeface="Times New Roman" panose="02020603050405020304"/>
              </a:rPr>
              <a:t>弃卫</a:t>
            </a:r>
            <a:r>
              <a:rPr lang="en-US" altLang="zh-CN" sz="2400" kern="100">
                <a:cs typeface="Courier New" panose="02070309020205020404"/>
              </a:rPr>
              <a:t>/</a:t>
            </a:r>
            <a:r>
              <a:rPr lang="zh-CN" altLang="zh-CN" sz="2400" kern="100">
                <a:cs typeface="Times New Roman" panose="02020603050405020304"/>
              </a:rPr>
              <a:t>鲁君疑之</a:t>
            </a:r>
            <a:r>
              <a:rPr lang="en-US" altLang="zh-CN" sz="2400" kern="100">
                <a:cs typeface="Courier New" panose="02070309020205020404"/>
              </a:rPr>
              <a:t>/</a:t>
            </a:r>
            <a:r>
              <a:rPr lang="zh-CN" altLang="zh-CN" sz="2400" kern="100">
                <a:cs typeface="Times New Roman" panose="02020603050405020304"/>
              </a:rPr>
              <a:t>谢吴起</a:t>
            </a:r>
            <a:r>
              <a:rPr lang="en-US" altLang="zh-CN" sz="2400" kern="100">
                <a:cs typeface="Courier New" panose="02070309020205020404"/>
              </a:rPr>
              <a:t>/</a:t>
            </a:r>
            <a:endParaRPr lang="zh-CN" altLang="zh-CN" sz="1000" kern="100">
              <a:latin typeface="宋体"/>
              <a:cs typeface="Courier New" panose="02070309020205020404"/>
            </a:endParaRPr>
          </a:p>
          <a:p>
            <a:pPr algn="just">
              <a:lnSpc>
                <a:spcPct val="130000"/>
              </a:lnSpc>
              <a:tabLst>
                <a:tab pos="2733675"/>
                <a:tab pos="9601200"/>
              </a:tabLst>
            </a:pPr>
            <a:r>
              <a:rPr lang="en-US" altLang="zh-CN" sz="2400" kern="100">
                <a:cs typeface="Courier New" panose="02070309020205020404"/>
              </a:rPr>
              <a:t>D</a:t>
            </a:r>
            <a:r>
              <a:rPr lang="zh-CN" altLang="zh-CN" sz="2400" kern="100">
                <a:cs typeface="Times New Roman" panose="02020603050405020304"/>
              </a:rPr>
              <a:t>．鲁人或曰</a:t>
            </a:r>
            <a:r>
              <a:rPr lang="en-US" altLang="zh-CN" sz="2400" kern="100">
                <a:cs typeface="Courier New" panose="02070309020205020404"/>
              </a:rPr>
              <a:t>/</a:t>
            </a:r>
            <a:r>
              <a:rPr lang="zh-CN" altLang="zh-CN" sz="2400" kern="100">
                <a:cs typeface="Times New Roman" panose="02020603050405020304"/>
              </a:rPr>
              <a:t>夫鲁小国</a:t>
            </a:r>
            <a:r>
              <a:rPr lang="en-US" altLang="zh-CN" sz="2400" kern="100">
                <a:cs typeface="Courier New" panose="02070309020205020404"/>
              </a:rPr>
              <a:t>/</a:t>
            </a:r>
            <a:r>
              <a:rPr lang="zh-CN" altLang="zh-CN" sz="2400" kern="100">
                <a:cs typeface="Times New Roman" panose="02020603050405020304"/>
              </a:rPr>
              <a:t>而有战胜之</a:t>
            </a:r>
            <a:r>
              <a:rPr lang="en-US" altLang="zh-CN" sz="2400" kern="100">
                <a:cs typeface="Courier New" panose="02070309020205020404"/>
              </a:rPr>
              <a:t>/</a:t>
            </a:r>
            <a:r>
              <a:rPr lang="zh-CN" altLang="zh-CN" sz="2400" kern="100">
                <a:cs typeface="Times New Roman" panose="02020603050405020304"/>
              </a:rPr>
              <a:t>名则诸侯图鲁矣</a:t>
            </a:r>
            <a:r>
              <a:rPr lang="en-US" altLang="zh-CN" sz="2400" kern="100">
                <a:cs typeface="Courier New" panose="02070309020205020404"/>
              </a:rPr>
              <a:t>/</a:t>
            </a:r>
            <a:r>
              <a:rPr lang="zh-CN" altLang="zh-CN" sz="2400" kern="100">
                <a:cs typeface="Times New Roman" panose="02020603050405020304"/>
              </a:rPr>
              <a:t>且鲁卫兄弟之国也</a:t>
            </a:r>
            <a:r>
              <a:rPr lang="en-US" altLang="zh-CN" sz="2400" kern="100">
                <a:cs typeface="Courier New" panose="02070309020205020404"/>
              </a:rPr>
              <a:t>/</a:t>
            </a:r>
            <a:r>
              <a:rPr lang="zh-CN" altLang="zh-CN" sz="2400" kern="100">
                <a:cs typeface="Times New Roman" panose="02020603050405020304"/>
              </a:rPr>
              <a:t>而君用起</a:t>
            </a:r>
            <a:r>
              <a:rPr lang="en-US" altLang="zh-CN" sz="2400" kern="100">
                <a:cs typeface="Courier New" panose="02070309020205020404"/>
              </a:rPr>
              <a:t>/</a:t>
            </a:r>
            <a:r>
              <a:rPr lang="zh-CN" altLang="zh-CN" sz="2400" kern="100">
                <a:cs typeface="Times New Roman" panose="02020603050405020304"/>
              </a:rPr>
              <a:t>则是弃卫</a:t>
            </a:r>
            <a:r>
              <a:rPr lang="en-US" altLang="zh-CN" sz="2400" kern="100">
                <a:cs typeface="Courier New" panose="02070309020205020404"/>
              </a:rPr>
              <a:t>/</a:t>
            </a:r>
            <a:r>
              <a:rPr lang="zh-CN" altLang="zh-CN" sz="2400" kern="100">
                <a:cs typeface="Times New Roman" panose="02020603050405020304"/>
              </a:rPr>
              <a:t>鲁君疑之</a:t>
            </a:r>
            <a:r>
              <a:rPr lang="en-US" altLang="zh-CN" sz="2400" kern="100">
                <a:cs typeface="Courier New" panose="02070309020205020404"/>
              </a:rPr>
              <a:t>/</a:t>
            </a:r>
            <a:r>
              <a:rPr lang="zh-CN" altLang="zh-CN" sz="2400" kern="100">
                <a:cs typeface="Times New Roman" panose="02020603050405020304"/>
              </a:rPr>
              <a:t>谢吴起</a:t>
            </a:r>
            <a:r>
              <a:rPr lang="en-US" altLang="zh-CN" sz="2400" kern="100">
                <a:cs typeface="Courier New" panose="02070309020205020404"/>
              </a:rPr>
              <a:t>/</a:t>
            </a:r>
            <a:endParaRPr lang="zh-CN" altLang="zh-CN" sz="1000" kern="100">
              <a:latin typeface="宋体"/>
              <a:cs typeface="Courier New" panose="02070309020205020404"/>
            </a:endParaRPr>
          </a:p>
        </p:txBody>
      </p:sp>
      <p:sp>
        <p:nvSpPr>
          <p:cNvPr id="3" name="文本框 2">
            <a:extLst>
              <a:ext uri="{FF2B5EF4-FFF2-40B4-BE49-F238E27FC236}">
                <a16:creationId xmlns:a16="http://schemas.microsoft.com/office/drawing/2014/main" xmlns="" id="{13C3C140-1899-4A9F-9437-92CB7AC0F42C}"/>
              </a:ext>
            </a:extLst>
          </p:cNvPr>
          <p:cNvSpPr txBox="1"/>
          <p:nvPr/>
        </p:nvSpPr>
        <p:spPr>
          <a:xfrm>
            <a:off x="965200" y="405442"/>
            <a:ext cx="1415772" cy="461665"/>
          </a:xfrm>
          <a:prstGeom prst="rect">
            <a:avLst/>
          </a:prstGeom>
          <a:noFill/>
        </p:spPr>
        <p:txBody>
          <a:bodyPr wrap="none" rtlCol="0">
            <a:spAutoFit/>
          </a:bodyPr>
          <a:lstStyle/>
          <a:p>
            <a:r>
              <a:rPr lang="zh-CN" altLang="en-US" sz="2400">
                <a:solidFill>
                  <a:srgbClr val="112D6D"/>
                </a:solidFill>
              </a:rPr>
              <a:t>延伸练习</a:t>
            </a:r>
          </a:p>
        </p:txBody>
      </p:sp>
    </p:spTree>
    <p:extLst>
      <p:ext uri="{BB962C8B-B14F-4D97-AF65-F5344CB8AC3E}">
        <p14:creationId xmlns:p14="http://schemas.microsoft.com/office/powerpoint/2010/main" val="4221142548"/>
      </p:ext>
    </p:extLst>
  </p:cSld>
  <p:clrMapOvr>
    <a:masterClrMapping/>
  </p:clrMapOvr>
  <p:transition spd="slow">
    <p:wipe/>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extLst>
              <a:ext uri="{FF2B5EF4-FFF2-40B4-BE49-F238E27FC236}">
                <a16:creationId xmlns:a16="http://schemas.microsoft.com/office/drawing/2014/main" xmlns="" id="{46779072-9DD7-412B-9BF2-8D028962AFCD}"/>
              </a:ext>
            </a:extLst>
          </p:cNvPr>
          <p:cNvSpPr/>
          <p:nvPr/>
        </p:nvSpPr>
        <p:spPr>
          <a:xfrm>
            <a:off x="965200" y="1116379"/>
            <a:ext cx="10261600" cy="2926314"/>
          </a:xfrm>
          <a:prstGeom prst="rect">
            <a:avLst/>
          </a:prstGeom>
        </p:spPr>
        <p:txBody>
          <a:bodyPr wrap="square">
            <a:spAutoFit/>
          </a:bodyPr>
          <a:lstStyle/>
          <a:p>
            <a:pPr algn="just">
              <a:lnSpc>
                <a:spcPct val="130000"/>
              </a:lnSpc>
              <a:tabLst>
                <a:tab pos="2733675"/>
                <a:tab pos="9601200"/>
              </a:tabLst>
            </a:pPr>
            <a:r>
              <a:rPr lang="zh-CN" altLang="en-US" sz="2400" kern="100">
                <a:latin typeface="+mn-ea"/>
                <a:cs typeface="Times New Roman" panose="02020603050405020304"/>
              </a:rPr>
              <a:t>第一步：首先根据选项特点，将选项分为</a:t>
            </a:r>
            <a:r>
              <a:rPr lang="en-US" altLang="zh-CN" sz="2400" kern="100">
                <a:latin typeface="+mn-ea"/>
                <a:cs typeface="Times New Roman" panose="02020603050405020304"/>
              </a:rPr>
              <a:t>A</a:t>
            </a:r>
            <a:r>
              <a:rPr lang="zh-CN" altLang="en-US" sz="2400" kern="100">
                <a:latin typeface="+mn-ea"/>
                <a:cs typeface="Times New Roman" panose="02020603050405020304"/>
              </a:rPr>
              <a:t>、</a:t>
            </a:r>
            <a:r>
              <a:rPr lang="en-US" altLang="zh-CN" sz="2400" kern="100">
                <a:latin typeface="+mn-ea"/>
                <a:cs typeface="Times New Roman" panose="02020603050405020304"/>
              </a:rPr>
              <a:t>B</a:t>
            </a:r>
            <a:r>
              <a:rPr lang="zh-CN" altLang="en-US" sz="2400" kern="100">
                <a:latin typeface="+mn-ea"/>
                <a:cs typeface="Times New Roman" panose="02020603050405020304"/>
              </a:rPr>
              <a:t>和</a:t>
            </a:r>
            <a:r>
              <a:rPr lang="en-US" altLang="zh-CN" sz="2400" kern="100">
                <a:latin typeface="+mn-ea"/>
                <a:cs typeface="Times New Roman" panose="02020603050405020304"/>
              </a:rPr>
              <a:t>C</a:t>
            </a:r>
            <a:r>
              <a:rPr lang="zh-CN" altLang="en-US" sz="2400" kern="100">
                <a:latin typeface="+mn-ea"/>
                <a:cs typeface="Times New Roman" panose="02020603050405020304"/>
              </a:rPr>
              <a:t>、</a:t>
            </a:r>
            <a:r>
              <a:rPr lang="en-US" altLang="zh-CN" sz="2400" kern="100">
                <a:latin typeface="+mn-ea"/>
                <a:cs typeface="Times New Roman" panose="02020603050405020304"/>
              </a:rPr>
              <a:t>D</a:t>
            </a:r>
            <a:r>
              <a:rPr lang="zh-CN" altLang="en-US" sz="2400" kern="100">
                <a:latin typeface="+mn-ea"/>
                <a:cs typeface="Times New Roman" panose="02020603050405020304"/>
              </a:rPr>
              <a:t>两组。</a:t>
            </a:r>
          </a:p>
          <a:p>
            <a:pPr algn="just">
              <a:lnSpc>
                <a:spcPct val="130000"/>
              </a:lnSpc>
              <a:tabLst>
                <a:tab pos="2733675"/>
                <a:tab pos="9601200"/>
              </a:tabLst>
            </a:pPr>
            <a:r>
              <a:rPr lang="zh-CN" altLang="en-US" sz="2400" kern="100">
                <a:latin typeface="+mn-ea"/>
                <a:cs typeface="Times New Roman" panose="02020603050405020304"/>
              </a:rPr>
              <a:t>第二步：先排除其中的一组。画线句中的两个“则”领起下文的推论句或结论句，其前均应断开，据此可以排除</a:t>
            </a:r>
            <a:r>
              <a:rPr lang="en-US" altLang="zh-CN" sz="2400" kern="100">
                <a:latin typeface="+mn-ea"/>
                <a:cs typeface="Times New Roman" panose="02020603050405020304"/>
              </a:rPr>
              <a:t>C</a:t>
            </a:r>
            <a:r>
              <a:rPr lang="zh-CN" altLang="en-US" sz="2400" kern="100">
                <a:latin typeface="+mn-ea"/>
                <a:cs typeface="Times New Roman" panose="02020603050405020304"/>
              </a:rPr>
              <a:t>、</a:t>
            </a:r>
            <a:r>
              <a:rPr lang="en-US" altLang="zh-CN" sz="2400" kern="100">
                <a:latin typeface="+mn-ea"/>
                <a:cs typeface="Times New Roman" panose="02020603050405020304"/>
              </a:rPr>
              <a:t>D</a:t>
            </a:r>
            <a:r>
              <a:rPr lang="zh-CN" altLang="en-US" sz="2400" kern="100">
                <a:latin typeface="+mn-ea"/>
                <a:cs typeface="Times New Roman" panose="02020603050405020304"/>
              </a:rPr>
              <a:t>项。只剩下</a:t>
            </a:r>
            <a:r>
              <a:rPr lang="en-US" altLang="zh-CN" sz="2400" kern="100">
                <a:latin typeface="+mn-ea"/>
                <a:cs typeface="Times New Roman" panose="02020603050405020304"/>
              </a:rPr>
              <a:t>A</a:t>
            </a:r>
            <a:r>
              <a:rPr lang="zh-CN" altLang="en-US" sz="2400" kern="100">
                <a:latin typeface="+mn-ea"/>
                <a:cs typeface="Times New Roman" panose="02020603050405020304"/>
              </a:rPr>
              <a:t>、</a:t>
            </a:r>
            <a:r>
              <a:rPr lang="en-US" altLang="zh-CN" sz="2400" kern="100">
                <a:latin typeface="+mn-ea"/>
                <a:cs typeface="Times New Roman" panose="02020603050405020304"/>
              </a:rPr>
              <a:t>B</a:t>
            </a:r>
            <a:r>
              <a:rPr lang="zh-CN" altLang="en-US" sz="2400" kern="100">
                <a:latin typeface="+mn-ea"/>
                <a:cs typeface="Times New Roman" panose="02020603050405020304"/>
              </a:rPr>
              <a:t>两项了。</a:t>
            </a:r>
          </a:p>
          <a:p>
            <a:pPr algn="just">
              <a:lnSpc>
                <a:spcPct val="130000"/>
              </a:lnSpc>
              <a:tabLst>
                <a:tab pos="2733675"/>
                <a:tab pos="9601200"/>
              </a:tabLst>
            </a:pPr>
            <a:r>
              <a:rPr lang="zh-CN" altLang="en-US" sz="2400" kern="100">
                <a:latin typeface="+mn-ea"/>
                <a:cs typeface="Times New Roman" panose="02020603050405020304"/>
              </a:rPr>
              <a:t>再排除一项。根据句子大意，应该是鲁君怀疑吴起，“疑”的主语是“鲁君”，“鲁”前应断开，据此排除</a:t>
            </a:r>
            <a:r>
              <a:rPr lang="en-US" altLang="zh-CN" sz="2400" kern="100">
                <a:latin typeface="+mn-ea"/>
                <a:cs typeface="Times New Roman" panose="02020603050405020304"/>
              </a:rPr>
              <a:t>A</a:t>
            </a:r>
            <a:r>
              <a:rPr lang="zh-CN" altLang="en-US" sz="2400" kern="100">
                <a:latin typeface="+mn-ea"/>
                <a:cs typeface="Times New Roman" panose="02020603050405020304"/>
              </a:rPr>
              <a:t>项。</a:t>
            </a:r>
          </a:p>
          <a:p>
            <a:pPr algn="just">
              <a:lnSpc>
                <a:spcPct val="130000"/>
              </a:lnSpc>
              <a:tabLst>
                <a:tab pos="2733675"/>
                <a:tab pos="9601200"/>
              </a:tabLst>
            </a:pPr>
            <a:r>
              <a:rPr lang="en-US" altLang="zh-CN" sz="2400" kern="100">
                <a:latin typeface="+mn-ea"/>
                <a:cs typeface="Times New Roman" panose="02020603050405020304"/>
              </a:rPr>
              <a:t>【</a:t>
            </a:r>
            <a:r>
              <a:rPr lang="zh-CN" altLang="en-US" sz="2400" kern="100">
                <a:latin typeface="+mn-ea"/>
                <a:cs typeface="Times New Roman" panose="02020603050405020304"/>
              </a:rPr>
              <a:t>答案</a:t>
            </a:r>
            <a:r>
              <a:rPr lang="en-US" altLang="zh-CN" sz="2400" kern="100">
                <a:latin typeface="+mn-ea"/>
                <a:cs typeface="Times New Roman" panose="02020603050405020304"/>
              </a:rPr>
              <a:t>】</a:t>
            </a:r>
            <a:r>
              <a:rPr lang="zh-CN" altLang="en-US" sz="2400" kern="100">
                <a:latin typeface="+mn-ea"/>
                <a:cs typeface="Times New Roman" panose="02020603050405020304"/>
              </a:rPr>
              <a:t>　</a:t>
            </a:r>
            <a:r>
              <a:rPr lang="en-US" altLang="zh-CN" sz="2400" kern="100">
                <a:latin typeface="+mn-ea"/>
                <a:cs typeface="Times New Roman" panose="02020603050405020304"/>
              </a:rPr>
              <a:t>B</a:t>
            </a:r>
          </a:p>
        </p:txBody>
      </p:sp>
      <p:sp>
        <p:nvSpPr>
          <p:cNvPr id="3" name="文本框 2">
            <a:extLst>
              <a:ext uri="{FF2B5EF4-FFF2-40B4-BE49-F238E27FC236}">
                <a16:creationId xmlns:a16="http://schemas.microsoft.com/office/drawing/2014/main" xmlns="" id="{2BEA7794-4ECC-4187-874C-405858053601}"/>
              </a:ext>
            </a:extLst>
          </p:cNvPr>
          <p:cNvSpPr txBox="1"/>
          <p:nvPr/>
        </p:nvSpPr>
        <p:spPr>
          <a:xfrm>
            <a:off x="965200" y="405442"/>
            <a:ext cx="1415772" cy="461665"/>
          </a:xfrm>
          <a:prstGeom prst="rect">
            <a:avLst/>
          </a:prstGeom>
          <a:noFill/>
        </p:spPr>
        <p:txBody>
          <a:bodyPr wrap="none" rtlCol="0">
            <a:spAutoFit/>
          </a:bodyPr>
          <a:lstStyle/>
          <a:p>
            <a:r>
              <a:rPr lang="zh-CN" altLang="en-US" sz="2400">
                <a:solidFill>
                  <a:srgbClr val="112D6D"/>
                </a:solidFill>
              </a:rPr>
              <a:t>延伸练习</a:t>
            </a:r>
          </a:p>
        </p:txBody>
      </p:sp>
    </p:spTree>
    <p:extLst>
      <p:ext uri="{BB962C8B-B14F-4D97-AF65-F5344CB8AC3E}">
        <p14:creationId xmlns:p14="http://schemas.microsoft.com/office/powerpoint/2010/main" val="29316165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extLst>
              <a:ext uri="{FF2B5EF4-FFF2-40B4-BE49-F238E27FC236}">
                <a16:creationId xmlns:a16="http://schemas.microsoft.com/office/drawing/2014/main" xmlns="" id="{46779072-9DD7-412B-9BF2-8D028962AFCD}"/>
              </a:ext>
            </a:extLst>
          </p:cNvPr>
          <p:cNvSpPr/>
          <p:nvPr/>
        </p:nvSpPr>
        <p:spPr>
          <a:xfrm>
            <a:off x="965200" y="1116379"/>
            <a:ext cx="10261600" cy="2926314"/>
          </a:xfrm>
          <a:prstGeom prst="rect">
            <a:avLst/>
          </a:prstGeom>
        </p:spPr>
        <p:txBody>
          <a:bodyPr wrap="square">
            <a:spAutoFit/>
          </a:bodyPr>
          <a:lstStyle/>
          <a:p>
            <a:pPr algn="just">
              <a:lnSpc>
                <a:spcPct val="130000"/>
              </a:lnSpc>
              <a:tabLst>
                <a:tab pos="2733675"/>
                <a:tab pos="9601200"/>
              </a:tabLst>
            </a:pPr>
            <a:r>
              <a:rPr lang="en-US" altLang="zh-CN" sz="2400" kern="100">
                <a:latin typeface="+mn-ea"/>
                <a:cs typeface="Times New Roman" panose="02020603050405020304"/>
              </a:rPr>
              <a:t>【</a:t>
            </a:r>
            <a:r>
              <a:rPr lang="zh-CN" altLang="en-US" sz="2400" kern="100">
                <a:latin typeface="+mn-ea"/>
                <a:cs typeface="Times New Roman" panose="02020603050405020304"/>
              </a:rPr>
              <a:t>参考译文</a:t>
            </a:r>
            <a:r>
              <a:rPr lang="en-US" altLang="zh-CN" sz="2400" kern="100">
                <a:latin typeface="+mn-ea"/>
                <a:cs typeface="Times New Roman" panose="02020603050405020304"/>
              </a:rPr>
              <a:t>】</a:t>
            </a:r>
          </a:p>
          <a:p>
            <a:pPr algn="just">
              <a:lnSpc>
                <a:spcPct val="130000"/>
              </a:lnSpc>
              <a:tabLst>
                <a:tab pos="2733675"/>
                <a:tab pos="9601200"/>
              </a:tabLst>
            </a:pPr>
            <a:r>
              <a:rPr lang="zh-CN" altLang="en-US" sz="2400" kern="100">
                <a:latin typeface="+mn-ea"/>
                <a:cs typeface="Times New Roman" panose="02020603050405020304"/>
              </a:rPr>
              <a:t>吴起，是卫国人，侍奉鲁国国君。齐国的军队攻打鲁国，鲁君任命他做了将军，率领军队攻打齐国，把齐军打得大败。鲁国就有人诋毁吴起说：“鲁国虽然是个小国，却有着战胜国的名声，那么诸侯各国就要谋算鲁国了。况且鲁国和卫国是兄弟国家，鲁君要是重用吴起，就等于抛弃了卫国。”鲁君怀疑吴起，疏远了吴起。这时，吴起听说魏国文侯贤明，想去侍奉他。</a:t>
            </a:r>
          </a:p>
        </p:txBody>
      </p:sp>
      <p:sp>
        <p:nvSpPr>
          <p:cNvPr id="3" name="文本框 2">
            <a:extLst>
              <a:ext uri="{FF2B5EF4-FFF2-40B4-BE49-F238E27FC236}">
                <a16:creationId xmlns:a16="http://schemas.microsoft.com/office/drawing/2014/main" xmlns="" id="{052026D1-5264-4E71-A257-77C9C85F3975}"/>
              </a:ext>
            </a:extLst>
          </p:cNvPr>
          <p:cNvSpPr txBox="1"/>
          <p:nvPr/>
        </p:nvSpPr>
        <p:spPr>
          <a:xfrm>
            <a:off x="965200" y="405442"/>
            <a:ext cx="1415772" cy="461665"/>
          </a:xfrm>
          <a:prstGeom prst="rect">
            <a:avLst/>
          </a:prstGeom>
          <a:noFill/>
        </p:spPr>
        <p:txBody>
          <a:bodyPr wrap="none" rtlCol="0">
            <a:spAutoFit/>
          </a:bodyPr>
          <a:lstStyle/>
          <a:p>
            <a:r>
              <a:rPr lang="zh-CN" altLang="en-US" sz="2400">
                <a:solidFill>
                  <a:srgbClr val="112D6D"/>
                </a:solidFill>
              </a:rPr>
              <a:t>延伸练习</a:t>
            </a:r>
          </a:p>
        </p:txBody>
      </p:sp>
    </p:spTree>
    <p:extLst>
      <p:ext uri="{BB962C8B-B14F-4D97-AF65-F5344CB8AC3E}">
        <p14:creationId xmlns:p14="http://schemas.microsoft.com/office/powerpoint/2010/main" val="3761553858"/>
      </p:ext>
    </p:extLst>
  </p:cSld>
  <p:clrMapOvr>
    <a:masterClrMapping/>
  </p:clrMapOvr>
  <p:transition spd="slow">
    <p:wipe/>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extLst>
              <a:ext uri="{FF2B5EF4-FFF2-40B4-BE49-F238E27FC236}">
                <a16:creationId xmlns:a16="http://schemas.microsoft.com/office/drawing/2014/main" xmlns="" id="{02F0F8A9-E31C-4356-8FC0-61A6B4F10D85}"/>
              </a:ext>
            </a:extLst>
          </p:cNvPr>
          <p:cNvSpPr/>
          <p:nvPr/>
        </p:nvSpPr>
        <p:spPr>
          <a:xfrm>
            <a:off x="6105352" y="1392262"/>
            <a:ext cx="5103985" cy="4133850"/>
          </a:xfrm>
          <a:prstGeom prst="rect">
            <a:avLst/>
          </a:prstGeom>
          <a:solidFill>
            <a:srgbClr val="B3C7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B85A64F7-99E2-4F88-9931-8CB800A5E461}"/>
              </a:ext>
            </a:extLst>
          </p:cNvPr>
          <p:cNvSpPr/>
          <p:nvPr/>
        </p:nvSpPr>
        <p:spPr>
          <a:xfrm>
            <a:off x="1111321" y="1362075"/>
            <a:ext cx="4783016" cy="4133850"/>
          </a:xfrm>
          <a:prstGeom prst="rect">
            <a:avLst/>
          </a:prstGeom>
          <a:solidFill>
            <a:srgbClr val="B3C7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1">
            <a:extLst>
              <a:ext uri="{FF2B5EF4-FFF2-40B4-BE49-F238E27FC236}">
                <a16:creationId xmlns:a16="http://schemas.microsoft.com/office/drawing/2014/main" xmlns="" id="{34C34460-FF8E-4ABB-B66C-B1BE74295D1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205157" y="543066"/>
            <a:ext cx="1905000" cy="1905000"/>
          </a:xfrm>
          <a:prstGeom prst="rect">
            <a:avLst/>
          </a:prstGeom>
        </p:spPr>
      </p:pic>
      <p:sp>
        <p:nvSpPr>
          <p:cNvPr id="5" name="文本框 4"/>
          <p:cNvSpPr txBox="1"/>
          <p:nvPr/>
        </p:nvSpPr>
        <p:spPr>
          <a:xfrm>
            <a:off x="1322337" y="1540125"/>
            <a:ext cx="4454820" cy="1754326"/>
          </a:xfrm>
          <a:prstGeom prst="rect">
            <a:avLst/>
          </a:prstGeom>
          <a:noFill/>
        </p:spPr>
        <p:txBody>
          <a:bodyPr wrap="square">
            <a:spAutoFit/>
          </a:bodyPr>
          <a:lstStyle/>
          <a:p>
            <a:r>
              <a:rPr lang="zh-CN" altLang="en-US" sz="2800">
                <a:latin typeface="+mn-ea"/>
              </a:rPr>
              <a:t>三闾庙</a:t>
            </a:r>
            <a:endParaRPr lang="en-US" altLang="zh-CN" sz="2800">
              <a:latin typeface="+mn-ea"/>
            </a:endParaRPr>
          </a:p>
          <a:p>
            <a:r>
              <a:rPr lang="en-US" altLang="zh-CN" sz="2400">
                <a:latin typeface="+mn-ea"/>
              </a:rPr>
              <a:t>[</a:t>
            </a:r>
            <a:r>
              <a:rPr lang="zh-CN" altLang="en-US" sz="2400">
                <a:latin typeface="+mn-ea"/>
              </a:rPr>
              <a:t>唐</a:t>
            </a:r>
            <a:r>
              <a:rPr lang="en-US" altLang="zh-CN" sz="2400">
                <a:latin typeface="+mn-ea"/>
              </a:rPr>
              <a:t>]</a:t>
            </a:r>
            <a:r>
              <a:rPr lang="zh-CN" altLang="en-US" sz="2400">
                <a:latin typeface="+mn-ea"/>
              </a:rPr>
              <a:t>戴叔伦</a:t>
            </a:r>
            <a:endParaRPr lang="en-US" altLang="zh-CN" sz="2400">
              <a:latin typeface="+mn-ea"/>
            </a:endParaRPr>
          </a:p>
          <a:p>
            <a:r>
              <a:rPr lang="zh-CN" altLang="en-US" sz="2800">
                <a:latin typeface="+mn-ea"/>
              </a:rPr>
              <a:t>沅湘流不尽，屈子</a:t>
            </a:r>
            <a:r>
              <a:rPr lang="zh-CN" altLang="en-US" sz="2800">
                <a:solidFill>
                  <a:srgbClr val="1C4AB0"/>
                </a:solidFill>
                <a:latin typeface="+mn-ea"/>
              </a:rPr>
              <a:t>怨</a:t>
            </a:r>
            <a:r>
              <a:rPr lang="zh-CN" altLang="en-US" sz="2800">
                <a:latin typeface="+mn-ea"/>
              </a:rPr>
              <a:t>何深！</a:t>
            </a:r>
          </a:p>
          <a:p>
            <a:r>
              <a:rPr lang="zh-CN" altLang="en-US" sz="2800">
                <a:latin typeface="+mn-ea"/>
              </a:rPr>
              <a:t>日暮秋风起，萧萧枫树林。</a:t>
            </a:r>
          </a:p>
        </p:txBody>
      </p:sp>
      <p:sp>
        <p:nvSpPr>
          <p:cNvPr id="6" name="文本框 5">
            <a:extLst>
              <a:ext uri="{FF2B5EF4-FFF2-40B4-BE49-F238E27FC236}">
                <a16:creationId xmlns:a16="http://schemas.microsoft.com/office/drawing/2014/main" xmlns="" id="{066E62F2-0A54-4D53-96BA-62EE39DD2714}"/>
              </a:ext>
            </a:extLst>
          </p:cNvPr>
          <p:cNvSpPr txBox="1"/>
          <p:nvPr/>
        </p:nvSpPr>
        <p:spPr>
          <a:xfrm>
            <a:off x="1190479" y="3910004"/>
            <a:ext cx="4905521" cy="1015663"/>
          </a:xfrm>
          <a:prstGeom prst="rect">
            <a:avLst/>
          </a:prstGeom>
          <a:noFill/>
        </p:spPr>
        <p:txBody>
          <a:bodyPr wrap="square">
            <a:spAutoFit/>
          </a:bodyPr>
          <a:lstStyle/>
          <a:p>
            <a:r>
              <a:rPr lang="en-US" altLang="zh-CN" sz="2000">
                <a:latin typeface="+mn-ea"/>
              </a:rPr>
              <a:t>【</a:t>
            </a:r>
            <a:r>
              <a:rPr lang="zh-CN" altLang="en-US" sz="2000">
                <a:latin typeface="+mn-ea"/>
              </a:rPr>
              <a:t>注</a:t>
            </a:r>
            <a:r>
              <a:rPr lang="en-US" altLang="zh-CN" sz="2000">
                <a:latin typeface="+mn-ea"/>
              </a:rPr>
              <a:t>】</a:t>
            </a:r>
            <a:r>
              <a:rPr lang="zh-CN" altLang="en-US" sz="2000">
                <a:latin typeface="+mn-ea"/>
              </a:rPr>
              <a:t>三闾庙，是奉祀春秋时楚国三闾大夫屈原的庙宇，据</a:t>
            </a:r>
            <a:r>
              <a:rPr lang="en-US" altLang="zh-CN" sz="2000">
                <a:latin typeface="+mn-ea"/>
              </a:rPr>
              <a:t>《</a:t>
            </a:r>
            <a:r>
              <a:rPr lang="zh-CN" altLang="en-US" sz="2000">
                <a:latin typeface="+mn-ea"/>
              </a:rPr>
              <a:t>清一统志</a:t>
            </a:r>
            <a:r>
              <a:rPr lang="en-US" altLang="zh-CN" sz="2000">
                <a:latin typeface="+mn-ea"/>
              </a:rPr>
              <a:t>》</a:t>
            </a:r>
            <a:r>
              <a:rPr lang="zh-CN" altLang="en-US" sz="2000">
                <a:latin typeface="+mn-ea"/>
              </a:rPr>
              <a:t>记载，庙在长沙府湘阴县北六十里</a:t>
            </a:r>
            <a:r>
              <a:rPr lang="en-US" altLang="zh-CN" sz="2000">
                <a:latin typeface="+mn-ea"/>
              </a:rPr>
              <a:t>(</a:t>
            </a:r>
            <a:r>
              <a:rPr lang="zh-CN" altLang="en-US" sz="2000">
                <a:latin typeface="+mn-ea"/>
              </a:rPr>
              <a:t>今汨罗县境</a:t>
            </a:r>
            <a:r>
              <a:rPr lang="en-US" altLang="zh-CN" sz="2000">
                <a:latin typeface="+mn-ea"/>
              </a:rPr>
              <a:t>)</a:t>
            </a:r>
            <a:r>
              <a:rPr lang="zh-CN" altLang="en-US" sz="2000">
                <a:latin typeface="+mn-ea"/>
              </a:rPr>
              <a:t>。</a:t>
            </a:r>
          </a:p>
        </p:txBody>
      </p:sp>
      <p:pic>
        <p:nvPicPr>
          <p:cNvPr id="4" name="图片 3">
            <a:extLst>
              <a:ext uri="{FF2B5EF4-FFF2-40B4-BE49-F238E27FC236}">
                <a16:creationId xmlns:a16="http://schemas.microsoft.com/office/drawing/2014/main" xmlns="" id="{67D26E96-AB85-4E92-92AA-42685373241D}"/>
              </a:ext>
            </a:extLst>
          </p:cNvPr>
          <p:cNvPicPr>
            <a:picLocks noChangeAspect="1"/>
          </p:cNvPicPr>
          <p:nvPr/>
        </p:nvPicPr>
        <p:blipFill>
          <a:blip r:embed="rId4">
            <a:extLst>
              <a:ext uri="{28A0092B-C50C-407E-A947-70E740481C1C}">
                <a14:useLocalDpi xmlns:a14="http://schemas.microsoft.com/office/drawing/2010/main" val="0"/>
              </a:ext>
            </a:extLst>
          </a:blip>
          <a:srcRect r="20767"/>
          <a:stretch>
            <a:fillRect/>
          </a:stretch>
        </p:blipFill>
        <p:spPr>
          <a:xfrm flipH="1">
            <a:off x="6882943" y="8222884"/>
            <a:ext cx="3331120" cy="2807112"/>
          </a:xfrm>
          <a:prstGeom prst="rect">
            <a:avLst/>
          </a:prstGeom>
        </p:spPr>
      </p:pic>
      <p:cxnSp>
        <p:nvCxnSpPr>
          <p:cNvPr id="10" name="直接连接符 9">
            <a:extLst>
              <a:ext uri="{FF2B5EF4-FFF2-40B4-BE49-F238E27FC236}">
                <a16:creationId xmlns:a16="http://schemas.microsoft.com/office/drawing/2014/main" xmlns="" id="{514A472A-F29E-43E5-AD01-47DA33BA9B94}"/>
              </a:ext>
            </a:extLst>
          </p:cNvPr>
          <p:cNvCxnSpPr/>
          <p:nvPr/>
        </p:nvCxnSpPr>
        <p:spPr>
          <a:xfrm>
            <a:off x="1477108" y="3573194"/>
            <a:ext cx="13786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xmlns="" id="{7D5A75AC-2657-47AB-9F2C-DB9381C9DBCD}"/>
              </a:ext>
            </a:extLst>
          </p:cNvPr>
          <p:cNvSpPr/>
          <p:nvPr/>
        </p:nvSpPr>
        <p:spPr>
          <a:xfrm>
            <a:off x="6213180" y="1586291"/>
            <a:ext cx="4905521" cy="3693319"/>
          </a:xfrm>
          <a:prstGeom prst="rect">
            <a:avLst/>
          </a:prstGeom>
        </p:spPr>
        <p:txBody>
          <a:bodyPr wrap="square">
            <a:spAutoFit/>
          </a:bodyPr>
          <a:lstStyle/>
          <a:p>
            <a:r>
              <a:rPr lang="en-US" altLang="zh-CN">
                <a:latin typeface="+mn-ea"/>
              </a:rPr>
              <a:t>【</a:t>
            </a:r>
            <a:r>
              <a:rPr lang="zh-CN" altLang="en-US">
                <a:latin typeface="+mn-ea"/>
              </a:rPr>
              <a:t>赏析</a:t>
            </a:r>
            <a:r>
              <a:rPr lang="en-US" altLang="zh-CN">
                <a:latin typeface="+mn-ea"/>
              </a:rPr>
              <a:t>】</a:t>
            </a:r>
            <a:r>
              <a:rPr lang="zh-CN" altLang="en-US">
                <a:latin typeface="+mn-ea"/>
              </a:rPr>
              <a:t>　</a:t>
            </a:r>
            <a:endParaRPr lang="en-US" altLang="zh-CN">
              <a:latin typeface="+mn-ea"/>
            </a:endParaRPr>
          </a:p>
          <a:p>
            <a:r>
              <a:rPr lang="zh-CN" altLang="en-US">
                <a:latin typeface="+mn-ea"/>
              </a:rPr>
              <a:t>全诗以“怨”字为魂，围绕一个“怨”字，以明朗而又含蓄的诗句，抒发对屈原其人其事的感怀。</a:t>
            </a:r>
            <a:endParaRPr lang="en-US" altLang="zh-CN">
              <a:latin typeface="+mn-ea"/>
            </a:endParaRPr>
          </a:p>
          <a:p>
            <a:r>
              <a:rPr lang="zh-CN" altLang="en-US">
                <a:latin typeface="+mn-ea"/>
              </a:rPr>
              <a:t>诗以沅湘开头，既是即景起兴，又是比喻。沅湘是屈原常常咏叹的两条江。屈子的幽怨何所似？如沅湘之水千载悠悠。“不尽”写怨之绵长，“何深”写怨之深重。诗的后两句“日暮秋风起，萧萧枫树林”，以景载情，悠悠不尽的情思尽蕴景中。</a:t>
            </a:r>
            <a:endParaRPr lang="en-US" altLang="zh-CN">
              <a:latin typeface="+mn-ea"/>
            </a:endParaRPr>
          </a:p>
          <a:p>
            <a:r>
              <a:rPr lang="zh-CN" altLang="en-US">
                <a:latin typeface="+mn-ea"/>
              </a:rPr>
              <a:t>屈子为什么怨，怨什么，诗人自己的感情和态度又怎样，诗中并没有和盘托出，而只是描绘了一幅特定的形象的图景，引导读者去思考。</a:t>
            </a:r>
          </a:p>
        </p:txBody>
      </p:sp>
    </p:spTree>
    <p:extLst>
      <p:ext uri="{BB962C8B-B14F-4D97-AF65-F5344CB8AC3E}">
        <p14:creationId xmlns:p14="http://schemas.microsoft.com/office/powerpoint/2010/main" val="1094171534"/>
      </p:ext>
    </p:extLst>
  </p:cSld>
  <p:clrMapOvr>
    <a:masterClrMapping/>
  </p:clrMapOvr>
  <mc:AlternateContent>
    <mc:Choice xmlns:p159="http://schemas.microsoft.com/office/powerpoint/2015/09/main" Requires="p159">
      <p:transition spd="slow" p14:dur="2000">
        <p159:morph option="byObject"/>
      </p:transition>
    </mc:Choice>
    <mc:Fallback>
      <p:transition spd="slow">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0" y="2601157"/>
            <a:ext cx="12192000" cy="425684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p:cNvSpPr/>
          <p:nvPr/>
        </p:nvSpPr>
        <p:spPr>
          <a:xfrm>
            <a:off x="3568090" y="815405"/>
            <a:ext cx="3447865" cy="6700803"/>
          </a:xfrm>
          <a:custGeom>
            <a:gdLst>
              <a:gd name="connsiteX0" fmla="*/ 5166 w 2585285"/>
              <a:gd name="connsiteY0" fmla="*/ 4607380 h 4607380"/>
              <a:gd name="connsiteX1" fmla="*/ 218230 w 2585285"/>
              <a:gd name="connsiteY1" fmla="*/ 3897166 h 4607380"/>
              <a:gd name="connsiteX2" fmla="*/ 1425594 w 2585285"/>
              <a:gd name="connsiteY2" fmla="*/ 3213585 h 4607380"/>
              <a:gd name="connsiteX3" fmla="*/ 1114875 w 2585285"/>
              <a:gd name="connsiteY3" fmla="*/ 1997345 h 4607380"/>
              <a:gd name="connsiteX4" fmla="*/ 1789578 w 2585285"/>
              <a:gd name="connsiteY4" fmla="*/ 1056312 h 4607380"/>
              <a:gd name="connsiteX5" fmla="*/ 1612025 w 2585285"/>
              <a:gd name="connsiteY5" fmla="*/ 248444 h 4607380"/>
              <a:gd name="connsiteX6" fmla="*/ 1478860 w 2585285"/>
              <a:gd name="connsiteY6" fmla="*/ 62013 h 4607380"/>
              <a:gd name="connsiteX7" fmla="*/ 2393260 w 2585285"/>
              <a:gd name="connsiteY7" fmla="*/ 88646 h 4607380"/>
              <a:gd name="connsiteX8" fmla="*/ 2526425 w 2585285"/>
              <a:gd name="connsiteY8" fmla="*/ 1056312 h 4607380"/>
              <a:gd name="connsiteX9" fmla="*/ 1656413 w 2585285"/>
              <a:gd name="connsiteY9" fmla="*/ 2103877 h 4607380"/>
              <a:gd name="connsiteX10" fmla="*/ 2082541 w 2585285"/>
              <a:gd name="connsiteY10" fmla="*/ 3213585 h 4607380"/>
              <a:gd name="connsiteX11" fmla="*/ 1061609 w 2585285"/>
              <a:gd name="connsiteY11" fmla="*/ 4101352 h 4607380"/>
              <a:gd name="connsiteX0-1" fmla="*/ 5166 w 2585285"/>
              <a:gd name="connsiteY0-2" fmla="*/ 4607380 h 4607380"/>
              <a:gd name="connsiteX1-3" fmla="*/ 218230 w 2585285"/>
              <a:gd name="connsiteY1-4" fmla="*/ 3897166 h 4607380"/>
              <a:gd name="connsiteX2-5" fmla="*/ 1425594 w 2585285"/>
              <a:gd name="connsiteY2-6" fmla="*/ 3213585 h 4607380"/>
              <a:gd name="connsiteX3-7" fmla="*/ 1114875 w 2585285"/>
              <a:gd name="connsiteY3-8" fmla="*/ 1997345 h 4607380"/>
              <a:gd name="connsiteX4-9" fmla="*/ 1789578 w 2585285"/>
              <a:gd name="connsiteY4-10" fmla="*/ 1056312 h 4607380"/>
              <a:gd name="connsiteX5-11" fmla="*/ 1612025 w 2585285"/>
              <a:gd name="connsiteY5-12" fmla="*/ 248444 h 4607380"/>
              <a:gd name="connsiteX6-13" fmla="*/ 1478860 w 2585285"/>
              <a:gd name="connsiteY6-14" fmla="*/ 62013 h 4607380"/>
              <a:gd name="connsiteX7-15" fmla="*/ 2393260 w 2585285"/>
              <a:gd name="connsiteY7-16" fmla="*/ 88646 h 4607380"/>
              <a:gd name="connsiteX8-17" fmla="*/ 2526425 w 2585285"/>
              <a:gd name="connsiteY8-18" fmla="*/ 1056312 h 4607380"/>
              <a:gd name="connsiteX9-19" fmla="*/ 1656413 w 2585285"/>
              <a:gd name="connsiteY9-20" fmla="*/ 2103877 h 4607380"/>
              <a:gd name="connsiteX10-21" fmla="*/ 2245067 w 2585285"/>
              <a:gd name="connsiteY10-22" fmla="*/ 3294848 h 4607380"/>
              <a:gd name="connsiteX11-23" fmla="*/ 1061609 w 2585285"/>
              <a:gd name="connsiteY11-24" fmla="*/ 4101352 h 4607380"/>
              <a:gd name="connsiteX0-25" fmla="*/ 5166 w 2585285"/>
              <a:gd name="connsiteY0-26" fmla="*/ 4607380 h 4607380"/>
              <a:gd name="connsiteX1-27" fmla="*/ 218230 w 2585285"/>
              <a:gd name="connsiteY1-28" fmla="*/ 3897166 h 4607380"/>
              <a:gd name="connsiteX2-29" fmla="*/ 1425594 w 2585285"/>
              <a:gd name="connsiteY2-30" fmla="*/ 3213585 h 4607380"/>
              <a:gd name="connsiteX3-31" fmla="*/ 1114875 w 2585285"/>
              <a:gd name="connsiteY3-32" fmla="*/ 1997345 h 4607380"/>
              <a:gd name="connsiteX4-33" fmla="*/ 1789578 w 2585285"/>
              <a:gd name="connsiteY4-34" fmla="*/ 1056312 h 4607380"/>
              <a:gd name="connsiteX5-35" fmla="*/ 1612025 w 2585285"/>
              <a:gd name="connsiteY5-36" fmla="*/ 248444 h 4607380"/>
              <a:gd name="connsiteX6-37" fmla="*/ 1478860 w 2585285"/>
              <a:gd name="connsiteY6-38" fmla="*/ 62013 h 4607380"/>
              <a:gd name="connsiteX7-39" fmla="*/ 2393260 w 2585285"/>
              <a:gd name="connsiteY7-40" fmla="*/ 88646 h 4607380"/>
              <a:gd name="connsiteX8-41" fmla="*/ 2526425 w 2585285"/>
              <a:gd name="connsiteY8-42" fmla="*/ 1056312 h 4607380"/>
              <a:gd name="connsiteX9-43" fmla="*/ 1656413 w 2585285"/>
              <a:gd name="connsiteY9-44" fmla="*/ 2103877 h 4607380"/>
              <a:gd name="connsiteX10-45" fmla="*/ 2245067 w 2585285"/>
              <a:gd name="connsiteY10-46" fmla="*/ 3294848 h 4607380"/>
              <a:gd name="connsiteX11-47" fmla="*/ 1424165 w 2585285"/>
              <a:gd name="connsiteY11-48" fmla="*/ 4276379 h 4607380"/>
              <a:gd name="connsiteX0-49" fmla="*/ 5166 w 2585285"/>
              <a:gd name="connsiteY0-50" fmla="*/ 4607380 h 4607380"/>
              <a:gd name="connsiteX1-51" fmla="*/ 218230 w 2585285"/>
              <a:gd name="connsiteY1-52" fmla="*/ 3897166 h 4607380"/>
              <a:gd name="connsiteX2-53" fmla="*/ 1425594 w 2585285"/>
              <a:gd name="connsiteY2-54" fmla="*/ 3213585 h 4607380"/>
              <a:gd name="connsiteX3-55" fmla="*/ 1114875 w 2585285"/>
              <a:gd name="connsiteY3-56" fmla="*/ 1997345 h 4607380"/>
              <a:gd name="connsiteX4-57" fmla="*/ 1789578 w 2585285"/>
              <a:gd name="connsiteY4-58" fmla="*/ 1056312 h 4607380"/>
              <a:gd name="connsiteX5-59" fmla="*/ 1612025 w 2585285"/>
              <a:gd name="connsiteY5-60" fmla="*/ 248444 h 4607380"/>
              <a:gd name="connsiteX6-61" fmla="*/ 1478860 w 2585285"/>
              <a:gd name="connsiteY6-62" fmla="*/ 62013 h 4607380"/>
              <a:gd name="connsiteX7-63" fmla="*/ 2393260 w 2585285"/>
              <a:gd name="connsiteY7-64" fmla="*/ 88646 h 4607380"/>
              <a:gd name="connsiteX8-65" fmla="*/ 2526425 w 2585285"/>
              <a:gd name="connsiteY8-66" fmla="*/ 1056312 h 4607380"/>
              <a:gd name="connsiteX9-67" fmla="*/ 1656413 w 2585285"/>
              <a:gd name="connsiteY9-68" fmla="*/ 2103877 h 4607380"/>
              <a:gd name="connsiteX10-69" fmla="*/ 2245067 w 2585285"/>
              <a:gd name="connsiteY10-70" fmla="*/ 3294848 h 4607380"/>
              <a:gd name="connsiteX11-71" fmla="*/ 1424165 w 2585285"/>
              <a:gd name="connsiteY11-72" fmla="*/ 4276379 h 4607380"/>
              <a:gd name="connsiteX12" fmla="*/ 1422607 w 2585285"/>
              <a:gd name="connsiteY12" fmla="*/ 4276079 h 4607380"/>
              <a:gd name="connsiteX0-73" fmla="*/ 5166 w 2585285"/>
              <a:gd name="connsiteY0-74" fmla="*/ 4607380 h 4607380"/>
              <a:gd name="connsiteX1-75" fmla="*/ 218230 w 2585285"/>
              <a:gd name="connsiteY1-76" fmla="*/ 3897166 h 4607380"/>
              <a:gd name="connsiteX2-77" fmla="*/ 1425594 w 2585285"/>
              <a:gd name="connsiteY2-78" fmla="*/ 3213585 h 4607380"/>
              <a:gd name="connsiteX3-79" fmla="*/ 1114875 w 2585285"/>
              <a:gd name="connsiteY3-80" fmla="*/ 1997345 h 4607380"/>
              <a:gd name="connsiteX4-81" fmla="*/ 1789578 w 2585285"/>
              <a:gd name="connsiteY4-82" fmla="*/ 1056312 h 4607380"/>
              <a:gd name="connsiteX5-83" fmla="*/ 1612025 w 2585285"/>
              <a:gd name="connsiteY5-84" fmla="*/ 248444 h 4607380"/>
              <a:gd name="connsiteX6-85" fmla="*/ 1478860 w 2585285"/>
              <a:gd name="connsiteY6-86" fmla="*/ 62013 h 4607380"/>
              <a:gd name="connsiteX7-87" fmla="*/ 2393260 w 2585285"/>
              <a:gd name="connsiteY7-88" fmla="*/ 88646 h 4607380"/>
              <a:gd name="connsiteX8-89" fmla="*/ 2526425 w 2585285"/>
              <a:gd name="connsiteY8-90" fmla="*/ 1056312 h 4607380"/>
              <a:gd name="connsiteX9-91" fmla="*/ 1656413 w 2585285"/>
              <a:gd name="connsiteY9-92" fmla="*/ 2103877 h 4607380"/>
              <a:gd name="connsiteX10-93" fmla="*/ 2245067 w 2585285"/>
              <a:gd name="connsiteY10-94" fmla="*/ 3294848 h 4607380"/>
              <a:gd name="connsiteX11-95" fmla="*/ 1424165 w 2585285"/>
              <a:gd name="connsiteY11-96" fmla="*/ 4276379 h 4607380"/>
              <a:gd name="connsiteX12-97" fmla="*/ 1372599 w 2585285"/>
              <a:gd name="connsiteY12-98" fmla="*/ 4576125 h 4607380"/>
              <a:gd name="connsiteX0-99" fmla="*/ 499 w 2580618"/>
              <a:gd name="connsiteY0-100" fmla="*/ 4607380 h 4607380"/>
              <a:gd name="connsiteX1-101" fmla="*/ 426096 w 2580618"/>
              <a:gd name="connsiteY1-102" fmla="*/ 3984679 h 4607380"/>
              <a:gd name="connsiteX2-103" fmla="*/ 1420927 w 2580618"/>
              <a:gd name="connsiteY2-104" fmla="*/ 3213585 h 4607380"/>
              <a:gd name="connsiteX3-105" fmla="*/ 1110208 w 2580618"/>
              <a:gd name="connsiteY3-106" fmla="*/ 1997345 h 4607380"/>
              <a:gd name="connsiteX4-107" fmla="*/ 1784911 w 2580618"/>
              <a:gd name="connsiteY4-108" fmla="*/ 1056312 h 4607380"/>
              <a:gd name="connsiteX5-109" fmla="*/ 1607358 w 2580618"/>
              <a:gd name="connsiteY5-110" fmla="*/ 248444 h 4607380"/>
              <a:gd name="connsiteX6-111" fmla="*/ 1474193 w 2580618"/>
              <a:gd name="connsiteY6-112" fmla="*/ 62013 h 4607380"/>
              <a:gd name="connsiteX7-113" fmla="*/ 2388593 w 2580618"/>
              <a:gd name="connsiteY7-114" fmla="*/ 88646 h 4607380"/>
              <a:gd name="connsiteX8-115" fmla="*/ 2521758 w 2580618"/>
              <a:gd name="connsiteY8-116" fmla="*/ 1056312 h 4607380"/>
              <a:gd name="connsiteX9-117" fmla="*/ 1651746 w 2580618"/>
              <a:gd name="connsiteY9-118" fmla="*/ 2103877 h 4607380"/>
              <a:gd name="connsiteX10-119" fmla="*/ 2240400 w 2580618"/>
              <a:gd name="connsiteY10-120" fmla="*/ 3294848 h 4607380"/>
              <a:gd name="connsiteX11-121" fmla="*/ 1419498 w 2580618"/>
              <a:gd name="connsiteY11-122" fmla="*/ 4276379 h 4607380"/>
              <a:gd name="connsiteX12-123" fmla="*/ 1367932 w 2580618"/>
              <a:gd name="connsiteY12-124" fmla="*/ 4576125 h 4607380"/>
              <a:gd name="connsiteX0-125" fmla="*/ 499 w 2580618"/>
              <a:gd name="connsiteY0-126" fmla="*/ 4607380 h 4607380"/>
              <a:gd name="connsiteX1-127" fmla="*/ 426096 w 2580618"/>
              <a:gd name="connsiteY1-128" fmla="*/ 3984679 h 4607380"/>
              <a:gd name="connsiteX2-129" fmla="*/ 1420927 w 2580618"/>
              <a:gd name="connsiteY2-130" fmla="*/ 3213585 h 4607380"/>
              <a:gd name="connsiteX3-131" fmla="*/ 1110208 w 2580618"/>
              <a:gd name="connsiteY3-132" fmla="*/ 1997345 h 4607380"/>
              <a:gd name="connsiteX4-133" fmla="*/ 1784911 w 2580618"/>
              <a:gd name="connsiteY4-134" fmla="*/ 1056312 h 4607380"/>
              <a:gd name="connsiteX5-135" fmla="*/ 1607358 w 2580618"/>
              <a:gd name="connsiteY5-136" fmla="*/ 248444 h 4607380"/>
              <a:gd name="connsiteX6-137" fmla="*/ 1474193 w 2580618"/>
              <a:gd name="connsiteY6-138" fmla="*/ 62013 h 4607380"/>
              <a:gd name="connsiteX7-139" fmla="*/ 2388593 w 2580618"/>
              <a:gd name="connsiteY7-140" fmla="*/ 88646 h 4607380"/>
              <a:gd name="connsiteX8-141" fmla="*/ 2521758 w 2580618"/>
              <a:gd name="connsiteY8-142" fmla="*/ 1056312 h 4607380"/>
              <a:gd name="connsiteX9-143" fmla="*/ 1651746 w 2580618"/>
              <a:gd name="connsiteY9-144" fmla="*/ 2103877 h 4607380"/>
              <a:gd name="connsiteX10-145" fmla="*/ 2240400 w 2580618"/>
              <a:gd name="connsiteY10-146" fmla="*/ 3294848 h 4607380"/>
              <a:gd name="connsiteX11-147" fmla="*/ 1869567 w 2580618"/>
              <a:gd name="connsiteY11-148" fmla="*/ 4395147 h 4607380"/>
              <a:gd name="connsiteX12-149" fmla="*/ 1367932 w 2580618"/>
              <a:gd name="connsiteY12-150" fmla="*/ 4576125 h 4607380"/>
              <a:gd name="connsiteX0-151" fmla="*/ 499 w 2580618"/>
              <a:gd name="connsiteY0-152" fmla="*/ 4607380 h 4726148"/>
              <a:gd name="connsiteX1-153" fmla="*/ 426096 w 2580618"/>
              <a:gd name="connsiteY1-154" fmla="*/ 3984679 h 4726148"/>
              <a:gd name="connsiteX2-155" fmla="*/ 1420927 w 2580618"/>
              <a:gd name="connsiteY2-156" fmla="*/ 3213585 h 4726148"/>
              <a:gd name="connsiteX3-157" fmla="*/ 1110208 w 2580618"/>
              <a:gd name="connsiteY3-158" fmla="*/ 1997345 h 4726148"/>
              <a:gd name="connsiteX4-159" fmla="*/ 1784911 w 2580618"/>
              <a:gd name="connsiteY4-160" fmla="*/ 1056312 h 4726148"/>
              <a:gd name="connsiteX5-161" fmla="*/ 1607358 w 2580618"/>
              <a:gd name="connsiteY5-162" fmla="*/ 248444 h 4726148"/>
              <a:gd name="connsiteX6-163" fmla="*/ 1474193 w 2580618"/>
              <a:gd name="connsiteY6-164" fmla="*/ 62013 h 4726148"/>
              <a:gd name="connsiteX7-165" fmla="*/ 2388593 w 2580618"/>
              <a:gd name="connsiteY7-166" fmla="*/ 88646 h 4726148"/>
              <a:gd name="connsiteX8-167" fmla="*/ 2521758 w 2580618"/>
              <a:gd name="connsiteY8-168" fmla="*/ 1056312 h 4726148"/>
              <a:gd name="connsiteX9-169" fmla="*/ 1651746 w 2580618"/>
              <a:gd name="connsiteY9-170" fmla="*/ 2103877 h 4726148"/>
              <a:gd name="connsiteX10-171" fmla="*/ 2240400 w 2580618"/>
              <a:gd name="connsiteY10-172" fmla="*/ 3294848 h 4726148"/>
              <a:gd name="connsiteX11-173" fmla="*/ 1869567 w 2580618"/>
              <a:gd name="connsiteY11-174" fmla="*/ 4395147 h 4726148"/>
              <a:gd name="connsiteX12-175" fmla="*/ 2061789 w 2580618"/>
              <a:gd name="connsiteY12-176" fmla="*/ 4726148 h 4726148"/>
              <a:gd name="connsiteX0-177" fmla="*/ 499 w 2580618"/>
              <a:gd name="connsiteY0-178" fmla="*/ 4607380 h 4726148"/>
              <a:gd name="connsiteX1-179" fmla="*/ 426096 w 2580618"/>
              <a:gd name="connsiteY1-180" fmla="*/ 3984679 h 4726148"/>
              <a:gd name="connsiteX2-181" fmla="*/ 1420927 w 2580618"/>
              <a:gd name="connsiteY2-182" fmla="*/ 3213585 h 4726148"/>
              <a:gd name="connsiteX3-183" fmla="*/ 1110208 w 2580618"/>
              <a:gd name="connsiteY3-184" fmla="*/ 1997345 h 4726148"/>
              <a:gd name="connsiteX4-185" fmla="*/ 1784911 w 2580618"/>
              <a:gd name="connsiteY4-186" fmla="*/ 1056312 h 4726148"/>
              <a:gd name="connsiteX5-187" fmla="*/ 1607358 w 2580618"/>
              <a:gd name="connsiteY5-188" fmla="*/ 248444 h 4726148"/>
              <a:gd name="connsiteX6-189" fmla="*/ 1474193 w 2580618"/>
              <a:gd name="connsiteY6-190" fmla="*/ 62013 h 4726148"/>
              <a:gd name="connsiteX7-191" fmla="*/ 2388593 w 2580618"/>
              <a:gd name="connsiteY7-192" fmla="*/ 88646 h 4726148"/>
              <a:gd name="connsiteX8-193" fmla="*/ 2521758 w 2580618"/>
              <a:gd name="connsiteY8-194" fmla="*/ 1056312 h 4726148"/>
              <a:gd name="connsiteX9-195" fmla="*/ 1651746 w 2580618"/>
              <a:gd name="connsiteY9-196" fmla="*/ 2103877 h 4726148"/>
              <a:gd name="connsiteX10-197" fmla="*/ 2240400 w 2580618"/>
              <a:gd name="connsiteY10-198" fmla="*/ 3294848 h 4726148"/>
              <a:gd name="connsiteX11-199" fmla="*/ 1944578 w 2580618"/>
              <a:gd name="connsiteY11-200" fmla="*/ 4413900 h 4726148"/>
              <a:gd name="connsiteX12-201" fmla="*/ 2061789 w 2580618"/>
              <a:gd name="connsiteY12-202" fmla="*/ 4726148 h 4726148"/>
              <a:gd name="connsiteX0-203" fmla="*/ 499 w 2580618"/>
              <a:gd name="connsiteY0-204" fmla="*/ 4607380 h 4726148"/>
              <a:gd name="connsiteX1-205" fmla="*/ 426096 w 2580618"/>
              <a:gd name="connsiteY1-206" fmla="*/ 3984679 h 4726148"/>
              <a:gd name="connsiteX2-207" fmla="*/ 1420927 w 2580618"/>
              <a:gd name="connsiteY2-208" fmla="*/ 3213585 h 4726148"/>
              <a:gd name="connsiteX3-209" fmla="*/ 1110208 w 2580618"/>
              <a:gd name="connsiteY3-210" fmla="*/ 1997345 h 4726148"/>
              <a:gd name="connsiteX4-211" fmla="*/ 1784911 w 2580618"/>
              <a:gd name="connsiteY4-212" fmla="*/ 1056312 h 4726148"/>
              <a:gd name="connsiteX5-213" fmla="*/ 1607358 w 2580618"/>
              <a:gd name="connsiteY5-214" fmla="*/ 248444 h 4726148"/>
              <a:gd name="connsiteX6-215" fmla="*/ 1474193 w 2580618"/>
              <a:gd name="connsiteY6-216" fmla="*/ 62013 h 4726148"/>
              <a:gd name="connsiteX7-217" fmla="*/ 2388593 w 2580618"/>
              <a:gd name="connsiteY7-218" fmla="*/ 88646 h 4726148"/>
              <a:gd name="connsiteX8-219" fmla="*/ 2521758 w 2580618"/>
              <a:gd name="connsiteY8-220" fmla="*/ 1056312 h 4726148"/>
              <a:gd name="connsiteX9-221" fmla="*/ 1651746 w 2580618"/>
              <a:gd name="connsiteY9-222" fmla="*/ 2103877 h 4726148"/>
              <a:gd name="connsiteX10-223" fmla="*/ 2240400 w 2580618"/>
              <a:gd name="connsiteY10-224" fmla="*/ 3294848 h 4726148"/>
              <a:gd name="connsiteX11-225" fmla="*/ 1944578 w 2580618"/>
              <a:gd name="connsiteY11-226" fmla="*/ 4413900 h 4726148"/>
              <a:gd name="connsiteX12-227" fmla="*/ 2061789 w 2580618"/>
              <a:gd name="connsiteY12-228" fmla="*/ 4726148 h 4726148"/>
              <a:gd name="connsiteX0-229" fmla="*/ 499 w 2580618"/>
              <a:gd name="connsiteY0-230" fmla="*/ 4607380 h 4726148"/>
              <a:gd name="connsiteX1-231" fmla="*/ 426096 w 2580618"/>
              <a:gd name="connsiteY1-232" fmla="*/ 3984679 h 4726148"/>
              <a:gd name="connsiteX2-233" fmla="*/ 1420927 w 2580618"/>
              <a:gd name="connsiteY2-234" fmla="*/ 3213585 h 4726148"/>
              <a:gd name="connsiteX3-235" fmla="*/ 1110208 w 2580618"/>
              <a:gd name="connsiteY3-236" fmla="*/ 1997345 h 4726148"/>
              <a:gd name="connsiteX4-237" fmla="*/ 1784911 w 2580618"/>
              <a:gd name="connsiteY4-238" fmla="*/ 1056312 h 4726148"/>
              <a:gd name="connsiteX5-239" fmla="*/ 1607358 w 2580618"/>
              <a:gd name="connsiteY5-240" fmla="*/ 248444 h 4726148"/>
              <a:gd name="connsiteX6-241" fmla="*/ 1474193 w 2580618"/>
              <a:gd name="connsiteY6-242" fmla="*/ 62013 h 4726148"/>
              <a:gd name="connsiteX7-243" fmla="*/ 2388593 w 2580618"/>
              <a:gd name="connsiteY7-244" fmla="*/ 88646 h 4726148"/>
              <a:gd name="connsiteX8-245" fmla="*/ 2521758 w 2580618"/>
              <a:gd name="connsiteY8-246" fmla="*/ 1056312 h 4726148"/>
              <a:gd name="connsiteX9-247" fmla="*/ 1651746 w 2580618"/>
              <a:gd name="connsiteY9-248" fmla="*/ 2103877 h 4726148"/>
              <a:gd name="connsiteX10-249" fmla="*/ 2240400 w 2580618"/>
              <a:gd name="connsiteY10-250" fmla="*/ 3294848 h 4726148"/>
              <a:gd name="connsiteX11-251" fmla="*/ 1944578 w 2580618"/>
              <a:gd name="connsiteY11-252" fmla="*/ 4413900 h 4726148"/>
              <a:gd name="connsiteX12-253" fmla="*/ 2061789 w 2580618"/>
              <a:gd name="connsiteY12-254" fmla="*/ 4726148 h 4726148"/>
              <a:gd name="connsiteX0-255" fmla="*/ 499 w 2580618"/>
              <a:gd name="connsiteY0-256" fmla="*/ 4607380 h 4726148"/>
              <a:gd name="connsiteX1-257" fmla="*/ 426096 w 2580618"/>
              <a:gd name="connsiteY1-258" fmla="*/ 3984679 h 4726148"/>
              <a:gd name="connsiteX2-259" fmla="*/ 1420927 w 2580618"/>
              <a:gd name="connsiteY2-260" fmla="*/ 3213585 h 4726148"/>
              <a:gd name="connsiteX3-261" fmla="*/ 1110208 w 2580618"/>
              <a:gd name="connsiteY3-262" fmla="*/ 1997345 h 4726148"/>
              <a:gd name="connsiteX4-263" fmla="*/ 1784911 w 2580618"/>
              <a:gd name="connsiteY4-264" fmla="*/ 1056312 h 4726148"/>
              <a:gd name="connsiteX5-265" fmla="*/ 1607358 w 2580618"/>
              <a:gd name="connsiteY5-266" fmla="*/ 248444 h 4726148"/>
              <a:gd name="connsiteX6-267" fmla="*/ 1474193 w 2580618"/>
              <a:gd name="connsiteY6-268" fmla="*/ 62013 h 4726148"/>
              <a:gd name="connsiteX7-269" fmla="*/ 2388593 w 2580618"/>
              <a:gd name="connsiteY7-270" fmla="*/ 88646 h 4726148"/>
              <a:gd name="connsiteX8-271" fmla="*/ 2521758 w 2580618"/>
              <a:gd name="connsiteY8-272" fmla="*/ 1056312 h 4726148"/>
              <a:gd name="connsiteX9-273" fmla="*/ 1651746 w 2580618"/>
              <a:gd name="connsiteY9-274" fmla="*/ 2103877 h 4726148"/>
              <a:gd name="connsiteX10-275" fmla="*/ 2240400 w 2580618"/>
              <a:gd name="connsiteY10-276" fmla="*/ 3294848 h 4726148"/>
              <a:gd name="connsiteX11-277" fmla="*/ 1944578 w 2580618"/>
              <a:gd name="connsiteY11-278" fmla="*/ 4413900 h 4726148"/>
              <a:gd name="connsiteX12-279" fmla="*/ 2061789 w 2580618"/>
              <a:gd name="connsiteY12-280" fmla="*/ 4726148 h 4726148"/>
              <a:gd name="connsiteX0-281" fmla="*/ 499 w 2580618"/>
              <a:gd name="connsiteY0-282" fmla="*/ 4607380 h 4726148"/>
              <a:gd name="connsiteX1-283" fmla="*/ 426096 w 2580618"/>
              <a:gd name="connsiteY1-284" fmla="*/ 3984679 h 4726148"/>
              <a:gd name="connsiteX2-285" fmla="*/ 1420927 w 2580618"/>
              <a:gd name="connsiteY2-286" fmla="*/ 3213585 h 4726148"/>
              <a:gd name="connsiteX3-287" fmla="*/ 1110208 w 2580618"/>
              <a:gd name="connsiteY3-288" fmla="*/ 1997345 h 4726148"/>
              <a:gd name="connsiteX4-289" fmla="*/ 1975437 w 2580618"/>
              <a:gd name="connsiteY4-290" fmla="*/ 1030032 h 4726148"/>
              <a:gd name="connsiteX5-291" fmla="*/ 1607358 w 2580618"/>
              <a:gd name="connsiteY5-292" fmla="*/ 248444 h 4726148"/>
              <a:gd name="connsiteX6-293" fmla="*/ 1474193 w 2580618"/>
              <a:gd name="connsiteY6-294" fmla="*/ 62013 h 4726148"/>
              <a:gd name="connsiteX7-295" fmla="*/ 2388593 w 2580618"/>
              <a:gd name="connsiteY7-296" fmla="*/ 88646 h 4726148"/>
              <a:gd name="connsiteX8-297" fmla="*/ 2521758 w 2580618"/>
              <a:gd name="connsiteY8-298" fmla="*/ 1056312 h 4726148"/>
              <a:gd name="connsiteX9-299" fmla="*/ 1651746 w 2580618"/>
              <a:gd name="connsiteY9-300" fmla="*/ 2103877 h 4726148"/>
              <a:gd name="connsiteX10-301" fmla="*/ 2240400 w 2580618"/>
              <a:gd name="connsiteY10-302" fmla="*/ 3294848 h 4726148"/>
              <a:gd name="connsiteX11-303" fmla="*/ 1944578 w 2580618"/>
              <a:gd name="connsiteY11-304" fmla="*/ 4413900 h 4726148"/>
              <a:gd name="connsiteX12-305" fmla="*/ 2061789 w 2580618"/>
              <a:gd name="connsiteY12-306" fmla="*/ 4726148 h 4726148"/>
              <a:gd name="connsiteX0-307" fmla="*/ 499 w 2427717"/>
              <a:gd name="connsiteY0-308" fmla="*/ 4599414 h 4718182"/>
              <a:gd name="connsiteX1-309" fmla="*/ 426096 w 2427717"/>
              <a:gd name="connsiteY1-310" fmla="*/ 3976713 h 4718182"/>
              <a:gd name="connsiteX2-311" fmla="*/ 1420927 w 2427717"/>
              <a:gd name="connsiteY2-312" fmla="*/ 3205619 h 4718182"/>
              <a:gd name="connsiteX3-313" fmla="*/ 1110208 w 2427717"/>
              <a:gd name="connsiteY3-314" fmla="*/ 1989379 h 4718182"/>
              <a:gd name="connsiteX4-315" fmla="*/ 1975437 w 2427717"/>
              <a:gd name="connsiteY4-316" fmla="*/ 1022066 h 4718182"/>
              <a:gd name="connsiteX5-317" fmla="*/ 1607358 w 2427717"/>
              <a:gd name="connsiteY5-318" fmla="*/ 240478 h 4718182"/>
              <a:gd name="connsiteX6-319" fmla="*/ 1474193 w 2427717"/>
              <a:gd name="connsiteY6-320" fmla="*/ 54047 h 4718182"/>
              <a:gd name="connsiteX7-321" fmla="*/ 2388593 w 2427717"/>
              <a:gd name="connsiteY7-322" fmla="*/ 80680 h 4718182"/>
              <a:gd name="connsiteX8-323" fmla="*/ 2199834 w 2427717"/>
              <a:gd name="connsiteY8-324" fmla="*/ 936658 h 4718182"/>
              <a:gd name="connsiteX9-325" fmla="*/ 1651746 w 2427717"/>
              <a:gd name="connsiteY9-326" fmla="*/ 2095911 h 4718182"/>
              <a:gd name="connsiteX10-327" fmla="*/ 2240400 w 2427717"/>
              <a:gd name="connsiteY10-328" fmla="*/ 3286882 h 4718182"/>
              <a:gd name="connsiteX11-329" fmla="*/ 1944578 w 2427717"/>
              <a:gd name="connsiteY11-330" fmla="*/ 4405934 h 4718182"/>
              <a:gd name="connsiteX12-331" fmla="*/ 2061789 w 2427717"/>
              <a:gd name="connsiteY12-332" fmla="*/ 4718182 h 471818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97" y="connsiteY12-98"/>
              </a:cxn>
            </a:cxnLst>
            <a:rect l="l" t="t" r="r" b="b"/>
            <a:pathLst>
              <a:path w="2427717" h="4718182">
                <a:moveTo>
                  <a:pt x="499" y="4599414"/>
                </a:moveTo>
                <a:cubicBezTo>
                  <a:pt x="-11338" y="4360456"/>
                  <a:pt x="189358" y="4209012"/>
                  <a:pt x="426096" y="3976713"/>
                </a:cubicBezTo>
                <a:cubicBezTo>
                  <a:pt x="662834" y="3744414"/>
                  <a:pt x="1306908" y="3536841"/>
                  <a:pt x="1420927" y="3205619"/>
                </a:cubicBezTo>
                <a:cubicBezTo>
                  <a:pt x="1534946" y="2874397"/>
                  <a:pt x="1017790" y="2353304"/>
                  <a:pt x="1110208" y="1989379"/>
                </a:cubicBezTo>
                <a:cubicBezTo>
                  <a:pt x="1202626" y="1625454"/>
                  <a:pt x="1892579" y="1313549"/>
                  <a:pt x="1975437" y="1022066"/>
                </a:cubicBezTo>
                <a:cubicBezTo>
                  <a:pt x="2058295" y="730583"/>
                  <a:pt x="1690899" y="401814"/>
                  <a:pt x="1607358" y="240478"/>
                </a:cubicBezTo>
                <a:cubicBezTo>
                  <a:pt x="1523817" y="79142"/>
                  <a:pt x="1343987" y="80680"/>
                  <a:pt x="1474193" y="54047"/>
                </a:cubicBezTo>
                <a:cubicBezTo>
                  <a:pt x="1604399" y="27414"/>
                  <a:pt x="2267653" y="-66422"/>
                  <a:pt x="2388593" y="80680"/>
                </a:cubicBezTo>
                <a:cubicBezTo>
                  <a:pt x="2509533" y="227782"/>
                  <a:pt x="2322642" y="600786"/>
                  <a:pt x="2199834" y="936658"/>
                </a:cubicBezTo>
                <a:cubicBezTo>
                  <a:pt x="2077026" y="1272530"/>
                  <a:pt x="1644985" y="1704207"/>
                  <a:pt x="1651746" y="2095911"/>
                </a:cubicBezTo>
                <a:cubicBezTo>
                  <a:pt x="1658507" y="2487615"/>
                  <a:pt x="2339534" y="2953969"/>
                  <a:pt x="2240400" y="3286882"/>
                </a:cubicBezTo>
                <a:cubicBezTo>
                  <a:pt x="2141266" y="3619795"/>
                  <a:pt x="1785245" y="4040071"/>
                  <a:pt x="1944578" y="4405934"/>
                </a:cubicBezTo>
                <a:cubicBezTo>
                  <a:pt x="1807501" y="4569472"/>
                  <a:pt x="2062114" y="4718244"/>
                  <a:pt x="2061789" y="4718182"/>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0"/>
            <a:ext cx="12192000" cy="2731911"/>
          </a:xfrm>
          <a:prstGeom prst="rect">
            <a:avLst/>
          </a:prstGeom>
          <a:gradFill>
            <a:gsLst>
              <a:gs pos="0">
                <a:srgbClr val="569BB6"/>
              </a:gs>
              <a:gs pos="100000">
                <a:srgbClr val="9BB9C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p:cNvSpPr/>
          <p:nvPr/>
        </p:nvSpPr>
        <p:spPr>
          <a:xfrm>
            <a:off x="4423891" y="733647"/>
            <a:ext cx="3344219" cy="2054711"/>
          </a:xfrm>
          <a:custGeom>
            <a:gdLst>
              <a:gd name="connsiteX0" fmla="*/ 1332089 w 2664178"/>
              <a:gd name="connsiteY0" fmla="*/ 0 h 1636889"/>
              <a:gd name="connsiteX1" fmla="*/ 2664178 w 2664178"/>
              <a:gd name="connsiteY1" fmla="*/ 1332089 h 1636889"/>
              <a:gd name="connsiteX2" fmla="*/ 2637115 w 2664178"/>
              <a:gd name="connsiteY2" fmla="*/ 1600551 h 1636889"/>
              <a:gd name="connsiteX3" fmla="*/ 2627772 w 2664178"/>
              <a:gd name="connsiteY3" fmla="*/ 1636889 h 1636889"/>
              <a:gd name="connsiteX4" fmla="*/ 36407 w 2664178"/>
              <a:gd name="connsiteY4" fmla="*/ 1636889 h 1636889"/>
              <a:gd name="connsiteX5" fmla="*/ 27064 w 2664178"/>
              <a:gd name="connsiteY5" fmla="*/ 1600551 h 1636889"/>
              <a:gd name="connsiteX6" fmla="*/ 0 w 2664178"/>
              <a:gd name="connsiteY6" fmla="*/ 1332089 h 1636889"/>
              <a:gd name="connsiteX7" fmla="*/ 1332089 w 2664178"/>
              <a:gd name="connsiteY7" fmla="*/ 0 h 163688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4178" h="1636889">
                <a:moveTo>
                  <a:pt x="1332089" y="0"/>
                </a:moveTo>
                <a:cubicBezTo>
                  <a:pt x="2067781" y="0"/>
                  <a:pt x="2664178" y="596397"/>
                  <a:pt x="2664178" y="1332089"/>
                </a:cubicBezTo>
                <a:cubicBezTo>
                  <a:pt x="2664178" y="1424051"/>
                  <a:pt x="2654860" y="1513836"/>
                  <a:pt x="2637115" y="1600551"/>
                </a:cubicBezTo>
                <a:lnTo>
                  <a:pt x="2627772" y="1636889"/>
                </a:lnTo>
                <a:lnTo>
                  <a:pt x="36407" y="1636889"/>
                </a:lnTo>
                <a:lnTo>
                  <a:pt x="27064" y="1600551"/>
                </a:lnTo>
                <a:cubicBezTo>
                  <a:pt x="9319" y="1513836"/>
                  <a:pt x="0" y="1424051"/>
                  <a:pt x="0" y="1332089"/>
                </a:cubicBezTo>
                <a:cubicBezTo>
                  <a:pt x="0" y="596397"/>
                  <a:pt x="596397" y="0"/>
                  <a:pt x="1332089" y="0"/>
                </a:cubicBezTo>
                <a:close/>
              </a:path>
            </a:pathLst>
          </a:custGeom>
          <a:solidFill>
            <a:schemeClr val="bg1"/>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5" name="图片 14"/>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Lst>
          </a:blip>
          <a:stretch>
            <a:fillRect/>
          </a:stretch>
        </p:blipFill>
        <p:spPr>
          <a:xfrm>
            <a:off x="5066737" y="3343354"/>
            <a:ext cx="1914489" cy="2409540"/>
          </a:xfrm>
          <a:prstGeom prst="rect">
            <a:avLst/>
          </a:prstGeom>
          <a:scene3d>
            <a:camera prst="orthographicFront">
              <a:rot lat="0" lon="0" rev="0"/>
            </a:camera>
            <a:lightRig rig="threePt" dir="t"/>
          </a:scene3d>
        </p:spPr>
      </p:pic>
      <p:pic>
        <p:nvPicPr>
          <p:cNvPr id="18" name="图片 17"/>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10674884" y="-839590"/>
            <a:ext cx="2219136" cy="2225233"/>
          </a:xfrm>
          <a:prstGeom prst="rect">
            <a:avLst/>
          </a:prstGeom>
        </p:spPr>
      </p:pic>
      <p:pic>
        <p:nvPicPr>
          <p:cNvPr id="33" name="图片 32"/>
          <p:cNvPicPr>
            <a:picLocks noChangeAspect="1"/>
          </p:cNvPicPr>
          <p:nvPr/>
        </p:nvPicPr>
        <p:blipFill>
          <a:blip r:embed="rId4"/>
          <a:stretch>
            <a:fillRect/>
          </a:stretch>
        </p:blipFill>
        <p:spPr>
          <a:xfrm rot="12081004">
            <a:off x="-1636889" y="4515368"/>
            <a:ext cx="4259168" cy="4270870"/>
          </a:xfrm>
          <a:prstGeom prst="rect">
            <a:avLst/>
          </a:prstGeom>
        </p:spPr>
      </p:pic>
      <p:pic>
        <p:nvPicPr>
          <p:cNvPr id="9" name="图片 8">
            <a:extLst>
              <a:ext uri="{FF2B5EF4-FFF2-40B4-BE49-F238E27FC236}">
                <a16:creationId xmlns:a16="http://schemas.microsoft.com/office/drawing/2014/main" xmlns="" id="{D40B62E9-D463-4BD7-BA39-06371C0F86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4802" y="-97655"/>
            <a:ext cx="2796464" cy="871901"/>
          </a:xfrm>
          <a:prstGeom prst="rect">
            <a:avLst/>
          </a:prstGeom>
        </p:spPr>
      </p:pic>
      <p:pic>
        <p:nvPicPr>
          <p:cNvPr id="11" name="图片 10">
            <a:extLst>
              <a:ext uri="{FF2B5EF4-FFF2-40B4-BE49-F238E27FC236}">
                <a16:creationId xmlns:a16="http://schemas.microsoft.com/office/drawing/2014/main" xmlns="" id="{2DFFE61B-1006-45EF-B99A-13AF56D04B4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4615" y="1047564"/>
            <a:ext cx="4534430" cy="2133183"/>
          </a:xfrm>
          <a:prstGeom prst="rect">
            <a:avLst/>
          </a:prstGeom>
        </p:spPr>
      </p:pic>
      <p:pic>
        <p:nvPicPr>
          <p:cNvPr id="13" name="图片 12">
            <a:extLst>
              <a:ext uri="{FF2B5EF4-FFF2-40B4-BE49-F238E27FC236}">
                <a16:creationId xmlns:a16="http://schemas.microsoft.com/office/drawing/2014/main" xmlns="" id="{5E65BE45-D3EF-47D0-AC70-EE24EB75CD1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53848" y="346230"/>
            <a:ext cx="5650711" cy="2562968"/>
          </a:xfrm>
          <a:prstGeom prst="rect">
            <a:avLst/>
          </a:prstGeom>
        </p:spPr>
      </p:pic>
      <p:sp>
        <p:nvSpPr>
          <p:cNvPr id="3" name="对话气泡: 圆角矩形 2">
            <a:extLst>
              <a:ext uri="{FF2B5EF4-FFF2-40B4-BE49-F238E27FC236}">
                <a16:creationId xmlns:a16="http://schemas.microsoft.com/office/drawing/2014/main" xmlns="" id="{FF83D5C1-0841-4307-9DE7-E41482F318EC}"/>
              </a:ext>
            </a:extLst>
          </p:cNvPr>
          <p:cNvSpPr/>
          <p:nvPr/>
        </p:nvSpPr>
        <p:spPr>
          <a:xfrm flipH="1">
            <a:off x="6575651" y="2960981"/>
            <a:ext cx="3435220" cy="1528727"/>
          </a:xfrm>
          <a:prstGeom prst="wedgeRoundRectCallout">
            <a:avLst>
              <a:gd name="adj1" fmla="val 60612"/>
              <a:gd name="adj2" fmla="val -885"/>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xmlns="" id="{45570D66-6822-490E-9079-D9A83156DF08}"/>
              </a:ext>
            </a:extLst>
          </p:cNvPr>
          <p:cNvSpPr txBox="1"/>
          <p:nvPr/>
        </p:nvSpPr>
        <p:spPr>
          <a:xfrm>
            <a:off x="6764637" y="3273912"/>
            <a:ext cx="3057247" cy="1077218"/>
          </a:xfrm>
          <a:prstGeom prst="rect">
            <a:avLst/>
          </a:prstGeom>
          <a:noFill/>
        </p:spPr>
        <p:txBody>
          <a:bodyPr wrap="none" rtlCol="0">
            <a:spAutoFit/>
          </a:bodyPr>
          <a:lstStyle/>
          <a:p>
            <a:r>
              <a:rPr lang="zh-CN" altLang="en-US" sz="3200"/>
              <a:t>路漫漫而修远兮</a:t>
            </a:r>
          </a:p>
          <a:p>
            <a:r>
              <a:rPr lang="zh-CN" altLang="en-US" sz="3200"/>
              <a:t>吾将上下而求索</a:t>
            </a:r>
          </a:p>
        </p:txBody>
      </p:sp>
      <p:sp>
        <p:nvSpPr>
          <p:cNvPr id="69" name="Freeform 5">
            <a:extLst>
              <a:ext uri="{FF2B5EF4-FFF2-40B4-BE49-F238E27FC236}">
                <a16:creationId xmlns:a16="http://schemas.microsoft.com/office/drawing/2014/main" xmlns="" id="{C3CD54DA-08BE-4FCA-9890-3B7946049B48}"/>
              </a:ext>
            </a:extLst>
          </p:cNvPr>
          <p:cNvSpPr/>
          <p:nvPr/>
        </p:nvSpPr>
        <p:spPr bwMode="auto">
          <a:xfrm>
            <a:off x="5231707" y="1276756"/>
            <a:ext cx="1728587" cy="819055"/>
          </a:xfrm>
          <a:custGeom>
            <a:gdLst>
              <a:gd name="T0" fmla="*/ 4281 w 18147"/>
              <a:gd name="T1" fmla="*/ 6374 h 8582"/>
              <a:gd name="T2" fmla="*/ 10131 w 18147"/>
              <a:gd name="T3" fmla="*/ 6806 h 8582"/>
              <a:gd name="T4" fmla="*/ 14009 w 18147"/>
              <a:gd name="T5" fmla="*/ 5386 h 8582"/>
              <a:gd name="T6" fmla="*/ 13347 w 18147"/>
              <a:gd name="T7" fmla="*/ 6307 h 8582"/>
              <a:gd name="T8" fmla="*/ 14595 w 18147"/>
              <a:gd name="T9" fmla="*/ 5587 h 8582"/>
              <a:gd name="T10" fmla="*/ 15593 w 18147"/>
              <a:gd name="T11" fmla="*/ 5078 h 8582"/>
              <a:gd name="T12" fmla="*/ 3494 w 18147"/>
              <a:gd name="T13" fmla="*/ 5126 h 8582"/>
              <a:gd name="T14" fmla="*/ 4262 w 18147"/>
              <a:gd name="T15" fmla="*/ 5242 h 8582"/>
              <a:gd name="T16" fmla="*/ 14557 w 18147"/>
              <a:gd name="T17" fmla="*/ 4723 h 8582"/>
              <a:gd name="T18" fmla="*/ 15699 w 18147"/>
              <a:gd name="T19" fmla="*/ 6106 h 8582"/>
              <a:gd name="T20" fmla="*/ 16064 w 18147"/>
              <a:gd name="T21" fmla="*/ 6845 h 8582"/>
              <a:gd name="T22" fmla="*/ 16745 w 18147"/>
              <a:gd name="T23" fmla="*/ 7613 h 8582"/>
              <a:gd name="T24" fmla="*/ 12944 w 18147"/>
              <a:gd name="T25" fmla="*/ 7814 h 8582"/>
              <a:gd name="T26" fmla="*/ 13865 w 18147"/>
              <a:gd name="T27" fmla="*/ 7027 h 8582"/>
              <a:gd name="T28" fmla="*/ 12742 w 18147"/>
              <a:gd name="T29" fmla="*/ 6490 h 8582"/>
              <a:gd name="T30" fmla="*/ 14067 w 18147"/>
              <a:gd name="T31" fmla="*/ 4819 h 8582"/>
              <a:gd name="T32" fmla="*/ 3091 w 18147"/>
              <a:gd name="T33" fmla="*/ 4282 h 8582"/>
              <a:gd name="T34" fmla="*/ 10678 w 18147"/>
              <a:gd name="T35" fmla="*/ 2995 h 8582"/>
              <a:gd name="T36" fmla="*/ 11120 w 18147"/>
              <a:gd name="T37" fmla="*/ 4416 h 8582"/>
              <a:gd name="T38" fmla="*/ 11341 w 18147"/>
              <a:gd name="T39" fmla="*/ 2285 h 8582"/>
              <a:gd name="T40" fmla="*/ 14509 w 18147"/>
              <a:gd name="T41" fmla="*/ 3168 h 8582"/>
              <a:gd name="T42" fmla="*/ 14173 w 18147"/>
              <a:gd name="T43" fmla="*/ 3571 h 8582"/>
              <a:gd name="T44" fmla="*/ 12320 w 18147"/>
              <a:gd name="T45" fmla="*/ 4656 h 8582"/>
              <a:gd name="T46" fmla="*/ 11821 w 18147"/>
              <a:gd name="T47" fmla="*/ 7795 h 8582"/>
              <a:gd name="T48" fmla="*/ 9046 w 18147"/>
              <a:gd name="T49" fmla="*/ 6624 h 8582"/>
              <a:gd name="T50" fmla="*/ 11782 w 18147"/>
              <a:gd name="T51" fmla="*/ 5261 h 8582"/>
              <a:gd name="T52" fmla="*/ 10093 w 18147"/>
              <a:gd name="T53" fmla="*/ 5866 h 8582"/>
              <a:gd name="T54" fmla="*/ 9248 w 18147"/>
              <a:gd name="T55" fmla="*/ 1968 h 8582"/>
              <a:gd name="T56" fmla="*/ 11437 w 18147"/>
              <a:gd name="T57" fmla="*/ 1402 h 8582"/>
              <a:gd name="T58" fmla="*/ 12022 w 18147"/>
              <a:gd name="T59" fmla="*/ 4253 h 8582"/>
              <a:gd name="T60" fmla="*/ 12377 w 18147"/>
              <a:gd name="T61" fmla="*/ 2467 h 8582"/>
              <a:gd name="T62" fmla="*/ 14451 w 18147"/>
              <a:gd name="T63" fmla="*/ 2285 h 8582"/>
              <a:gd name="T64" fmla="*/ 14873 w 18147"/>
              <a:gd name="T65" fmla="*/ 1459 h 8582"/>
              <a:gd name="T66" fmla="*/ 13049 w 18147"/>
              <a:gd name="T67" fmla="*/ 1123 h 8582"/>
              <a:gd name="T68" fmla="*/ 4089 w 18147"/>
              <a:gd name="T69" fmla="*/ 941 h 8582"/>
              <a:gd name="T70" fmla="*/ 5587 w 18147"/>
              <a:gd name="T71" fmla="*/ 1939 h 8582"/>
              <a:gd name="T72" fmla="*/ 4627 w 18147"/>
              <a:gd name="T73" fmla="*/ 3955 h 8582"/>
              <a:gd name="T74" fmla="*/ 5606 w 18147"/>
              <a:gd name="T75" fmla="*/ 4166 h 8582"/>
              <a:gd name="T76" fmla="*/ 5933 w 18147"/>
              <a:gd name="T77" fmla="*/ 4915 h 8582"/>
              <a:gd name="T78" fmla="*/ 6873 w 18147"/>
              <a:gd name="T79" fmla="*/ 5952 h 8582"/>
              <a:gd name="T80" fmla="*/ 4435 w 18147"/>
              <a:gd name="T81" fmla="*/ 8026 h 8582"/>
              <a:gd name="T82" fmla="*/ 6048 w 18147"/>
              <a:gd name="T83" fmla="*/ 6067 h 8582"/>
              <a:gd name="T84" fmla="*/ 4589 w 18147"/>
              <a:gd name="T85" fmla="*/ 5606 h 8582"/>
              <a:gd name="T86" fmla="*/ 4301 w 18147"/>
              <a:gd name="T87" fmla="*/ 7219 h 8582"/>
              <a:gd name="T88" fmla="*/ 2035 w 18147"/>
              <a:gd name="T89" fmla="*/ 7162 h 8582"/>
              <a:gd name="T90" fmla="*/ 749 w 18147"/>
              <a:gd name="T91" fmla="*/ 7507 h 8582"/>
              <a:gd name="T92" fmla="*/ 57 w 18147"/>
              <a:gd name="T93" fmla="*/ 6240 h 8582"/>
              <a:gd name="T94" fmla="*/ 2880 w 18147"/>
              <a:gd name="T95" fmla="*/ 5568 h 8582"/>
              <a:gd name="T96" fmla="*/ 1267 w 18147"/>
              <a:gd name="T97" fmla="*/ 4723 h 8582"/>
              <a:gd name="T98" fmla="*/ 1651 w 18147"/>
              <a:gd name="T99" fmla="*/ 3552 h 8582"/>
              <a:gd name="T100" fmla="*/ 2937 w 18147"/>
              <a:gd name="T101" fmla="*/ 3629 h 8582"/>
              <a:gd name="T102" fmla="*/ 1881 w 18147"/>
              <a:gd name="T103" fmla="*/ 2938 h 8582"/>
              <a:gd name="T104" fmla="*/ 1536 w 18147"/>
              <a:gd name="T105" fmla="*/ 2861 h 8582"/>
              <a:gd name="T106" fmla="*/ 729 w 18147"/>
              <a:gd name="T107" fmla="*/ 2419 h 8582"/>
              <a:gd name="T108" fmla="*/ 3341 w 18147"/>
              <a:gd name="T109" fmla="*/ 0 h 85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47" h="8582">
                <a:moveTo>
                  <a:pt x="4205" y="5702"/>
                </a:moveTo>
                <a:cubicBezTo>
                  <a:pt x="3789" y="5766"/>
                  <a:pt x="3507" y="5830"/>
                  <a:pt x="3360" y="5894"/>
                </a:cubicBezTo>
                <a:cubicBezTo>
                  <a:pt x="3264" y="6266"/>
                  <a:pt x="3155" y="6566"/>
                  <a:pt x="3033" y="6797"/>
                </a:cubicBezTo>
                <a:lnTo>
                  <a:pt x="3053" y="6797"/>
                </a:lnTo>
                <a:lnTo>
                  <a:pt x="3648" y="6605"/>
                </a:lnTo>
                <a:lnTo>
                  <a:pt x="4281" y="6374"/>
                </a:lnTo>
                <a:lnTo>
                  <a:pt x="4281" y="6355"/>
                </a:lnTo>
                <a:cubicBezTo>
                  <a:pt x="4281" y="6214"/>
                  <a:pt x="4256" y="5997"/>
                  <a:pt x="4205" y="5702"/>
                </a:cubicBezTo>
                <a:close/>
                <a:moveTo>
                  <a:pt x="11696" y="5664"/>
                </a:moveTo>
                <a:cubicBezTo>
                  <a:pt x="11325" y="6010"/>
                  <a:pt x="10816" y="6384"/>
                  <a:pt x="10169" y="6787"/>
                </a:cubicBezTo>
                <a:lnTo>
                  <a:pt x="10131" y="6787"/>
                </a:lnTo>
                <a:lnTo>
                  <a:pt x="10131" y="6806"/>
                </a:lnTo>
                <a:cubicBezTo>
                  <a:pt x="10131" y="6826"/>
                  <a:pt x="10320" y="6899"/>
                  <a:pt x="10697" y="7027"/>
                </a:cubicBezTo>
                <a:cubicBezTo>
                  <a:pt x="11037" y="7245"/>
                  <a:pt x="11251" y="7354"/>
                  <a:pt x="11341" y="7354"/>
                </a:cubicBezTo>
                <a:cubicBezTo>
                  <a:pt x="11488" y="7354"/>
                  <a:pt x="11613" y="7072"/>
                  <a:pt x="11715" y="6509"/>
                </a:cubicBezTo>
                <a:cubicBezTo>
                  <a:pt x="11747" y="6413"/>
                  <a:pt x="11763" y="6138"/>
                  <a:pt x="11763" y="5683"/>
                </a:cubicBezTo>
                <a:cubicBezTo>
                  <a:pt x="11737" y="5670"/>
                  <a:pt x="11715" y="5664"/>
                  <a:pt x="11696" y="5664"/>
                </a:cubicBezTo>
                <a:close/>
                <a:moveTo>
                  <a:pt x="14009" y="5386"/>
                </a:moveTo>
                <a:cubicBezTo>
                  <a:pt x="13529" y="5501"/>
                  <a:pt x="13289" y="5613"/>
                  <a:pt x="13289" y="5722"/>
                </a:cubicBezTo>
                <a:cubicBezTo>
                  <a:pt x="13302" y="5798"/>
                  <a:pt x="13309" y="5859"/>
                  <a:pt x="13309" y="5904"/>
                </a:cubicBezTo>
                <a:cubicBezTo>
                  <a:pt x="13309" y="5930"/>
                  <a:pt x="13302" y="5942"/>
                  <a:pt x="13289" y="5942"/>
                </a:cubicBezTo>
                <a:lnTo>
                  <a:pt x="13309" y="6048"/>
                </a:lnTo>
                <a:lnTo>
                  <a:pt x="13309" y="6307"/>
                </a:lnTo>
                <a:lnTo>
                  <a:pt x="13347" y="6307"/>
                </a:lnTo>
                <a:cubicBezTo>
                  <a:pt x="13776" y="6166"/>
                  <a:pt x="13990" y="6051"/>
                  <a:pt x="13990" y="5962"/>
                </a:cubicBezTo>
                <a:cubicBezTo>
                  <a:pt x="14029" y="5661"/>
                  <a:pt x="14048" y="5475"/>
                  <a:pt x="14048" y="5405"/>
                </a:cubicBezTo>
                <a:lnTo>
                  <a:pt x="14009" y="5386"/>
                </a:lnTo>
                <a:close/>
                <a:moveTo>
                  <a:pt x="15593" y="5059"/>
                </a:moveTo>
                <a:cubicBezTo>
                  <a:pt x="14915" y="5142"/>
                  <a:pt x="14576" y="5216"/>
                  <a:pt x="14576" y="5280"/>
                </a:cubicBezTo>
                <a:cubicBezTo>
                  <a:pt x="14589" y="5414"/>
                  <a:pt x="14595" y="5517"/>
                  <a:pt x="14595" y="5587"/>
                </a:cubicBezTo>
                <a:lnTo>
                  <a:pt x="14595" y="5827"/>
                </a:lnTo>
                <a:cubicBezTo>
                  <a:pt x="14608" y="5827"/>
                  <a:pt x="14627" y="5834"/>
                  <a:pt x="14653" y="5846"/>
                </a:cubicBezTo>
                <a:cubicBezTo>
                  <a:pt x="14825" y="5808"/>
                  <a:pt x="14912" y="5760"/>
                  <a:pt x="14912" y="5702"/>
                </a:cubicBezTo>
                <a:lnTo>
                  <a:pt x="14950" y="5722"/>
                </a:lnTo>
                <a:lnTo>
                  <a:pt x="14998" y="5722"/>
                </a:lnTo>
                <a:cubicBezTo>
                  <a:pt x="15088" y="5722"/>
                  <a:pt x="15286" y="5507"/>
                  <a:pt x="15593" y="5078"/>
                </a:cubicBezTo>
                <a:lnTo>
                  <a:pt x="15593" y="5059"/>
                </a:lnTo>
                <a:close/>
                <a:moveTo>
                  <a:pt x="4800" y="4378"/>
                </a:moveTo>
                <a:lnTo>
                  <a:pt x="3302" y="4685"/>
                </a:lnTo>
                <a:lnTo>
                  <a:pt x="3302" y="4704"/>
                </a:lnTo>
                <a:cubicBezTo>
                  <a:pt x="3430" y="4774"/>
                  <a:pt x="3494" y="4858"/>
                  <a:pt x="3494" y="4954"/>
                </a:cubicBezTo>
                <a:lnTo>
                  <a:pt x="3494" y="5126"/>
                </a:lnTo>
                <a:cubicBezTo>
                  <a:pt x="3494" y="5190"/>
                  <a:pt x="3488" y="5286"/>
                  <a:pt x="3475" y="5414"/>
                </a:cubicBezTo>
                <a:lnTo>
                  <a:pt x="3494" y="5414"/>
                </a:lnTo>
                <a:cubicBezTo>
                  <a:pt x="3827" y="5338"/>
                  <a:pt x="4013" y="5299"/>
                  <a:pt x="4051" y="5299"/>
                </a:cubicBezTo>
                <a:lnTo>
                  <a:pt x="4032" y="5203"/>
                </a:lnTo>
                <a:cubicBezTo>
                  <a:pt x="4057" y="5190"/>
                  <a:pt x="4077" y="5184"/>
                  <a:pt x="4089" y="5184"/>
                </a:cubicBezTo>
                <a:cubicBezTo>
                  <a:pt x="4102" y="5184"/>
                  <a:pt x="4160" y="5203"/>
                  <a:pt x="4262" y="5242"/>
                </a:cubicBezTo>
                <a:cubicBezTo>
                  <a:pt x="4806" y="5126"/>
                  <a:pt x="5101" y="5069"/>
                  <a:pt x="5145" y="5069"/>
                </a:cubicBezTo>
                <a:cubicBezTo>
                  <a:pt x="5056" y="4864"/>
                  <a:pt x="4973" y="4634"/>
                  <a:pt x="4896" y="4378"/>
                </a:cubicBezTo>
                <a:lnTo>
                  <a:pt x="4800" y="4378"/>
                </a:lnTo>
                <a:close/>
                <a:moveTo>
                  <a:pt x="14153" y="4118"/>
                </a:moveTo>
                <a:cubicBezTo>
                  <a:pt x="14390" y="4221"/>
                  <a:pt x="14509" y="4400"/>
                  <a:pt x="14509" y="4656"/>
                </a:cubicBezTo>
                <a:cubicBezTo>
                  <a:pt x="14521" y="4656"/>
                  <a:pt x="14537" y="4678"/>
                  <a:pt x="14557" y="4723"/>
                </a:cubicBezTo>
                <a:cubicBezTo>
                  <a:pt x="15081" y="4544"/>
                  <a:pt x="15475" y="4454"/>
                  <a:pt x="15737" y="4454"/>
                </a:cubicBezTo>
                <a:cubicBezTo>
                  <a:pt x="15961" y="4454"/>
                  <a:pt x="16201" y="4624"/>
                  <a:pt x="16457" y="4963"/>
                </a:cubicBezTo>
                <a:cubicBezTo>
                  <a:pt x="16457" y="4982"/>
                  <a:pt x="16473" y="5021"/>
                  <a:pt x="16505" y="5078"/>
                </a:cubicBezTo>
                <a:cubicBezTo>
                  <a:pt x="16416" y="5302"/>
                  <a:pt x="16141" y="5517"/>
                  <a:pt x="15680" y="5722"/>
                </a:cubicBezTo>
                <a:cubicBezTo>
                  <a:pt x="15558" y="5766"/>
                  <a:pt x="15497" y="5802"/>
                  <a:pt x="15497" y="5827"/>
                </a:cubicBezTo>
                <a:cubicBezTo>
                  <a:pt x="15632" y="5923"/>
                  <a:pt x="15699" y="6016"/>
                  <a:pt x="15699" y="6106"/>
                </a:cubicBezTo>
                <a:cubicBezTo>
                  <a:pt x="15661" y="6157"/>
                  <a:pt x="15286" y="6285"/>
                  <a:pt x="14576" y="6490"/>
                </a:cubicBezTo>
                <a:cubicBezTo>
                  <a:pt x="14505" y="6560"/>
                  <a:pt x="14470" y="6733"/>
                  <a:pt x="14470" y="7008"/>
                </a:cubicBezTo>
                <a:cubicBezTo>
                  <a:pt x="14509" y="7008"/>
                  <a:pt x="14528" y="7014"/>
                  <a:pt x="14528" y="7027"/>
                </a:cubicBezTo>
                <a:lnTo>
                  <a:pt x="14576" y="7008"/>
                </a:lnTo>
                <a:cubicBezTo>
                  <a:pt x="15222" y="6982"/>
                  <a:pt x="15718" y="6938"/>
                  <a:pt x="16064" y="6874"/>
                </a:cubicBezTo>
                <a:lnTo>
                  <a:pt x="16064" y="6845"/>
                </a:lnTo>
                <a:lnTo>
                  <a:pt x="16035" y="6806"/>
                </a:lnTo>
                <a:lnTo>
                  <a:pt x="16064" y="6710"/>
                </a:lnTo>
                <a:lnTo>
                  <a:pt x="15920" y="6202"/>
                </a:lnTo>
                <a:lnTo>
                  <a:pt x="15958" y="6182"/>
                </a:lnTo>
                <a:cubicBezTo>
                  <a:pt x="16483" y="6394"/>
                  <a:pt x="16745" y="6816"/>
                  <a:pt x="16745" y="7450"/>
                </a:cubicBezTo>
                <a:lnTo>
                  <a:pt x="16745" y="7613"/>
                </a:lnTo>
                <a:cubicBezTo>
                  <a:pt x="16649" y="7734"/>
                  <a:pt x="16541" y="7795"/>
                  <a:pt x="16419" y="7795"/>
                </a:cubicBezTo>
                <a:lnTo>
                  <a:pt x="16381" y="7795"/>
                </a:lnTo>
                <a:cubicBezTo>
                  <a:pt x="16329" y="7795"/>
                  <a:pt x="16262" y="7674"/>
                  <a:pt x="16179" y="7430"/>
                </a:cubicBezTo>
                <a:cubicBezTo>
                  <a:pt x="16153" y="7430"/>
                  <a:pt x="16141" y="7424"/>
                  <a:pt x="16141" y="7411"/>
                </a:cubicBezTo>
                <a:lnTo>
                  <a:pt x="16102" y="7430"/>
                </a:lnTo>
                <a:cubicBezTo>
                  <a:pt x="15565" y="7430"/>
                  <a:pt x="14512" y="7558"/>
                  <a:pt x="12944" y="7814"/>
                </a:cubicBezTo>
                <a:cubicBezTo>
                  <a:pt x="12944" y="7827"/>
                  <a:pt x="12870" y="7834"/>
                  <a:pt x="12723" y="7834"/>
                </a:cubicBezTo>
                <a:lnTo>
                  <a:pt x="12685" y="7834"/>
                </a:lnTo>
                <a:cubicBezTo>
                  <a:pt x="12601" y="7834"/>
                  <a:pt x="12515" y="7773"/>
                  <a:pt x="12425" y="7651"/>
                </a:cubicBezTo>
                <a:lnTo>
                  <a:pt x="12425" y="7613"/>
                </a:lnTo>
                <a:cubicBezTo>
                  <a:pt x="12425" y="7587"/>
                  <a:pt x="12848" y="7446"/>
                  <a:pt x="13693" y="7190"/>
                </a:cubicBezTo>
                <a:cubicBezTo>
                  <a:pt x="13808" y="7190"/>
                  <a:pt x="13865" y="7136"/>
                  <a:pt x="13865" y="7027"/>
                </a:cubicBezTo>
                <a:cubicBezTo>
                  <a:pt x="13865" y="6995"/>
                  <a:pt x="13859" y="6896"/>
                  <a:pt x="13846" y="6730"/>
                </a:cubicBezTo>
                <a:cubicBezTo>
                  <a:pt x="13859" y="6730"/>
                  <a:pt x="13865" y="6723"/>
                  <a:pt x="13865" y="6710"/>
                </a:cubicBezTo>
                <a:lnTo>
                  <a:pt x="13808" y="6672"/>
                </a:lnTo>
                <a:cubicBezTo>
                  <a:pt x="13763" y="6672"/>
                  <a:pt x="13574" y="6717"/>
                  <a:pt x="13241" y="6806"/>
                </a:cubicBezTo>
                <a:lnTo>
                  <a:pt x="13145" y="6806"/>
                </a:lnTo>
                <a:cubicBezTo>
                  <a:pt x="13005" y="6806"/>
                  <a:pt x="12870" y="6701"/>
                  <a:pt x="12742" y="6490"/>
                </a:cubicBezTo>
                <a:cubicBezTo>
                  <a:pt x="12557" y="6310"/>
                  <a:pt x="12464" y="6122"/>
                  <a:pt x="12464" y="5923"/>
                </a:cubicBezTo>
                <a:cubicBezTo>
                  <a:pt x="12470" y="5712"/>
                  <a:pt x="12483" y="5606"/>
                  <a:pt x="12502" y="5606"/>
                </a:cubicBezTo>
                <a:lnTo>
                  <a:pt x="12483" y="5558"/>
                </a:lnTo>
                <a:cubicBezTo>
                  <a:pt x="12573" y="5027"/>
                  <a:pt x="12659" y="4762"/>
                  <a:pt x="12742" y="4762"/>
                </a:cubicBezTo>
                <a:cubicBezTo>
                  <a:pt x="12915" y="4762"/>
                  <a:pt x="13081" y="4902"/>
                  <a:pt x="13241" y="5184"/>
                </a:cubicBezTo>
                <a:cubicBezTo>
                  <a:pt x="13792" y="4992"/>
                  <a:pt x="14067" y="4870"/>
                  <a:pt x="14067" y="4819"/>
                </a:cubicBezTo>
                <a:cubicBezTo>
                  <a:pt x="14080" y="4704"/>
                  <a:pt x="14086" y="4605"/>
                  <a:pt x="14086" y="4522"/>
                </a:cubicBezTo>
                <a:lnTo>
                  <a:pt x="14086" y="4157"/>
                </a:lnTo>
                <a:cubicBezTo>
                  <a:pt x="14086" y="4131"/>
                  <a:pt x="14109" y="4118"/>
                  <a:pt x="14153" y="4118"/>
                </a:cubicBezTo>
                <a:close/>
                <a:moveTo>
                  <a:pt x="3417" y="3898"/>
                </a:moveTo>
                <a:cubicBezTo>
                  <a:pt x="3385" y="3962"/>
                  <a:pt x="3270" y="4090"/>
                  <a:pt x="3072" y="4282"/>
                </a:cubicBezTo>
                <a:lnTo>
                  <a:pt x="3091" y="4282"/>
                </a:lnTo>
                <a:lnTo>
                  <a:pt x="3897" y="4109"/>
                </a:lnTo>
                <a:cubicBezTo>
                  <a:pt x="3878" y="4090"/>
                  <a:pt x="3718" y="4019"/>
                  <a:pt x="3417" y="3898"/>
                </a:cubicBezTo>
                <a:close/>
                <a:moveTo>
                  <a:pt x="11341" y="2285"/>
                </a:moveTo>
                <a:cubicBezTo>
                  <a:pt x="11251" y="2285"/>
                  <a:pt x="10976" y="2371"/>
                  <a:pt x="10515" y="2544"/>
                </a:cubicBezTo>
                <a:cubicBezTo>
                  <a:pt x="10624" y="2723"/>
                  <a:pt x="10691" y="2874"/>
                  <a:pt x="10717" y="2995"/>
                </a:cubicBezTo>
                <a:lnTo>
                  <a:pt x="10678" y="2995"/>
                </a:lnTo>
                <a:cubicBezTo>
                  <a:pt x="10678" y="2976"/>
                  <a:pt x="10643" y="2915"/>
                  <a:pt x="10573" y="2813"/>
                </a:cubicBezTo>
                <a:lnTo>
                  <a:pt x="10534" y="2813"/>
                </a:lnTo>
                <a:cubicBezTo>
                  <a:pt x="10534" y="3120"/>
                  <a:pt x="10473" y="3782"/>
                  <a:pt x="10352" y="4800"/>
                </a:cubicBezTo>
                <a:lnTo>
                  <a:pt x="10390" y="4819"/>
                </a:lnTo>
                <a:cubicBezTo>
                  <a:pt x="10416" y="4819"/>
                  <a:pt x="10643" y="4691"/>
                  <a:pt x="11072" y="4435"/>
                </a:cubicBezTo>
                <a:cubicBezTo>
                  <a:pt x="11104" y="4435"/>
                  <a:pt x="11120" y="4429"/>
                  <a:pt x="11120" y="4416"/>
                </a:cubicBezTo>
                <a:cubicBezTo>
                  <a:pt x="11043" y="4333"/>
                  <a:pt x="10989" y="4234"/>
                  <a:pt x="10957" y="4118"/>
                </a:cubicBezTo>
                <a:cubicBezTo>
                  <a:pt x="10989" y="3811"/>
                  <a:pt x="11049" y="3562"/>
                  <a:pt x="11139" y="3370"/>
                </a:cubicBezTo>
                <a:cubicBezTo>
                  <a:pt x="11126" y="3344"/>
                  <a:pt x="11120" y="3325"/>
                  <a:pt x="11120" y="3312"/>
                </a:cubicBezTo>
                <a:cubicBezTo>
                  <a:pt x="11222" y="3043"/>
                  <a:pt x="11302" y="2707"/>
                  <a:pt x="11360" y="2304"/>
                </a:cubicBezTo>
                <a:lnTo>
                  <a:pt x="11360" y="2285"/>
                </a:lnTo>
                <a:lnTo>
                  <a:pt x="11341" y="2285"/>
                </a:lnTo>
                <a:close/>
                <a:moveTo>
                  <a:pt x="15152" y="720"/>
                </a:moveTo>
                <a:cubicBezTo>
                  <a:pt x="15427" y="810"/>
                  <a:pt x="15641" y="982"/>
                  <a:pt x="15795" y="1238"/>
                </a:cubicBezTo>
                <a:cubicBezTo>
                  <a:pt x="15808" y="1264"/>
                  <a:pt x="15814" y="1293"/>
                  <a:pt x="15814" y="1325"/>
                </a:cubicBezTo>
                <a:lnTo>
                  <a:pt x="15814" y="1344"/>
                </a:lnTo>
                <a:cubicBezTo>
                  <a:pt x="15814" y="1421"/>
                  <a:pt x="15622" y="1709"/>
                  <a:pt x="15238" y="2208"/>
                </a:cubicBezTo>
                <a:cubicBezTo>
                  <a:pt x="15110" y="2432"/>
                  <a:pt x="14867" y="2752"/>
                  <a:pt x="14509" y="3168"/>
                </a:cubicBezTo>
                <a:lnTo>
                  <a:pt x="17744" y="3994"/>
                </a:lnTo>
                <a:cubicBezTo>
                  <a:pt x="18013" y="4058"/>
                  <a:pt x="18147" y="4106"/>
                  <a:pt x="18147" y="4138"/>
                </a:cubicBezTo>
                <a:cubicBezTo>
                  <a:pt x="18000" y="4227"/>
                  <a:pt x="17753" y="4320"/>
                  <a:pt x="17408" y="4416"/>
                </a:cubicBezTo>
                <a:cubicBezTo>
                  <a:pt x="17408" y="4448"/>
                  <a:pt x="17267" y="4467"/>
                  <a:pt x="16985" y="4474"/>
                </a:cubicBezTo>
                <a:cubicBezTo>
                  <a:pt x="16857" y="4474"/>
                  <a:pt x="16361" y="4362"/>
                  <a:pt x="15497" y="4138"/>
                </a:cubicBezTo>
                <a:cubicBezTo>
                  <a:pt x="14960" y="3990"/>
                  <a:pt x="14518" y="3802"/>
                  <a:pt x="14173" y="3571"/>
                </a:cubicBezTo>
                <a:lnTo>
                  <a:pt x="14153" y="3571"/>
                </a:lnTo>
                <a:cubicBezTo>
                  <a:pt x="13603" y="4134"/>
                  <a:pt x="13193" y="4464"/>
                  <a:pt x="12925" y="4560"/>
                </a:cubicBezTo>
                <a:lnTo>
                  <a:pt x="12665" y="4637"/>
                </a:lnTo>
                <a:cubicBezTo>
                  <a:pt x="12525" y="4624"/>
                  <a:pt x="12403" y="4598"/>
                  <a:pt x="12301" y="4560"/>
                </a:cubicBezTo>
                <a:lnTo>
                  <a:pt x="12301" y="4579"/>
                </a:lnTo>
                <a:cubicBezTo>
                  <a:pt x="12313" y="4605"/>
                  <a:pt x="12320" y="4630"/>
                  <a:pt x="12320" y="4656"/>
                </a:cubicBezTo>
                <a:lnTo>
                  <a:pt x="12320" y="4944"/>
                </a:lnTo>
                <a:cubicBezTo>
                  <a:pt x="12320" y="4957"/>
                  <a:pt x="12313" y="4963"/>
                  <a:pt x="12301" y="4963"/>
                </a:cubicBezTo>
                <a:cubicBezTo>
                  <a:pt x="12301" y="4976"/>
                  <a:pt x="12307" y="4982"/>
                  <a:pt x="12320" y="4982"/>
                </a:cubicBezTo>
                <a:lnTo>
                  <a:pt x="12301" y="5078"/>
                </a:lnTo>
                <a:cubicBezTo>
                  <a:pt x="12301" y="6678"/>
                  <a:pt x="12189" y="7542"/>
                  <a:pt x="11965" y="7670"/>
                </a:cubicBezTo>
                <a:cubicBezTo>
                  <a:pt x="11965" y="7696"/>
                  <a:pt x="11917" y="7738"/>
                  <a:pt x="11821" y="7795"/>
                </a:cubicBezTo>
                <a:lnTo>
                  <a:pt x="11715" y="7795"/>
                </a:lnTo>
                <a:cubicBezTo>
                  <a:pt x="11593" y="7795"/>
                  <a:pt x="11312" y="7619"/>
                  <a:pt x="10870" y="7267"/>
                </a:cubicBezTo>
                <a:cubicBezTo>
                  <a:pt x="10480" y="7043"/>
                  <a:pt x="10201" y="6931"/>
                  <a:pt x="10035" y="6931"/>
                </a:cubicBezTo>
                <a:lnTo>
                  <a:pt x="9949" y="6931"/>
                </a:lnTo>
                <a:cubicBezTo>
                  <a:pt x="9763" y="6982"/>
                  <a:pt x="9645" y="7008"/>
                  <a:pt x="9593" y="7008"/>
                </a:cubicBezTo>
                <a:cubicBezTo>
                  <a:pt x="9414" y="7008"/>
                  <a:pt x="9232" y="6880"/>
                  <a:pt x="9046" y="6624"/>
                </a:cubicBezTo>
                <a:lnTo>
                  <a:pt x="9046" y="6605"/>
                </a:lnTo>
                <a:lnTo>
                  <a:pt x="9085" y="6547"/>
                </a:lnTo>
                <a:lnTo>
                  <a:pt x="9190" y="6566"/>
                </a:lnTo>
                <a:lnTo>
                  <a:pt x="9267" y="6566"/>
                </a:lnTo>
                <a:cubicBezTo>
                  <a:pt x="9382" y="6566"/>
                  <a:pt x="9878" y="6285"/>
                  <a:pt x="10755" y="5722"/>
                </a:cubicBezTo>
                <a:cubicBezTo>
                  <a:pt x="11113" y="5504"/>
                  <a:pt x="11456" y="5350"/>
                  <a:pt x="11782" y="5261"/>
                </a:cubicBezTo>
                <a:lnTo>
                  <a:pt x="11782" y="4800"/>
                </a:lnTo>
                <a:cubicBezTo>
                  <a:pt x="11782" y="4787"/>
                  <a:pt x="11789" y="4781"/>
                  <a:pt x="11801" y="4781"/>
                </a:cubicBezTo>
                <a:cubicBezTo>
                  <a:pt x="11789" y="4723"/>
                  <a:pt x="11776" y="4694"/>
                  <a:pt x="11763" y="4694"/>
                </a:cubicBezTo>
                <a:cubicBezTo>
                  <a:pt x="11622" y="4694"/>
                  <a:pt x="11193" y="4944"/>
                  <a:pt x="10477" y="5443"/>
                </a:cubicBezTo>
                <a:cubicBezTo>
                  <a:pt x="10349" y="5571"/>
                  <a:pt x="10233" y="5712"/>
                  <a:pt x="10131" y="5866"/>
                </a:cubicBezTo>
                <a:lnTo>
                  <a:pt x="10093" y="5866"/>
                </a:lnTo>
                <a:cubicBezTo>
                  <a:pt x="9945" y="5866"/>
                  <a:pt x="9785" y="5725"/>
                  <a:pt x="9613" y="5443"/>
                </a:cubicBezTo>
                <a:lnTo>
                  <a:pt x="9613" y="5424"/>
                </a:lnTo>
                <a:cubicBezTo>
                  <a:pt x="9933" y="4035"/>
                  <a:pt x="10093" y="3226"/>
                  <a:pt x="10093" y="2995"/>
                </a:cubicBezTo>
                <a:cubicBezTo>
                  <a:pt x="10125" y="2848"/>
                  <a:pt x="10157" y="2733"/>
                  <a:pt x="10189" y="2650"/>
                </a:cubicBezTo>
                <a:cubicBezTo>
                  <a:pt x="9817" y="2650"/>
                  <a:pt x="9504" y="2435"/>
                  <a:pt x="9248" y="2006"/>
                </a:cubicBezTo>
                <a:lnTo>
                  <a:pt x="9248" y="1968"/>
                </a:lnTo>
                <a:lnTo>
                  <a:pt x="9286" y="1949"/>
                </a:lnTo>
                <a:lnTo>
                  <a:pt x="9344" y="1949"/>
                </a:lnTo>
                <a:cubicBezTo>
                  <a:pt x="9510" y="2000"/>
                  <a:pt x="9600" y="2026"/>
                  <a:pt x="9613" y="2026"/>
                </a:cubicBezTo>
                <a:cubicBezTo>
                  <a:pt x="9741" y="2026"/>
                  <a:pt x="10182" y="1872"/>
                  <a:pt x="10937" y="1565"/>
                </a:cubicBezTo>
                <a:cubicBezTo>
                  <a:pt x="11206" y="1456"/>
                  <a:pt x="11360" y="1402"/>
                  <a:pt x="11398" y="1402"/>
                </a:cubicBezTo>
                <a:lnTo>
                  <a:pt x="11437" y="1402"/>
                </a:lnTo>
                <a:cubicBezTo>
                  <a:pt x="11725" y="1485"/>
                  <a:pt x="11974" y="1680"/>
                  <a:pt x="12185" y="1987"/>
                </a:cubicBezTo>
                <a:lnTo>
                  <a:pt x="12243" y="2131"/>
                </a:lnTo>
                <a:cubicBezTo>
                  <a:pt x="12205" y="2355"/>
                  <a:pt x="12125" y="2675"/>
                  <a:pt x="12003" y="3091"/>
                </a:cubicBezTo>
                <a:lnTo>
                  <a:pt x="12022" y="3130"/>
                </a:lnTo>
                <a:cubicBezTo>
                  <a:pt x="11926" y="3443"/>
                  <a:pt x="11840" y="3773"/>
                  <a:pt x="11763" y="4118"/>
                </a:cubicBezTo>
                <a:lnTo>
                  <a:pt x="12022" y="4253"/>
                </a:lnTo>
                <a:cubicBezTo>
                  <a:pt x="12067" y="4304"/>
                  <a:pt x="12141" y="4358"/>
                  <a:pt x="12243" y="4416"/>
                </a:cubicBezTo>
                <a:cubicBezTo>
                  <a:pt x="12749" y="4179"/>
                  <a:pt x="13209" y="3837"/>
                  <a:pt x="13625" y="3389"/>
                </a:cubicBezTo>
                <a:cubicBezTo>
                  <a:pt x="13651" y="3389"/>
                  <a:pt x="13680" y="3363"/>
                  <a:pt x="13712" y="3312"/>
                </a:cubicBezTo>
                <a:lnTo>
                  <a:pt x="13712" y="3293"/>
                </a:lnTo>
                <a:cubicBezTo>
                  <a:pt x="13449" y="3101"/>
                  <a:pt x="13065" y="2880"/>
                  <a:pt x="12560" y="2630"/>
                </a:cubicBezTo>
                <a:cubicBezTo>
                  <a:pt x="12445" y="2547"/>
                  <a:pt x="12384" y="2493"/>
                  <a:pt x="12377" y="2467"/>
                </a:cubicBezTo>
                <a:lnTo>
                  <a:pt x="12377" y="2429"/>
                </a:lnTo>
                <a:cubicBezTo>
                  <a:pt x="12377" y="2410"/>
                  <a:pt x="12400" y="2390"/>
                  <a:pt x="12445" y="2371"/>
                </a:cubicBezTo>
                <a:cubicBezTo>
                  <a:pt x="12816" y="2371"/>
                  <a:pt x="13325" y="2570"/>
                  <a:pt x="13971" y="2966"/>
                </a:cubicBezTo>
                <a:lnTo>
                  <a:pt x="14009" y="2966"/>
                </a:lnTo>
                <a:cubicBezTo>
                  <a:pt x="14067" y="2909"/>
                  <a:pt x="14166" y="2768"/>
                  <a:pt x="14307" y="2544"/>
                </a:cubicBezTo>
                <a:cubicBezTo>
                  <a:pt x="14403" y="2448"/>
                  <a:pt x="14451" y="2362"/>
                  <a:pt x="14451" y="2285"/>
                </a:cubicBezTo>
                <a:cubicBezTo>
                  <a:pt x="14297" y="2394"/>
                  <a:pt x="14131" y="2448"/>
                  <a:pt x="13952" y="2448"/>
                </a:cubicBezTo>
                <a:cubicBezTo>
                  <a:pt x="13536" y="2448"/>
                  <a:pt x="13213" y="2253"/>
                  <a:pt x="12982" y="1862"/>
                </a:cubicBezTo>
                <a:lnTo>
                  <a:pt x="13049" y="1824"/>
                </a:lnTo>
                <a:cubicBezTo>
                  <a:pt x="13049" y="1875"/>
                  <a:pt x="13491" y="1923"/>
                  <a:pt x="14374" y="1968"/>
                </a:cubicBezTo>
                <a:lnTo>
                  <a:pt x="14633" y="1968"/>
                </a:lnTo>
                <a:cubicBezTo>
                  <a:pt x="14729" y="1821"/>
                  <a:pt x="14809" y="1651"/>
                  <a:pt x="14873" y="1459"/>
                </a:cubicBezTo>
                <a:lnTo>
                  <a:pt x="14835" y="1440"/>
                </a:lnTo>
                <a:cubicBezTo>
                  <a:pt x="14163" y="1600"/>
                  <a:pt x="13709" y="1680"/>
                  <a:pt x="13472" y="1680"/>
                </a:cubicBezTo>
                <a:cubicBezTo>
                  <a:pt x="13165" y="1584"/>
                  <a:pt x="12963" y="1430"/>
                  <a:pt x="12867" y="1219"/>
                </a:cubicBezTo>
                <a:cubicBezTo>
                  <a:pt x="12854" y="1194"/>
                  <a:pt x="12848" y="1174"/>
                  <a:pt x="12848" y="1162"/>
                </a:cubicBezTo>
                <a:lnTo>
                  <a:pt x="12905" y="1123"/>
                </a:lnTo>
                <a:lnTo>
                  <a:pt x="13049" y="1123"/>
                </a:lnTo>
                <a:cubicBezTo>
                  <a:pt x="13101" y="1123"/>
                  <a:pt x="13702" y="1002"/>
                  <a:pt x="14854" y="758"/>
                </a:cubicBezTo>
                <a:lnTo>
                  <a:pt x="15152" y="720"/>
                </a:lnTo>
                <a:close/>
                <a:moveTo>
                  <a:pt x="3341" y="0"/>
                </a:moveTo>
                <a:cubicBezTo>
                  <a:pt x="3513" y="0"/>
                  <a:pt x="3744" y="198"/>
                  <a:pt x="4032" y="595"/>
                </a:cubicBezTo>
                <a:cubicBezTo>
                  <a:pt x="4070" y="710"/>
                  <a:pt x="4089" y="787"/>
                  <a:pt x="4089" y="826"/>
                </a:cubicBezTo>
                <a:lnTo>
                  <a:pt x="4089" y="941"/>
                </a:lnTo>
                <a:cubicBezTo>
                  <a:pt x="4089" y="1197"/>
                  <a:pt x="3885" y="1427"/>
                  <a:pt x="3475" y="1632"/>
                </a:cubicBezTo>
                <a:cubicBezTo>
                  <a:pt x="3296" y="1747"/>
                  <a:pt x="3200" y="1805"/>
                  <a:pt x="3187" y="1805"/>
                </a:cubicBezTo>
                <a:lnTo>
                  <a:pt x="3187" y="1824"/>
                </a:lnTo>
                <a:lnTo>
                  <a:pt x="3206" y="1824"/>
                </a:lnTo>
                <a:cubicBezTo>
                  <a:pt x="4083" y="1645"/>
                  <a:pt x="4672" y="1536"/>
                  <a:pt x="4973" y="1498"/>
                </a:cubicBezTo>
                <a:cubicBezTo>
                  <a:pt x="5152" y="1498"/>
                  <a:pt x="5357" y="1645"/>
                  <a:pt x="5587" y="1939"/>
                </a:cubicBezTo>
                <a:lnTo>
                  <a:pt x="5587" y="1997"/>
                </a:lnTo>
                <a:cubicBezTo>
                  <a:pt x="5587" y="2022"/>
                  <a:pt x="5574" y="2035"/>
                  <a:pt x="5549" y="2035"/>
                </a:cubicBezTo>
                <a:lnTo>
                  <a:pt x="5529" y="2035"/>
                </a:lnTo>
                <a:cubicBezTo>
                  <a:pt x="4819" y="2035"/>
                  <a:pt x="4416" y="2125"/>
                  <a:pt x="4320" y="2304"/>
                </a:cubicBezTo>
                <a:cubicBezTo>
                  <a:pt x="4077" y="2912"/>
                  <a:pt x="3865" y="3334"/>
                  <a:pt x="3686" y="3571"/>
                </a:cubicBezTo>
                <a:lnTo>
                  <a:pt x="4627" y="3955"/>
                </a:lnTo>
                <a:cubicBezTo>
                  <a:pt x="4806" y="3923"/>
                  <a:pt x="4896" y="3878"/>
                  <a:pt x="4896" y="3821"/>
                </a:cubicBezTo>
                <a:cubicBezTo>
                  <a:pt x="4915" y="3014"/>
                  <a:pt x="4947" y="2611"/>
                  <a:pt x="4992" y="2611"/>
                </a:cubicBezTo>
                <a:cubicBezTo>
                  <a:pt x="5113" y="2611"/>
                  <a:pt x="5254" y="2733"/>
                  <a:pt x="5414" y="2976"/>
                </a:cubicBezTo>
                <a:cubicBezTo>
                  <a:pt x="5504" y="3174"/>
                  <a:pt x="5549" y="3494"/>
                  <a:pt x="5549" y="3936"/>
                </a:cubicBezTo>
                <a:lnTo>
                  <a:pt x="5549" y="3974"/>
                </a:lnTo>
                <a:lnTo>
                  <a:pt x="5606" y="4166"/>
                </a:lnTo>
                <a:cubicBezTo>
                  <a:pt x="5542" y="4166"/>
                  <a:pt x="5504" y="4352"/>
                  <a:pt x="5491" y="4723"/>
                </a:cubicBezTo>
                <a:cubicBezTo>
                  <a:pt x="5453" y="4851"/>
                  <a:pt x="5395" y="4954"/>
                  <a:pt x="5318" y="5030"/>
                </a:cubicBezTo>
                <a:lnTo>
                  <a:pt x="5357" y="5030"/>
                </a:lnTo>
                <a:cubicBezTo>
                  <a:pt x="5401" y="5030"/>
                  <a:pt x="5497" y="5005"/>
                  <a:pt x="5645" y="4954"/>
                </a:cubicBezTo>
                <a:lnTo>
                  <a:pt x="5817" y="4973"/>
                </a:lnTo>
                <a:cubicBezTo>
                  <a:pt x="5830" y="4934"/>
                  <a:pt x="5869" y="4915"/>
                  <a:pt x="5933" y="4915"/>
                </a:cubicBezTo>
                <a:lnTo>
                  <a:pt x="5952" y="4915"/>
                </a:lnTo>
                <a:cubicBezTo>
                  <a:pt x="6182" y="4915"/>
                  <a:pt x="6477" y="5107"/>
                  <a:pt x="6835" y="5491"/>
                </a:cubicBezTo>
                <a:cubicBezTo>
                  <a:pt x="6886" y="5587"/>
                  <a:pt x="6912" y="5651"/>
                  <a:pt x="6912" y="5683"/>
                </a:cubicBezTo>
                <a:lnTo>
                  <a:pt x="6912" y="5741"/>
                </a:lnTo>
                <a:cubicBezTo>
                  <a:pt x="6912" y="5779"/>
                  <a:pt x="6893" y="5837"/>
                  <a:pt x="6854" y="5914"/>
                </a:cubicBezTo>
                <a:lnTo>
                  <a:pt x="6873" y="5952"/>
                </a:lnTo>
                <a:lnTo>
                  <a:pt x="6317" y="7834"/>
                </a:lnTo>
                <a:cubicBezTo>
                  <a:pt x="6125" y="8333"/>
                  <a:pt x="5843" y="8582"/>
                  <a:pt x="5472" y="8582"/>
                </a:cubicBezTo>
                <a:lnTo>
                  <a:pt x="5376" y="8582"/>
                </a:lnTo>
                <a:cubicBezTo>
                  <a:pt x="5037" y="8582"/>
                  <a:pt x="4717" y="8403"/>
                  <a:pt x="4416" y="8045"/>
                </a:cubicBezTo>
                <a:lnTo>
                  <a:pt x="4416" y="8026"/>
                </a:lnTo>
                <a:lnTo>
                  <a:pt x="4435" y="8026"/>
                </a:lnTo>
                <a:cubicBezTo>
                  <a:pt x="4640" y="8179"/>
                  <a:pt x="4793" y="8256"/>
                  <a:pt x="4896" y="8256"/>
                </a:cubicBezTo>
                <a:lnTo>
                  <a:pt x="4992" y="8256"/>
                </a:lnTo>
                <a:cubicBezTo>
                  <a:pt x="5241" y="8256"/>
                  <a:pt x="5510" y="7923"/>
                  <a:pt x="5798" y="7258"/>
                </a:cubicBezTo>
                <a:cubicBezTo>
                  <a:pt x="5798" y="7213"/>
                  <a:pt x="5856" y="7008"/>
                  <a:pt x="5971" y="6643"/>
                </a:cubicBezTo>
                <a:cubicBezTo>
                  <a:pt x="6009" y="6285"/>
                  <a:pt x="6041" y="6106"/>
                  <a:pt x="6067" y="6106"/>
                </a:cubicBezTo>
                <a:lnTo>
                  <a:pt x="6048" y="6067"/>
                </a:lnTo>
                <a:lnTo>
                  <a:pt x="6125" y="5530"/>
                </a:lnTo>
                <a:cubicBezTo>
                  <a:pt x="6054" y="5478"/>
                  <a:pt x="5997" y="5453"/>
                  <a:pt x="5952" y="5453"/>
                </a:cubicBezTo>
                <a:lnTo>
                  <a:pt x="5817" y="5453"/>
                </a:lnTo>
                <a:cubicBezTo>
                  <a:pt x="5792" y="5453"/>
                  <a:pt x="5766" y="5459"/>
                  <a:pt x="5741" y="5472"/>
                </a:cubicBezTo>
                <a:cubicBezTo>
                  <a:pt x="5728" y="5472"/>
                  <a:pt x="5721" y="5466"/>
                  <a:pt x="5721" y="5453"/>
                </a:cubicBezTo>
                <a:cubicBezTo>
                  <a:pt x="5446" y="5478"/>
                  <a:pt x="5069" y="5530"/>
                  <a:pt x="4589" y="5606"/>
                </a:cubicBezTo>
                <a:cubicBezTo>
                  <a:pt x="4717" y="5818"/>
                  <a:pt x="4813" y="6131"/>
                  <a:pt x="4877" y="6547"/>
                </a:cubicBezTo>
                <a:cubicBezTo>
                  <a:pt x="4953" y="6637"/>
                  <a:pt x="4992" y="6707"/>
                  <a:pt x="4992" y="6758"/>
                </a:cubicBezTo>
                <a:cubicBezTo>
                  <a:pt x="4915" y="6758"/>
                  <a:pt x="4864" y="6944"/>
                  <a:pt x="4838" y="7315"/>
                </a:cubicBezTo>
                <a:cubicBezTo>
                  <a:pt x="4781" y="7469"/>
                  <a:pt x="4665" y="7622"/>
                  <a:pt x="4493" y="7776"/>
                </a:cubicBezTo>
                <a:lnTo>
                  <a:pt x="4454" y="7776"/>
                </a:lnTo>
                <a:cubicBezTo>
                  <a:pt x="4390" y="7776"/>
                  <a:pt x="4339" y="7590"/>
                  <a:pt x="4301" y="7219"/>
                </a:cubicBezTo>
                <a:cubicBezTo>
                  <a:pt x="4301" y="7206"/>
                  <a:pt x="4307" y="7200"/>
                  <a:pt x="4320" y="7200"/>
                </a:cubicBezTo>
                <a:cubicBezTo>
                  <a:pt x="4301" y="7046"/>
                  <a:pt x="4275" y="6970"/>
                  <a:pt x="4243" y="6970"/>
                </a:cubicBezTo>
                <a:cubicBezTo>
                  <a:pt x="4038" y="6970"/>
                  <a:pt x="3347" y="7187"/>
                  <a:pt x="2169" y="7622"/>
                </a:cubicBezTo>
                <a:cubicBezTo>
                  <a:pt x="2054" y="7622"/>
                  <a:pt x="1926" y="7526"/>
                  <a:pt x="1785" y="7334"/>
                </a:cubicBezTo>
                <a:lnTo>
                  <a:pt x="1785" y="7296"/>
                </a:lnTo>
                <a:cubicBezTo>
                  <a:pt x="1785" y="7270"/>
                  <a:pt x="1869" y="7226"/>
                  <a:pt x="2035" y="7162"/>
                </a:cubicBezTo>
                <a:cubicBezTo>
                  <a:pt x="2201" y="7066"/>
                  <a:pt x="2432" y="6694"/>
                  <a:pt x="2726" y="6048"/>
                </a:cubicBezTo>
                <a:lnTo>
                  <a:pt x="2707" y="6048"/>
                </a:lnTo>
                <a:lnTo>
                  <a:pt x="1248" y="6490"/>
                </a:lnTo>
                <a:cubicBezTo>
                  <a:pt x="1337" y="6950"/>
                  <a:pt x="1414" y="7475"/>
                  <a:pt x="1478" y="8064"/>
                </a:cubicBezTo>
                <a:cubicBezTo>
                  <a:pt x="1478" y="8128"/>
                  <a:pt x="1421" y="8186"/>
                  <a:pt x="1305" y="8237"/>
                </a:cubicBezTo>
                <a:cubicBezTo>
                  <a:pt x="1081" y="8237"/>
                  <a:pt x="896" y="7994"/>
                  <a:pt x="749" y="7507"/>
                </a:cubicBezTo>
                <a:cubicBezTo>
                  <a:pt x="749" y="7405"/>
                  <a:pt x="723" y="7123"/>
                  <a:pt x="672" y="6662"/>
                </a:cubicBezTo>
                <a:lnTo>
                  <a:pt x="499" y="6662"/>
                </a:lnTo>
                <a:cubicBezTo>
                  <a:pt x="326" y="6662"/>
                  <a:pt x="160" y="6541"/>
                  <a:pt x="0" y="6298"/>
                </a:cubicBezTo>
                <a:lnTo>
                  <a:pt x="0" y="6259"/>
                </a:lnTo>
                <a:lnTo>
                  <a:pt x="38" y="6240"/>
                </a:lnTo>
                <a:lnTo>
                  <a:pt x="57" y="6240"/>
                </a:lnTo>
                <a:cubicBezTo>
                  <a:pt x="102" y="6240"/>
                  <a:pt x="192" y="6253"/>
                  <a:pt x="326" y="6278"/>
                </a:cubicBezTo>
                <a:cubicBezTo>
                  <a:pt x="365" y="6278"/>
                  <a:pt x="461" y="6259"/>
                  <a:pt x="614" y="6221"/>
                </a:cubicBezTo>
                <a:lnTo>
                  <a:pt x="614" y="5722"/>
                </a:lnTo>
                <a:cubicBezTo>
                  <a:pt x="621" y="5696"/>
                  <a:pt x="633" y="5683"/>
                  <a:pt x="653" y="5683"/>
                </a:cubicBezTo>
                <a:cubicBezTo>
                  <a:pt x="761" y="5683"/>
                  <a:pt x="915" y="5811"/>
                  <a:pt x="1113" y="6067"/>
                </a:cubicBezTo>
                <a:lnTo>
                  <a:pt x="2880" y="5568"/>
                </a:lnTo>
                <a:cubicBezTo>
                  <a:pt x="2995" y="5146"/>
                  <a:pt x="3085" y="4864"/>
                  <a:pt x="3149" y="4723"/>
                </a:cubicBezTo>
                <a:lnTo>
                  <a:pt x="3129" y="4723"/>
                </a:lnTo>
                <a:cubicBezTo>
                  <a:pt x="2169" y="4928"/>
                  <a:pt x="1491" y="5114"/>
                  <a:pt x="1094" y="5280"/>
                </a:cubicBezTo>
                <a:cubicBezTo>
                  <a:pt x="966" y="5280"/>
                  <a:pt x="851" y="5178"/>
                  <a:pt x="749" y="4973"/>
                </a:cubicBezTo>
                <a:cubicBezTo>
                  <a:pt x="1056" y="4851"/>
                  <a:pt x="1222" y="4774"/>
                  <a:pt x="1248" y="4742"/>
                </a:cubicBezTo>
                <a:cubicBezTo>
                  <a:pt x="1261" y="4742"/>
                  <a:pt x="1267" y="4736"/>
                  <a:pt x="1267" y="4723"/>
                </a:cubicBezTo>
                <a:lnTo>
                  <a:pt x="1267" y="4704"/>
                </a:lnTo>
                <a:cubicBezTo>
                  <a:pt x="1267" y="4582"/>
                  <a:pt x="1248" y="4480"/>
                  <a:pt x="1209" y="4397"/>
                </a:cubicBezTo>
                <a:cubicBezTo>
                  <a:pt x="1209" y="4384"/>
                  <a:pt x="1216" y="4378"/>
                  <a:pt x="1229" y="4378"/>
                </a:cubicBezTo>
                <a:cubicBezTo>
                  <a:pt x="1203" y="4294"/>
                  <a:pt x="1184" y="4019"/>
                  <a:pt x="1171" y="3552"/>
                </a:cubicBezTo>
                <a:cubicBezTo>
                  <a:pt x="1184" y="3347"/>
                  <a:pt x="1229" y="3245"/>
                  <a:pt x="1305" y="3245"/>
                </a:cubicBezTo>
                <a:cubicBezTo>
                  <a:pt x="1408" y="3245"/>
                  <a:pt x="1523" y="3347"/>
                  <a:pt x="1651" y="3552"/>
                </a:cubicBezTo>
                <a:cubicBezTo>
                  <a:pt x="1702" y="3648"/>
                  <a:pt x="1760" y="3987"/>
                  <a:pt x="1824" y="4570"/>
                </a:cubicBezTo>
                <a:lnTo>
                  <a:pt x="1920" y="4570"/>
                </a:lnTo>
                <a:lnTo>
                  <a:pt x="1958" y="4550"/>
                </a:lnTo>
                <a:lnTo>
                  <a:pt x="1939" y="4512"/>
                </a:lnTo>
                <a:lnTo>
                  <a:pt x="1939" y="4493"/>
                </a:lnTo>
                <a:cubicBezTo>
                  <a:pt x="2048" y="4493"/>
                  <a:pt x="2381" y="4205"/>
                  <a:pt x="2937" y="3629"/>
                </a:cubicBezTo>
                <a:cubicBezTo>
                  <a:pt x="2445" y="3347"/>
                  <a:pt x="2182" y="3206"/>
                  <a:pt x="2150" y="3206"/>
                </a:cubicBezTo>
                <a:lnTo>
                  <a:pt x="2112" y="3206"/>
                </a:lnTo>
                <a:lnTo>
                  <a:pt x="2016" y="3283"/>
                </a:lnTo>
                <a:lnTo>
                  <a:pt x="1997" y="3283"/>
                </a:lnTo>
                <a:cubicBezTo>
                  <a:pt x="1920" y="3245"/>
                  <a:pt x="1881" y="3174"/>
                  <a:pt x="1881" y="3072"/>
                </a:cubicBezTo>
                <a:lnTo>
                  <a:pt x="1881" y="2938"/>
                </a:lnTo>
                <a:cubicBezTo>
                  <a:pt x="1901" y="2886"/>
                  <a:pt x="1945" y="2861"/>
                  <a:pt x="2016" y="2861"/>
                </a:cubicBezTo>
                <a:cubicBezTo>
                  <a:pt x="2189" y="2912"/>
                  <a:pt x="2573" y="3078"/>
                  <a:pt x="3168" y="3360"/>
                </a:cubicBezTo>
                <a:cubicBezTo>
                  <a:pt x="3437" y="3014"/>
                  <a:pt x="3661" y="2669"/>
                  <a:pt x="3840" y="2323"/>
                </a:cubicBezTo>
                <a:cubicBezTo>
                  <a:pt x="3853" y="2323"/>
                  <a:pt x="3872" y="2298"/>
                  <a:pt x="3897" y="2246"/>
                </a:cubicBezTo>
                <a:lnTo>
                  <a:pt x="3878" y="2208"/>
                </a:lnTo>
                <a:cubicBezTo>
                  <a:pt x="3302" y="2323"/>
                  <a:pt x="2521" y="2541"/>
                  <a:pt x="1536" y="2861"/>
                </a:cubicBezTo>
                <a:lnTo>
                  <a:pt x="1440" y="2880"/>
                </a:lnTo>
                <a:lnTo>
                  <a:pt x="1440" y="2861"/>
                </a:lnTo>
                <a:lnTo>
                  <a:pt x="1401" y="2880"/>
                </a:lnTo>
                <a:lnTo>
                  <a:pt x="1325" y="2880"/>
                </a:lnTo>
                <a:cubicBezTo>
                  <a:pt x="1145" y="2880"/>
                  <a:pt x="947" y="2739"/>
                  <a:pt x="729" y="2458"/>
                </a:cubicBezTo>
                <a:lnTo>
                  <a:pt x="729" y="2419"/>
                </a:lnTo>
                <a:cubicBezTo>
                  <a:pt x="729" y="2342"/>
                  <a:pt x="973" y="2304"/>
                  <a:pt x="1459" y="2304"/>
                </a:cubicBezTo>
                <a:cubicBezTo>
                  <a:pt x="2073" y="2163"/>
                  <a:pt x="2464" y="2016"/>
                  <a:pt x="2630" y="1862"/>
                </a:cubicBezTo>
                <a:cubicBezTo>
                  <a:pt x="3001" y="1459"/>
                  <a:pt x="3206" y="1050"/>
                  <a:pt x="3245" y="634"/>
                </a:cubicBezTo>
                <a:cubicBezTo>
                  <a:pt x="3283" y="442"/>
                  <a:pt x="3302" y="320"/>
                  <a:pt x="3302" y="269"/>
                </a:cubicBezTo>
                <a:lnTo>
                  <a:pt x="3302" y="38"/>
                </a:lnTo>
                <a:cubicBezTo>
                  <a:pt x="3309" y="13"/>
                  <a:pt x="3321" y="0"/>
                  <a:pt x="3341" y="0"/>
                </a:cubicBezTo>
                <a:close/>
              </a:path>
            </a:pathLst>
          </a:custGeom>
          <a:solidFill>
            <a:srgbClr val="1E50C0"/>
          </a:solidFill>
          <a:ln w="0">
            <a:noFill/>
            <a:prstDash val="solid"/>
            <a:round/>
          </a:ln>
          <a:extLst>
            <a:ext uri="{91240B29-F687-4F45-9708-019B960494DF}">
              <a14:hiddenLine xmlns:a14="http://schemas.microsoft.com/office/drawing/2010/main" w="0">
                <a:solidFill>
                  <a:srgbClr val="000000"/>
                </a:solidFill>
                <a:prstDash val="solid"/>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p>
        </p:txBody>
      </p:sp>
      <p:sp>
        <p:nvSpPr>
          <p:cNvPr id="76" name="Freeform 10">
            <a:extLst>
              <a:ext uri="{FF2B5EF4-FFF2-40B4-BE49-F238E27FC236}">
                <a16:creationId xmlns:a16="http://schemas.microsoft.com/office/drawing/2014/main" xmlns="" id="{9E5209D9-FB74-471B-AD39-E28F34486BA4}"/>
              </a:ext>
            </a:extLst>
          </p:cNvPr>
          <p:cNvSpPr/>
          <p:nvPr/>
        </p:nvSpPr>
        <p:spPr bwMode="auto">
          <a:xfrm>
            <a:off x="5758221" y="2372087"/>
            <a:ext cx="665368" cy="299415"/>
          </a:xfrm>
          <a:custGeom>
            <a:gdLst>
              <a:gd name="T0" fmla="*/ 6997 w 6997"/>
              <a:gd name="T1" fmla="*/ 2628 h 3135"/>
              <a:gd name="T2" fmla="*/ 5945 w 6997"/>
              <a:gd name="T3" fmla="*/ 2606 h 3135"/>
              <a:gd name="T4" fmla="*/ 5420 w 6997"/>
              <a:gd name="T5" fmla="*/ 2106 h 3135"/>
              <a:gd name="T6" fmla="*/ 5379 w 6997"/>
              <a:gd name="T7" fmla="*/ 2792 h 3135"/>
              <a:gd name="T8" fmla="*/ 5405 w 6997"/>
              <a:gd name="T9" fmla="*/ 1629 h 3135"/>
              <a:gd name="T10" fmla="*/ 5047 w 6997"/>
              <a:gd name="T11" fmla="*/ 1957 h 3135"/>
              <a:gd name="T12" fmla="*/ 5006 w 6997"/>
              <a:gd name="T13" fmla="*/ 1252 h 3135"/>
              <a:gd name="T14" fmla="*/ 5013 w 6997"/>
              <a:gd name="T15" fmla="*/ 1252 h 3135"/>
              <a:gd name="T16" fmla="*/ 2125 w 6997"/>
              <a:gd name="T17" fmla="*/ 1584 h 3135"/>
              <a:gd name="T18" fmla="*/ 1581 w 6997"/>
              <a:gd name="T19" fmla="*/ 1994 h 3135"/>
              <a:gd name="T20" fmla="*/ 1588 w 6997"/>
              <a:gd name="T21" fmla="*/ 2173 h 3135"/>
              <a:gd name="T22" fmla="*/ 1573 w 6997"/>
              <a:gd name="T23" fmla="*/ 2449 h 3135"/>
              <a:gd name="T24" fmla="*/ 2215 w 6997"/>
              <a:gd name="T25" fmla="*/ 2084 h 3135"/>
              <a:gd name="T26" fmla="*/ 2446 w 6997"/>
              <a:gd name="T27" fmla="*/ 2747 h 3135"/>
              <a:gd name="T28" fmla="*/ 2252 w 6997"/>
              <a:gd name="T29" fmla="*/ 3016 h 3135"/>
              <a:gd name="T30" fmla="*/ 2200 w 6997"/>
              <a:gd name="T31" fmla="*/ 2606 h 3135"/>
              <a:gd name="T32" fmla="*/ 1305 w 6997"/>
              <a:gd name="T33" fmla="*/ 2688 h 3135"/>
              <a:gd name="T34" fmla="*/ 768 w 6997"/>
              <a:gd name="T35" fmla="*/ 2300 h 3135"/>
              <a:gd name="T36" fmla="*/ 902 w 6997"/>
              <a:gd name="T37" fmla="*/ 2598 h 3135"/>
              <a:gd name="T38" fmla="*/ 932 w 6997"/>
              <a:gd name="T39" fmla="*/ 2255 h 3135"/>
              <a:gd name="T40" fmla="*/ 872 w 6997"/>
              <a:gd name="T41" fmla="*/ 1584 h 3135"/>
              <a:gd name="T42" fmla="*/ 1029 w 6997"/>
              <a:gd name="T43" fmla="*/ 1882 h 3135"/>
              <a:gd name="T44" fmla="*/ 1357 w 6997"/>
              <a:gd name="T45" fmla="*/ 1830 h 3135"/>
              <a:gd name="T46" fmla="*/ 1372 w 6997"/>
              <a:gd name="T47" fmla="*/ 1368 h 3135"/>
              <a:gd name="T48" fmla="*/ 1566 w 6997"/>
              <a:gd name="T49" fmla="*/ 1562 h 3135"/>
              <a:gd name="T50" fmla="*/ 1909 w 6997"/>
              <a:gd name="T51" fmla="*/ 1435 h 3135"/>
              <a:gd name="T52" fmla="*/ 1909 w 6997"/>
              <a:gd name="T53" fmla="*/ 1241 h 3135"/>
              <a:gd name="T54" fmla="*/ 4998 w 6997"/>
              <a:gd name="T55" fmla="*/ 1607 h 3135"/>
              <a:gd name="T56" fmla="*/ 5069 w 6997"/>
              <a:gd name="T57" fmla="*/ 2039 h 3135"/>
              <a:gd name="T58" fmla="*/ 5882 w 6997"/>
              <a:gd name="T59" fmla="*/ 1126 h 3135"/>
              <a:gd name="T60" fmla="*/ 865 w 6997"/>
              <a:gd name="T61" fmla="*/ 1189 h 3135"/>
              <a:gd name="T62" fmla="*/ 895 w 6997"/>
              <a:gd name="T63" fmla="*/ 1025 h 3135"/>
              <a:gd name="T64" fmla="*/ 1111 w 6997"/>
              <a:gd name="T65" fmla="*/ 1055 h 3135"/>
              <a:gd name="T66" fmla="*/ 1760 w 6997"/>
              <a:gd name="T67" fmla="*/ 540 h 3135"/>
              <a:gd name="T68" fmla="*/ 2110 w 6997"/>
              <a:gd name="T69" fmla="*/ 369 h 3135"/>
              <a:gd name="T70" fmla="*/ 2125 w 6997"/>
              <a:gd name="T71" fmla="*/ 533 h 3135"/>
              <a:gd name="T72" fmla="*/ 2036 w 6997"/>
              <a:gd name="T73" fmla="*/ 883 h 3135"/>
              <a:gd name="T74" fmla="*/ 2021 w 6997"/>
              <a:gd name="T75" fmla="*/ 1070 h 3135"/>
              <a:gd name="T76" fmla="*/ 455 w 6997"/>
              <a:gd name="T77" fmla="*/ 2434 h 3135"/>
              <a:gd name="T78" fmla="*/ 0 w 6997"/>
              <a:gd name="T79" fmla="*/ 2986 h 3135"/>
              <a:gd name="T80" fmla="*/ 500 w 6997"/>
              <a:gd name="T81" fmla="*/ 1361 h 3135"/>
              <a:gd name="T82" fmla="*/ 612 w 6997"/>
              <a:gd name="T83" fmla="*/ 757 h 3135"/>
              <a:gd name="T84" fmla="*/ 597 w 6997"/>
              <a:gd name="T85" fmla="*/ 593 h 3135"/>
              <a:gd name="T86" fmla="*/ 1469 w 6997"/>
              <a:gd name="T87" fmla="*/ 287 h 3135"/>
              <a:gd name="T88" fmla="*/ 5994 w 6997"/>
              <a:gd name="T89" fmla="*/ 212 h 3135"/>
              <a:gd name="T90" fmla="*/ 4950 w 6997"/>
              <a:gd name="T91" fmla="*/ 723 h 3135"/>
              <a:gd name="T92" fmla="*/ 5517 w 6997"/>
              <a:gd name="T93" fmla="*/ 484 h 3135"/>
              <a:gd name="T94" fmla="*/ 5125 w 6997"/>
              <a:gd name="T95" fmla="*/ 1200 h 3135"/>
              <a:gd name="T96" fmla="*/ 6255 w 6997"/>
              <a:gd name="T97" fmla="*/ 988 h 3135"/>
              <a:gd name="T98" fmla="*/ 5856 w 6997"/>
              <a:gd name="T99" fmla="*/ 1871 h 3135"/>
              <a:gd name="T100" fmla="*/ 5673 w 6997"/>
              <a:gd name="T101" fmla="*/ 2673 h 3135"/>
              <a:gd name="T102" fmla="*/ 4648 w 6997"/>
              <a:gd name="T103" fmla="*/ 2363 h 3135"/>
              <a:gd name="T104" fmla="*/ 4402 w 6997"/>
              <a:gd name="T105" fmla="*/ 2703 h 3135"/>
              <a:gd name="T106" fmla="*/ 4614 w 6997"/>
              <a:gd name="T107" fmla="*/ 2304 h 3135"/>
              <a:gd name="T108" fmla="*/ 4797 w 6997"/>
              <a:gd name="T109" fmla="*/ 1782 h 3135"/>
              <a:gd name="T110" fmla="*/ 3764 w 6997"/>
              <a:gd name="T111" fmla="*/ 2915 h 3135"/>
              <a:gd name="T112" fmla="*/ 4480 w 6997"/>
              <a:gd name="T113" fmla="*/ 1457 h 3135"/>
              <a:gd name="T114" fmla="*/ 5054 w 6997"/>
              <a:gd name="T115" fmla="*/ 507 h 3135"/>
              <a:gd name="T116" fmla="*/ 4655 w 6997"/>
              <a:gd name="T117" fmla="*/ 544 h 3135"/>
              <a:gd name="T118" fmla="*/ 4320 w 6997"/>
              <a:gd name="T119" fmla="*/ 302 h 3135"/>
              <a:gd name="T120" fmla="*/ 4536 w 6997"/>
              <a:gd name="T121" fmla="*/ 279 h 313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97" h="3135">
                <a:moveTo>
                  <a:pt x="5748" y="2401"/>
                </a:moveTo>
                <a:lnTo>
                  <a:pt x="6542" y="2520"/>
                </a:lnTo>
                <a:cubicBezTo>
                  <a:pt x="6659" y="2552"/>
                  <a:pt x="6810" y="2586"/>
                  <a:pt x="6997" y="2621"/>
                </a:cubicBezTo>
                <a:lnTo>
                  <a:pt x="6997" y="2628"/>
                </a:lnTo>
                <a:cubicBezTo>
                  <a:pt x="6900" y="2675"/>
                  <a:pt x="6811" y="2725"/>
                  <a:pt x="6732" y="2777"/>
                </a:cubicBezTo>
                <a:lnTo>
                  <a:pt x="6687" y="2785"/>
                </a:lnTo>
                <a:lnTo>
                  <a:pt x="6646" y="2785"/>
                </a:lnTo>
                <a:cubicBezTo>
                  <a:pt x="6457" y="2785"/>
                  <a:pt x="6224" y="2725"/>
                  <a:pt x="5945" y="2606"/>
                </a:cubicBezTo>
                <a:cubicBezTo>
                  <a:pt x="5851" y="2549"/>
                  <a:pt x="5776" y="2490"/>
                  <a:pt x="5722" y="2430"/>
                </a:cubicBezTo>
                <a:lnTo>
                  <a:pt x="5722" y="2423"/>
                </a:lnTo>
                <a:cubicBezTo>
                  <a:pt x="5722" y="2421"/>
                  <a:pt x="5730" y="2413"/>
                  <a:pt x="5748" y="2401"/>
                </a:cubicBezTo>
                <a:close/>
                <a:moveTo>
                  <a:pt x="5420" y="2106"/>
                </a:moveTo>
                <a:cubicBezTo>
                  <a:pt x="5161" y="2240"/>
                  <a:pt x="4957" y="2326"/>
                  <a:pt x="4808" y="2363"/>
                </a:cubicBezTo>
                <a:lnTo>
                  <a:pt x="4808" y="2371"/>
                </a:lnTo>
                <a:cubicBezTo>
                  <a:pt x="4960" y="2450"/>
                  <a:pt x="5084" y="2531"/>
                  <a:pt x="5181" y="2613"/>
                </a:cubicBezTo>
                <a:cubicBezTo>
                  <a:pt x="5300" y="2732"/>
                  <a:pt x="5366" y="2792"/>
                  <a:pt x="5379" y="2792"/>
                </a:cubicBezTo>
                <a:cubicBezTo>
                  <a:pt x="5428" y="2628"/>
                  <a:pt x="5453" y="2437"/>
                  <a:pt x="5453" y="2218"/>
                </a:cubicBezTo>
                <a:lnTo>
                  <a:pt x="5453" y="2129"/>
                </a:lnTo>
                <a:cubicBezTo>
                  <a:pt x="5453" y="2116"/>
                  <a:pt x="5442" y="2109"/>
                  <a:pt x="5420" y="2106"/>
                </a:cubicBezTo>
                <a:close/>
                <a:moveTo>
                  <a:pt x="5405" y="1629"/>
                </a:moveTo>
                <a:cubicBezTo>
                  <a:pt x="5191" y="1741"/>
                  <a:pt x="5066" y="1802"/>
                  <a:pt x="5028" y="1812"/>
                </a:cubicBezTo>
                <a:lnTo>
                  <a:pt x="5036" y="1864"/>
                </a:lnTo>
                <a:lnTo>
                  <a:pt x="5036" y="1957"/>
                </a:lnTo>
                <a:lnTo>
                  <a:pt x="5047" y="1957"/>
                </a:lnTo>
                <a:cubicBezTo>
                  <a:pt x="5121" y="1915"/>
                  <a:pt x="5243" y="1819"/>
                  <a:pt x="5412" y="1670"/>
                </a:cubicBezTo>
                <a:cubicBezTo>
                  <a:pt x="5412" y="1660"/>
                  <a:pt x="5417" y="1649"/>
                  <a:pt x="5427" y="1636"/>
                </a:cubicBezTo>
                <a:cubicBezTo>
                  <a:pt x="5422" y="1636"/>
                  <a:pt x="5415" y="1634"/>
                  <a:pt x="5405" y="1629"/>
                </a:cubicBezTo>
                <a:close/>
                <a:moveTo>
                  <a:pt x="5006" y="1252"/>
                </a:moveTo>
                <a:cubicBezTo>
                  <a:pt x="4926" y="1277"/>
                  <a:pt x="4882" y="1290"/>
                  <a:pt x="4872" y="1290"/>
                </a:cubicBezTo>
                <a:lnTo>
                  <a:pt x="4872" y="1297"/>
                </a:lnTo>
                <a:cubicBezTo>
                  <a:pt x="4872" y="1305"/>
                  <a:pt x="4879" y="1312"/>
                  <a:pt x="4894" y="1320"/>
                </a:cubicBezTo>
                <a:cubicBezTo>
                  <a:pt x="4974" y="1287"/>
                  <a:pt x="5013" y="1265"/>
                  <a:pt x="5013" y="1252"/>
                </a:cubicBezTo>
                <a:lnTo>
                  <a:pt x="5006" y="1252"/>
                </a:lnTo>
                <a:close/>
                <a:moveTo>
                  <a:pt x="1909" y="1241"/>
                </a:moveTo>
                <a:lnTo>
                  <a:pt x="1916" y="1241"/>
                </a:lnTo>
                <a:cubicBezTo>
                  <a:pt x="2055" y="1283"/>
                  <a:pt x="2125" y="1398"/>
                  <a:pt x="2125" y="1584"/>
                </a:cubicBezTo>
                <a:cubicBezTo>
                  <a:pt x="2125" y="1756"/>
                  <a:pt x="2058" y="1873"/>
                  <a:pt x="1924" y="1935"/>
                </a:cubicBezTo>
                <a:lnTo>
                  <a:pt x="1916" y="1935"/>
                </a:lnTo>
                <a:cubicBezTo>
                  <a:pt x="1901" y="1915"/>
                  <a:pt x="1894" y="1900"/>
                  <a:pt x="1894" y="1890"/>
                </a:cubicBezTo>
                <a:cubicBezTo>
                  <a:pt x="1782" y="1932"/>
                  <a:pt x="1678" y="1967"/>
                  <a:pt x="1581" y="1994"/>
                </a:cubicBezTo>
                <a:lnTo>
                  <a:pt x="1581" y="2076"/>
                </a:lnTo>
                <a:lnTo>
                  <a:pt x="1588" y="2121"/>
                </a:lnTo>
                <a:cubicBezTo>
                  <a:pt x="1583" y="2129"/>
                  <a:pt x="1581" y="2141"/>
                  <a:pt x="1581" y="2158"/>
                </a:cubicBezTo>
                <a:lnTo>
                  <a:pt x="1588" y="2173"/>
                </a:lnTo>
                <a:cubicBezTo>
                  <a:pt x="1583" y="2213"/>
                  <a:pt x="1578" y="2233"/>
                  <a:pt x="1573" y="2233"/>
                </a:cubicBezTo>
                <a:cubicBezTo>
                  <a:pt x="1573" y="2238"/>
                  <a:pt x="1576" y="2240"/>
                  <a:pt x="1581" y="2240"/>
                </a:cubicBezTo>
                <a:cubicBezTo>
                  <a:pt x="1576" y="2330"/>
                  <a:pt x="1568" y="2397"/>
                  <a:pt x="1558" y="2442"/>
                </a:cubicBezTo>
                <a:lnTo>
                  <a:pt x="1573" y="2449"/>
                </a:lnTo>
                <a:lnTo>
                  <a:pt x="2177" y="2315"/>
                </a:lnTo>
                <a:cubicBezTo>
                  <a:pt x="2192" y="2302"/>
                  <a:pt x="2200" y="2285"/>
                  <a:pt x="2200" y="2263"/>
                </a:cubicBezTo>
                <a:cubicBezTo>
                  <a:pt x="2200" y="2238"/>
                  <a:pt x="2197" y="2208"/>
                  <a:pt x="2192" y="2173"/>
                </a:cubicBezTo>
                <a:cubicBezTo>
                  <a:pt x="2197" y="2114"/>
                  <a:pt x="2205" y="2084"/>
                  <a:pt x="2215" y="2084"/>
                </a:cubicBezTo>
                <a:cubicBezTo>
                  <a:pt x="2274" y="2084"/>
                  <a:pt x="2341" y="2151"/>
                  <a:pt x="2416" y="2285"/>
                </a:cubicBezTo>
                <a:cubicBezTo>
                  <a:pt x="2441" y="2387"/>
                  <a:pt x="2453" y="2457"/>
                  <a:pt x="2453" y="2494"/>
                </a:cubicBezTo>
                <a:lnTo>
                  <a:pt x="2453" y="2680"/>
                </a:lnTo>
                <a:cubicBezTo>
                  <a:pt x="2453" y="2698"/>
                  <a:pt x="2451" y="2720"/>
                  <a:pt x="2446" y="2747"/>
                </a:cubicBezTo>
                <a:lnTo>
                  <a:pt x="2453" y="2762"/>
                </a:lnTo>
                <a:cubicBezTo>
                  <a:pt x="2453" y="2824"/>
                  <a:pt x="2386" y="2949"/>
                  <a:pt x="2252" y="3135"/>
                </a:cubicBezTo>
                <a:cubicBezTo>
                  <a:pt x="2247" y="3125"/>
                  <a:pt x="2244" y="3118"/>
                  <a:pt x="2244" y="3113"/>
                </a:cubicBezTo>
                <a:cubicBezTo>
                  <a:pt x="2244" y="3090"/>
                  <a:pt x="2247" y="3058"/>
                  <a:pt x="2252" y="3016"/>
                </a:cubicBezTo>
                <a:lnTo>
                  <a:pt x="2200" y="2680"/>
                </a:lnTo>
                <a:cubicBezTo>
                  <a:pt x="2200" y="2675"/>
                  <a:pt x="2202" y="2673"/>
                  <a:pt x="2207" y="2673"/>
                </a:cubicBezTo>
                <a:lnTo>
                  <a:pt x="2200" y="2636"/>
                </a:lnTo>
                <a:lnTo>
                  <a:pt x="2200" y="2606"/>
                </a:lnTo>
                <a:cubicBezTo>
                  <a:pt x="2200" y="2588"/>
                  <a:pt x="2202" y="2566"/>
                  <a:pt x="2207" y="2539"/>
                </a:cubicBezTo>
                <a:cubicBezTo>
                  <a:pt x="2202" y="2529"/>
                  <a:pt x="2200" y="2521"/>
                  <a:pt x="2200" y="2516"/>
                </a:cubicBezTo>
                <a:lnTo>
                  <a:pt x="2185" y="2516"/>
                </a:lnTo>
                <a:cubicBezTo>
                  <a:pt x="2140" y="2516"/>
                  <a:pt x="1847" y="2573"/>
                  <a:pt x="1305" y="2688"/>
                </a:cubicBezTo>
                <a:cubicBezTo>
                  <a:pt x="1096" y="2727"/>
                  <a:pt x="920" y="2782"/>
                  <a:pt x="776" y="2852"/>
                </a:cubicBezTo>
                <a:cubicBezTo>
                  <a:pt x="718" y="2852"/>
                  <a:pt x="659" y="2800"/>
                  <a:pt x="597" y="2695"/>
                </a:cubicBezTo>
                <a:lnTo>
                  <a:pt x="597" y="2680"/>
                </a:lnTo>
                <a:cubicBezTo>
                  <a:pt x="664" y="2576"/>
                  <a:pt x="721" y="2449"/>
                  <a:pt x="768" y="2300"/>
                </a:cubicBezTo>
                <a:cubicBezTo>
                  <a:pt x="776" y="2280"/>
                  <a:pt x="783" y="2270"/>
                  <a:pt x="790" y="2270"/>
                </a:cubicBezTo>
                <a:cubicBezTo>
                  <a:pt x="855" y="2270"/>
                  <a:pt x="897" y="2322"/>
                  <a:pt x="917" y="2427"/>
                </a:cubicBezTo>
                <a:cubicBezTo>
                  <a:pt x="912" y="2471"/>
                  <a:pt x="902" y="2526"/>
                  <a:pt x="887" y="2591"/>
                </a:cubicBezTo>
                <a:lnTo>
                  <a:pt x="902" y="2598"/>
                </a:lnTo>
                <a:cubicBezTo>
                  <a:pt x="1188" y="2529"/>
                  <a:pt x="1342" y="2494"/>
                  <a:pt x="1365" y="2494"/>
                </a:cubicBezTo>
                <a:cubicBezTo>
                  <a:pt x="1345" y="2469"/>
                  <a:pt x="1330" y="2437"/>
                  <a:pt x="1320" y="2397"/>
                </a:cubicBezTo>
                <a:cubicBezTo>
                  <a:pt x="1335" y="2320"/>
                  <a:pt x="1347" y="2215"/>
                  <a:pt x="1357" y="2084"/>
                </a:cubicBezTo>
                <a:cubicBezTo>
                  <a:pt x="1320" y="2084"/>
                  <a:pt x="1178" y="2141"/>
                  <a:pt x="932" y="2255"/>
                </a:cubicBezTo>
                <a:lnTo>
                  <a:pt x="917" y="2255"/>
                </a:lnTo>
                <a:cubicBezTo>
                  <a:pt x="828" y="2220"/>
                  <a:pt x="766" y="2168"/>
                  <a:pt x="731" y="2099"/>
                </a:cubicBezTo>
                <a:lnTo>
                  <a:pt x="731" y="2076"/>
                </a:lnTo>
                <a:cubicBezTo>
                  <a:pt x="825" y="1940"/>
                  <a:pt x="872" y="1776"/>
                  <a:pt x="872" y="1584"/>
                </a:cubicBezTo>
                <a:lnTo>
                  <a:pt x="872" y="1502"/>
                </a:lnTo>
                <a:cubicBezTo>
                  <a:pt x="872" y="1492"/>
                  <a:pt x="880" y="1487"/>
                  <a:pt x="895" y="1487"/>
                </a:cubicBezTo>
                <a:cubicBezTo>
                  <a:pt x="937" y="1487"/>
                  <a:pt x="974" y="1535"/>
                  <a:pt x="1007" y="1629"/>
                </a:cubicBezTo>
                <a:cubicBezTo>
                  <a:pt x="1022" y="1773"/>
                  <a:pt x="1029" y="1858"/>
                  <a:pt x="1029" y="1882"/>
                </a:cubicBezTo>
                <a:cubicBezTo>
                  <a:pt x="1024" y="1910"/>
                  <a:pt x="1022" y="1932"/>
                  <a:pt x="1022" y="1950"/>
                </a:cubicBezTo>
                <a:cubicBezTo>
                  <a:pt x="1032" y="1950"/>
                  <a:pt x="1036" y="1952"/>
                  <a:pt x="1036" y="1957"/>
                </a:cubicBezTo>
                <a:lnTo>
                  <a:pt x="1365" y="1838"/>
                </a:lnTo>
                <a:cubicBezTo>
                  <a:pt x="1365" y="1833"/>
                  <a:pt x="1362" y="1830"/>
                  <a:pt x="1357" y="1830"/>
                </a:cubicBezTo>
                <a:lnTo>
                  <a:pt x="1365" y="1793"/>
                </a:lnTo>
                <a:lnTo>
                  <a:pt x="1365" y="1487"/>
                </a:lnTo>
                <a:cubicBezTo>
                  <a:pt x="1365" y="1470"/>
                  <a:pt x="1370" y="1435"/>
                  <a:pt x="1379" y="1383"/>
                </a:cubicBezTo>
                <a:lnTo>
                  <a:pt x="1372" y="1368"/>
                </a:lnTo>
                <a:lnTo>
                  <a:pt x="1379" y="1353"/>
                </a:lnTo>
                <a:cubicBezTo>
                  <a:pt x="1365" y="1328"/>
                  <a:pt x="1357" y="1308"/>
                  <a:pt x="1357" y="1293"/>
                </a:cubicBezTo>
                <a:lnTo>
                  <a:pt x="1372" y="1293"/>
                </a:lnTo>
                <a:cubicBezTo>
                  <a:pt x="1501" y="1343"/>
                  <a:pt x="1566" y="1433"/>
                  <a:pt x="1566" y="1562"/>
                </a:cubicBezTo>
                <a:cubicBezTo>
                  <a:pt x="1571" y="1577"/>
                  <a:pt x="1576" y="1646"/>
                  <a:pt x="1581" y="1771"/>
                </a:cubicBezTo>
                <a:cubicBezTo>
                  <a:pt x="1777" y="1723"/>
                  <a:pt x="1882" y="1694"/>
                  <a:pt x="1894" y="1681"/>
                </a:cubicBezTo>
                <a:cubicBezTo>
                  <a:pt x="1899" y="1654"/>
                  <a:pt x="1906" y="1579"/>
                  <a:pt x="1916" y="1457"/>
                </a:cubicBezTo>
                <a:cubicBezTo>
                  <a:pt x="1911" y="1448"/>
                  <a:pt x="1909" y="1440"/>
                  <a:pt x="1909" y="1435"/>
                </a:cubicBezTo>
                <a:lnTo>
                  <a:pt x="1916" y="1435"/>
                </a:lnTo>
                <a:cubicBezTo>
                  <a:pt x="1911" y="1425"/>
                  <a:pt x="1909" y="1418"/>
                  <a:pt x="1909" y="1413"/>
                </a:cubicBezTo>
                <a:cubicBezTo>
                  <a:pt x="1909" y="1366"/>
                  <a:pt x="1904" y="1311"/>
                  <a:pt x="1894" y="1249"/>
                </a:cubicBezTo>
                <a:lnTo>
                  <a:pt x="1909" y="1241"/>
                </a:lnTo>
                <a:close/>
                <a:moveTo>
                  <a:pt x="5867" y="1103"/>
                </a:moveTo>
                <a:lnTo>
                  <a:pt x="4965" y="1487"/>
                </a:lnTo>
                <a:cubicBezTo>
                  <a:pt x="4965" y="1492"/>
                  <a:pt x="4962" y="1495"/>
                  <a:pt x="4957" y="1495"/>
                </a:cubicBezTo>
                <a:cubicBezTo>
                  <a:pt x="4977" y="1569"/>
                  <a:pt x="4991" y="1607"/>
                  <a:pt x="4998" y="1607"/>
                </a:cubicBezTo>
                <a:cubicBezTo>
                  <a:pt x="5287" y="1457"/>
                  <a:pt x="5488" y="1383"/>
                  <a:pt x="5602" y="1383"/>
                </a:cubicBezTo>
                <a:cubicBezTo>
                  <a:pt x="5635" y="1383"/>
                  <a:pt x="5677" y="1418"/>
                  <a:pt x="5729" y="1487"/>
                </a:cubicBezTo>
                <a:cubicBezTo>
                  <a:pt x="5451" y="1696"/>
                  <a:pt x="5257" y="1849"/>
                  <a:pt x="5148" y="1946"/>
                </a:cubicBezTo>
                <a:cubicBezTo>
                  <a:pt x="5123" y="1971"/>
                  <a:pt x="5097" y="2002"/>
                  <a:pt x="5069" y="2039"/>
                </a:cubicBezTo>
                <a:lnTo>
                  <a:pt x="5084" y="2039"/>
                </a:lnTo>
                <a:lnTo>
                  <a:pt x="5643" y="1759"/>
                </a:lnTo>
                <a:cubicBezTo>
                  <a:pt x="5701" y="1697"/>
                  <a:pt x="5761" y="1533"/>
                  <a:pt x="5826" y="1267"/>
                </a:cubicBezTo>
                <a:cubicBezTo>
                  <a:pt x="5846" y="1235"/>
                  <a:pt x="5865" y="1188"/>
                  <a:pt x="5882" y="1126"/>
                </a:cubicBezTo>
                <a:lnTo>
                  <a:pt x="5882" y="1118"/>
                </a:lnTo>
                <a:cubicBezTo>
                  <a:pt x="5882" y="1108"/>
                  <a:pt x="5877" y="1103"/>
                  <a:pt x="5867" y="1103"/>
                </a:cubicBezTo>
                <a:close/>
                <a:moveTo>
                  <a:pt x="895" y="1025"/>
                </a:moveTo>
                <a:lnTo>
                  <a:pt x="865" y="1189"/>
                </a:lnTo>
                <a:cubicBezTo>
                  <a:pt x="875" y="1192"/>
                  <a:pt x="880" y="1197"/>
                  <a:pt x="880" y="1204"/>
                </a:cubicBezTo>
                <a:cubicBezTo>
                  <a:pt x="1039" y="1152"/>
                  <a:pt x="1119" y="1122"/>
                  <a:pt x="1119" y="1114"/>
                </a:cubicBezTo>
                <a:cubicBezTo>
                  <a:pt x="1051" y="1114"/>
                  <a:pt x="982" y="1085"/>
                  <a:pt x="910" y="1025"/>
                </a:cubicBezTo>
                <a:lnTo>
                  <a:pt x="895" y="1025"/>
                </a:lnTo>
                <a:close/>
                <a:moveTo>
                  <a:pt x="1722" y="503"/>
                </a:moveTo>
                <a:cubicBezTo>
                  <a:pt x="1176" y="702"/>
                  <a:pt x="860" y="801"/>
                  <a:pt x="776" y="801"/>
                </a:cubicBezTo>
                <a:cubicBezTo>
                  <a:pt x="895" y="878"/>
                  <a:pt x="954" y="948"/>
                  <a:pt x="954" y="1010"/>
                </a:cubicBezTo>
                <a:cubicBezTo>
                  <a:pt x="989" y="1040"/>
                  <a:pt x="1041" y="1055"/>
                  <a:pt x="1111" y="1055"/>
                </a:cubicBezTo>
                <a:lnTo>
                  <a:pt x="1119" y="1055"/>
                </a:lnTo>
                <a:cubicBezTo>
                  <a:pt x="1275" y="1055"/>
                  <a:pt x="1394" y="1030"/>
                  <a:pt x="1476" y="980"/>
                </a:cubicBezTo>
                <a:cubicBezTo>
                  <a:pt x="1586" y="955"/>
                  <a:pt x="1640" y="901"/>
                  <a:pt x="1640" y="816"/>
                </a:cubicBezTo>
                <a:cubicBezTo>
                  <a:pt x="1655" y="757"/>
                  <a:pt x="1695" y="665"/>
                  <a:pt x="1760" y="540"/>
                </a:cubicBezTo>
                <a:cubicBezTo>
                  <a:pt x="1765" y="533"/>
                  <a:pt x="1767" y="520"/>
                  <a:pt x="1767" y="503"/>
                </a:cubicBezTo>
                <a:lnTo>
                  <a:pt x="1722" y="503"/>
                </a:lnTo>
                <a:close/>
                <a:moveTo>
                  <a:pt x="1842" y="160"/>
                </a:moveTo>
                <a:cubicBezTo>
                  <a:pt x="1916" y="160"/>
                  <a:pt x="2006" y="230"/>
                  <a:pt x="2110" y="369"/>
                </a:cubicBezTo>
                <a:cubicBezTo>
                  <a:pt x="2125" y="409"/>
                  <a:pt x="2133" y="434"/>
                  <a:pt x="2133" y="443"/>
                </a:cubicBezTo>
                <a:cubicBezTo>
                  <a:pt x="2130" y="483"/>
                  <a:pt x="2125" y="503"/>
                  <a:pt x="2118" y="503"/>
                </a:cubicBezTo>
                <a:lnTo>
                  <a:pt x="2125" y="518"/>
                </a:lnTo>
                <a:lnTo>
                  <a:pt x="2125" y="533"/>
                </a:lnTo>
                <a:cubicBezTo>
                  <a:pt x="2125" y="538"/>
                  <a:pt x="2123" y="540"/>
                  <a:pt x="2118" y="540"/>
                </a:cubicBezTo>
                <a:cubicBezTo>
                  <a:pt x="2118" y="545"/>
                  <a:pt x="2120" y="548"/>
                  <a:pt x="2125" y="548"/>
                </a:cubicBezTo>
                <a:cubicBezTo>
                  <a:pt x="2125" y="615"/>
                  <a:pt x="2095" y="722"/>
                  <a:pt x="2036" y="868"/>
                </a:cubicBezTo>
                <a:lnTo>
                  <a:pt x="2036" y="883"/>
                </a:lnTo>
                <a:cubicBezTo>
                  <a:pt x="2100" y="953"/>
                  <a:pt x="2133" y="1000"/>
                  <a:pt x="2133" y="1025"/>
                </a:cubicBezTo>
                <a:lnTo>
                  <a:pt x="2133" y="1032"/>
                </a:lnTo>
                <a:cubicBezTo>
                  <a:pt x="2133" y="1050"/>
                  <a:pt x="2095" y="1065"/>
                  <a:pt x="2021" y="1077"/>
                </a:cubicBezTo>
                <a:lnTo>
                  <a:pt x="2021" y="1070"/>
                </a:lnTo>
                <a:cubicBezTo>
                  <a:pt x="1869" y="1127"/>
                  <a:pt x="1735" y="1169"/>
                  <a:pt x="1618" y="1197"/>
                </a:cubicBezTo>
                <a:cubicBezTo>
                  <a:pt x="1360" y="1291"/>
                  <a:pt x="1094" y="1383"/>
                  <a:pt x="820" y="1472"/>
                </a:cubicBezTo>
                <a:cubicBezTo>
                  <a:pt x="805" y="1487"/>
                  <a:pt x="776" y="1592"/>
                  <a:pt x="731" y="1786"/>
                </a:cubicBezTo>
                <a:cubicBezTo>
                  <a:pt x="616" y="2099"/>
                  <a:pt x="525" y="2315"/>
                  <a:pt x="455" y="2434"/>
                </a:cubicBezTo>
                <a:cubicBezTo>
                  <a:pt x="395" y="2566"/>
                  <a:pt x="298" y="2710"/>
                  <a:pt x="164" y="2867"/>
                </a:cubicBezTo>
                <a:lnTo>
                  <a:pt x="15" y="2993"/>
                </a:lnTo>
                <a:lnTo>
                  <a:pt x="8" y="2993"/>
                </a:lnTo>
                <a:cubicBezTo>
                  <a:pt x="8" y="2988"/>
                  <a:pt x="5" y="2986"/>
                  <a:pt x="0" y="2986"/>
                </a:cubicBezTo>
                <a:cubicBezTo>
                  <a:pt x="139" y="2663"/>
                  <a:pt x="256" y="2419"/>
                  <a:pt x="351" y="2255"/>
                </a:cubicBezTo>
                <a:cubicBezTo>
                  <a:pt x="510" y="1855"/>
                  <a:pt x="589" y="1609"/>
                  <a:pt x="589" y="1517"/>
                </a:cubicBezTo>
                <a:cubicBezTo>
                  <a:pt x="594" y="1517"/>
                  <a:pt x="599" y="1510"/>
                  <a:pt x="604" y="1495"/>
                </a:cubicBezTo>
                <a:cubicBezTo>
                  <a:pt x="534" y="1438"/>
                  <a:pt x="500" y="1393"/>
                  <a:pt x="500" y="1361"/>
                </a:cubicBezTo>
                <a:cubicBezTo>
                  <a:pt x="517" y="1343"/>
                  <a:pt x="562" y="1318"/>
                  <a:pt x="634" y="1286"/>
                </a:cubicBezTo>
                <a:cubicBezTo>
                  <a:pt x="664" y="1209"/>
                  <a:pt x="689" y="1105"/>
                  <a:pt x="708" y="973"/>
                </a:cubicBezTo>
                <a:cubicBezTo>
                  <a:pt x="721" y="955"/>
                  <a:pt x="741" y="903"/>
                  <a:pt x="768" y="816"/>
                </a:cubicBezTo>
                <a:cubicBezTo>
                  <a:pt x="703" y="796"/>
                  <a:pt x="651" y="776"/>
                  <a:pt x="612" y="757"/>
                </a:cubicBezTo>
                <a:cubicBezTo>
                  <a:pt x="529" y="690"/>
                  <a:pt x="482" y="640"/>
                  <a:pt x="470" y="607"/>
                </a:cubicBezTo>
                <a:lnTo>
                  <a:pt x="470" y="593"/>
                </a:lnTo>
                <a:cubicBezTo>
                  <a:pt x="470" y="583"/>
                  <a:pt x="477" y="578"/>
                  <a:pt x="492" y="578"/>
                </a:cubicBezTo>
                <a:cubicBezTo>
                  <a:pt x="544" y="588"/>
                  <a:pt x="579" y="593"/>
                  <a:pt x="597" y="593"/>
                </a:cubicBezTo>
                <a:lnTo>
                  <a:pt x="612" y="593"/>
                </a:lnTo>
                <a:cubicBezTo>
                  <a:pt x="763" y="560"/>
                  <a:pt x="905" y="518"/>
                  <a:pt x="1036" y="466"/>
                </a:cubicBezTo>
                <a:cubicBezTo>
                  <a:pt x="1099" y="446"/>
                  <a:pt x="1193" y="406"/>
                  <a:pt x="1320" y="347"/>
                </a:cubicBezTo>
                <a:cubicBezTo>
                  <a:pt x="1332" y="347"/>
                  <a:pt x="1382" y="327"/>
                  <a:pt x="1469" y="287"/>
                </a:cubicBezTo>
                <a:cubicBezTo>
                  <a:pt x="1484" y="287"/>
                  <a:pt x="1608" y="245"/>
                  <a:pt x="1842" y="160"/>
                </a:cubicBezTo>
                <a:close/>
                <a:moveTo>
                  <a:pt x="5636" y="0"/>
                </a:moveTo>
                <a:lnTo>
                  <a:pt x="5699" y="0"/>
                </a:lnTo>
                <a:cubicBezTo>
                  <a:pt x="5786" y="0"/>
                  <a:pt x="5884" y="71"/>
                  <a:pt x="5994" y="212"/>
                </a:cubicBezTo>
                <a:lnTo>
                  <a:pt x="5994" y="235"/>
                </a:lnTo>
                <a:cubicBezTo>
                  <a:pt x="5994" y="247"/>
                  <a:pt x="5933" y="267"/>
                  <a:pt x="5811" y="294"/>
                </a:cubicBezTo>
                <a:cubicBezTo>
                  <a:pt x="5717" y="334"/>
                  <a:pt x="5616" y="381"/>
                  <a:pt x="5509" y="436"/>
                </a:cubicBezTo>
                <a:cubicBezTo>
                  <a:pt x="5203" y="583"/>
                  <a:pt x="5017" y="678"/>
                  <a:pt x="4950" y="723"/>
                </a:cubicBezTo>
                <a:cubicBezTo>
                  <a:pt x="4915" y="780"/>
                  <a:pt x="4880" y="914"/>
                  <a:pt x="4846" y="1126"/>
                </a:cubicBezTo>
                <a:lnTo>
                  <a:pt x="4853" y="1126"/>
                </a:lnTo>
                <a:cubicBezTo>
                  <a:pt x="4987" y="1086"/>
                  <a:pt x="5171" y="944"/>
                  <a:pt x="5405" y="701"/>
                </a:cubicBezTo>
                <a:cubicBezTo>
                  <a:pt x="5479" y="596"/>
                  <a:pt x="5517" y="524"/>
                  <a:pt x="5517" y="484"/>
                </a:cubicBezTo>
                <a:lnTo>
                  <a:pt x="5524" y="484"/>
                </a:lnTo>
                <a:cubicBezTo>
                  <a:pt x="5584" y="484"/>
                  <a:pt x="5633" y="539"/>
                  <a:pt x="5673" y="648"/>
                </a:cubicBezTo>
                <a:cubicBezTo>
                  <a:pt x="5673" y="785"/>
                  <a:pt x="5493" y="964"/>
                  <a:pt x="5133" y="1185"/>
                </a:cubicBezTo>
                <a:lnTo>
                  <a:pt x="5125" y="1200"/>
                </a:lnTo>
                <a:lnTo>
                  <a:pt x="5133" y="1200"/>
                </a:lnTo>
                <a:cubicBezTo>
                  <a:pt x="5543" y="1014"/>
                  <a:pt x="5792" y="898"/>
                  <a:pt x="5882" y="854"/>
                </a:cubicBezTo>
                <a:cubicBezTo>
                  <a:pt x="5882" y="819"/>
                  <a:pt x="5908" y="791"/>
                  <a:pt x="5960" y="772"/>
                </a:cubicBezTo>
                <a:cubicBezTo>
                  <a:pt x="6089" y="809"/>
                  <a:pt x="6188" y="881"/>
                  <a:pt x="6255" y="988"/>
                </a:cubicBezTo>
                <a:cubicBezTo>
                  <a:pt x="6267" y="1005"/>
                  <a:pt x="6273" y="1018"/>
                  <a:pt x="6273" y="1025"/>
                </a:cubicBezTo>
                <a:cubicBezTo>
                  <a:pt x="6226" y="1291"/>
                  <a:pt x="6124" y="1506"/>
                  <a:pt x="5968" y="1670"/>
                </a:cubicBezTo>
                <a:cubicBezTo>
                  <a:pt x="5863" y="1752"/>
                  <a:pt x="5811" y="1797"/>
                  <a:pt x="5811" y="1804"/>
                </a:cubicBezTo>
                <a:cubicBezTo>
                  <a:pt x="5841" y="1822"/>
                  <a:pt x="5856" y="1844"/>
                  <a:pt x="5856" y="1871"/>
                </a:cubicBezTo>
                <a:cubicBezTo>
                  <a:pt x="5692" y="1961"/>
                  <a:pt x="5610" y="2009"/>
                  <a:pt x="5610" y="2017"/>
                </a:cubicBezTo>
                <a:lnTo>
                  <a:pt x="5610" y="2039"/>
                </a:lnTo>
                <a:cubicBezTo>
                  <a:pt x="5652" y="2310"/>
                  <a:pt x="5673" y="2504"/>
                  <a:pt x="5673" y="2621"/>
                </a:cubicBezTo>
                <a:lnTo>
                  <a:pt x="5673" y="2673"/>
                </a:lnTo>
                <a:cubicBezTo>
                  <a:pt x="5673" y="2889"/>
                  <a:pt x="5645" y="2997"/>
                  <a:pt x="5587" y="2997"/>
                </a:cubicBezTo>
                <a:cubicBezTo>
                  <a:pt x="5500" y="2997"/>
                  <a:pt x="5379" y="2894"/>
                  <a:pt x="5222" y="2688"/>
                </a:cubicBezTo>
                <a:cubicBezTo>
                  <a:pt x="5043" y="2524"/>
                  <a:pt x="4889" y="2426"/>
                  <a:pt x="4760" y="2393"/>
                </a:cubicBezTo>
                <a:cubicBezTo>
                  <a:pt x="4752" y="2393"/>
                  <a:pt x="4715" y="2383"/>
                  <a:pt x="4648" y="2363"/>
                </a:cubicBezTo>
                <a:cubicBezTo>
                  <a:pt x="4638" y="2381"/>
                  <a:pt x="4633" y="2396"/>
                  <a:pt x="4633" y="2408"/>
                </a:cubicBezTo>
                <a:lnTo>
                  <a:pt x="4633" y="2643"/>
                </a:lnTo>
                <a:cubicBezTo>
                  <a:pt x="4633" y="2785"/>
                  <a:pt x="4619" y="2855"/>
                  <a:pt x="4592" y="2855"/>
                </a:cubicBezTo>
                <a:cubicBezTo>
                  <a:pt x="4532" y="2855"/>
                  <a:pt x="4469" y="2805"/>
                  <a:pt x="4402" y="2703"/>
                </a:cubicBezTo>
                <a:lnTo>
                  <a:pt x="4391" y="2658"/>
                </a:lnTo>
                <a:lnTo>
                  <a:pt x="4391" y="2643"/>
                </a:lnTo>
                <a:cubicBezTo>
                  <a:pt x="4418" y="2551"/>
                  <a:pt x="4462" y="2455"/>
                  <a:pt x="4521" y="2356"/>
                </a:cubicBezTo>
                <a:cubicBezTo>
                  <a:pt x="4541" y="2339"/>
                  <a:pt x="4572" y="2321"/>
                  <a:pt x="4614" y="2304"/>
                </a:cubicBezTo>
                <a:cubicBezTo>
                  <a:pt x="4605" y="2286"/>
                  <a:pt x="4600" y="2271"/>
                  <a:pt x="4600" y="2259"/>
                </a:cubicBezTo>
                <a:cubicBezTo>
                  <a:pt x="4659" y="2204"/>
                  <a:pt x="4795" y="2114"/>
                  <a:pt x="5006" y="1987"/>
                </a:cubicBezTo>
                <a:lnTo>
                  <a:pt x="5006" y="1979"/>
                </a:lnTo>
                <a:cubicBezTo>
                  <a:pt x="4921" y="1979"/>
                  <a:pt x="4852" y="1914"/>
                  <a:pt x="4797" y="1782"/>
                </a:cubicBezTo>
                <a:cubicBezTo>
                  <a:pt x="4792" y="1695"/>
                  <a:pt x="4780" y="1594"/>
                  <a:pt x="4760" y="1480"/>
                </a:cubicBezTo>
                <a:lnTo>
                  <a:pt x="4752" y="1480"/>
                </a:lnTo>
                <a:cubicBezTo>
                  <a:pt x="4631" y="1838"/>
                  <a:pt x="4489" y="2145"/>
                  <a:pt x="4327" y="2401"/>
                </a:cubicBezTo>
                <a:cubicBezTo>
                  <a:pt x="4099" y="2744"/>
                  <a:pt x="3911" y="2915"/>
                  <a:pt x="3764" y="2915"/>
                </a:cubicBezTo>
                <a:cubicBezTo>
                  <a:pt x="3737" y="2908"/>
                  <a:pt x="3723" y="2900"/>
                  <a:pt x="3723" y="2893"/>
                </a:cubicBezTo>
                <a:lnTo>
                  <a:pt x="3723" y="2885"/>
                </a:lnTo>
                <a:cubicBezTo>
                  <a:pt x="3833" y="2781"/>
                  <a:pt x="3942" y="2637"/>
                  <a:pt x="4052" y="2453"/>
                </a:cubicBezTo>
                <a:cubicBezTo>
                  <a:pt x="4337" y="1861"/>
                  <a:pt x="4480" y="1530"/>
                  <a:pt x="4480" y="1457"/>
                </a:cubicBezTo>
                <a:cubicBezTo>
                  <a:pt x="4532" y="1328"/>
                  <a:pt x="4601" y="1083"/>
                  <a:pt x="4685" y="723"/>
                </a:cubicBezTo>
                <a:cubicBezTo>
                  <a:pt x="4713" y="668"/>
                  <a:pt x="4756" y="624"/>
                  <a:pt x="4816" y="589"/>
                </a:cubicBezTo>
                <a:lnTo>
                  <a:pt x="5054" y="499"/>
                </a:lnTo>
                <a:lnTo>
                  <a:pt x="5054" y="507"/>
                </a:lnTo>
                <a:cubicBezTo>
                  <a:pt x="5072" y="497"/>
                  <a:pt x="5084" y="492"/>
                  <a:pt x="5092" y="492"/>
                </a:cubicBezTo>
                <a:lnTo>
                  <a:pt x="5092" y="484"/>
                </a:lnTo>
                <a:lnTo>
                  <a:pt x="5084" y="484"/>
                </a:lnTo>
                <a:cubicBezTo>
                  <a:pt x="4888" y="524"/>
                  <a:pt x="4745" y="544"/>
                  <a:pt x="4655" y="544"/>
                </a:cubicBezTo>
                <a:lnTo>
                  <a:pt x="4641" y="544"/>
                </a:lnTo>
                <a:cubicBezTo>
                  <a:pt x="4546" y="544"/>
                  <a:pt x="4442" y="476"/>
                  <a:pt x="4327" y="339"/>
                </a:cubicBezTo>
                <a:cubicBezTo>
                  <a:pt x="4322" y="332"/>
                  <a:pt x="4320" y="322"/>
                  <a:pt x="4320" y="309"/>
                </a:cubicBezTo>
                <a:lnTo>
                  <a:pt x="4320" y="302"/>
                </a:lnTo>
                <a:cubicBezTo>
                  <a:pt x="4357" y="247"/>
                  <a:pt x="4427" y="220"/>
                  <a:pt x="4529" y="220"/>
                </a:cubicBezTo>
                <a:cubicBezTo>
                  <a:pt x="4529" y="230"/>
                  <a:pt x="4534" y="235"/>
                  <a:pt x="4544" y="235"/>
                </a:cubicBezTo>
                <a:lnTo>
                  <a:pt x="4536" y="272"/>
                </a:lnTo>
                <a:lnTo>
                  <a:pt x="4536" y="279"/>
                </a:lnTo>
                <a:lnTo>
                  <a:pt x="4544" y="294"/>
                </a:lnTo>
                <a:lnTo>
                  <a:pt x="5636" y="0"/>
                </a:lnTo>
                <a:close/>
              </a:path>
            </a:pathLst>
          </a:custGeom>
          <a:solidFill>
            <a:srgbClr val="000000"/>
          </a:solidFill>
          <a:ln w="0">
            <a:noFill/>
            <a:prstDash val="solid"/>
            <a:round/>
          </a:ln>
          <a:extLst>
            <a:ext uri="{91240B29-F687-4F45-9708-019B960494DF}">
              <a14:hiddenLine xmlns:a14="http://schemas.microsoft.com/office/drawing/2010/main" w="0">
                <a:solidFill>
                  <a:srgbClr val="000000"/>
                </a:solidFill>
                <a:prstDash val="solid"/>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77" name="New picture"/>
          <p:cNvPicPr/>
          <p:nvPr/>
        </p:nvPicPr>
        <p:blipFill>
          <a:blip r:embed="rId9"/>
          <a:stretch>
            <a:fillRect/>
          </a:stretch>
        </p:blipFill>
        <p:spPr>
          <a:xfrm>
            <a:off x="10706100" y="12090400"/>
            <a:ext cx="355600" cy="266700"/>
          </a:xfrm>
          <a:prstGeom prst="cube">
            <a:avLst/>
          </a:prstGeom>
        </p:spPr>
      </p:pic>
    </p:spTree>
    <p:extLst>
      <p:ext uri="{BB962C8B-B14F-4D97-AF65-F5344CB8AC3E}">
        <p14:creationId xmlns:p14="http://schemas.microsoft.com/office/powerpoint/2010/main" val="3409715993"/>
      </p:ext>
    </p:extLst>
  </p:cSld>
  <p:clrMapOvr>
    <a:masterClrMapping/>
  </p:clrMapOvr>
  <p:transition spd="slow">
    <p:wipe/>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a:extLst>
              <a:ext uri="{FF2B5EF4-FFF2-40B4-BE49-F238E27FC236}">
                <a16:creationId xmlns:a16="http://schemas.microsoft.com/office/drawing/2014/main" xmlns="" id="{488B551C-13E1-4CA8-8886-A3F32CF78FC7}"/>
              </a:ext>
            </a:extLst>
          </p:cNvPr>
          <p:cNvSpPr/>
          <p:nvPr/>
        </p:nvSpPr>
        <p:spPr>
          <a:xfrm>
            <a:off x="1378423" y="1725777"/>
            <a:ext cx="8652681" cy="3406445"/>
          </a:xfrm>
          <a:prstGeom prst="rect">
            <a:avLst/>
          </a:prstGeom>
        </p:spPr>
        <p:txBody>
          <a:bodyPr wrap="square">
            <a:spAutoFit/>
          </a:bodyPr>
          <a:lstStyle/>
          <a:p>
            <a:pPr indent="612140" algn="just">
              <a:lnSpc>
                <a:spcPct val="130000"/>
              </a:lnSpc>
              <a:spcAft>
                <a:spcPct val="0"/>
              </a:spcAft>
              <a:tabLst>
                <a:tab pos="5372100"/>
              </a:tabLst>
            </a:pPr>
            <a:r>
              <a:rPr lang="en-US" altLang="zh-CN" sz="2400" kern="100">
                <a:latin typeface="+mn-ea"/>
                <a:cs typeface="Courier New" panose="02070309020205020404" pitchFamily="49" charset="0"/>
              </a:rPr>
              <a:t>1</a:t>
            </a:r>
            <a:r>
              <a:rPr lang="zh-CN" altLang="zh-CN" sz="2400" kern="100">
                <a:latin typeface="+mn-ea"/>
                <a:cs typeface="Times New Roman" panose="02020603050405020304" pitchFamily="18" charset="0"/>
              </a:rPr>
              <a:t>．给下面加点的字注音。</a:t>
            </a:r>
            <a:endParaRPr lang="zh-CN" altLang="zh-CN" sz="2400" kern="100">
              <a:latin typeface="+mn-ea"/>
              <a:cs typeface="Courier New" panose="02070309020205020404" pitchFamily="49" charset="0"/>
            </a:endParaRPr>
          </a:p>
          <a:p>
            <a:pPr indent="612140" algn="just">
              <a:lnSpc>
                <a:spcPct val="130000"/>
              </a:lnSpc>
              <a:spcAft>
                <a:spcPct val="0"/>
              </a:spcAft>
              <a:tabLst>
                <a:tab pos="5372100"/>
              </a:tabLst>
            </a:pPr>
            <a:r>
              <a:rPr lang="zh-TW" altLang="zh-CN" sz="2400" kern="100">
                <a:latin typeface="微软雅黑" panose="020b0503020204020204" pitchFamily="34" charset="-122"/>
                <a:ea typeface="微软雅黑" panose="020b0503020204020204" pitchFamily="34" charset="-122"/>
                <a:cs typeface="Times New Roman" panose="02020603050405020304" pitchFamily="18" charset="0"/>
              </a:rPr>
              <a:t>修姱</a:t>
            </a:r>
            <a:r>
              <a:rPr lang="en-US" altLang="zh-CN" sz="2400" kern="100">
                <a:latin typeface="+mn-ea"/>
                <a:cs typeface="Courier New" panose="02070309020205020404" pitchFamily="49" charset="0"/>
              </a:rPr>
              <a:t>(</a:t>
            </a:r>
            <a:r>
              <a:rPr lang="zh-TW"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a:t>
            </a:r>
            <a:r>
              <a:rPr lang="zh-TW" altLang="zh-CN" sz="2400" kern="100">
                <a:latin typeface="+mn-ea"/>
                <a:cs typeface="Times New Roman" panose="02020603050405020304" pitchFamily="18" charset="0"/>
              </a:rPr>
              <a:t>　</a:t>
            </a:r>
            <a:r>
              <a:rPr lang="zh-TW" altLang="zh-CN" sz="2400" kern="100">
                <a:latin typeface="+mn-ea"/>
                <a:cs typeface="Courier New" panose="02070309020205020404" pitchFamily="49" charset="0"/>
              </a:rPr>
              <a:t> </a:t>
            </a:r>
            <a:r>
              <a:rPr lang="zh-TW" altLang="zh-CN" sz="2400" kern="100">
                <a:latin typeface="微软雅黑" panose="020b0503020204020204" pitchFamily="34" charset="-122"/>
                <a:ea typeface="微软雅黑" panose="020b0503020204020204" pitchFamily="34" charset="-122"/>
                <a:cs typeface="Times New Roman" panose="02020603050405020304" pitchFamily="18" charset="0"/>
              </a:rPr>
              <a:t>羁</a:t>
            </a:r>
            <a:r>
              <a:rPr lang="en-US" altLang="zh-CN" sz="2400" kern="100">
                <a:latin typeface="微软雅黑" panose="020b0503020204020204" pitchFamily="34" charset="-122"/>
                <a:ea typeface="微软雅黑" panose="020b0503020204020204" pitchFamily="34" charset="-122"/>
                <a:cs typeface="Courier New" panose="02070309020205020404" pitchFamily="49" charset="0"/>
              </a:rPr>
              <a:t>(</a:t>
            </a:r>
            <a:r>
              <a:rPr lang="zh-TW" altLang="zh-CN" sz="2400" kern="1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kern="100">
                <a:latin typeface="微软雅黑" panose="020b0503020204020204" pitchFamily="34" charset="-122"/>
                <a:ea typeface="微软雅黑" panose="020b0503020204020204" pitchFamily="34" charset="-122"/>
                <a:cs typeface="Courier New" panose="02070309020205020404" pitchFamily="49" charset="0"/>
              </a:rPr>
              <a:t>)</a:t>
            </a:r>
            <a:r>
              <a:rPr lang="zh-TW" altLang="zh-CN" sz="2400" kern="100">
                <a:latin typeface="微软雅黑" panose="020b0503020204020204" pitchFamily="34" charset="-122"/>
                <a:ea typeface="微软雅黑" panose="020b0503020204020204" pitchFamily="34" charset="-122"/>
                <a:cs typeface="Times New Roman" panose="02020603050405020304" pitchFamily="18" charset="0"/>
              </a:rPr>
              <a:t>　</a:t>
            </a:r>
            <a:r>
              <a:rPr lang="zh-TW" altLang="zh-CN" sz="2400" kern="100">
                <a:latin typeface="微软雅黑" panose="020b0503020204020204" pitchFamily="34" charset="-122"/>
                <a:ea typeface="微软雅黑" panose="020b0503020204020204" pitchFamily="34" charset="-122"/>
                <a:cs typeface="Courier New" panose="02070309020205020404" pitchFamily="49" charset="0"/>
              </a:rPr>
              <a:t> </a:t>
            </a:r>
            <a:r>
              <a:rPr lang="zh-TW" altLang="zh-CN" sz="2400" kern="100">
                <a:latin typeface="微软雅黑" panose="020b0503020204020204" pitchFamily="34" charset="-122"/>
                <a:ea typeface="微软雅黑" panose="020b0503020204020204" pitchFamily="34" charset="-122"/>
                <a:cs typeface="Times New Roman" panose="02020603050405020304" pitchFamily="18" charset="0"/>
              </a:rPr>
              <a:t>　</a:t>
            </a:r>
            <a:r>
              <a:rPr lang="zh-TW" altLang="zh-CN" sz="2400" kern="100">
                <a:latin typeface="微软雅黑" panose="020b0503020204020204" pitchFamily="34" charset="-122"/>
                <a:ea typeface="微软雅黑" panose="020b0503020204020204" pitchFamily="34" charset="-122"/>
                <a:cs typeface="Courier New" panose="02070309020205020404" pitchFamily="49" charset="0"/>
              </a:rPr>
              <a:t> </a:t>
            </a:r>
            <a:r>
              <a:rPr lang="zh-TW" altLang="zh-CN" sz="2400" kern="100">
                <a:latin typeface="微软雅黑" panose="020b0503020204020204" pitchFamily="34" charset="-122"/>
                <a:ea typeface="微软雅黑" panose="020b0503020204020204" pitchFamily="34" charset="-122"/>
                <a:cs typeface="Times New Roman" panose="02020603050405020304" pitchFamily="18" charset="0"/>
              </a:rPr>
              <a:t>謇</a:t>
            </a:r>
            <a:r>
              <a:rPr lang="en-US" altLang="zh-CN" sz="2400" kern="100">
                <a:latin typeface="微软雅黑" panose="020b0503020204020204" pitchFamily="34" charset="-122"/>
                <a:ea typeface="微软雅黑" panose="020b0503020204020204" pitchFamily="34" charset="-122"/>
                <a:cs typeface="Courier New" panose="02070309020205020404" pitchFamily="49" charset="0"/>
              </a:rPr>
              <a:t>(</a:t>
            </a:r>
            <a:r>
              <a:rPr lang="zh-TW" altLang="zh-CN" sz="2400" kern="1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kern="100">
                <a:latin typeface="微软雅黑" panose="020b0503020204020204" pitchFamily="34" charset="-122"/>
                <a:ea typeface="微软雅黑" panose="020b0503020204020204" pitchFamily="34" charset="-122"/>
                <a:cs typeface="Courier New" panose="02070309020205020404" pitchFamily="49" charset="0"/>
              </a:rPr>
              <a:t>)</a:t>
            </a:r>
            <a:r>
              <a:rPr lang="zh-TW" altLang="zh-CN" sz="2400" kern="100">
                <a:latin typeface="微软雅黑" panose="020b0503020204020204" pitchFamily="34" charset="-122"/>
                <a:ea typeface="微软雅黑" panose="020b0503020204020204" pitchFamily="34" charset="-122"/>
                <a:cs typeface="Times New Roman" panose="02020603050405020304" pitchFamily="18" charset="0"/>
              </a:rPr>
              <a:t>　</a:t>
            </a:r>
            <a:r>
              <a:rPr lang="zh-TW" altLang="zh-CN" sz="2400" kern="100">
                <a:latin typeface="微软雅黑" panose="020b0503020204020204" pitchFamily="34" charset="-122"/>
                <a:ea typeface="微软雅黑" panose="020b0503020204020204" pitchFamily="34" charset="-122"/>
                <a:cs typeface="Courier New" panose="02070309020205020404" pitchFamily="49" charset="0"/>
              </a:rPr>
              <a:t> </a:t>
            </a:r>
            <a:r>
              <a:rPr lang="zh-TW" altLang="zh-CN" sz="2400" kern="100">
                <a:latin typeface="微软雅黑" panose="020b0503020204020204" pitchFamily="34" charset="-122"/>
                <a:ea typeface="微软雅黑" panose="020b0503020204020204" pitchFamily="34" charset="-122"/>
                <a:cs typeface="Times New Roman" panose="02020603050405020304" pitchFamily="18" charset="0"/>
              </a:rPr>
              <a:t>　　侘傺</a:t>
            </a:r>
            <a:r>
              <a:rPr lang="en-US" altLang="zh-CN" sz="2400" kern="100">
                <a:latin typeface="微软雅黑" panose="020b0503020204020204" pitchFamily="34" charset="-122"/>
                <a:ea typeface="微软雅黑" panose="020b0503020204020204" pitchFamily="34" charset="-122"/>
                <a:cs typeface="Courier New" panose="02070309020205020404" pitchFamily="49" charset="0"/>
              </a:rPr>
              <a:t>( </a:t>
            </a:r>
            <a:r>
              <a:rPr lang="zh-TW" altLang="zh-CN" sz="2400" kern="1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kern="100">
                <a:latin typeface="微软雅黑" panose="020b0503020204020204" pitchFamily="34" charset="-122"/>
                <a:ea typeface="微软雅黑" panose="020b0503020204020204" pitchFamily="34" charset="-122"/>
                <a:cs typeface="Courier New" panose="02070309020205020404" pitchFamily="49" charset="0"/>
              </a:rPr>
              <a:t>)</a:t>
            </a:r>
            <a:r>
              <a:rPr lang="zh-TW" altLang="zh-CN" sz="2400" kern="100">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2400" kern="100">
              <a:latin typeface="微软雅黑" panose="020b0503020204020204" pitchFamily="34" charset="-122"/>
              <a:ea typeface="微软雅黑" panose="020b0503020204020204" pitchFamily="34" charset="-122"/>
              <a:cs typeface="Courier New" panose="02070309020205020404" pitchFamily="49" charset="0"/>
            </a:endParaRPr>
          </a:p>
          <a:p>
            <a:pPr indent="612140" algn="just">
              <a:lnSpc>
                <a:spcPct val="130000"/>
              </a:lnSpc>
              <a:spcAft>
                <a:spcPct val="0"/>
              </a:spcAft>
              <a:tabLst>
                <a:tab pos="5372100"/>
              </a:tabLst>
            </a:pPr>
            <a:r>
              <a:rPr lang="zh-CN" altLang="zh-CN" sz="2400" kern="100">
                <a:latin typeface="+mn-ea"/>
                <a:cs typeface="Times New Roman" panose="02020603050405020304" pitchFamily="18" charset="0"/>
              </a:rPr>
              <a:t>溘</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r>
              <a:rPr lang="zh-CN" altLang="zh-CN" sz="2400" kern="100">
                <a:latin typeface="+mn-ea"/>
                <a:cs typeface="Courier New" panose="02070309020205020404" pitchFamily="49" charset="0"/>
              </a:rPr>
              <a:t> </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死　　蕙</a:t>
            </a:r>
            <a:r>
              <a:rPr lang="en-US"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　　</a:t>
            </a:r>
            <a:r>
              <a:rPr lang="zh-CN" altLang="zh-CN" sz="2400" kern="100">
                <a:latin typeface="+mn-ea"/>
                <a:cs typeface="Courier New" panose="02070309020205020404" pitchFamily="49" charset="0"/>
              </a:rPr>
              <a:t> </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r>
              <a:rPr lang="zh-CN"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谣诼</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r>
              <a:rPr lang="zh-CN"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r>
              <a:rPr lang="zh-CN"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　方圜</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r>
              <a:rPr lang="zh-CN"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a:t>
            </a:r>
            <a:endParaRPr lang="zh-CN" altLang="zh-CN" sz="2400" kern="100">
              <a:latin typeface="+mn-ea"/>
              <a:cs typeface="Courier New" panose="02070309020205020404" pitchFamily="49" charset="0"/>
            </a:endParaRPr>
          </a:p>
          <a:p>
            <a:pPr indent="612140" algn="just">
              <a:lnSpc>
                <a:spcPct val="130000"/>
              </a:lnSpc>
              <a:spcAft>
                <a:spcPct val="0"/>
              </a:spcAft>
              <a:tabLst>
                <a:tab pos="5372100"/>
              </a:tabLst>
            </a:pPr>
            <a:r>
              <a:rPr lang="zh-CN" altLang="zh-CN" sz="2400" kern="100">
                <a:latin typeface="+mn-ea"/>
                <a:cs typeface="Times New Roman" panose="02020603050405020304" pitchFamily="18" charset="0"/>
              </a:rPr>
              <a:t>攘诟</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r>
              <a:rPr lang="zh-CN"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可惩</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r>
              <a:rPr lang="zh-CN"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好</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修姱</a:t>
            </a:r>
            <a:endParaRPr lang="zh-CN" altLang="zh-CN" sz="2400" kern="100">
              <a:latin typeface="+mn-ea"/>
              <a:cs typeface="Courier New" panose="02070309020205020404" pitchFamily="49" charset="0"/>
            </a:endParaRPr>
          </a:p>
          <a:p>
            <a:pPr indent="612140" algn="just">
              <a:lnSpc>
                <a:spcPct val="130000"/>
              </a:lnSpc>
              <a:spcAft>
                <a:spcPct val="0"/>
              </a:spcAft>
              <a:tabLst>
                <a:tab pos="5372100"/>
              </a:tabLst>
            </a:pPr>
            <a:r>
              <a:rPr lang="en-US" altLang="zh-CN" sz="2400" kern="100">
                <a:latin typeface="+mn-ea"/>
                <a:cs typeface="Courier New" panose="02070309020205020404" pitchFamily="49" charset="0"/>
              </a:rPr>
              <a:t>2</a:t>
            </a:r>
            <a:r>
              <a:rPr lang="zh-CN" altLang="zh-CN" sz="2400" kern="100">
                <a:latin typeface="+mn-ea"/>
                <a:cs typeface="Times New Roman" panose="02020603050405020304" pitchFamily="18" charset="0"/>
              </a:rPr>
              <a:t>．根据注音，写出正确的汉字</a:t>
            </a:r>
            <a:endParaRPr lang="zh-CN" altLang="zh-CN" sz="2400" kern="100">
              <a:latin typeface="+mn-ea"/>
              <a:cs typeface="Courier New" panose="02070309020205020404" pitchFamily="49" charset="0"/>
            </a:endParaRPr>
          </a:p>
          <a:p>
            <a:pPr indent="612140" algn="just">
              <a:lnSpc>
                <a:spcPct val="130000"/>
              </a:lnSpc>
              <a:spcAft>
                <a:spcPct val="0"/>
              </a:spcAft>
              <a:tabLst>
                <a:tab pos="3314700"/>
                <a:tab pos="5715000"/>
              </a:tabLst>
            </a:pPr>
            <a:r>
              <a:rPr lang="en-US" altLang="zh-CN" sz="2400" kern="100" err="1">
                <a:latin typeface="+mn-ea"/>
                <a:cs typeface="Courier New" panose="02070309020205020404" pitchFamily="49" charset="0"/>
              </a:rPr>
              <a:t>zhì(</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鸟　</a:t>
            </a:r>
            <a:r>
              <a:rPr lang="en-US"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延</a:t>
            </a:r>
            <a:r>
              <a:rPr lang="en-US" altLang="zh-CN" sz="2400" kern="100">
                <a:latin typeface="+mn-ea"/>
                <a:cs typeface="Courier New" panose="02070309020205020404" pitchFamily="49" charset="0"/>
              </a:rPr>
              <a:t> zhù(</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揽</a:t>
            </a:r>
            <a:r>
              <a:rPr lang="en-US" altLang="zh-CN" sz="2400" kern="100">
                <a:latin typeface="+mn-ea"/>
                <a:cs typeface="Courier New" panose="02070309020205020404" pitchFamily="49" charset="0"/>
              </a:rPr>
              <a:t> ch</a:t>
            </a:r>
            <a:r>
              <a:rPr lang="en-US" altLang="zh-CN" sz="2400" kern="100" err="1">
                <a:latin typeface="+mn-ea"/>
                <a:cs typeface="Times New Roman" panose="02020603050405020304" pitchFamily="18" charset="0"/>
              </a:rPr>
              <a:t>ǎ</a:t>
            </a:r>
            <a:r>
              <a:rPr lang="en-US" altLang="zh-CN" sz="2400" kern="100" err="1">
                <a:latin typeface="+mn-ea"/>
                <a:cs typeface="Courier New" panose="02070309020205020404" pitchFamily="49" charset="0"/>
              </a:rPr>
              <a:t>i(</a:t>
            </a:r>
            <a:r>
              <a:rPr lang="zh-CN" altLang="zh-CN" sz="2400" kern="100">
                <a:latin typeface="+mn-ea"/>
                <a:cs typeface="Times New Roman" panose="02020603050405020304" pitchFamily="18" charset="0"/>
              </a:rPr>
              <a:t>　</a:t>
            </a:r>
            <a:r>
              <a:rPr lang="zh-CN"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endParaRPr lang="zh-CN" altLang="zh-CN" sz="2400" kern="100">
              <a:latin typeface="+mn-ea"/>
              <a:cs typeface="Courier New" panose="02070309020205020404" pitchFamily="49" charset="0"/>
            </a:endParaRPr>
          </a:p>
          <a:p>
            <a:pPr indent="612140" algn="just">
              <a:lnSpc>
                <a:spcPct val="130000"/>
              </a:lnSpc>
              <a:spcAft>
                <a:spcPct val="0"/>
              </a:spcAft>
              <a:tabLst>
                <a:tab pos="3314700"/>
                <a:tab pos="5715000"/>
              </a:tabLst>
            </a:pPr>
            <a:r>
              <a:rPr lang="en-US" altLang="zh-CN" sz="2400" kern="100" err="1">
                <a:latin typeface="+mn-ea"/>
                <a:cs typeface="Courier New" panose="02070309020205020404" pitchFamily="49" charset="0"/>
              </a:rPr>
              <a:t>jì(</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荷　</a:t>
            </a:r>
            <a:r>
              <a:rPr lang="en-US"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杂</a:t>
            </a:r>
            <a:r>
              <a:rPr lang="en-US" altLang="zh-CN" sz="2400" kern="100" err="1">
                <a:latin typeface="+mn-ea"/>
                <a:cs typeface="Courier New" panose="02070309020205020404" pitchFamily="49" charset="0"/>
              </a:rPr>
              <a:t>róu(</a:t>
            </a:r>
            <a:r>
              <a:rPr lang="zh-CN" altLang="zh-CN" sz="2400" kern="100">
                <a:latin typeface="+mn-ea"/>
                <a:cs typeface="Times New Roman" panose="02020603050405020304" pitchFamily="18" charset="0"/>
              </a:rPr>
              <a:t>　</a:t>
            </a:r>
            <a:r>
              <a:rPr lang="zh-CN"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兰</a:t>
            </a:r>
            <a:r>
              <a:rPr lang="en-US" altLang="zh-CN" sz="2400" kern="100" err="1">
                <a:latin typeface="+mn-ea"/>
                <a:cs typeface="Courier New" panose="02070309020205020404" pitchFamily="49" charset="0"/>
              </a:rPr>
              <a:t>g</a:t>
            </a:r>
            <a:r>
              <a:rPr lang="en-US" altLang="zh-CN" sz="2400" kern="100" err="1">
                <a:latin typeface="+mn-ea"/>
                <a:cs typeface="Times New Roman" panose="02020603050405020304" pitchFamily="18" charset="0"/>
              </a:rPr>
              <a:t>ā</a:t>
            </a:r>
            <a:r>
              <a:rPr lang="en-US" altLang="zh-CN" sz="2400" kern="100" err="1">
                <a:latin typeface="+mn-ea"/>
                <a:cs typeface="Courier New" panose="02070309020205020404" pitchFamily="49" charset="0"/>
              </a:rPr>
              <a:t>o (</a:t>
            </a:r>
            <a:r>
              <a:rPr lang="zh-CN" altLang="zh-CN" sz="2400" kern="100">
                <a:latin typeface="+mn-ea"/>
                <a:cs typeface="Times New Roman" panose="02020603050405020304" pitchFamily="18" charset="0"/>
              </a:rPr>
              <a:t>　</a:t>
            </a:r>
            <a:r>
              <a:rPr lang="zh-CN" altLang="zh-CN" sz="2400" kern="100">
                <a:latin typeface="+mn-ea"/>
                <a:cs typeface="Courier New" panose="02070309020205020404" pitchFamily="49" charset="0"/>
              </a:rPr>
              <a:t> </a:t>
            </a:r>
            <a:r>
              <a:rPr lang="zh-CN" altLang="zh-CN" sz="2400" kern="100">
                <a:latin typeface="+mn-ea"/>
                <a:cs typeface="Times New Roman" panose="02020603050405020304" pitchFamily="18" charset="0"/>
              </a:rPr>
              <a:t>　</a:t>
            </a:r>
            <a:r>
              <a:rPr lang="en-US" altLang="zh-CN" sz="2400" kern="100">
                <a:latin typeface="+mn-ea"/>
                <a:cs typeface="Courier New" panose="02070309020205020404" pitchFamily="49" charset="0"/>
              </a:rPr>
              <a:t>)</a:t>
            </a:r>
            <a:endParaRPr lang="zh-CN" altLang="zh-CN" sz="2400" kern="100">
              <a:effectLst/>
              <a:latin typeface="+mn-ea"/>
              <a:cs typeface="Courier New" panose="02070309020205020404" pitchFamily="49" charset="0"/>
            </a:endParaRPr>
          </a:p>
        </p:txBody>
      </p:sp>
      <p:sp>
        <p:nvSpPr>
          <p:cNvPr id="5" name="矩形 4">
            <a:extLst>
              <a:ext uri="{FF2B5EF4-FFF2-40B4-BE49-F238E27FC236}">
                <a16:creationId xmlns:a16="http://schemas.microsoft.com/office/drawing/2014/main" xmlns="" id="{1AFA3FA3-A4AF-4ACA-B78A-988A9F6B66AA}"/>
              </a:ext>
            </a:extLst>
          </p:cNvPr>
          <p:cNvSpPr/>
          <p:nvPr/>
        </p:nvSpPr>
        <p:spPr>
          <a:xfrm>
            <a:off x="2841762" y="2274964"/>
            <a:ext cx="811441" cy="369332"/>
          </a:xfrm>
          <a:prstGeom prst="rect">
            <a:avLst/>
          </a:prstGeom>
          <a:noFill/>
          <a:ln w="9525">
            <a:noFill/>
          </a:ln>
        </p:spPr>
        <p:txBody>
          <a:bodyPr wrap="none" anchor="ctr" anchorCtr="0">
            <a:spAutoFit/>
          </a:bodyPr>
          <a:lstStyle/>
          <a:p>
            <a:r>
              <a:rPr lang="en-US" altLang="zh-CN" err="1">
                <a:solidFill>
                  <a:srgbClr val="FF0000"/>
                </a:solidFill>
                <a:latin typeface="+mn-ea"/>
              </a:rPr>
              <a:t>kuā</a:t>
            </a:r>
            <a:r>
              <a:rPr lang="zh-CN" altLang="en-US">
                <a:solidFill>
                  <a:srgbClr val="FF0000"/>
                </a:solidFill>
                <a:latin typeface="+mn-ea"/>
              </a:rPr>
              <a:t>　</a:t>
            </a:r>
          </a:p>
        </p:txBody>
      </p:sp>
      <p:sp>
        <p:nvSpPr>
          <p:cNvPr id="6" name="矩形 5">
            <a:extLst>
              <a:ext uri="{FF2B5EF4-FFF2-40B4-BE49-F238E27FC236}">
                <a16:creationId xmlns:a16="http://schemas.microsoft.com/office/drawing/2014/main" xmlns="" id="{EDB63456-6BF1-40D3-9E99-07C9F29628F4}"/>
              </a:ext>
            </a:extLst>
          </p:cNvPr>
          <p:cNvSpPr/>
          <p:nvPr/>
        </p:nvSpPr>
        <p:spPr>
          <a:xfrm>
            <a:off x="4451646" y="2299293"/>
            <a:ext cx="538480" cy="368300"/>
          </a:xfrm>
          <a:prstGeom prst="rect">
            <a:avLst/>
          </a:prstGeom>
          <a:noFill/>
          <a:ln w="9525">
            <a:noFill/>
          </a:ln>
        </p:spPr>
        <p:txBody>
          <a:bodyPr wrap="none" anchor="ctr" anchorCtr="0">
            <a:spAutoFit/>
          </a:bodyPr>
          <a:lstStyle/>
          <a:p>
            <a:pPr algn="ctr"/>
            <a:r>
              <a:rPr lang="en-US" altLang="zh-CN" err="1">
                <a:solidFill>
                  <a:srgbClr val="FF0000"/>
                </a:solidFill>
                <a:latin typeface="+mn-ea"/>
              </a:rPr>
              <a:t>jī</a:t>
            </a:r>
            <a:r>
              <a:rPr lang="zh-CN" altLang="en-US">
                <a:solidFill>
                  <a:srgbClr val="FF0000"/>
                </a:solidFill>
                <a:latin typeface="+mn-ea"/>
              </a:rPr>
              <a:t>　</a:t>
            </a:r>
          </a:p>
        </p:txBody>
      </p:sp>
      <p:sp>
        <p:nvSpPr>
          <p:cNvPr id="7" name="矩形 6">
            <a:extLst>
              <a:ext uri="{FF2B5EF4-FFF2-40B4-BE49-F238E27FC236}">
                <a16:creationId xmlns:a16="http://schemas.microsoft.com/office/drawing/2014/main" xmlns="" id="{EF911E03-4FFA-4A18-A30C-25E04E5BD557}"/>
              </a:ext>
            </a:extLst>
          </p:cNvPr>
          <p:cNvSpPr/>
          <p:nvPr/>
        </p:nvSpPr>
        <p:spPr>
          <a:xfrm>
            <a:off x="6252548" y="2298777"/>
            <a:ext cx="808235" cy="369332"/>
          </a:xfrm>
          <a:prstGeom prst="rect">
            <a:avLst/>
          </a:prstGeom>
          <a:noFill/>
          <a:ln w="9525">
            <a:noFill/>
          </a:ln>
        </p:spPr>
        <p:txBody>
          <a:bodyPr wrap="none" anchor="ctr" anchorCtr="0">
            <a:spAutoFit/>
          </a:bodyPr>
          <a:lstStyle/>
          <a:p>
            <a:pPr algn="ctr"/>
            <a:r>
              <a:rPr lang="en-US" altLang="zh-CN" err="1">
                <a:solidFill>
                  <a:srgbClr val="FF0000"/>
                </a:solidFill>
                <a:latin typeface="+mn-ea"/>
              </a:rPr>
              <a:t>jiǎn</a:t>
            </a:r>
            <a:r>
              <a:rPr lang="zh-CN" altLang="en-US">
                <a:solidFill>
                  <a:srgbClr val="FF0000"/>
                </a:solidFill>
                <a:latin typeface="+mn-ea"/>
              </a:rPr>
              <a:t>　</a:t>
            </a:r>
          </a:p>
        </p:txBody>
      </p:sp>
      <p:sp>
        <p:nvSpPr>
          <p:cNvPr id="8" name="矩形 7">
            <a:extLst>
              <a:ext uri="{FF2B5EF4-FFF2-40B4-BE49-F238E27FC236}">
                <a16:creationId xmlns:a16="http://schemas.microsoft.com/office/drawing/2014/main" xmlns="" id="{904C8FB1-2419-4DA0-802B-269A63AE7A3E}"/>
              </a:ext>
            </a:extLst>
          </p:cNvPr>
          <p:cNvSpPr/>
          <p:nvPr/>
        </p:nvSpPr>
        <p:spPr>
          <a:xfrm>
            <a:off x="8615062" y="2308729"/>
            <a:ext cx="1189749" cy="369332"/>
          </a:xfrm>
          <a:prstGeom prst="rect">
            <a:avLst/>
          </a:prstGeom>
          <a:noFill/>
          <a:ln w="9525">
            <a:noFill/>
          </a:ln>
        </p:spPr>
        <p:txBody>
          <a:bodyPr wrap="none" anchor="ctr" anchorCtr="0">
            <a:spAutoFit/>
          </a:bodyPr>
          <a:lstStyle/>
          <a:p>
            <a:pPr algn="ctr"/>
            <a:r>
              <a:rPr lang="en-US" altLang="zh-CN" err="1">
                <a:solidFill>
                  <a:srgbClr val="FF0000"/>
                </a:solidFill>
                <a:latin typeface="+mn-ea"/>
              </a:rPr>
              <a:t>chà chì</a:t>
            </a:r>
            <a:r>
              <a:rPr lang="zh-CN" altLang="en-US">
                <a:solidFill>
                  <a:srgbClr val="FF0000"/>
                </a:solidFill>
                <a:latin typeface="+mn-ea"/>
              </a:rPr>
              <a:t>　</a:t>
            </a:r>
          </a:p>
        </p:txBody>
      </p:sp>
      <p:sp>
        <p:nvSpPr>
          <p:cNvPr id="9" name="矩形 8">
            <a:extLst>
              <a:ext uri="{FF2B5EF4-FFF2-40B4-BE49-F238E27FC236}">
                <a16:creationId xmlns:a16="http://schemas.microsoft.com/office/drawing/2014/main" xmlns="" id="{0B5C53BB-5FCB-4028-98ED-6E9D85A5EC3F}"/>
              </a:ext>
            </a:extLst>
          </p:cNvPr>
          <p:cNvSpPr/>
          <p:nvPr/>
        </p:nvSpPr>
        <p:spPr>
          <a:xfrm>
            <a:off x="2530612" y="2778202"/>
            <a:ext cx="667042" cy="369332"/>
          </a:xfrm>
          <a:prstGeom prst="rect">
            <a:avLst/>
          </a:prstGeom>
          <a:noFill/>
          <a:ln w="9525">
            <a:noFill/>
          </a:ln>
        </p:spPr>
        <p:txBody>
          <a:bodyPr wrap="none" anchor="ctr" anchorCtr="0">
            <a:spAutoFit/>
          </a:bodyPr>
          <a:lstStyle/>
          <a:p>
            <a:r>
              <a:rPr lang="en-US" altLang="zh-CN" err="1">
                <a:solidFill>
                  <a:srgbClr val="FF0000"/>
                </a:solidFill>
                <a:latin typeface="+mn-ea"/>
              </a:rPr>
              <a:t>kè</a:t>
            </a:r>
            <a:r>
              <a:rPr lang="zh-CN" altLang="en-US">
                <a:solidFill>
                  <a:srgbClr val="FF0000"/>
                </a:solidFill>
                <a:latin typeface="+mn-ea"/>
              </a:rPr>
              <a:t>　</a:t>
            </a:r>
          </a:p>
        </p:txBody>
      </p:sp>
      <p:sp>
        <p:nvSpPr>
          <p:cNvPr id="10" name="矩形 9">
            <a:extLst>
              <a:ext uri="{FF2B5EF4-FFF2-40B4-BE49-F238E27FC236}">
                <a16:creationId xmlns:a16="http://schemas.microsoft.com/office/drawing/2014/main" xmlns="" id="{94750468-8903-47BB-A4BF-80985D17777D}"/>
              </a:ext>
            </a:extLst>
          </p:cNvPr>
          <p:cNvSpPr/>
          <p:nvPr/>
        </p:nvSpPr>
        <p:spPr>
          <a:xfrm>
            <a:off x="4409742" y="2803602"/>
            <a:ext cx="1011815" cy="369332"/>
          </a:xfrm>
          <a:prstGeom prst="rect">
            <a:avLst/>
          </a:prstGeom>
          <a:noFill/>
          <a:ln w="9525">
            <a:noFill/>
          </a:ln>
        </p:spPr>
        <p:txBody>
          <a:bodyPr wrap="none" anchor="ctr" anchorCtr="0">
            <a:spAutoFit/>
          </a:bodyPr>
          <a:lstStyle/>
          <a:p>
            <a:r>
              <a:rPr lang="en-US" altLang="zh-CN" err="1">
                <a:solidFill>
                  <a:srgbClr val="FF0000"/>
                </a:solidFill>
                <a:latin typeface="+mn-ea"/>
              </a:rPr>
              <a:t>xiānɡ</a:t>
            </a:r>
            <a:r>
              <a:rPr lang="zh-CN" altLang="en-US">
                <a:solidFill>
                  <a:srgbClr val="FF0000"/>
                </a:solidFill>
                <a:latin typeface="+mn-ea"/>
              </a:rPr>
              <a:t>　</a:t>
            </a:r>
          </a:p>
        </p:txBody>
      </p:sp>
      <p:sp>
        <p:nvSpPr>
          <p:cNvPr id="11" name="矩形 10">
            <a:extLst>
              <a:ext uri="{FF2B5EF4-FFF2-40B4-BE49-F238E27FC236}">
                <a16:creationId xmlns:a16="http://schemas.microsoft.com/office/drawing/2014/main" xmlns="" id="{DAF76EEE-BB42-460F-A7C9-0714A0A2ED9E}"/>
              </a:ext>
            </a:extLst>
          </p:cNvPr>
          <p:cNvSpPr/>
          <p:nvPr/>
        </p:nvSpPr>
        <p:spPr>
          <a:xfrm>
            <a:off x="6381719" y="2778202"/>
            <a:ext cx="962123" cy="369332"/>
          </a:xfrm>
          <a:prstGeom prst="rect">
            <a:avLst/>
          </a:prstGeom>
          <a:noFill/>
          <a:ln w="9525">
            <a:noFill/>
          </a:ln>
        </p:spPr>
        <p:txBody>
          <a:bodyPr wrap="none" anchor="ctr" anchorCtr="0">
            <a:spAutoFit/>
          </a:bodyPr>
          <a:lstStyle/>
          <a:p>
            <a:pPr algn="ctr"/>
            <a:r>
              <a:rPr lang="en-US" altLang="zh-CN" err="1">
                <a:solidFill>
                  <a:srgbClr val="FF0000"/>
                </a:solidFill>
                <a:latin typeface="+mn-ea"/>
              </a:rPr>
              <a:t>zhuó</a:t>
            </a:r>
            <a:r>
              <a:rPr lang="zh-CN" altLang="en-US">
                <a:solidFill>
                  <a:srgbClr val="FF0000"/>
                </a:solidFill>
                <a:latin typeface="+mn-ea"/>
              </a:rPr>
              <a:t>　</a:t>
            </a:r>
          </a:p>
        </p:txBody>
      </p:sp>
      <p:sp>
        <p:nvSpPr>
          <p:cNvPr id="12" name="矩形 11">
            <a:extLst>
              <a:ext uri="{FF2B5EF4-FFF2-40B4-BE49-F238E27FC236}">
                <a16:creationId xmlns:a16="http://schemas.microsoft.com/office/drawing/2014/main" xmlns="" id="{936ED2F5-B380-439F-899C-7F0DA86551A1}"/>
              </a:ext>
            </a:extLst>
          </p:cNvPr>
          <p:cNvSpPr/>
          <p:nvPr/>
        </p:nvSpPr>
        <p:spPr>
          <a:xfrm>
            <a:off x="8558559" y="2778202"/>
            <a:ext cx="950902" cy="369332"/>
          </a:xfrm>
          <a:prstGeom prst="rect">
            <a:avLst/>
          </a:prstGeom>
          <a:noFill/>
          <a:ln w="9525">
            <a:noFill/>
          </a:ln>
        </p:spPr>
        <p:txBody>
          <a:bodyPr wrap="none" anchor="ctr" anchorCtr="0">
            <a:spAutoFit/>
          </a:bodyPr>
          <a:lstStyle/>
          <a:p>
            <a:pPr algn="ctr"/>
            <a:r>
              <a:rPr lang="en-US" altLang="zh-CN" err="1">
                <a:solidFill>
                  <a:srgbClr val="FF0000"/>
                </a:solidFill>
                <a:latin typeface="+mn-ea"/>
              </a:rPr>
              <a:t>yuán</a:t>
            </a:r>
            <a:r>
              <a:rPr lang="zh-CN" altLang="en-US">
                <a:solidFill>
                  <a:srgbClr val="FF0000"/>
                </a:solidFill>
                <a:latin typeface="+mn-ea"/>
              </a:rPr>
              <a:t>　</a:t>
            </a:r>
          </a:p>
        </p:txBody>
      </p:sp>
      <p:sp>
        <p:nvSpPr>
          <p:cNvPr id="13" name="矩形 12">
            <a:extLst>
              <a:ext uri="{FF2B5EF4-FFF2-40B4-BE49-F238E27FC236}">
                <a16:creationId xmlns:a16="http://schemas.microsoft.com/office/drawing/2014/main" xmlns="" id="{08E6532E-8ACD-465E-8DDA-7DACE96C7EE3}"/>
              </a:ext>
            </a:extLst>
          </p:cNvPr>
          <p:cNvSpPr/>
          <p:nvPr/>
        </p:nvSpPr>
        <p:spPr>
          <a:xfrm>
            <a:off x="2841762" y="3287417"/>
            <a:ext cx="667043" cy="369332"/>
          </a:xfrm>
          <a:prstGeom prst="rect">
            <a:avLst/>
          </a:prstGeom>
          <a:noFill/>
          <a:ln w="9525">
            <a:noFill/>
          </a:ln>
        </p:spPr>
        <p:txBody>
          <a:bodyPr wrap="square" anchor="ctr" anchorCtr="0">
            <a:spAutoFit/>
          </a:bodyPr>
          <a:lstStyle/>
          <a:p>
            <a:pPr algn="ctr"/>
            <a:r>
              <a:rPr lang="en-US" altLang="zh-CN" err="1">
                <a:solidFill>
                  <a:srgbClr val="FF0000"/>
                </a:solidFill>
                <a:latin typeface="+mn-ea"/>
              </a:rPr>
              <a:t>gòu</a:t>
            </a:r>
            <a:r>
              <a:rPr lang="zh-CN" altLang="en-US">
                <a:solidFill>
                  <a:srgbClr val="FF0000"/>
                </a:solidFill>
                <a:latin typeface="+mn-ea"/>
              </a:rPr>
              <a:t>　</a:t>
            </a:r>
          </a:p>
        </p:txBody>
      </p:sp>
      <p:sp>
        <p:nvSpPr>
          <p:cNvPr id="14" name="矩形 13">
            <a:extLst>
              <a:ext uri="{FF2B5EF4-FFF2-40B4-BE49-F238E27FC236}">
                <a16:creationId xmlns:a16="http://schemas.microsoft.com/office/drawing/2014/main" xmlns="" id="{A03095ED-EE0B-4F42-B8BB-1701B91E6259}"/>
              </a:ext>
            </a:extLst>
          </p:cNvPr>
          <p:cNvSpPr/>
          <p:nvPr/>
        </p:nvSpPr>
        <p:spPr>
          <a:xfrm>
            <a:off x="4667489" y="3308427"/>
            <a:ext cx="1095172" cy="369332"/>
          </a:xfrm>
          <a:prstGeom prst="rect">
            <a:avLst/>
          </a:prstGeom>
          <a:noFill/>
          <a:ln w="9525">
            <a:noFill/>
          </a:ln>
        </p:spPr>
        <p:txBody>
          <a:bodyPr wrap="none" anchor="ctr" anchorCtr="0">
            <a:spAutoFit/>
          </a:bodyPr>
          <a:lstStyle/>
          <a:p>
            <a:pPr algn="ctr"/>
            <a:r>
              <a:rPr lang="en-US" altLang="zh-CN" err="1">
                <a:solidFill>
                  <a:srgbClr val="FF0000"/>
                </a:solidFill>
                <a:latin typeface="+mn-ea"/>
              </a:rPr>
              <a:t>chénɡ</a:t>
            </a:r>
            <a:r>
              <a:rPr lang="zh-CN" altLang="en-US">
                <a:solidFill>
                  <a:srgbClr val="FF0000"/>
                </a:solidFill>
                <a:latin typeface="+mn-ea"/>
              </a:rPr>
              <a:t>　</a:t>
            </a:r>
          </a:p>
        </p:txBody>
      </p:sp>
      <p:sp>
        <p:nvSpPr>
          <p:cNvPr id="15" name="矩形 14">
            <a:extLst>
              <a:ext uri="{FF2B5EF4-FFF2-40B4-BE49-F238E27FC236}">
                <a16:creationId xmlns:a16="http://schemas.microsoft.com/office/drawing/2014/main" xmlns="" id="{46127FB3-D0BE-44B8-A2D5-454AD6EAFC11}"/>
              </a:ext>
            </a:extLst>
          </p:cNvPr>
          <p:cNvSpPr/>
          <p:nvPr/>
        </p:nvSpPr>
        <p:spPr>
          <a:xfrm>
            <a:off x="6434790" y="3308427"/>
            <a:ext cx="833883" cy="369332"/>
          </a:xfrm>
          <a:prstGeom prst="rect">
            <a:avLst/>
          </a:prstGeom>
          <a:noFill/>
          <a:ln w="9525">
            <a:noFill/>
          </a:ln>
        </p:spPr>
        <p:txBody>
          <a:bodyPr wrap="none" anchor="ctr" anchorCtr="0">
            <a:spAutoFit/>
          </a:bodyPr>
          <a:lstStyle/>
          <a:p>
            <a:r>
              <a:rPr lang="en-US" altLang="zh-CN" err="1">
                <a:solidFill>
                  <a:srgbClr val="FF0000"/>
                </a:solidFill>
                <a:latin typeface="+mn-ea"/>
              </a:rPr>
              <a:t>hào</a:t>
            </a:r>
            <a:r>
              <a:rPr lang="zh-CN" altLang="en-US">
                <a:solidFill>
                  <a:srgbClr val="FF0000"/>
                </a:solidFill>
                <a:latin typeface="+mn-ea"/>
              </a:rPr>
              <a:t>　</a:t>
            </a:r>
          </a:p>
        </p:txBody>
      </p:sp>
      <p:sp>
        <p:nvSpPr>
          <p:cNvPr id="16" name="矩形 15">
            <a:extLst>
              <a:ext uri="{FF2B5EF4-FFF2-40B4-BE49-F238E27FC236}">
                <a16:creationId xmlns:a16="http://schemas.microsoft.com/office/drawing/2014/main" xmlns="" id="{D5DEC4F6-0077-4894-930E-808F8BA74513}"/>
              </a:ext>
            </a:extLst>
          </p:cNvPr>
          <p:cNvSpPr/>
          <p:nvPr/>
        </p:nvSpPr>
        <p:spPr>
          <a:xfrm>
            <a:off x="2665298" y="4222217"/>
            <a:ext cx="772969" cy="400110"/>
          </a:xfrm>
          <a:prstGeom prst="rect">
            <a:avLst/>
          </a:prstGeom>
          <a:noFill/>
          <a:ln w="9525">
            <a:noFill/>
          </a:ln>
        </p:spPr>
        <p:txBody>
          <a:bodyPr wrap="none" anchor="ctr" anchorCtr="0">
            <a:spAutoFit/>
          </a:bodyPr>
          <a:lstStyle/>
          <a:p>
            <a:r>
              <a:rPr lang="zh-CN" altLang="en-US" sz="2000">
                <a:solidFill>
                  <a:srgbClr val="FF0000"/>
                </a:solidFill>
                <a:latin typeface="+mn-ea"/>
              </a:rPr>
              <a:t>鸷　 </a:t>
            </a:r>
          </a:p>
        </p:txBody>
      </p:sp>
      <p:sp>
        <p:nvSpPr>
          <p:cNvPr id="17" name="矩形 16">
            <a:extLst>
              <a:ext uri="{FF2B5EF4-FFF2-40B4-BE49-F238E27FC236}">
                <a16:creationId xmlns:a16="http://schemas.microsoft.com/office/drawing/2014/main" xmlns="" id="{226BCB42-D173-47D5-911D-165C2346A395}"/>
              </a:ext>
            </a:extLst>
          </p:cNvPr>
          <p:cNvSpPr/>
          <p:nvPr/>
        </p:nvSpPr>
        <p:spPr>
          <a:xfrm>
            <a:off x="5842765" y="4227678"/>
            <a:ext cx="697627" cy="400110"/>
          </a:xfrm>
          <a:prstGeom prst="rect">
            <a:avLst/>
          </a:prstGeom>
          <a:noFill/>
          <a:ln w="9525">
            <a:noFill/>
          </a:ln>
        </p:spPr>
        <p:txBody>
          <a:bodyPr wrap="none" anchor="ctr" anchorCtr="0">
            <a:spAutoFit/>
          </a:bodyPr>
          <a:lstStyle/>
          <a:p>
            <a:pPr algn="ctr"/>
            <a:r>
              <a:rPr lang="zh-CN" altLang="en-US" sz="2000">
                <a:solidFill>
                  <a:srgbClr val="FF0000"/>
                </a:solidFill>
                <a:latin typeface="+mn-ea"/>
              </a:rPr>
              <a:t>伫　</a:t>
            </a:r>
          </a:p>
        </p:txBody>
      </p:sp>
      <p:sp>
        <p:nvSpPr>
          <p:cNvPr id="18" name="矩形 17">
            <a:extLst>
              <a:ext uri="{FF2B5EF4-FFF2-40B4-BE49-F238E27FC236}">
                <a16:creationId xmlns:a16="http://schemas.microsoft.com/office/drawing/2014/main" xmlns="" id="{CD5481B3-3E8C-471A-BA20-71E5DF82B886}"/>
              </a:ext>
            </a:extLst>
          </p:cNvPr>
          <p:cNvSpPr/>
          <p:nvPr/>
        </p:nvSpPr>
        <p:spPr>
          <a:xfrm>
            <a:off x="2343455" y="4688842"/>
            <a:ext cx="697627" cy="400110"/>
          </a:xfrm>
          <a:prstGeom prst="rect">
            <a:avLst/>
          </a:prstGeom>
          <a:noFill/>
          <a:ln w="9525">
            <a:noFill/>
          </a:ln>
        </p:spPr>
        <p:txBody>
          <a:bodyPr wrap="none" anchor="ctr" anchorCtr="0">
            <a:spAutoFit/>
          </a:bodyPr>
          <a:lstStyle/>
          <a:p>
            <a:pPr algn="ctr"/>
            <a:r>
              <a:rPr lang="zh-CN" altLang="en-US" sz="2000">
                <a:solidFill>
                  <a:srgbClr val="FF0000"/>
                </a:solidFill>
                <a:latin typeface="+mn-ea"/>
              </a:rPr>
              <a:t>芰　</a:t>
            </a:r>
          </a:p>
        </p:txBody>
      </p:sp>
      <p:sp>
        <p:nvSpPr>
          <p:cNvPr id="19" name="矩形 18">
            <a:extLst>
              <a:ext uri="{FF2B5EF4-FFF2-40B4-BE49-F238E27FC236}">
                <a16:creationId xmlns:a16="http://schemas.microsoft.com/office/drawing/2014/main" xmlns="" id="{A2AB8457-790B-4D58-8661-03CF24131F59}"/>
              </a:ext>
            </a:extLst>
          </p:cNvPr>
          <p:cNvSpPr/>
          <p:nvPr/>
        </p:nvSpPr>
        <p:spPr>
          <a:xfrm>
            <a:off x="8408170" y="4698829"/>
            <a:ext cx="697627" cy="400110"/>
          </a:xfrm>
          <a:prstGeom prst="rect">
            <a:avLst/>
          </a:prstGeom>
          <a:noFill/>
          <a:ln w="9525">
            <a:noFill/>
          </a:ln>
        </p:spPr>
        <p:txBody>
          <a:bodyPr wrap="none" anchor="ctr" anchorCtr="0">
            <a:spAutoFit/>
          </a:bodyPr>
          <a:lstStyle/>
          <a:p>
            <a:r>
              <a:rPr lang="zh-CN" altLang="en-US" sz="2000">
                <a:solidFill>
                  <a:srgbClr val="FF0000"/>
                </a:solidFill>
                <a:latin typeface="+mn-ea"/>
              </a:rPr>
              <a:t>皋　</a:t>
            </a:r>
          </a:p>
        </p:txBody>
      </p:sp>
      <p:sp>
        <p:nvSpPr>
          <p:cNvPr id="21" name="矩形 20">
            <a:extLst>
              <a:ext uri="{FF2B5EF4-FFF2-40B4-BE49-F238E27FC236}">
                <a16:creationId xmlns:a16="http://schemas.microsoft.com/office/drawing/2014/main" xmlns="" id="{96FA8888-937C-4BEF-9CCA-E51333EBF503}"/>
              </a:ext>
            </a:extLst>
          </p:cNvPr>
          <p:cNvSpPr/>
          <p:nvPr/>
        </p:nvSpPr>
        <p:spPr>
          <a:xfrm>
            <a:off x="5765937" y="4693930"/>
            <a:ext cx="697627" cy="400110"/>
          </a:xfrm>
          <a:prstGeom prst="rect">
            <a:avLst/>
          </a:prstGeom>
          <a:noFill/>
          <a:ln w="9525">
            <a:noFill/>
          </a:ln>
        </p:spPr>
        <p:txBody>
          <a:bodyPr wrap="none" anchor="ctr" anchorCtr="0">
            <a:spAutoFit/>
          </a:bodyPr>
          <a:lstStyle/>
          <a:p>
            <a:pPr algn="ctr"/>
            <a:r>
              <a:rPr lang="zh-CN" altLang="en-US" sz="2000">
                <a:solidFill>
                  <a:srgbClr val="FF0000"/>
                </a:solidFill>
                <a:latin typeface="+mn-ea"/>
              </a:rPr>
              <a:t>糅　</a:t>
            </a:r>
          </a:p>
        </p:txBody>
      </p:sp>
      <p:sp>
        <p:nvSpPr>
          <p:cNvPr id="2" name="矩形 1">
            <a:extLst>
              <a:ext uri="{FF2B5EF4-FFF2-40B4-BE49-F238E27FC236}">
                <a16:creationId xmlns:a16="http://schemas.microsoft.com/office/drawing/2014/main" xmlns="" id="{622E7179-A372-4CBA-9011-4F11824081D5}"/>
              </a:ext>
            </a:extLst>
          </p:cNvPr>
          <p:cNvSpPr/>
          <p:nvPr/>
        </p:nvSpPr>
        <p:spPr>
          <a:xfrm>
            <a:off x="874713" y="1391478"/>
            <a:ext cx="10334625" cy="4412974"/>
          </a:xfrm>
          <a:prstGeom prst="rect">
            <a:avLst/>
          </a:prstGeom>
          <a:noFill/>
          <a:ln>
            <a:solidFill>
              <a:srgbClr val="1C4A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xmlns="" id="{10EA9368-28B6-46B4-8B8A-BE349A121808}"/>
              </a:ext>
            </a:extLst>
          </p:cNvPr>
          <p:cNvCxnSpPr/>
          <p:nvPr/>
        </p:nvCxnSpPr>
        <p:spPr>
          <a:xfrm>
            <a:off x="874713" y="1391478"/>
            <a:ext cx="649287" cy="0"/>
          </a:xfrm>
          <a:prstGeom prst="line">
            <a:avLst/>
          </a:prstGeom>
          <a:ln w="28575">
            <a:solidFill>
              <a:srgbClr val="1C4AB0"/>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A7E6B4CB-C892-4FB6-8F30-C845E36D478B}"/>
              </a:ext>
            </a:extLst>
          </p:cNvPr>
          <p:cNvCxnSpPr/>
          <p:nvPr/>
        </p:nvCxnSpPr>
        <p:spPr>
          <a:xfrm>
            <a:off x="10560051" y="5804452"/>
            <a:ext cx="649287" cy="0"/>
          </a:xfrm>
          <a:prstGeom prst="line">
            <a:avLst/>
          </a:prstGeom>
          <a:ln w="28575">
            <a:solidFill>
              <a:srgbClr val="1C4AB0"/>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60020113-8834-47CE-876B-4CF2B90D48D5}"/>
              </a:ext>
            </a:extLst>
          </p:cNvPr>
          <p:cNvSpPr/>
          <p:nvPr/>
        </p:nvSpPr>
        <p:spPr>
          <a:xfrm>
            <a:off x="8424217" y="4216991"/>
            <a:ext cx="697627" cy="400110"/>
          </a:xfrm>
          <a:prstGeom prst="rect">
            <a:avLst/>
          </a:prstGeom>
          <a:noFill/>
          <a:ln w="9525">
            <a:noFill/>
          </a:ln>
        </p:spPr>
        <p:txBody>
          <a:bodyPr wrap="none" anchor="ctr" anchorCtr="0">
            <a:spAutoFit/>
          </a:bodyPr>
          <a:lstStyle/>
          <a:p>
            <a:pPr algn="ctr"/>
            <a:r>
              <a:rPr lang="zh-CN" altLang="en-US" sz="2000">
                <a:solidFill>
                  <a:srgbClr val="FF0000"/>
                </a:solidFill>
                <a:latin typeface="+mn-ea"/>
              </a:rPr>
              <a:t>茝　</a:t>
            </a:r>
          </a:p>
        </p:txBody>
      </p:sp>
      <p:sp>
        <p:nvSpPr>
          <p:cNvPr id="3" name="文本框 2">
            <a:extLst>
              <a:ext uri="{FF2B5EF4-FFF2-40B4-BE49-F238E27FC236}">
                <a16:creationId xmlns:a16="http://schemas.microsoft.com/office/drawing/2014/main" xmlns="" id="{AD35C840-ABAE-447C-A332-E99E146EAC35}"/>
              </a:ext>
            </a:extLst>
          </p:cNvPr>
          <p:cNvSpPr txBox="1"/>
          <p:nvPr/>
        </p:nvSpPr>
        <p:spPr>
          <a:xfrm>
            <a:off x="874713" y="866130"/>
            <a:ext cx="1415772" cy="461665"/>
          </a:xfrm>
          <a:prstGeom prst="rect">
            <a:avLst/>
          </a:prstGeom>
          <a:noFill/>
        </p:spPr>
        <p:txBody>
          <a:bodyPr wrap="none" rtlCol="0">
            <a:spAutoFit/>
          </a:bodyPr>
          <a:lstStyle/>
          <a:p>
            <a:pPr algn="just"/>
            <a:r>
              <a:rPr lang="zh-CN" altLang="en-US" sz="2400">
                <a:solidFill>
                  <a:srgbClr val="153885"/>
                </a:solidFill>
              </a:rPr>
              <a:t>预习任务</a:t>
            </a:r>
          </a:p>
        </p:txBody>
      </p:sp>
    </p:spTree>
    <p:extLst>
      <p:ext uri="{BB962C8B-B14F-4D97-AF65-F5344CB8AC3E}">
        <p14:creationId xmlns:p14="http://schemas.microsoft.com/office/powerpoint/2010/main" val="38839223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blinds(horizontal)">
                                      <p:cBhvr>
                                        <p:cTn id="72" dur="500"/>
                                        <p:tgtEl>
                                          <p:spTgt spid="26"/>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blinds(horizontal)">
                                      <p:cBhvr>
                                        <p:cTn id="77" dur="500"/>
                                        <p:tgtEl>
                                          <p:spTgt spid="18"/>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blinds(horizontal)">
                                      <p:cBhvr>
                                        <p:cTn id="82" dur="500"/>
                                        <p:tgtEl>
                                          <p:spTgt spid="21"/>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blinds(horizontal)">
                                      <p:cBhvr>
                                        <p:cTn id="8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1" grpId="0"/>
      <p:bldP spid="2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extLst>
              <a:ext uri="{FF2B5EF4-FFF2-40B4-BE49-F238E27FC236}">
                <a16:creationId xmlns:a16="http://schemas.microsoft.com/office/drawing/2014/main" xmlns="" id="{835EBAE2-A122-48ED-B75D-E141710DA47B}"/>
              </a:ext>
            </a:extLst>
          </p:cNvPr>
          <p:cNvSpPr/>
          <p:nvPr/>
        </p:nvSpPr>
        <p:spPr>
          <a:xfrm>
            <a:off x="874713" y="908050"/>
            <a:ext cx="6754386" cy="5257800"/>
          </a:xfrm>
          <a:prstGeom prst="rect">
            <a:avLst/>
          </a:prstGeom>
          <a:solidFill>
            <a:srgbClr val="B3C7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xmlns="" id="{E6D33F82-5FA8-47E1-9FF2-A1D43DFBB869}"/>
              </a:ext>
            </a:extLst>
          </p:cNvPr>
          <p:cNvPicPr>
            <a:picLocks noChangeAspect="1"/>
          </p:cNvPicPr>
          <p:nvPr/>
        </p:nvPicPr>
        <p:blipFill>
          <a:blip r:embed="rId2">
            <a:extLst>
              <a:ext uri="{28A0092B-C50C-407E-A947-70E740481C1C}">
                <a14:useLocalDpi xmlns:a14="http://schemas.microsoft.com/office/drawing/2010/main" val="0"/>
              </a:ext>
            </a:extLst>
          </a:blip>
          <a:srcRect l="8635" t="8304" b="8304"/>
          <a:stretch>
            <a:fillRect/>
          </a:stretch>
        </p:blipFill>
        <p:spPr>
          <a:xfrm>
            <a:off x="7430518" y="1927746"/>
            <a:ext cx="5221526" cy="3002508"/>
          </a:xfrm>
          <a:custGeom>
            <a:gdLst>
              <a:gd name="connsiteX0" fmla="*/ 2857500 w 5221526"/>
              <a:gd name="connsiteY0" fmla="*/ 0 h 3002508"/>
              <a:gd name="connsiteX1" fmla="*/ 5062486 w 5221526"/>
              <a:gd name="connsiteY1" fmla="*/ 546317 h 3002508"/>
              <a:gd name="connsiteX2" fmla="*/ 5221526 w 5221526"/>
              <a:gd name="connsiteY2" fmla="*/ 658054 h 3002508"/>
              <a:gd name="connsiteX3" fmla="*/ 5221526 w 5221526"/>
              <a:gd name="connsiteY3" fmla="*/ 2344454 h 3002508"/>
              <a:gd name="connsiteX4" fmla="*/ 5062486 w 5221526"/>
              <a:gd name="connsiteY4" fmla="*/ 2456191 h 3002508"/>
              <a:gd name="connsiteX5" fmla="*/ 2857500 w 5221526"/>
              <a:gd name="connsiteY5" fmla="*/ 3002508 h 3002508"/>
              <a:gd name="connsiteX6" fmla="*/ 0 w 5221526"/>
              <a:gd name="connsiteY6" fmla="*/ 1501254 h 3002508"/>
              <a:gd name="connsiteX7" fmla="*/ 2857500 w 5221526"/>
              <a:gd name="connsiteY7" fmla="*/ 0 h 300250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21526" h="3002508">
                <a:moveTo>
                  <a:pt x="2857500" y="0"/>
                </a:moveTo>
                <a:cubicBezTo>
                  <a:pt x="3745212" y="0"/>
                  <a:pt x="4538379" y="212668"/>
                  <a:pt x="5062486" y="546317"/>
                </a:cubicBezTo>
                <a:lnTo>
                  <a:pt x="5221526" y="658054"/>
                </a:lnTo>
                <a:lnTo>
                  <a:pt x="5221526" y="2344454"/>
                </a:lnTo>
                <a:lnTo>
                  <a:pt x="5062486" y="2456191"/>
                </a:lnTo>
                <a:cubicBezTo>
                  <a:pt x="4538379" y="2789841"/>
                  <a:pt x="3745212" y="3002508"/>
                  <a:pt x="2857500" y="3002508"/>
                </a:cubicBezTo>
                <a:cubicBezTo>
                  <a:pt x="1279346" y="3002508"/>
                  <a:pt x="0" y="2330374"/>
                  <a:pt x="0" y="1501254"/>
                </a:cubicBezTo>
                <a:cubicBezTo>
                  <a:pt x="0" y="672134"/>
                  <a:pt x="1279346" y="0"/>
                  <a:pt x="2857500" y="0"/>
                </a:cubicBezTo>
                <a:close/>
              </a:path>
            </a:pathLst>
          </a:custGeom>
        </p:spPr>
      </p:pic>
      <p:pic>
        <p:nvPicPr>
          <p:cNvPr id="7" name="图片 6" descr="图片包含 桌子, 绿色, 盘子, 小&#10;&#10;描述已自动生成">
            <a:extLst>
              <a:ext uri="{FF2B5EF4-FFF2-40B4-BE49-F238E27FC236}">
                <a16:creationId xmlns:a16="http://schemas.microsoft.com/office/drawing/2014/main" xmlns="" id="{AE111964-6A7D-409B-9FC3-8B39CE8027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7044" y="1628775"/>
            <a:ext cx="5715000" cy="3600450"/>
          </a:xfrm>
          <a:prstGeom prst="rect">
            <a:avLst/>
          </a:prstGeom>
        </p:spPr>
      </p:pic>
      <p:sp>
        <p:nvSpPr>
          <p:cNvPr id="12" name="文本框 11">
            <a:extLst>
              <a:ext uri="{FF2B5EF4-FFF2-40B4-BE49-F238E27FC236}">
                <a16:creationId xmlns:a16="http://schemas.microsoft.com/office/drawing/2014/main" xmlns="" id="{A6BFD0BD-4D1E-4D45-8252-6D6F98B47107}"/>
              </a:ext>
            </a:extLst>
          </p:cNvPr>
          <p:cNvSpPr txBox="1"/>
          <p:nvPr/>
        </p:nvSpPr>
        <p:spPr>
          <a:xfrm>
            <a:off x="1009934" y="908050"/>
            <a:ext cx="6173847" cy="4846840"/>
          </a:xfrm>
          <a:prstGeom prst="rect">
            <a:avLst/>
          </a:prstGeom>
          <a:noFill/>
        </p:spPr>
        <p:txBody>
          <a:bodyPr wrap="square" rtlCol="0">
            <a:spAutoFit/>
          </a:bodyPr>
          <a:lstStyle/>
          <a:p>
            <a:pPr algn="just">
              <a:lnSpc>
                <a:spcPct val="130000"/>
              </a:lnSpc>
              <a:buNone/>
            </a:pPr>
            <a:r>
              <a:rPr lang="en-US" altLang="zh-CN" sz="2400">
                <a:latin typeface="+mn-ea"/>
              </a:rPr>
              <a:t>3</a:t>
            </a:r>
            <a:r>
              <a:rPr lang="zh-CN" altLang="en-US" sz="2400">
                <a:latin typeface="+mn-ea"/>
              </a:rPr>
              <a:t>．你知道端午节的来历吗？请写在下面。</a:t>
            </a:r>
            <a:endParaRPr lang="en-US" altLang="zh-CN" sz="2400">
              <a:latin typeface="+mn-ea"/>
            </a:endParaRPr>
          </a:p>
          <a:p>
            <a:pPr algn="just">
              <a:lnSpc>
                <a:spcPct val="130000"/>
              </a:lnSpc>
              <a:buNone/>
            </a:pPr>
            <a:endParaRPr lang="zh-CN" altLang="en-US" sz="2400">
              <a:solidFill>
                <a:srgbClr val="FF0000"/>
              </a:solidFill>
              <a:latin typeface="+mn-ea"/>
            </a:endParaRPr>
          </a:p>
          <a:p>
            <a:pPr algn="just">
              <a:lnSpc>
                <a:spcPct val="130000"/>
              </a:lnSpc>
              <a:buNone/>
            </a:pPr>
            <a:r>
              <a:rPr lang="zh-CN" altLang="en-US" sz="2400">
                <a:latin typeface="+mn-ea"/>
              </a:rPr>
              <a:t>端午节起源于中国，最初为古代百越地区</a:t>
            </a:r>
            <a:r>
              <a:rPr lang="en-US" altLang="zh-CN" sz="2400">
                <a:latin typeface="+mn-ea"/>
              </a:rPr>
              <a:t>(</a:t>
            </a:r>
            <a:r>
              <a:rPr lang="zh-CN" altLang="en-US" sz="2400">
                <a:latin typeface="+mn-ea"/>
              </a:rPr>
              <a:t>长江中下游及以南一带</a:t>
            </a:r>
            <a:r>
              <a:rPr lang="en-US" altLang="zh-CN" sz="2400">
                <a:latin typeface="+mn-ea"/>
              </a:rPr>
              <a:t>)</a:t>
            </a:r>
            <a:r>
              <a:rPr lang="zh-CN" altLang="en-US" sz="2400">
                <a:latin typeface="+mn-ea"/>
              </a:rPr>
              <a:t>崇拜龙图腾的部族举行图腾祭祀的节日，百越之地春秋之前有在农历五月初五以龙舟竞渡形式举行部落图腾祭祀的习俗。后因战国时期的楚国</a:t>
            </a:r>
            <a:r>
              <a:rPr lang="en-US" altLang="zh-CN" sz="2400">
                <a:latin typeface="+mn-ea"/>
              </a:rPr>
              <a:t>(</a:t>
            </a:r>
            <a:r>
              <a:rPr lang="zh-CN" altLang="en-US" sz="2400">
                <a:latin typeface="+mn-ea"/>
              </a:rPr>
              <a:t>今湖北</a:t>
            </a:r>
            <a:r>
              <a:rPr lang="en-US" altLang="zh-CN" sz="2400">
                <a:latin typeface="+mn-ea"/>
              </a:rPr>
              <a:t>)</a:t>
            </a:r>
            <a:r>
              <a:rPr lang="zh-CN" altLang="en-US" sz="2400">
                <a:latin typeface="+mn-ea"/>
              </a:rPr>
              <a:t>诗人屈原在该日抱石跳汨罗江自尽，统治者为树立忠君爱国标签将端午作为纪念屈原的节日；部分地区也有纪念伍子胥、曹娥等说法。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 calcmode="lin" valueType="num">
                                      <p:cBhvr additive="base">
                                        <p:cTn id="7"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a:extLst>
              <a:ext uri="{FF2B5EF4-FFF2-40B4-BE49-F238E27FC236}">
                <a16:creationId xmlns:a16="http://schemas.microsoft.com/office/drawing/2014/main" xmlns="" id="{58C99C7F-ABAA-4EDF-9F32-72A4F32AF94D}"/>
              </a:ext>
            </a:extLst>
          </p:cNvPr>
          <p:cNvSpPr/>
          <p:nvPr/>
        </p:nvSpPr>
        <p:spPr>
          <a:xfrm>
            <a:off x="6417040" y="2971800"/>
            <a:ext cx="4792297" cy="914400"/>
          </a:xfrm>
          <a:prstGeom prst="rect">
            <a:avLst/>
          </a:prstGeom>
          <a:solidFill>
            <a:srgbClr val="1C4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卡通人物&#10;&#10;描述已自动生成">
            <a:extLst>
              <a:ext uri="{FF2B5EF4-FFF2-40B4-BE49-F238E27FC236}">
                <a16:creationId xmlns:a16="http://schemas.microsoft.com/office/drawing/2014/main" xmlns="" id="{188249A9-D786-478F-8081-8FB3BD3C51D1}"/>
              </a:ext>
            </a:extLst>
          </p:cNvPr>
          <p:cNvPicPr>
            <a:picLocks noChangeAspect="1"/>
          </p:cNvPicPr>
          <p:nvPr/>
        </p:nvPicPr>
        <p:blipFill>
          <a:blip r:embed="rId2">
            <a:extLst>
              <a:ext uri="{28A0092B-C50C-407E-A947-70E740481C1C}">
                <a14:useLocalDpi xmlns:a14="http://schemas.microsoft.com/office/drawing/2010/main" val="0"/>
              </a:ext>
            </a:extLst>
          </a:blip>
          <a:srcRect b="2347"/>
          <a:stretch>
            <a:fillRect/>
          </a:stretch>
        </p:blipFill>
        <p:spPr>
          <a:xfrm>
            <a:off x="7339988" y="908050"/>
            <a:ext cx="2946400" cy="5257800"/>
          </a:xfrm>
          <a:prstGeom prst="rect">
            <a:avLst/>
          </a:prstGeom>
        </p:spPr>
      </p:pic>
      <p:sp>
        <p:nvSpPr>
          <p:cNvPr id="5" name="矩形 4">
            <a:extLst>
              <a:ext uri="{FF2B5EF4-FFF2-40B4-BE49-F238E27FC236}">
                <a16:creationId xmlns:a16="http://schemas.microsoft.com/office/drawing/2014/main" xmlns="" id="{25F8FDBC-9DD5-4DAD-9C87-E60544530C89}"/>
              </a:ext>
            </a:extLst>
          </p:cNvPr>
          <p:cNvSpPr/>
          <p:nvPr/>
        </p:nvSpPr>
        <p:spPr>
          <a:xfrm>
            <a:off x="874713" y="908050"/>
            <a:ext cx="5221287" cy="5257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932131E4-A2E4-4632-BFA5-A005495CBC30}"/>
              </a:ext>
            </a:extLst>
          </p:cNvPr>
          <p:cNvSpPr txBox="1"/>
          <p:nvPr/>
        </p:nvSpPr>
        <p:spPr>
          <a:xfrm>
            <a:off x="1212264" y="911078"/>
            <a:ext cx="4582782" cy="5254772"/>
          </a:xfrm>
          <a:prstGeom prst="rect">
            <a:avLst/>
          </a:prstGeom>
          <a:noFill/>
        </p:spPr>
        <p:txBody>
          <a:bodyPr wrap="square" rtlCol="0">
            <a:spAutoFit/>
          </a:bodyPr>
          <a:lstStyle/>
          <a:p>
            <a:pPr algn="just">
              <a:lnSpc>
                <a:spcPct val="130000"/>
              </a:lnSpc>
              <a:buNone/>
            </a:pPr>
            <a:r>
              <a:rPr lang="zh-CN" altLang="en-US" sz="2000">
                <a:latin typeface="+mn-ea"/>
              </a:rPr>
              <a:t>作 家 作 品</a:t>
            </a:r>
            <a:endParaRPr lang="en-US" altLang="zh-CN" sz="2000">
              <a:latin typeface="+mn-ea"/>
            </a:endParaRPr>
          </a:p>
          <a:p>
            <a:pPr algn="just">
              <a:lnSpc>
                <a:spcPct val="130000"/>
              </a:lnSpc>
              <a:buNone/>
            </a:pPr>
            <a:endParaRPr lang="en-US" altLang="zh-CN" sz="2000">
              <a:latin typeface="+mn-ea"/>
            </a:endParaRPr>
          </a:p>
          <a:p>
            <a:pPr algn="just">
              <a:lnSpc>
                <a:spcPct val="130000"/>
              </a:lnSpc>
              <a:buNone/>
            </a:pPr>
            <a:r>
              <a:rPr lang="en-US" altLang="zh-CN" sz="2000">
                <a:latin typeface="+mn-ea"/>
              </a:rPr>
              <a:t>1</a:t>
            </a:r>
            <a:r>
              <a:rPr lang="zh-CN" altLang="en-US" sz="2000">
                <a:latin typeface="+mn-ea"/>
              </a:rPr>
              <a:t>．屈原，战国末期楚国人，杰出的政治家和爱国诗人。名平，字原，丹阳</a:t>
            </a:r>
            <a:r>
              <a:rPr lang="en-US" altLang="zh-CN" sz="2000">
                <a:latin typeface="+mn-ea"/>
              </a:rPr>
              <a:t>(</a:t>
            </a:r>
            <a:r>
              <a:rPr lang="zh-CN" altLang="en-US" sz="2000">
                <a:latin typeface="+mn-ea"/>
              </a:rPr>
              <a:t>今湖北秭归</a:t>
            </a:r>
            <a:r>
              <a:rPr lang="en-US" altLang="zh-CN" sz="2000">
                <a:latin typeface="+mn-ea"/>
              </a:rPr>
              <a:t>)</a:t>
            </a:r>
            <a:r>
              <a:rPr lang="zh-CN" altLang="en-US" sz="2000">
                <a:latin typeface="+mn-ea"/>
              </a:rPr>
              <a:t>人。他出身于楚国贵族，与怀王同祖。</a:t>
            </a:r>
            <a:endParaRPr lang="en-US" altLang="zh-CN" sz="2000">
              <a:latin typeface="+mn-ea"/>
            </a:endParaRPr>
          </a:p>
          <a:p>
            <a:pPr algn="just">
              <a:lnSpc>
                <a:spcPct val="130000"/>
              </a:lnSpc>
              <a:buNone/>
            </a:pPr>
            <a:r>
              <a:rPr lang="zh-CN" altLang="en-US" sz="2000">
                <a:latin typeface="+mn-ea"/>
              </a:rPr>
              <a:t>屈原学识渊博，对天文、地理、礼乐制度以及周以前各代的治乱兴衰等都很熟悉，善外交辞令。</a:t>
            </a:r>
            <a:endParaRPr lang="en-US" altLang="zh-CN" sz="2000">
              <a:latin typeface="+mn-ea"/>
            </a:endParaRPr>
          </a:p>
          <a:p>
            <a:pPr algn="just">
              <a:lnSpc>
                <a:spcPct val="130000"/>
              </a:lnSpc>
              <a:buNone/>
            </a:pPr>
            <a:r>
              <a:rPr lang="zh-CN" altLang="en-US" sz="2000">
                <a:latin typeface="+mn-ea"/>
              </a:rPr>
              <a:t>据</a:t>
            </a:r>
            <a:r>
              <a:rPr lang="en-US" altLang="zh-CN" sz="2000">
                <a:latin typeface="+mn-ea"/>
              </a:rPr>
              <a:t>《</a:t>
            </a:r>
            <a:r>
              <a:rPr lang="zh-CN" altLang="en-US" sz="2000">
                <a:latin typeface="+mn-ea"/>
              </a:rPr>
              <a:t>史记</a:t>
            </a:r>
            <a:r>
              <a:rPr lang="en-US" altLang="zh-CN" sz="2000">
                <a:latin typeface="+mn-ea"/>
              </a:rPr>
              <a:t>·</a:t>
            </a:r>
            <a:r>
              <a:rPr lang="zh-CN" altLang="en-US" sz="2000">
                <a:latin typeface="+mn-ea"/>
              </a:rPr>
              <a:t>屈原列传</a:t>
            </a:r>
            <a:r>
              <a:rPr lang="en-US" altLang="zh-CN" sz="2000">
                <a:latin typeface="+mn-ea"/>
              </a:rPr>
              <a:t>》</a:t>
            </a:r>
            <a:r>
              <a:rPr lang="zh-CN" altLang="en-US" sz="2000">
                <a:latin typeface="+mn-ea"/>
              </a:rPr>
              <a:t>记载，屈原“博闻强志，明于治乱，娴于辞令，入则与王图议国事，以出号令；出则接遇宾客，应付诸侯。王甚任之”。</a:t>
            </a:r>
          </a:p>
        </p:txBody>
      </p:sp>
      <p:cxnSp>
        <p:nvCxnSpPr>
          <p:cNvPr id="13" name="直接连接符 12">
            <a:extLst>
              <a:ext uri="{FF2B5EF4-FFF2-40B4-BE49-F238E27FC236}">
                <a16:creationId xmlns:a16="http://schemas.microsoft.com/office/drawing/2014/main" xmlns="" id="{30E0A373-C68B-4E16-8236-D57A125D7C7F}"/>
              </a:ext>
            </a:extLst>
          </p:cNvPr>
          <p:cNvCxnSpPr/>
          <p:nvPr/>
        </p:nvCxnSpPr>
        <p:spPr>
          <a:xfrm>
            <a:off x="1308295" y="1394802"/>
            <a:ext cx="1288707" cy="0"/>
          </a:xfrm>
          <a:prstGeom prst="line">
            <a:avLst/>
          </a:prstGeom>
          <a:ln>
            <a:solidFill>
              <a:srgbClr val="9866F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a:extLst>
              <a:ext uri="{FF2B5EF4-FFF2-40B4-BE49-F238E27FC236}">
                <a16:creationId xmlns:a16="http://schemas.microsoft.com/office/drawing/2014/main" xmlns="" id="{58C99C7F-ABAA-4EDF-9F32-72A4F32AF94D}"/>
              </a:ext>
            </a:extLst>
          </p:cNvPr>
          <p:cNvSpPr/>
          <p:nvPr/>
        </p:nvSpPr>
        <p:spPr>
          <a:xfrm>
            <a:off x="6417040" y="2971800"/>
            <a:ext cx="4792297" cy="914400"/>
          </a:xfrm>
          <a:prstGeom prst="rect">
            <a:avLst/>
          </a:prstGeom>
          <a:solidFill>
            <a:srgbClr val="1C4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卡通人物&#10;&#10;描述已自动生成">
            <a:extLst>
              <a:ext uri="{FF2B5EF4-FFF2-40B4-BE49-F238E27FC236}">
                <a16:creationId xmlns:a16="http://schemas.microsoft.com/office/drawing/2014/main" xmlns="" id="{188249A9-D786-478F-8081-8FB3BD3C51D1}"/>
              </a:ext>
            </a:extLst>
          </p:cNvPr>
          <p:cNvPicPr>
            <a:picLocks noChangeAspect="1"/>
          </p:cNvPicPr>
          <p:nvPr/>
        </p:nvPicPr>
        <p:blipFill>
          <a:blip r:embed="rId2">
            <a:extLst>
              <a:ext uri="{28A0092B-C50C-407E-A947-70E740481C1C}">
                <a14:useLocalDpi xmlns:a14="http://schemas.microsoft.com/office/drawing/2010/main" val="0"/>
              </a:ext>
            </a:extLst>
          </a:blip>
          <a:srcRect b="2347"/>
          <a:stretch>
            <a:fillRect/>
          </a:stretch>
        </p:blipFill>
        <p:spPr>
          <a:xfrm>
            <a:off x="7339988" y="908050"/>
            <a:ext cx="2946400" cy="5257800"/>
          </a:xfrm>
          <a:prstGeom prst="rect">
            <a:avLst/>
          </a:prstGeom>
        </p:spPr>
      </p:pic>
      <p:sp>
        <p:nvSpPr>
          <p:cNvPr id="5" name="矩形 4">
            <a:extLst>
              <a:ext uri="{FF2B5EF4-FFF2-40B4-BE49-F238E27FC236}">
                <a16:creationId xmlns:a16="http://schemas.microsoft.com/office/drawing/2014/main" xmlns="" id="{25F8FDBC-9DD5-4DAD-9C87-E60544530C89}"/>
              </a:ext>
            </a:extLst>
          </p:cNvPr>
          <p:cNvSpPr/>
          <p:nvPr/>
        </p:nvSpPr>
        <p:spPr>
          <a:xfrm>
            <a:off x="874713" y="908050"/>
            <a:ext cx="5221287" cy="5257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932131E4-A2E4-4632-BFA5-A005495CBC30}"/>
              </a:ext>
            </a:extLst>
          </p:cNvPr>
          <p:cNvSpPr txBox="1"/>
          <p:nvPr/>
        </p:nvSpPr>
        <p:spPr>
          <a:xfrm>
            <a:off x="1193965" y="1170452"/>
            <a:ext cx="4582782" cy="4454553"/>
          </a:xfrm>
          <a:prstGeom prst="rect">
            <a:avLst/>
          </a:prstGeom>
          <a:noFill/>
        </p:spPr>
        <p:txBody>
          <a:bodyPr wrap="square" rtlCol="0">
            <a:spAutoFit/>
          </a:bodyPr>
          <a:lstStyle/>
          <a:p>
            <a:pPr algn="just">
              <a:lnSpc>
                <a:spcPct val="130000"/>
              </a:lnSpc>
              <a:buNone/>
            </a:pPr>
            <a:r>
              <a:rPr lang="en-US" altLang="zh-CN" sz="2000">
                <a:latin typeface="+mn-ea"/>
              </a:rPr>
              <a:t>2</a:t>
            </a:r>
            <a:r>
              <a:rPr lang="zh-CN" altLang="en-US" sz="2000">
                <a:latin typeface="+mn-ea"/>
              </a:rPr>
              <a:t>．在政治上他推崇</a:t>
            </a:r>
            <a:r>
              <a:rPr lang="zh-CN" altLang="en-US" sz="2000">
                <a:solidFill>
                  <a:srgbClr val="112D6D"/>
                </a:solidFill>
                <a:latin typeface="+mn-ea"/>
              </a:rPr>
              <a:t>“美政”</a:t>
            </a:r>
            <a:r>
              <a:rPr lang="zh-CN" altLang="en-US" sz="2000">
                <a:latin typeface="+mn-ea"/>
              </a:rPr>
              <a:t>，即圣君贤相的政治，认为只有圣君贤相才能把国家治理好，有强烈的忧国忧民、忠君致治的思想。</a:t>
            </a:r>
            <a:endParaRPr lang="en-US" altLang="zh-CN" sz="2000">
              <a:latin typeface="+mn-ea"/>
            </a:endParaRPr>
          </a:p>
          <a:p>
            <a:pPr algn="just">
              <a:lnSpc>
                <a:spcPct val="130000"/>
              </a:lnSpc>
              <a:buNone/>
            </a:pPr>
            <a:r>
              <a:rPr lang="zh-CN" altLang="en-US" sz="2000">
                <a:latin typeface="+mn-ea"/>
              </a:rPr>
              <a:t>屈原政治思想的另一体现是</a:t>
            </a:r>
            <a:r>
              <a:rPr lang="zh-CN" altLang="en-US" sz="2000">
                <a:solidFill>
                  <a:srgbClr val="112D6D"/>
                </a:solidFill>
                <a:latin typeface="+mn-ea"/>
              </a:rPr>
              <a:t>民本思想</a:t>
            </a:r>
            <a:r>
              <a:rPr lang="zh-CN" altLang="en-US" sz="2000">
                <a:latin typeface="+mn-ea"/>
              </a:rPr>
              <a:t>。君主是否贤德是要看能否解决民生疾苦问题，能否致民于康乐之境。</a:t>
            </a:r>
            <a:endParaRPr lang="en-US" altLang="zh-CN" sz="2000">
              <a:latin typeface="+mn-ea"/>
            </a:endParaRPr>
          </a:p>
          <a:p>
            <a:pPr algn="just">
              <a:lnSpc>
                <a:spcPct val="130000"/>
              </a:lnSpc>
              <a:buNone/>
            </a:pPr>
            <a:r>
              <a:rPr lang="zh-CN" altLang="en-US" sz="2000">
                <a:latin typeface="+mn-ea"/>
              </a:rPr>
              <a:t>屈原曾任左徒，辅佐怀王，参与议论国事及应对宾客，起草宪令及变法；对外参加合纵与秦斗争，两度出使齐国。</a:t>
            </a:r>
          </a:p>
          <a:p>
            <a:pPr algn="just">
              <a:lnSpc>
                <a:spcPct val="130000"/>
              </a:lnSpc>
            </a:pPr>
            <a:endParaRPr lang="zh-CN" altLang="en-US" sz="2000">
              <a:latin typeface="+mn-ea"/>
            </a:endParaRPr>
          </a:p>
        </p:txBody>
      </p:sp>
    </p:spTree>
    <p:extLst>
      <p:ext uri="{BB962C8B-B14F-4D97-AF65-F5344CB8AC3E}">
        <p14:creationId xmlns:p14="http://schemas.microsoft.com/office/powerpoint/2010/main" val="1279216102"/>
      </p:ext>
    </p:extLst>
  </p:cSld>
  <p:clrMapOvr>
    <a:masterClrMapping/>
  </p:clrMapOvr>
  <p:transition spd="slow">
    <p:push dir="u"/>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a:extLst>
              <a:ext uri="{FF2B5EF4-FFF2-40B4-BE49-F238E27FC236}">
                <a16:creationId xmlns:a16="http://schemas.microsoft.com/office/drawing/2014/main" xmlns="" id="{58C99C7F-ABAA-4EDF-9F32-72A4F32AF94D}"/>
              </a:ext>
            </a:extLst>
          </p:cNvPr>
          <p:cNvSpPr/>
          <p:nvPr/>
        </p:nvSpPr>
        <p:spPr>
          <a:xfrm>
            <a:off x="6417040" y="2971800"/>
            <a:ext cx="4792297" cy="914400"/>
          </a:xfrm>
          <a:prstGeom prst="rect">
            <a:avLst/>
          </a:prstGeom>
          <a:solidFill>
            <a:srgbClr val="1C4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卡通人物&#10;&#10;描述已自动生成">
            <a:extLst>
              <a:ext uri="{FF2B5EF4-FFF2-40B4-BE49-F238E27FC236}">
                <a16:creationId xmlns:a16="http://schemas.microsoft.com/office/drawing/2014/main" xmlns="" id="{188249A9-D786-478F-8081-8FB3BD3C51D1}"/>
              </a:ext>
            </a:extLst>
          </p:cNvPr>
          <p:cNvPicPr>
            <a:picLocks noChangeAspect="1"/>
          </p:cNvPicPr>
          <p:nvPr/>
        </p:nvPicPr>
        <p:blipFill>
          <a:blip r:embed="rId2">
            <a:extLst>
              <a:ext uri="{28A0092B-C50C-407E-A947-70E740481C1C}">
                <a14:useLocalDpi xmlns:a14="http://schemas.microsoft.com/office/drawing/2010/main" val="0"/>
              </a:ext>
            </a:extLst>
          </a:blip>
          <a:srcRect b="2347"/>
          <a:stretch>
            <a:fillRect/>
          </a:stretch>
        </p:blipFill>
        <p:spPr>
          <a:xfrm>
            <a:off x="7339988" y="908050"/>
            <a:ext cx="2946400" cy="5257800"/>
          </a:xfrm>
          <a:prstGeom prst="rect">
            <a:avLst/>
          </a:prstGeom>
        </p:spPr>
      </p:pic>
      <p:sp>
        <p:nvSpPr>
          <p:cNvPr id="5" name="矩形 4">
            <a:extLst>
              <a:ext uri="{FF2B5EF4-FFF2-40B4-BE49-F238E27FC236}">
                <a16:creationId xmlns:a16="http://schemas.microsoft.com/office/drawing/2014/main" xmlns="" id="{25F8FDBC-9DD5-4DAD-9C87-E60544530C89}"/>
              </a:ext>
            </a:extLst>
          </p:cNvPr>
          <p:cNvSpPr/>
          <p:nvPr/>
        </p:nvSpPr>
        <p:spPr>
          <a:xfrm>
            <a:off x="874713" y="908050"/>
            <a:ext cx="5221287" cy="5257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932131E4-A2E4-4632-BFA5-A005495CBC30}"/>
              </a:ext>
            </a:extLst>
          </p:cNvPr>
          <p:cNvSpPr txBox="1"/>
          <p:nvPr/>
        </p:nvSpPr>
        <p:spPr>
          <a:xfrm>
            <a:off x="1008299" y="1072407"/>
            <a:ext cx="4954113" cy="5254772"/>
          </a:xfrm>
          <a:prstGeom prst="rect">
            <a:avLst/>
          </a:prstGeom>
          <a:noFill/>
        </p:spPr>
        <p:txBody>
          <a:bodyPr wrap="square" rtlCol="0">
            <a:spAutoFit/>
          </a:bodyPr>
          <a:lstStyle/>
          <a:p>
            <a:pPr algn="just">
              <a:lnSpc>
                <a:spcPct val="130000"/>
              </a:lnSpc>
              <a:buNone/>
            </a:pPr>
            <a:r>
              <a:rPr lang="en-US" altLang="zh-CN" sz="2000">
                <a:latin typeface="+mn-ea"/>
              </a:rPr>
              <a:t>3</a:t>
            </a:r>
            <a:r>
              <a:rPr lang="zh-CN" altLang="en-US" sz="2000">
                <a:latin typeface="+mn-ea"/>
              </a:rPr>
              <a:t>．写作背景</a:t>
            </a:r>
          </a:p>
          <a:p>
            <a:pPr algn="just">
              <a:lnSpc>
                <a:spcPct val="130000"/>
              </a:lnSpc>
              <a:buNone/>
            </a:pPr>
            <a:r>
              <a:rPr lang="zh-CN" altLang="en-US" sz="2000">
                <a:latin typeface="+mn-ea"/>
              </a:rPr>
              <a:t>屈原因出身贵族，又明于治乱，娴于辞令，故而早年深受楚怀王的宠信，位至左徒、三闾大夫。屈原为实现楚国的统一大业，对内积极辅佐怀王变法图强，对外坚决主张联齐抗秦，使楚国一度出现了一个国富兵强、威震诸侯的局面。但由于上官大夫等人的嫉妒，屈原遭到群小的诬陷被放逐约九年之久。在此期间，他用诗歌倾吐自己的忧愁、幽思和缠绵悱恻的情绪，</a:t>
            </a:r>
            <a:r>
              <a:rPr lang="zh-CN" altLang="en-US" sz="2000">
                <a:solidFill>
                  <a:srgbClr val="112D6D"/>
                </a:solidFill>
                <a:latin typeface="+mn-ea"/>
              </a:rPr>
              <a:t>这时的他“被发行吟泽畔，颜色憔悴，形容枯槁”，故忧愁幽思而作</a:t>
            </a:r>
            <a:r>
              <a:rPr lang="en-US" altLang="zh-CN" sz="2000">
                <a:solidFill>
                  <a:srgbClr val="112D6D"/>
                </a:solidFill>
                <a:latin typeface="+mn-ea"/>
              </a:rPr>
              <a:t>《</a:t>
            </a:r>
            <a:r>
              <a:rPr lang="zh-CN" altLang="en-US" sz="2000">
                <a:solidFill>
                  <a:srgbClr val="112D6D"/>
                </a:solidFill>
                <a:latin typeface="+mn-ea"/>
              </a:rPr>
              <a:t>离骚</a:t>
            </a:r>
            <a:r>
              <a:rPr lang="en-US" altLang="zh-CN" sz="2000">
                <a:solidFill>
                  <a:srgbClr val="112D6D"/>
                </a:solidFill>
                <a:latin typeface="+mn-ea"/>
              </a:rPr>
              <a:t>》</a:t>
            </a:r>
            <a:r>
              <a:rPr lang="zh-CN" altLang="en-US" sz="2000">
                <a:solidFill>
                  <a:srgbClr val="112D6D"/>
                </a:solidFill>
                <a:latin typeface="+mn-ea"/>
              </a:rPr>
              <a:t>。</a:t>
            </a:r>
          </a:p>
          <a:p>
            <a:pPr algn="just">
              <a:lnSpc>
                <a:spcPct val="130000"/>
              </a:lnSpc>
            </a:pPr>
            <a:endParaRPr lang="zh-CN" altLang="en-US" sz="2000">
              <a:latin typeface="+mn-ea"/>
            </a:endParaRPr>
          </a:p>
        </p:txBody>
      </p:sp>
    </p:spTree>
    <p:extLst>
      <p:ext uri="{BB962C8B-B14F-4D97-AF65-F5344CB8AC3E}">
        <p14:creationId xmlns:p14="http://schemas.microsoft.com/office/powerpoint/2010/main" val="1837260192"/>
      </p:ext>
    </p:extLst>
  </p:cSld>
  <p:clrMapOvr>
    <a:masterClrMapping/>
  </p:clrMapOvr>
  <p:transition spd="slow">
    <p:push dir="u"/>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xmlns="" id="{450D880D-3F1E-4358-B253-4A120F7E62A3}"/>
              </a:ext>
            </a:extLst>
          </p:cNvPr>
          <p:cNvSpPr txBox="1"/>
          <p:nvPr/>
        </p:nvSpPr>
        <p:spPr>
          <a:xfrm>
            <a:off x="874713" y="908050"/>
            <a:ext cx="7275374" cy="3654334"/>
          </a:xfrm>
          <a:prstGeom prst="rect">
            <a:avLst/>
          </a:prstGeom>
          <a:noFill/>
        </p:spPr>
        <p:txBody>
          <a:bodyPr wrap="square" rtlCol="0">
            <a:spAutoFit/>
          </a:bodyPr>
          <a:lstStyle/>
          <a:p>
            <a:pPr algn="just">
              <a:lnSpc>
                <a:spcPct val="130000"/>
              </a:lnSpc>
              <a:buNone/>
            </a:pPr>
            <a:r>
              <a:rPr lang="en-US" altLang="zh-CN" sz="2000">
                <a:latin typeface="+mn-ea"/>
              </a:rPr>
              <a:t>4. “</a:t>
            </a:r>
            <a:r>
              <a:rPr lang="zh-CN" altLang="en-US" sz="2000">
                <a:latin typeface="+mn-ea"/>
              </a:rPr>
              <a:t>楚辞”是战国时期兴起于楚国的一种诗歌样式，这一名称最早见于西汉前期，汉代有时简称为“辞”或“辞赋”，又由于楚辞中最有代表性的是屈原的</a:t>
            </a:r>
            <a:r>
              <a:rPr lang="en-US" altLang="zh-CN" sz="2000">
                <a:latin typeface="+mn-ea"/>
              </a:rPr>
              <a:t>《</a:t>
            </a:r>
            <a:r>
              <a:rPr lang="zh-CN" altLang="en-US" sz="2000">
                <a:latin typeface="+mn-ea"/>
              </a:rPr>
              <a:t>离骚</a:t>
            </a:r>
            <a:r>
              <a:rPr lang="en-US" altLang="zh-CN" sz="2000">
                <a:latin typeface="+mn-ea"/>
              </a:rPr>
              <a:t>》</a:t>
            </a:r>
            <a:r>
              <a:rPr lang="zh-CN" altLang="en-US" sz="2000">
                <a:latin typeface="+mn-ea"/>
              </a:rPr>
              <a:t>，所以后人也有称之为</a:t>
            </a:r>
            <a:r>
              <a:rPr lang="zh-CN" altLang="en-US" sz="2000">
                <a:solidFill>
                  <a:srgbClr val="112D6D"/>
                </a:solidFill>
                <a:latin typeface="+mn-ea"/>
              </a:rPr>
              <a:t>“骚体”</a:t>
            </a:r>
            <a:r>
              <a:rPr lang="zh-CN" altLang="en-US" sz="2000">
                <a:latin typeface="+mn-ea"/>
              </a:rPr>
              <a:t>的。</a:t>
            </a:r>
            <a:endParaRPr lang="en-US" altLang="zh-CN" sz="2000">
              <a:latin typeface="+mn-ea"/>
            </a:endParaRPr>
          </a:p>
          <a:p>
            <a:pPr algn="just">
              <a:lnSpc>
                <a:spcPct val="130000"/>
              </a:lnSpc>
              <a:buNone/>
            </a:pPr>
            <a:r>
              <a:rPr lang="zh-CN" altLang="en-US" sz="2000">
                <a:latin typeface="+mn-ea"/>
              </a:rPr>
              <a:t>从汉代开始，楚辞又成为屈原等人作品的总集名。它渊源于中国江淮流域楚地的歌谣，汲取民间文学特别是楚声歌曲的新形式，把</a:t>
            </a:r>
            <a:r>
              <a:rPr lang="en-US" altLang="zh-CN" sz="2000">
                <a:latin typeface="+mn-ea"/>
              </a:rPr>
              <a:t>《</a:t>
            </a:r>
            <a:r>
              <a:rPr lang="zh-CN" altLang="en-US" sz="2000">
                <a:latin typeface="+mn-ea"/>
              </a:rPr>
              <a:t>诗经</a:t>
            </a:r>
            <a:r>
              <a:rPr lang="en-US" altLang="zh-CN" sz="2000">
                <a:latin typeface="+mn-ea"/>
              </a:rPr>
              <a:t>》</a:t>
            </a:r>
            <a:r>
              <a:rPr lang="zh-CN" altLang="en-US" sz="2000">
                <a:latin typeface="+mn-ea"/>
              </a:rPr>
              <a:t>三百篇特别是“雅”“颂”中的古板的四言方块诗改为</a:t>
            </a:r>
            <a:r>
              <a:rPr lang="zh-CN" altLang="en-US" sz="2000">
                <a:solidFill>
                  <a:srgbClr val="112D6D"/>
                </a:solidFill>
                <a:latin typeface="+mn-ea"/>
              </a:rPr>
              <a:t>参差不齐，长短不拘，形式比较自由</a:t>
            </a:r>
            <a:r>
              <a:rPr lang="zh-CN" altLang="en-US" sz="2000">
                <a:latin typeface="+mn-ea"/>
              </a:rPr>
              <a:t>，多用“兮”字以助语势，富有抒情成分和浪漫色彩的骚体诗。</a:t>
            </a:r>
            <a:endParaRPr lang="en-US" altLang="zh-CN" sz="2000">
              <a:latin typeface="+mn-ea"/>
            </a:endParaRPr>
          </a:p>
        </p:txBody>
      </p:sp>
      <p:sp>
        <p:nvSpPr>
          <p:cNvPr id="7" name="矩形 6">
            <a:extLst>
              <a:ext uri="{FF2B5EF4-FFF2-40B4-BE49-F238E27FC236}">
                <a16:creationId xmlns:a16="http://schemas.microsoft.com/office/drawing/2014/main" xmlns="" id="{57FCBD09-395C-4EC3-A4B3-A03B925674C3}"/>
              </a:ext>
            </a:extLst>
          </p:cNvPr>
          <p:cNvSpPr/>
          <p:nvPr/>
        </p:nvSpPr>
        <p:spPr>
          <a:xfrm>
            <a:off x="8242957" y="908051"/>
            <a:ext cx="3074330" cy="4750628"/>
          </a:xfrm>
          <a:prstGeom prst="rect">
            <a:avLst/>
          </a:prstGeom>
          <a:solidFill>
            <a:srgbClr val="9866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2216C560-6F23-4D01-9638-D2B404EDE9A3}"/>
              </a:ext>
            </a:extLst>
          </p:cNvPr>
          <p:cNvPicPr>
            <a:picLocks noChangeAspect="1"/>
          </p:cNvPicPr>
          <p:nvPr/>
        </p:nvPicPr>
        <p:blipFill>
          <a:blip r:embed="rId2"/>
          <a:stretch>
            <a:fillRect/>
          </a:stretch>
        </p:blipFill>
        <p:spPr>
          <a:xfrm>
            <a:off x="8242957" y="908050"/>
            <a:ext cx="2966381" cy="4750628"/>
          </a:xfrm>
          <a:prstGeom prst="rect">
            <a:avLst/>
          </a:prstGeom>
        </p:spPr>
      </p:pic>
      <p:cxnSp>
        <p:nvCxnSpPr>
          <p:cNvPr id="9" name="直接连接符 8">
            <a:extLst>
              <a:ext uri="{FF2B5EF4-FFF2-40B4-BE49-F238E27FC236}">
                <a16:creationId xmlns:a16="http://schemas.microsoft.com/office/drawing/2014/main" xmlns="" id="{02862475-13C9-43AD-9A2F-B4E0369616FF}"/>
              </a:ext>
            </a:extLst>
          </p:cNvPr>
          <p:cNvCxnSpPr/>
          <p:nvPr/>
        </p:nvCxnSpPr>
        <p:spPr>
          <a:xfrm>
            <a:off x="874713" y="5658678"/>
            <a:ext cx="1523930" cy="0"/>
          </a:xfrm>
          <a:prstGeom prst="line">
            <a:avLst/>
          </a:prstGeom>
          <a:ln>
            <a:solidFill>
              <a:srgbClr val="9866F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251</Paragraphs>
  <Slides>30</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30</vt:i4>
      </vt:variant>
    </vt:vector>
  </HeadingPairs>
  <TitlesOfParts>
    <vt:vector baseType="lpstr" size="41">
      <vt:lpstr>Arial</vt:lpstr>
      <vt:lpstr>Calibri</vt:lpstr>
      <vt:lpstr>楷体</vt:lpstr>
      <vt:lpstr>等线 Light</vt:lpstr>
      <vt:lpstr>等线</vt:lpstr>
      <vt:lpstr>黑体</vt:lpstr>
      <vt:lpstr>Courier New</vt:lpstr>
      <vt:lpstr>Times New Roman</vt:lpstr>
      <vt:lpstr>微软雅黑</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2022-01-27T21:36:57.139</cp:lastPrinted>
  <dcterms:created xsi:type="dcterms:W3CDTF">2022-01-27T21:36:57Z</dcterms:created>
  <dcterms:modified xsi:type="dcterms:W3CDTF">2022-01-27T13:36:58Z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