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1"/>
    <p:sldMasterId id="2147483662" r:id="rId2"/>
    <p:sldMasterId id="2147483692" r:id="rId3"/>
  </p:sldMasterIdLst>
  <p:notesMasterIdLst>
    <p:notesMasterId r:id="rId26"/>
  </p:notesMasterIdLst>
  <p:sldIdLst>
    <p:sldId id="257" r:id="rId4"/>
    <p:sldId id="283" r:id="rId5"/>
    <p:sldId id="301" r:id="rId6"/>
    <p:sldId id="258" r:id="rId7"/>
    <p:sldId id="284" r:id="rId8"/>
    <p:sldId id="267" r:id="rId9"/>
    <p:sldId id="268" r:id="rId10"/>
    <p:sldId id="269" r:id="rId11"/>
    <p:sldId id="285" r:id="rId12"/>
    <p:sldId id="271" r:id="rId13"/>
    <p:sldId id="298" r:id="rId14"/>
    <p:sldId id="270" r:id="rId15"/>
    <p:sldId id="272" r:id="rId16"/>
    <p:sldId id="273" r:id="rId17"/>
    <p:sldId id="299" r:id="rId18"/>
    <p:sldId id="300" r:id="rId19"/>
    <p:sldId id="279" r:id="rId20"/>
    <p:sldId id="282" r:id="rId21"/>
    <p:sldId id="297" r:id="rId22"/>
    <p:sldId id="277" r:id="rId23"/>
    <p:sldId id="296" r:id="rId24"/>
    <p:sldId id="281" r:id="rId2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8B8"/>
    <a:srgbClr val="66FF66"/>
    <a:srgbClr val="FFFF00"/>
    <a:srgbClr val="66FFFF"/>
    <a:srgbClr val="7EE2F6"/>
    <a:srgbClr val="9B42DE"/>
    <a:srgbClr val="36EAEA"/>
    <a:srgbClr val="00FF00"/>
    <a:srgbClr val="FF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7" d="100"/>
          <a:sy n="67" d="100"/>
        </p:scale>
        <p:origin x="-60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ltLang="zh-CN"/>
          </a:p>
        </p:txBody>
      </p:sp>
      <p:sp>
        <p:nvSpPr>
          <p:cNvPr id="819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399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CN"/>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F1CDF0C1-5C33-4088-BADE-3F0000822599}"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09131B00-FCA7-4F09-8F23-8A12E38FD9F6}" type="slidenum">
              <a:rPr lang="en-US" altLang="zh-CN" smtClean="0"/>
              <a:pPr/>
              <a:t>1</a:t>
            </a:fld>
            <a:endParaRPr lang="en-US" altLang="zh-CN"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9618B349-BD5E-4207-A93E-E2ADEB3123F9}" type="slidenum">
              <a:rPr lang="en-US" altLang="zh-CN" smtClean="0"/>
              <a:pPr/>
              <a:t>12</a:t>
            </a:fld>
            <a:endParaRPr lang="en-US" altLang="zh-CN"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6B8EE9BF-0AF1-4149-979F-F8BF9AABFD5F}" type="slidenum">
              <a:rPr lang="en-US" altLang="zh-CN" smtClean="0"/>
              <a:pPr/>
              <a:t>13</a:t>
            </a:fld>
            <a:endParaRPr lang="en-US" altLang="zh-CN"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9E1FDFEB-DF0A-4506-8FE3-C01EB916D15D}" type="slidenum">
              <a:rPr lang="en-US" altLang="zh-CN" smtClean="0"/>
              <a:pPr/>
              <a:t>14</a:t>
            </a:fld>
            <a:endParaRPr lang="en-US" altLang="zh-CN"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62BD7E21-DC43-45A6-87D9-2B26C30EA467}" type="slidenum">
              <a:rPr lang="en-US" altLang="zh-CN" smtClean="0"/>
              <a:pPr/>
              <a:t>15</a:t>
            </a:fld>
            <a:endParaRPr lang="en-US" altLang="zh-CN"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C25887AC-EA29-4F1D-A921-45474E53D7C5}" type="slidenum">
              <a:rPr lang="en-US" altLang="zh-CN" smtClean="0"/>
              <a:pPr/>
              <a:t>17</a:t>
            </a:fld>
            <a:endParaRPr lang="en-US" altLang="zh-CN"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C928B3DD-EA53-4F45-819A-1585C8166734}" type="slidenum">
              <a:rPr lang="en-US" altLang="zh-CN" smtClean="0"/>
              <a:pPr/>
              <a:t>18</a:t>
            </a:fld>
            <a:endParaRPr lang="en-US" altLang="zh-CN"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1080FE5F-D4DD-44B8-B7ED-DF08CC03BDEA}" type="slidenum">
              <a:rPr lang="en-US" altLang="zh-CN" smtClean="0"/>
              <a:pPr/>
              <a:t>19</a:t>
            </a:fld>
            <a:endParaRPr lang="en-US" altLang="zh-CN"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94BECCF9-38CD-425D-B319-0478B6D76C8F}" type="slidenum">
              <a:rPr lang="en-US" altLang="zh-CN" smtClean="0"/>
              <a:pPr/>
              <a:t>20</a:t>
            </a:fld>
            <a:endParaRPr lang="en-US" altLang="zh-CN"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30B06C62-3FEB-4C79-8127-557C609EC00C}" type="slidenum">
              <a:rPr lang="en-US" altLang="zh-CN" smtClean="0"/>
              <a:pPr/>
              <a:t>21</a:t>
            </a:fld>
            <a:endParaRPr lang="en-US" altLang="zh-CN"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43D8555D-6706-46AB-AA7C-924955492824}" type="slidenum">
              <a:rPr lang="en-US" altLang="zh-CN" smtClean="0"/>
              <a:pPr/>
              <a:t>22</a:t>
            </a:fld>
            <a:endParaRPr lang="en-US" altLang="zh-CN"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54EC4E3A-224C-49F4-BDDB-196712FB14A1}" type="slidenum">
              <a:rPr lang="en-US" altLang="zh-CN" smtClean="0"/>
              <a:pPr/>
              <a:t>2</a:t>
            </a:fld>
            <a:endParaRPr lang="en-US" altLang="zh-CN"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8FEE2CC4-AA74-4602-907C-B52FFAB67577}" type="slidenum">
              <a:rPr lang="en-US" altLang="zh-CN" smtClean="0"/>
              <a:pPr/>
              <a:t>4</a:t>
            </a:fld>
            <a:endParaRPr lang="en-US" altLang="zh-CN"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D060603E-5F37-4034-BF6E-601A455559F5}" type="slidenum">
              <a:rPr lang="en-US" altLang="zh-CN" smtClean="0"/>
              <a:pPr/>
              <a:t>5</a:t>
            </a:fld>
            <a:endParaRPr lang="en-US" altLang="zh-CN"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F6B3A248-A88E-4BF4-9130-10147067C05F}" type="slidenum">
              <a:rPr lang="en-US" altLang="zh-CN" smtClean="0"/>
              <a:pPr/>
              <a:t>6</a:t>
            </a:fld>
            <a:endParaRPr lang="en-US" altLang="zh-CN"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5289FFEA-90FE-4569-A687-7236DCF51691}" type="slidenum">
              <a:rPr lang="en-US" altLang="zh-CN" smtClean="0"/>
              <a:pPr/>
              <a:t>7</a:t>
            </a:fld>
            <a:endParaRPr lang="en-US" altLang="zh-CN"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AE5C083E-E01F-467F-95F2-AFDC6675844B}" type="slidenum">
              <a:rPr lang="en-US" altLang="zh-CN" smtClean="0"/>
              <a:pPr/>
              <a:t>8</a:t>
            </a:fld>
            <a:endParaRPr lang="en-US" altLang="zh-CN"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6FA12684-C70C-49A0-96D7-A9CA2BC0B503}" type="slidenum">
              <a:rPr lang="en-US" altLang="zh-CN" smtClean="0"/>
              <a:pPr/>
              <a:t>9</a:t>
            </a:fld>
            <a:endParaRPr lang="en-US" altLang="zh-CN"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21ED980E-837C-4604-B60F-625BAFACA431}" type="slidenum">
              <a:rPr lang="en-US" altLang="zh-CN" smtClean="0"/>
              <a:pPr/>
              <a:t>10</a:t>
            </a:fld>
            <a:endParaRPr lang="en-US" altLang="zh-CN"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62" name="Rectangle 2"/>
          <p:cNvSpPr>
            <a:spLocks noGrp="1" noRot="1" noChangeArrowheads="1"/>
          </p:cNvSpPr>
          <p:nvPr>
            <p:ph type="ctrTitle"/>
          </p:nvPr>
        </p:nvSpPr>
        <p:spPr>
          <a:xfrm>
            <a:off x="685800" y="2286000"/>
            <a:ext cx="7772400" cy="1143000"/>
          </a:xfrm>
        </p:spPr>
        <p:txBody>
          <a:bodyPr/>
          <a:lstStyle>
            <a:lvl1pPr>
              <a:defRPr/>
            </a:lvl1pPr>
          </a:lstStyle>
          <a:p>
            <a:r>
              <a:rPr lang="zh-CN" altLang="en-US"/>
              <a:t>单击此处编辑母版标题样式</a:t>
            </a:r>
          </a:p>
        </p:txBody>
      </p:sp>
      <p:sp>
        <p:nvSpPr>
          <p:cNvPr id="40963" name="Rectangle 3"/>
          <p:cNvSpPr>
            <a:spLocks noGrp="1" noRot="1" noChangeArrowheads="1"/>
          </p:cNvSpPr>
          <p:nvPr>
            <p:ph type="subTitle" idx="1"/>
          </p:nvPr>
        </p:nvSpPr>
        <p:spPr>
          <a:xfrm>
            <a:off x="1371600" y="3886200"/>
            <a:ext cx="6400800" cy="1752600"/>
          </a:xfrm>
        </p:spPr>
        <p:txBody>
          <a:bodyPr/>
          <a:lstStyle>
            <a:lvl1pPr marL="0" indent="0" algn="ctr">
              <a:buFont typeface="Wingdings 2" pitchFamily="18" charset="2"/>
              <a:buNone/>
              <a:defRPr/>
            </a:lvl1pPr>
          </a:lstStyle>
          <a:p>
            <a:r>
              <a:rPr lang="zh-CN" altLang="en-US"/>
              <a:t>单击此处编辑母版副标题样式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963F064D-5AEB-4558-9838-C6099DE4EB76}" type="slidenum">
              <a:rPr lang="en-US" altLang="zh-CN"/>
              <a:pPr>
                <a:defRPr/>
              </a:pPr>
              <a:t>‹#›</a:t>
            </a:fld>
            <a:endParaRPr lang="en-US" altLang="zh-CN"/>
          </a:p>
        </p:txBody>
      </p:sp>
    </p:spTree>
  </p:cSld>
  <p:clrMapOvr>
    <a:masterClrMapping/>
  </p:clrMapOvr>
  <p:transition>
    <p:blinds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4CAB966-E809-4C3E-BAD8-B5F1B79FC318}" type="slidenum">
              <a:rPr lang="en-US" altLang="zh-CN"/>
              <a:pPr>
                <a:defRPr/>
              </a:pPr>
              <a:t>‹#›</a:t>
            </a:fld>
            <a:endParaRPr lang="en-US" altLang="zh-CN"/>
          </a:p>
        </p:txBody>
      </p:sp>
    </p:spTree>
  </p:cSld>
  <p:clrMapOvr>
    <a:masterClrMapping/>
  </p:clrMapOvr>
  <p:transition>
    <p:blinds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228600"/>
            <a:ext cx="2135187" cy="5870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228600"/>
            <a:ext cx="6253163" cy="5870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BE41D28-EEB9-4D4C-BEB6-36C23F30F59E}" type="slidenum">
              <a:rPr lang="en-US" altLang="zh-CN"/>
              <a:pPr>
                <a:defRPr/>
              </a:pPr>
              <a:t>‹#›</a:t>
            </a:fld>
            <a:endParaRPr lang="en-US" altLang="zh-CN"/>
          </a:p>
        </p:txBody>
      </p:sp>
    </p:spTree>
  </p:cSld>
  <p:clrMapOvr>
    <a:masterClrMapping/>
  </p:clrMapOvr>
  <p:transition>
    <p:blinds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6350"/>
            <a:ext cx="9140825" cy="6851650"/>
            <a:chOff x="0" y="4"/>
            <a:chExt cx="5758" cy="4316"/>
          </a:xfrm>
        </p:grpSpPr>
        <p:grpSp>
          <p:nvGrpSpPr>
            <p:cNvPr id="5" name="Group 3"/>
            <p:cNvGrpSpPr>
              <a:grpSpLocks/>
            </p:cNvGrpSpPr>
            <p:nvPr/>
          </p:nvGrpSpPr>
          <p:grpSpPr bwMode="auto">
            <a:xfrm>
              <a:off x="0" y="1161"/>
              <a:ext cx="5758" cy="3159"/>
              <a:chOff x="0" y="1161"/>
              <a:chExt cx="5758" cy="3159"/>
            </a:xfrm>
          </p:grpSpPr>
          <p:sp>
            <p:nvSpPr>
              <p:cNvPr id="16" name="Freeform 4"/>
              <p:cNvSpPr>
                <a:spLocks/>
              </p:cNvSpPr>
              <p:nvPr/>
            </p:nvSpPr>
            <p:spPr bwMode="hidden">
              <a:xfrm>
                <a:off x="558" y="1161"/>
                <a:ext cx="5200" cy="3159"/>
              </a:xfrm>
              <a:custGeom>
                <a:avLst/>
                <a:gdLst/>
                <a:ahLst/>
                <a:cxnLst>
                  <a:cxn ang="0">
                    <a:pos x="0" y="3159"/>
                  </a:cxn>
                  <a:cxn ang="0">
                    <a:pos x="5184" y="3159"/>
                  </a:cxn>
                  <a:cxn ang="0">
                    <a:pos x="5184" y="0"/>
                  </a:cxn>
                  <a:cxn ang="0">
                    <a:pos x="0" y="0"/>
                  </a:cxn>
                  <a:cxn ang="0">
                    <a:pos x="0" y="3159"/>
                  </a:cxn>
                  <a:cxn ang="0">
                    <a:pos x="0" y="3159"/>
                  </a:cxn>
                </a:cxnLst>
                <a:rect l="0" t="0" r="r" b="b"/>
                <a:pathLst>
                  <a:path w="5184" h="3159">
                    <a:moveTo>
                      <a:pt x="0" y="3159"/>
                    </a:moveTo>
                    <a:lnTo>
                      <a:pt x="5184" y="3159"/>
                    </a:lnTo>
                    <a:lnTo>
                      <a:pt x="5184" y="0"/>
                    </a:lnTo>
                    <a:lnTo>
                      <a:pt x="0" y="0"/>
                    </a:lnTo>
                    <a:lnTo>
                      <a:pt x="0" y="3159"/>
                    </a:lnTo>
                    <a:lnTo>
                      <a:pt x="0" y="3159"/>
                    </a:lnTo>
                    <a:close/>
                  </a:path>
                </a:pathLst>
              </a:custGeom>
              <a:gradFill rotWithShape="0">
                <a:gsLst>
                  <a:gs pos="0">
                    <a:schemeClr val="bg1"/>
                  </a:gs>
                  <a:gs pos="100000">
                    <a:schemeClr val="bg2"/>
                  </a:gs>
                </a:gsLst>
                <a:lin ang="0" scaled="1"/>
              </a:gradFill>
              <a:ln w="9525">
                <a:noFill/>
                <a:round/>
                <a:headEnd/>
                <a:tailEnd/>
              </a:ln>
            </p:spPr>
            <p:txBody>
              <a:bodyPr/>
              <a:lstStyle/>
              <a:p>
                <a:pPr>
                  <a:defRPr/>
                </a:pPr>
                <a:endParaRPr lang="zh-CN" altLang="en-US"/>
              </a:p>
            </p:txBody>
          </p:sp>
          <p:sp>
            <p:nvSpPr>
              <p:cNvPr id="17" name="Freeform 5"/>
              <p:cNvSpPr>
                <a:spLocks/>
              </p:cNvSpPr>
              <p:nvPr/>
            </p:nvSpPr>
            <p:spPr bwMode="hidden">
              <a:xfrm>
                <a:off x="0" y="1161"/>
                <a:ext cx="558" cy="3159"/>
              </a:xfrm>
              <a:custGeom>
                <a:avLst/>
                <a:gdLst/>
                <a:ahLst/>
                <a:cxnLst>
                  <a:cxn ang="0">
                    <a:pos x="0" y="0"/>
                  </a:cxn>
                  <a:cxn ang="0">
                    <a:pos x="0" y="3159"/>
                  </a:cxn>
                  <a:cxn ang="0">
                    <a:pos x="556" y="3159"/>
                  </a:cxn>
                  <a:cxn ang="0">
                    <a:pos x="556" y="0"/>
                  </a:cxn>
                  <a:cxn ang="0">
                    <a:pos x="0" y="0"/>
                  </a:cxn>
                  <a:cxn ang="0">
                    <a:pos x="0" y="0"/>
                  </a:cxn>
                </a:cxnLst>
                <a:rect l="0" t="0" r="r" b="b"/>
                <a:pathLst>
                  <a:path w="556" h="3159">
                    <a:moveTo>
                      <a:pt x="0" y="0"/>
                    </a:moveTo>
                    <a:lnTo>
                      <a:pt x="0" y="3159"/>
                    </a:lnTo>
                    <a:lnTo>
                      <a:pt x="556" y="3159"/>
                    </a:lnTo>
                    <a:lnTo>
                      <a:pt x="556" y="0"/>
                    </a:lnTo>
                    <a:lnTo>
                      <a:pt x="0" y="0"/>
                    </a:lnTo>
                    <a:lnTo>
                      <a:pt x="0" y="0"/>
                    </a:lnTo>
                    <a:close/>
                  </a:path>
                </a:pathLst>
              </a:custGeom>
              <a:gradFill rotWithShape="0">
                <a:gsLst>
                  <a:gs pos="0">
                    <a:schemeClr val="bg1"/>
                  </a:gs>
                  <a:gs pos="100000">
                    <a:schemeClr val="bg2"/>
                  </a:gs>
                </a:gsLst>
                <a:lin ang="5400000" scaled="1"/>
              </a:gradFill>
              <a:ln w="9525">
                <a:noFill/>
                <a:round/>
                <a:headEnd/>
                <a:tailEnd/>
              </a:ln>
            </p:spPr>
            <p:txBody>
              <a:bodyPr/>
              <a:lstStyle/>
              <a:p>
                <a:pPr>
                  <a:defRPr/>
                </a:pPr>
                <a:endParaRPr lang="zh-CN" altLang="en-US"/>
              </a:p>
            </p:txBody>
          </p:sp>
        </p:grpSp>
        <p:sp>
          <p:nvSpPr>
            <p:cNvPr id="6" name="Freeform 6"/>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defRPr/>
              </a:pPr>
              <a:endParaRPr lang="zh-CN" altLang="en-US"/>
            </a:p>
          </p:txBody>
        </p:sp>
        <p:sp>
          <p:nvSpPr>
            <p:cNvPr id="7" name="Freeform 7"/>
            <p:cNvSpPr>
              <a:spLocks/>
            </p:cNvSpPr>
            <p:nvPr/>
          </p:nvSpPr>
          <p:spPr bwMode="ltGray">
            <a:xfrm>
              <a:off x="767" y="1155"/>
              <a:ext cx="252" cy="12"/>
            </a:xfrm>
            <a:custGeom>
              <a:avLst/>
              <a:gdLst/>
              <a:ahLst/>
              <a:cxnLst>
                <a:cxn ang="0">
                  <a:pos x="251" y="0"/>
                </a:cxn>
                <a:cxn ang="0">
                  <a:pos x="0" y="0"/>
                </a:cxn>
                <a:cxn ang="0">
                  <a:pos x="0" y="12"/>
                </a:cxn>
                <a:cxn ang="0">
                  <a:pos x="251" y="12"/>
                </a:cxn>
                <a:cxn ang="0">
                  <a:pos x="251" y="0"/>
                </a:cxn>
                <a:cxn ang="0">
                  <a:pos x="251" y="0"/>
                </a:cxn>
              </a:cxnLst>
              <a:rect l="0" t="0" r="r" b="b"/>
              <a:pathLst>
                <a:path w="251" h="12">
                  <a:moveTo>
                    <a:pt x="251" y="0"/>
                  </a:moveTo>
                  <a:lnTo>
                    <a:pt x="0" y="0"/>
                  </a:lnTo>
                  <a:lnTo>
                    <a:pt x="0" y="12"/>
                  </a:lnTo>
                  <a:lnTo>
                    <a:pt x="251" y="12"/>
                  </a:lnTo>
                  <a:lnTo>
                    <a:pt x="251" y="0"/>
                  </a:lnTo>
                  <a:lnTo>
                    <a:pt x="251" y="0"/>
                  </a:lnTo>
                  <a:close/>
                </a:path>
              </a:pathLst>
            </a:custGeom>
            <a:gradFill rotWithShape="0">
              <a:gsLst>
                <a:gs pos="0">
                  <a:schemeClr val="accent2"/>
                </a:gs>
                <a:gs pos="100000">
                  <a:schemeClr val="bg2"/>
                </a:gs>
              </a:gsLst>
              <a:lin ang="0" scaled="1"/>
            </a:gradFill>
            <a:ln w="9525">
              <a:noFill/>
              <a:round/>
              <a:headEnd/>
              <a:tailEnd/>
            </a:ln>
          </p:spPr>
          <p:txBody>
            <a:bodyPr/>
            <a:lstStyle/>
            <a:p>
              <a:pPr>
                <a:defRPr/>
              </a:pPr>
              <a:endParaRPr lang="zh-CN" altLang="en-US"/>
            </a:p>
          </p:txBody>
        </p:sp>
        <p:sp>
          <p:nvSpPr>
            <p:cNvPr id="8" name="Freeform 8"/>
            <p:cNvSpPr>
              <a:spLocks/>
            </p:cNvSpPr>
            <p:nvPr/>
          </p:nvSpPr>
          <p:spPr bwMode="ltGray">
            <a:xfrm>
              <a:off x="0" y="1155"/>
              <a:ext cx="351" cy="12"/>
            </a:xfrm>
            <a:custGeom>
              <a:avLst/>
              <a:gdLst/>
              <a:ahLst/>
              <a:cxnLst>
                <a:cxn ang="0">
                  <a:pos x="0" y="0"/>
                </a:cxn>
                <a:cxn ang="0">
                  <a:pos x="0" y="12"/>
                </a:cxn>
                <a:cxn ang="0">
                  <a:pos x="251" y="12"/>
                </a:cxn>
                <a:cxn ang="0">
                  <a:pos x="251" y="0"/>
                </a:cxn>
                <a:cxn ang="0">
                  <a:pos x="0" y="0"/>
                </a:cxn>
                <a:cxn ang="0">
                  <a:pos x="0" y="0"/>
                </a:cxn>
              </a:cxnLst>
              <a:rect l="0" t="0" r="r" b="b"/>
              <a:pathLst>
                <a:path w="251" h="12">
                  <a:moveTo>
                    <a:pt x="0" y="0"/>
                  </a:moveTo>
                  <a:lnTo>
                    <a:pt x="0" y="12"/>
                  </a:lnTo>
                  <a:lnTo>
                    <a:pt x="251" y="12"/>
                  </a:lnTo>
                  <a:lnTo>
                    <a:pt x="251" y="0"/>
                  </a:lnTo>
                  <a:lnTo>
                    <a:pt x="0" y="0"/>
                  </a:lnTo>
                  <a:lnTo>
                    <a:pt x="0" y="0"/>
                  </a:lnTo>
                  <a:close/>
                </a:path>
              </a:pathLst>
            </a:custGeom>
            <a:gradFill rotWithShape="0">
              <a:gsLst>
                <a:gs pos="0">
                  <a:schemeClr val="bg2"/>
                </a:gs>
                <a:gs pos="100000">
                  <a:schemeClr val="accent2"/>
                </a:gs>
              </a:gsLst>
              <a:lin ang="0" scaled="1"/>
            </a:gradFill>
            <a:ln w="9525">
              <a:noFill/>
              <a:round/>
              <a:headEnd/>
              <a:tailEnd/>
            </a:ln>
          </p:spPr>
          <p:txBody>
            <a:bodyPr/>
            <a:lstStyle/>
            <a:p>
              <a:pPr>
                <a:defRPr/>
              </a:pPr>
              <a:endParaRPr lang="zh-CN" altLang="en-US"/>
            </a:p>
          </p:txBody>
        </p:sp>
        <p:grpSp>
          <p:nvGrpSpPr>
            <p:cNvPr id="9" name="Group 9"/>
            <p:cNvGrpSpPr>
              <a:grpSpLocks/>
            </p:cNvGrpSpPr>
            <p:nvPr/>
          </p:nvGrpSpPr>
          <p:grpSpPr bwMode="auto">
            <a:xfrm>
              <a:off x="348" y="4"/>
              <a:ext cx="5410" cy="4316"/>
              <a:chOff x="348" y="4"/>
              <a:chExt cx="5410" cy="4316"/>
            </a:xfrm>
          </p:grpSpPr>
          <p:sp>
            <p:nvSpPr>
              <p:cNvPr id="10" name="Freeform 10"/>
              <p:cNvSpPr>
                <a:spLocks/>
              </p:cNvSpPr>
              <p:nvPr/>
            </p:nvSpPr>
            <p:spPr bwMode="ltGray">
              <a:xfrm>
                <a:off x="552" y="4"/>
                <a:ext cx="12" cy="695"/>
              </a:xfrm>
              <a:custGeom>
                <a:avLst/>
                <a:gdLst/>
                <a:ahLst/>
                <a:cxnLst>
                  <a:cxn ang="0">
                    <a:pos x="12" y="0"/>
                  </a:cxn>
                  <a:cxn ang="0">
                    <a:pos x="0" y="0"/>
                  </a:cxn>
                  <a:cxn ang="0">
                    <a:pos x="0" y="695"/>
                  </a:cxn>
                  <a:cxn ang="0">
                    <a:pos x="12" y="695"/>
                  </a:cxn>
                  <a:cxn ang="0">
                    <a:pos x="12" y="0"/>
                  </a:cxn>
                  <a:cxn ang="0">
                    <a:pos x="12" y="0"/>
                  </a:cxn>
                </a:cxnLst>
                <a:rect l="0" t="0" r="r" b="b"/>
                <a:pathLst>
                  <a:path w="12" h="695">
                    <a:moveTo>
                      <a:pt x="12" y="0"/>
                    </a:moveTo>
                    <a:lnTo>
                      <a:pt x="0" y="0"/>
                    </a:lnTo>
                    <a:lnTo>
                      <a:pt x="0" y="695"/>
                    </a:lnTo>
                    <a:lnTo>
                      <a:pt x="12" y="695"/>
                    </a:lnTo>
                    <a:lnTo>
                      <a:pt x="12" y="0"/>
                    </a:lnTo>
                    <a:lnTo>
                      <a:pt x="12" y="0"/>
                    </a:lnTo>
                    <a:close/>
                  </a:path>
                </a:pathLst>
              </a:custGeom>
              <a:gradFill rotWithShape="0">
                <a:gsLst>
                  <a:gs pos="0">
                    <a:schemeClr val="bg1"/>
                  </a:gs>
                  <a:gs pos="100000">
                    <a:schemeClr val="bg2"/>
                  </a:gs>
                </a:gsLst>
                <a:lin ang="5400000" scaled="1"/>
              </a:gradFill>
              <a:ln w="9525">
                <a:noFill/>
                <a:round/>
                <a:headEnd/>
                <a:tailEnd/>
              </a:ln>
            </p:spPr>
            <p:txBody>
              <a:bodyPr/>
              <a:lstStyle/>
              <a:p>
                <a:pPr>
                  <a:defRPr/>
                </a:pPr>
                <a:endParaRPr lang="zh-CN" altLang="en-US"/>
              </a:p>
            </p:txBody>
          </p:sp>
          <p:sp>
            <p:nvSpPr>
              <p:cNvPr id="11" name="Freeform 11"/>
              <p:cNvSpPr>
                <a:spLocks/>
              </p:cNvSpPr>
              <p:nvPr/>
            </p:nvSpPr>
            <p:spPr bwMode="ltGray">
              <a:xfrm>
                <a:off x="552" y="1623"/>
                <a:ext cx="12" cy="2697"/>
              </a:xfrm>
              <a:custGeom>
                <a:avLst/>
                <a:gdLst/>
                <a:ahLst/>
                <a:cxnLst>
                  <a:cxn ang="0">
                    <a:pos x="0" y="2697"/>
                  </a:cxn>
                  <a:cxn ang="0">
                    <a:pos x="12" y="2697"/>
                  </a:cxn>
                  <a:cxn ang="0">
                    <a:pos x="12" y="0"/>
                  </a:cxn>
                  <a:cxn ang="0">
                    <a:pos x="0" y="0"/>
                  </a:cxn>
                  <a:cxn ang="0">
                    <a:pos x="0" y="2697"/>
                  </a:cxn>
                  <a:cxn ang="0">
                    <a:pos x="0" y="2697"/>
                  </a:cxn>
                </a:cxnLst>
                <a:rect l="0" t="0" r="r" b="b"/>
                <a:pathLst>
                  <a:path w="12" h="2697">
                    <a:moveTo>
                      <a:pt x="0" y="2697"/>
                    </a:moveTo>
                    <a:lnTo>
                      <a:pt x="12" y="2697"/>
                    </a:lnTo>
                    <a:lnTo>
                      <a:pt x="12" y="0"/>
                    </a:lnTo>
                    <a:lnTo>
                      <a:pt x="0" y="0"/>
                    </a:lnTo>
                    <a:lnTo>
                      <a:pt x="0" y="2697"/>
                    </a:lnTo>
                    <a:lnTo>
                      <a:pt x="0" y="2697"/>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zh-CN" altLang="en-US"/>
              </a:p>
            </p:txBody>
          </p:sp>
          <p:sp>
            <p:nvSpPr>
              <p:cNvPr id="12" name="Freeform 12"/>
              <p:cNvSpPr>
                <a:spLocks/>
              </p:cNvSpPr>
              <p:nvPr/>
            </p:nvSpPr>
            <p:spPr bwMode="ltGray">
              <a:xfrm>
                <a:off x="1019" y="1155"/>
                <a:ext cx="4739" cy="12"/>
              </a:xfrm>
              <a:custGeom>
                <a:avLst/>
                <a:gdLst/>
                <a:ahLst/>
                <a:cxnLst>
                  <a:cxn ang="0">
                    <a:pos x="4724" y="0"/>
                  </a:cxn>
                  <a:cxn ang="0">
                    <a:pos x="0" y="0"/>
                  </a:cxn>
                  <a:cxn ang="0">
                    <a:pos x="0" y="12"/>
                  </a:cxn>
                  <a:cxn ang="0">
                    <a:pos x="4724" y="12"/>
                  </a:cxn>
                  <a:cxn ang="0">
                    <a:pos x="4724" y="0"/>
                  </a:cxn>
                  <a:cxn ang="0">
                    <a:pos x="4724" y="0"/>
                  </a:cxn>
                </a:cxnLst>
                <a:rect l="0" t="0" r="r" b="b"/>
                <a:pathLst>
                  <a:path w="4724" h="12">
                    <a:moveTo>
                      <a:pt x="4724" y="0"/>
                    </a:moveTo>
                    <a:lnTo>
                      <a:pt x="0" y="0"/>
                    </a:lnTo>
                    <a:lnTo>
                      <a:pt x="0" y="12"/>
                    </a:lnTo>
                    <a:lnTo>
                      <a:pt x="4724" y="12"/>
                    </a:lnTo>
                    <a:lnTo>
                      <a:pt x="4724" y="0"/>
                    </a:lnTo>
                    <a:lnTo>
                      <a:pt x="4724" y="0"/>
                    </a:lnTo>
                    <a:close/>
                  </a:path>
                </a:pathLst>
              </a:custGeom>
              <a:gradFill rotWithShape="0">
                <a:gsLst>
                  <a:gs pos="0">
                    <a:schemeClr val="bg2"/>
                  </a:gs>
                  <a:gs pos="100000">
                    <a:schemeClr val="bg1"/>
                  </a:gs>
                </a:gsLst>
                <a:lin ang="0" scaled="1"/>
              </a:gradFill>
              <a:ln w="9525">
                <a:noFill/>
                <a:round/>
                <a:headEnd/>
                <a:tailEnd/>
              </a:ln>
            </p:spPr>
            <p:txBody>
              <a:bodyPr/>
              <a:lstStyle/>
              <a:p>
                <a:pPr>
                  <a:defRPr/>
                </a:pPr>
                <a:endParaRPr lang="zh-CN" altLang="en-US"/>
              </a:p>
            </p:txBody>
          </p:sp>
          <p:sp>
            <p:nvSpPr>
              <p:cNvPr id="13" name="Freeform 13"/>
              <p:cNvSpPr>
                <a:spLocks/>
              </p:cNvSpPr>
              <p:nvPr/>
            </p:nvSpPr>
            <p:spPr bwMode="ltGray">
              <a:xfrm>
                <a:off x="552" y="1371"/>
                <a:ext cx="12" cy="252"/>
              </a:xfrm>
              <a:custGeom>
                <a:avLst/>
                <a:gdLst/>
                <a:ahLst/>
                <a:cxnLst>
                  <a:cxn ang="0">
                    <a:pos x="0" y="252"/>
                  </a:cxn>
                  <a:cxn ang="0">
                    <a:pos x="12" y="252"/>
                  </a:cxn>
                  <a:cxn ang="0">
                    <a:pos x="12" y="0"/>
                  </a:cxn>
                  <a:cxn ang="0">
                    <a:pos x="0" y="0"/>
                  </a:cxn>
                  <a:cxn ang="0">
                    <a:pos x="0" y="252"/>
                  </a:cxn>
                  <a:cxn ang="0">
                    <a:pos x="0" y="252"/>
                  </a:cxn>
                </a:cxnLst>
                <a:rect l="0" t="0" r="r" b="b"/>
                <a:pathLst>
                  <a:path w="12" h="252">
                    <a:moveTo>
                      <a:pt x="0" y="252"/>
                    </a:moveTo>
                    <a:lnTo>
                      <a:pt x="12" y="252"/>
                    </a:lnTo>
                    <a:lnTo>
                      <a:pt x="12" y="0"/>
                    </a:lnTo>
                    <a:lnTo>
                      <a:pt x="0" y="0"/>
                    </a:lnTo>
                    <a:lnTo>
                      <a:pt x="0" y="252"/>
                    </a:lnTo>
                    <a:lnTo>
                      <a:pt x="0" y="252"/>
                    </a:lnTo>
                    <a:close/>
                  </a:path>
                </a:pathLst>
              </a:custGeom>
              <a:gradFill rotWithShape="0">
                <a:gsLst>
                  <a:gs pos="0">
                    <a:schemeClr val="accent2"/>
                  </a:gs>
                  <a:gs pos="100000">
                    <a:schemeClr val="bg2"/>
                  </a:gs>
                </a:gsLst>
                <a:lin ang="5400000" scaled="1"/>
              </a:gradFill>
              <a:ln w="9525">
                <a:noFill/>
                <a:round/>
                <a:headEnd/>
                <a:tailEnd/>
              </a:ln>
            </p:spPr>
            <p:txBody>
              <a:bodyPr/>
              <a:lstStyle/>
              <a:p>
                <a:pPr>
                  <a:defRPr/>
                </a:pPr>
                <a:endParaRPr lang="zh-CN" altLang="en-US"/>
              </a:p>
            </p:txBody>
          </p:sp>
          <p:sp>
            <p:nvSpPr>
              <p:cNvPr id="14" name="Freeform 14"/>
              <p:cNvSpPr>
                <a:spLocks/>
              </p:cNvSpPr>
              <p:nvPr/>
            </p:nvSpPr>
            <p:spPr bwMode="ltGray">
              <a:xfrm>
                <a:off x="552" y="699"/>
                <a:ext cx="12" cy="252"/>
              </a:xfrm>
              <a:custGeom>
                <a:avLst/>
                <a:gdLst/>
                <a:ahLst/>
                <a:cxnLst>
                  <a:cxn ang="0">
                    <a:pos x="12" y="0"/>
                  </a:cxn>
                  <a:cxn ang="0">
                    <a:pos x="0" y="0"/>
                  </a:cxn>
                  <a:cxn ang="0">
                    <a:pos x="0" y="252"/>
                  </a:cxn>
                  <a:cxn ang="0">
                    <a:pos x="12" y="252"/>
                  </a:cxn>
                  <a:cxn ang="0">
                    <a:pos x="12" y="0"/>
                  </a:cxn>
                  <a:cxn ang="0">
                    <a:pos x="12" y="0"/>
                  </a:cxn>
                </a:cxnLst>
                <a:rect l="0" t="0" r="r" b="b"/>
                <a:pathLst>
                  <a:path w="12" h="252">
                    <a:moveTo>
                      <a:pt x="12" y="0"/>
                    </a:moveTo>
                    <a:lnTo>
                      <a:pt x="0" y="0"/>
                    </a:lnTo>
                    <a:lnTo>
                      <a:pt x="0" y="252"/>
                    </a:lnTo>
                    <a:lnTo>
                      <a:pt x="12" y="252"/>
                    </a:lnTo>
                    <a:lnTo>
                      <a:pt x="12" y="0"/>
                    </a:lnTo>
                    <a:lnTo>
                      <a:pt x="12" y="0"/>
                    </a:lnTo>
                    <a:close/>
                  </a:path>
                </a:pathLst>
              </a:custGeom>
              <a:gradFill rotWithShape="0">
                <a:gsLst>
                  <a:gs pos="0">
                    <a:schemeClr val="bg2"/>
                  </a:gs>
                  <a:gs pos="100000">
                    <a:schemeClr val="accent2"/>
                  </a:gs>
                </a:gsLst>
                <a:lin ang="5400000" scaled="1"/>
              </a:gradFill>
              <a:ln w="9525">
                <a:noFill/>
                <a:round/>
                <a:headEnd/>
                <a:tailEnd/>
              </a:ln>
            </p:spPr>
            <p:txBody>
              <a:bodyPr/>
              <a:lstStyle/>
              <a:p>
                <a:pPr>
                  <a:defRPr/>
                </a:pPr>
                <a:endParaRPr lang="zh-CN" altLang="en-US"/>
              </a:p>
            </p:txBody>
          </p:sp>
          <p:sp>
            <p:nvSpPr>
              <p:cNvPr id="15" name="Freeform 15"/>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defRPr/>
                </a:pPr>
                <a:endParaRPr lang="zh-CN" altLang="en-US"/>
              </a:p>
            </p:txBody>
          </p:sp>
        </p:grpSp>
      </p:grpSp>
      <p:sp>
        <p:nvSpPr>
          <p:cNvPr id="79888" name="Rectangle 16"/>
          <p:cNvSpPr>
            <a:spLocks noGrp="1" noChangeArrowheads="1"/>
          </p:cNvSpPr>
          <p:nvPr>
            <p:ph type="ctrTitle" sz="quarter"/>
          </p:nvPr>
        </p:nvSpPr>
        <p:spPr>
          <a:xfrm>
            <a:off x="1066800" y="1997075"/>
            <a:ext cx="7086600" cy="1431925"/>
          </a:xfrm>
        </p:spPr>
        <p:txBody>
          <a:bodyPr anchor="b"/>
          <a:lstStyle>
            <a:lvl1pPr>
              <a:defRPr/>
            </a:lvl1pPr>
          </a:lstStyle>
          <a:p>
            <a:r>
              <a:rPr lang="zh-CN" altLang="en-US"/>
              <a:t>单击此处编辑母版标题样式</a:t>
            </a:r>
          </a:p>
        </p:txBody>
      </p:sp>
      <p:sp>
        <p:nvSpPr>
          <p:cNvPr id="79889" name="Rectangle 17"/>
          <p:cNvSpPr>
            <a:spLocks noGrp="1" noChangeArrowheads="1"/>
          </p:cNvSpPr>
          <p:nvPr>
            <p:ph type="subTitle" sz="quarter" idx="1"/>
          </p:nvPr>
        </p:nvSpPr>
        <p:spPr>
          <a:xfrm>
            <a:off x="1066800" y="3886200"/>
            <a:ext cx="6400800" cy="1752600"/>
          </a:xfrm>
        </p:spPr>
        <p:txBody>
          <a:bodyPr/>
          <a:lstStyle>
            <a:lvl1pPr marL="0" indent="0">
              <a:buFont typeface="Wingdings" pitchFamily="2" charset="2"/>
              <a:buNone/>
              <a:defRPr/>
            </a:lvl1pPr>
          </a:lstStyle>
          <a:p>
            <a:r>
              <a:rPr lang="zh-CN" altLang="en-US"/>
              <a:t>单击此处编辑母版副标题样式</a:t>
            </a:r>
          </a:p>
        </p:txBody>
      </p:sp>
      <p:sp>
        <p:nvSpPr>
          <p:cNvPr id="18" name="Rectangle 18"/>
          <p:cNvSpPr>
            <a:spLocks noGrp="1" noChangeArrowheads="1"/>
          </p:cNvSpPr>
          <p:nvPr>
            <p:ph type="dt" sz="quarter" idx="10"/>
          </p:nvPr>
        </p:nvSpPr>
        <p:spPr/>
        <p:txBody>
          <a:bodyPr/>
          <a:lstStyle>
            <a:lvl1pPr>
              <a:defRPr/>
            </a:lvl1pPr>
          </a:lstStyle>
          <a:p>
            <a:pPr>
              <a:defRPr/>
            </a:pPr>
            <a:endParaRPr lang="en-US" altLang="zh-CN"/>
          </a:p>
        </p:txBody>
      </p:sp>
      <p:sp>
        <p:nvSpPr>
          <p:cNvPr id="19" name="Rectangle 19"/>
          <p:cNvSpPr>
            <a:spLocks noGrp="1" noChangeArrowheads="1"/>
          </p:cNvSpPr>
          <p:nvPr>
            <p:ph type="ftr" sz="quarter" idx="11"/>
          </p:nvPr>
        </p:nvSpPr>
        <p:spPr>
          <a:xfrm>
            <a:off x="3352800" y="6248400"/>
            <a:ext cx="2895600" cy="457200"/>
          </a:xfrm>
        </p:spPr>
        <p:txBody>
          <a:bodyPr/>
          <a:lstStyle>
            <a:lvl1pPr>
              <a:defRPr/>
            </a:lvl1pPr>
          </a:lstStyle>
          <a:p>
            <a:pPr>
              <a:defRPr/>
            </a:pPr>
            <a:endParaRPr lang="en-US" altLang="zh-CN"/>
          </a:p>
        </p:txBody>
      </p:sp>
      <p:sp>
        <p:nvSpPr>
          <p:cNvPr id="20" name="Rectangle 20"/>
          <p:cNvSpPr>
            <a:spLocks noGrp="1" noChangeArrowheads="1"/>
          </p:cNvSpPr>
          <p:nvPr>
            <p:ph type="sldNum" sz="quarter" idx="12"/>
          </p:nvPr>
        </p:nvSpPr>
        <p:spPr/>
        <p:txBody>
          <a:bodyPr/>
          <a:lstStyle>
            <a:lvl1pPr>
              <a:defRPr/>
            </a:lvl1pPr>
          </a:lstStyle>
          <a:p>
            <a:pPr>
              <a:defRPr/>
            </a:pPr>
            <a:fld id="{4EDDD5BC-CB5C-4EE1-ACB6-13C4A2AED7BE}" type="slidenum">
              <a:rPr lang="en-US" altLang="zh-CN"/>
              <a:pPr>
                <a:defRPr/>
              </a:pPr>
              <a:t>‹#›</a:t>
            </a:fld>
            <a:endParaRPr lang="en-US" altLang="zh-CN"/>
          </a:p>
        </p:txBody>
      </p:sp>
    </p:spTree>
  </p:cSld>
  <p:clrMapOvr>
    <a:masterClrMapping/>
  </p:clrMapOvr>
  <p:transition>
    <p:blinds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7"/>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8"/>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9"/>
          <p:cNvSpPr>
            <a:spLocks noGrp="1" noChangeArrowheads="1"/>
          </p:cNvSpPr>
          <p:nvPr>
            <p:ph type="sldNum" sz="quarter" idx="12"/>
          </p:nvPr>
        </p:nvSpPr>
        <p:spPr>
          <a:ln/>
        </p:spPr>
        <p:txBody>
          <a:bodyPr/>
          <a:lstStyle>
            <a:lvl1pPr>
              <a:defRPr/>
            </a:lvl1pPr>
          </a:lstStyle>
          <a:p>
            <a:pPr>
              <a:defRPr/>
            </a:pPr>
            <a:fld id="{359500A5-0B35-44EA-9872-BC222BEE2C40}" type="slidenum">
              <a:rPr lang="en-US" altLang="zh-CN"/>
              <a:pPr>
                <a:defRPr/>
              </a:pPr>
              <a:t>‹#›</a:t>
            </a:fld>
            <a:endParaRPr lang="en-US" altLang="zh-CN"/>
          </a:p>
        </p:txBody>
      </p:sp>
    </p:spTree>
  </p:cSld>
  <p:clrMapOvr>
    <a:masterClrMapping/>
  </p:clrMapOvr>
  <p:transition>
    <p:blinds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7"/>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8"/>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9"/>
          <p:cNvSpPr>
            <a:spLocks noGrp="1" noChangeArrowheads="1"/>
          </p:cNvSpPr>
          <p:nvPr>
            <p:ph type="sldNum" sz="quarter" idx="12"/>
          </p:nvPr>
        </p:nvSpPr>
        <p:spPr>
          <a:ln/>
        </p:spPr>
        <p:txBody>
          <a:bodyPr/>
          <a:lstStyle>
            <a:lvl1pPr>
              <a:defRPr/>
            </a:lvl1pPr>
          </a:lstStyle>
          <a:p>
            <a:pPr>
              <a:defRPr/>
            </a:pPr>
            <a:fld id="{58C10104-F674-49B8-917F-B73E77A11339}" type="slidenum">
              <a:rPr lang="en-US" altLang="zh-CN"/>
              <a:pPr>
                <a:defRPr/>
              </a:pPr>
              <a:t>‹#›</a:t>
            </a:fld>
            <a:endParaRPr lang="en-US" altLang="zh-CN"/>
          </a:p>
        </p:txBody>
      </p:sp>
    </p:spTree>
  </p:cSld>
  <p:clrMapOvr>
    <a:masterClrMapping/>
  </p:clrMapOvr>
  <p:transition>
    <p:blinds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066800"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914900"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7"/>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8"/>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9"/>
          <p:cNvSpPr>
            <a:spLocks noGrp="1" noChangeArrowheads="1"/>
          </p:cNvSpPr>
          <p:nvPr>
            <p:ph type="sldNum" sz="quarter" idx="12"/>
          </p:nvPr>
        </p:nvSpPr>
        <p:spPr>
          <a:ln/>
        </p:spPr>
        <p:txBody>
          <a:bodyPr/>
          <a:lstStyle>
            <a:lvl1pPr>
              <a:defRPr/>
            </a:lvl1pPr>
          </a:lstStyle>
          <a:p>
            <a:pPr>
              <a:defRPr/>
            </a:pPr>
            <a:fld id="{F847C2CC-10DD-44AF-9B62-96D829C24DF3}" type="slidenum">
              <a:rPr lang="en-US" altLang="zh-CN"/>
              <a:pPr>
                <a:defRPr/>
              </a:pPr>
              <a:t>‹#›</a:t>
            </a:fld>
            <a:endParaRPr lang="en-US" altLang="zh-CN"/>
          </a:p>
        </p:txBody>
      </p:sp>
    </p:spTree>
  </p:cSld>
  <p:clrMapOvr>
    <a:masterClrMapping/>
  </p:clrMapOvr>
  <p:transition>
    <p:blinds dir="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7"/>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18"/>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19"/>
          <p:cNvSpPr>
            <a:spLocks noGrp="1" noChangeArrowheads="1"/>
          </p:cNvSpPr>
          <p:nvPr>
            <p:ph type="sldNum" sz="quarter" idx="12"/>
          </p:nvPr>
        </p:nvSpPr>
        <p:spPr>
          <a:ln/>
        </p:spPr>
        <p:txBody>
          <a:bodyPr/>
          <a:lstStyle>
            <a:lvl1pPr>
              <a:defRPr/>
            </a:lvl1pPr>
          </a:lstStyle>
          <a:p>
            <a:pPr>
              <a:defRPr/>
            </a:pPr>
            <a:fld id="{6F932292-B364-41C5-BD14-99A0BC58FF22}" type="slidenum">
              <a:rPr lang="en-US" altLang="zh-CN"/>
              <a:pPr>
                <a:defRPr/>
              </a:pPr>
              <a:t>‹#›</a:t>
            </a:fld>
            <a:endParaRPr lang="en-US" altLang="zh-CN"/>
          </a:p>
        </p:txBody>
      </p:sp>
    </p:spTree>
  </p:cSld>
  <p:clrMapOvr>
    <a:masterClrMapping/>
  </p:clrMapOvr>
  <p:transition>
    <p:blinds dir="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7"/>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18"/>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19"/>
          <p:cNvSpPr>
            <a:spLocks noGrp="1" noChangeArrowheads="1"/>
          </p:cNvSpPr>
          <p:nvPr>
            <p:ph type="sldNum" sz="quarter" idx="12"/>
          </p:nvPr>
        </p:nvSpPr>
        <p:spPr>
          <a:ln/>
        </p:spPr>
        <p:txBody>
          <a:bodyPr/>
          <a:lstStyle>
            <a:lvl1pPr>
              <a:defRPr/>
            </a:lvl1pPr>
          </a:lstStyle>
          <a:p>
            <a:pPr>
              <a:defRPr/>
            </a:pPr>
            <a:fld id="{7DFDDFAD-C938-44EF-A3AC-5B463F6E0615}" type="slidenum">
              <a:rPr lang="en-US" altLang="zh-CN"/>
              <a:pPr>
                <a:defRPr/>
              </a:pPr>
              <a:t>‹#›</a:t>
            </a:fld>
            <a:endParaRPr lang="en-US" altLang="zh-CN"/>
          </a:p>
        </p:txBody>
      </p:sp>
    </p:spTree>
  </p:cSld>
  <p:clrMapOvr>
    <a:masterClrMapping/>
  </p:clrMapOvr>
  <p:transition>
    <p:blinds dir="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18"/>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19"/>
          <p:cNvSpPr>
            <a:spLocks noGrp="1" noChangeArrowheads="1"/>
          </p:cNvSpPr>
          <p:nvPr>
            <p:ph type="sldNum" sz="quarter" idx="12"/>
          </p:nvPr>
        </p:nvSpPr>
        <p:spPr>
          <a:ln/>
        </p:spPr>
        <p:txBody>
          <a:bodyPr/>
          <a:lstStyle>
            <a:lvl1pPr>
              <a:defRPr/>
            </a:lvl1pPr>
          </a:lstStyle>
          <a:p>
            <a:pPr>
              <a:defRPr/>
            </a:pPr>
            <a:fld id="{CBBB0275-9042-45E0-B7E8-3600AC489C76}" type="slidenum">
              <a:rPr lang="en-US" altLang="zh-CN"/>
              <a:pPr>
                <a:defRPr/>
              </a:pPr>
              <a:t>‹#›</a:t>
            </a:fld>
            <a:endParaRPr lang="en-US" altLang="zh-CN"/>
          </a:p>
        </p:txBody>
      </p:sp>
    </p:spTree>
  </p:cSld>
  <p:clrMapOvr>
    <a:masterClrMapping/>
  </p:clrMapOvr>
  <p:transition>
    <p:blinds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7"/>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8"/>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9"/>
          <p:cNvSpPr>
            <a:spLocks noGrp="1" noChangeArrowheads="1"/>
          </p:cNvSpPr>
          <p:nvPr>
            <p:ph type="sldNum" sz="quarter" idx="12"/>
          </p:nvPr>
        </p:nvSpPr>
        <p:spPr>
          <a:ln/>
        </p:spPr>
        <p:txBody>
          <a:bodyPr/>
          <a:lstStyle>
            <a:lvl1pPr>
              <a:defRPr/>
            </a:lvl1pPr>
          </a:lstStyle>
          <a:p>
            <a:pPr>
              <a:defRPr/>
            </a:pPr>
            <a:fld id="{41B8AE1B-F07F-4C66-AE2E-34E271838DDC}" type="slidenum">
              <a:rPr lang="en-US" altLang="zh-CN"/>
              <a:pPr>
                <a:defRPr/>
              </a:pPr>
              <a:t>‹#›</a:t>
            </a:fld>
            <a:endParaRPr lang="en-US" altLang="zh-CN"/>
          </a:p>
        </p:txBody>
      </p:sp>
    </p:spTree>
  </p:cSld>
  <p:clrMapOvr>
    <a:masterClrMapping/>
  </p:clrMapOvr>
  <p:transition>
    <p:blinds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55B303D-34AC-42A6-B253-00715443E1F9}" type="slidenum">
              <a:rPr lang="en-US" altLang="zh-CN"/>
              <a:pPr>
                <a:defRPr/>
              </a:pPr>
              <a:t>‹#›</a:t>
            </a:fld>
            <a:endParaRPr lang="en-US" altLang="zh-CN"/>
          </a:p>
        </p:txBody>
      </p:sp>
    </p:spTree>
  </p:cSld>
  <p:clrMapOvr>
    <a:masterClrMapping/>
  </p:clrMapOvr>
  <p:transition>
    <p:blinds dir="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7"/>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8"/>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9"/>
          <p:cNvSpPr>
            <a:spLocks noGrp="1" noChangeArrowheads="1"/>
          </p:cNvSpPr>
          <p:nvPr>
            <p:ph type="sldNum" sz="quarter" idx="12"/>
          </p:nvPr>
        </p:nvSpPr>
        <p:spPr>
          <a:ln/>
        </p:spPr>
        <p:txBody>
          <a:bodyPr/>
          <a:lstStyle>
            <a:lvl1pPr>
              <a:defRPr/>
            </a:lvl1pPr>
          </a:lstStyle>
          <a:p>
            <a:pPr>
              <a:defRPr/>
            </a:pPr>
            <a:fld id="{1F911F6E-1DF9-4984-8AAA-713363B8FF38}" type="slidenum">
              <a:rPr lang="en-US" altLang="zh-CN"/>
              <a:pPr>
                <a:defRPr/>
              </a:pPr>
              <a:t>‹#›</a:t>
            </a:fld>
            <a:endParaRPr lang="en-US" altLang="zh-CN"/>
          </a:p>
        </p:txBody>
      </p:sp>
    </p:spTree>
  </p:cSld>
  <p:clrMapOvr>
    <a:masterClrMapping/>
  </p:clrMapOvr>
  <p:transition>
    <p:blinds dir="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7"/>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8"/>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9"/>
          <p:cNvSpPr>
            <a:spLocks noGrp="1" noChangeArrowheads="1"/>
          </p:cNvSpPr>
          <p:nvPr>
            <p:ph type="sldNum" sz="quarter" idx="12"/>
          </p:nvPr>
        </p:nvSpPr>
        <p:spPr>
          <a:ln/>
        </p:spPr>
        <p:txBody>
          <a:bodyPr/>
          <a:lstStyle>
            <a:lvl1pPr>
              <a:defRPr/>
            </a:lvl1pPr>
          </a:lstStyle>
          <a:p>
            <a:pPr>
              <a:defRPr/>
            </a:pPr>
            <a:fld id="{3D8D7095-4376-4E81-80E3-077751F76D81}" type="slidenum">
              <a:rPr lang="en-US" altLang="zh-CN"/>
              <a:pPr>
                <a:defRPr/>
              </a:pPr>
              <a:t>‹#›</a:t>
            </a:fld>
            <a:endParaRPr lang="en-US" altLang="zh-CN"/>
          </a:p>
        </p:txBody>
      </p:sp>
    </p:spTree>
  </p:cSld>
  <p:clrMapOvr>
    <a:masterClrMapping/>
  </p:clrMapOvr>
  <p:transition>
    <p:blinds dir="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24650" y="304800"/>
            <a:ext cx="1885950" cy="5791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066800" y="304800"/>
            <a:ext cx="5505450" cy="5791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7"/>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8"/>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9"/>
          <p:cNvSpPr>
            <a:spLocks noGrp="1" noChangeArrowheads="1"/>
          </p:cNvSpPr>
          <p:nvPr>
            <p:ph type="sldNum" sz="quarter" idx="12"/>
          </p:nvPr>
        </p:nvSpPr>
        <p:spPr>
          <a:ln/>
        </p:spPr>
        <p:txBody>
          <a:bodyPr/>
          <a:lstStyle>
            <a:lvl1pPr>
              <a:defRPr/>
            </a:lvl1pPr>
          </a:lstStyle>
          <a:p>
            <a:pPr>
              <a:defRPr/>
            </a:pPr>
            <a:fld id="{FA74A178-6095-457A-B6F7-CC8FA2734FE3}" type="slidenum">
              <a:rPr lang="en-US" altLang="zh-CN"/>
              <a:pPr>
                <a:defRPr/>
              </a:pPr>
              <a:t>‹#›</a:t>
            </a:fld>
            <a:endParaRPr lang="en-US" altLang="zh-CN"/>
          </a:p>
        </p:txBody>
      </p:sp>
    </p:spTree>
  </p:cSld>
  <p:clrMapOvr>
    <a:masterClrMapping/>
  </p:clrMapOvr>
  <p:transition>
    <p:blinds dir="ver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2"/>
          <p:cNvSpPr>
            <a:spLocks/>
          </p:cNvSpPr>
          <p:nvPr/>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headEnd/>
            <a:tailEnd/>
          </a:ln>
        </p:spPr>
        <p:txBody>
          <a:bodyPr/>
          <a:lstStyle/>
          <a:p>
            <a:pPr>
              <a:defRPr/>
            </a:pPr>
            <a:endParaRPr lang="zh-CN" altLang="en-US"/>
          </a:p>
        </p:txBody>
      </p:sp>
      <p:grpSp>
        <p:nvGrpSpPr>
          <p:cNvPr id="5" name="Group 8"/>
          <p:cNvGrpSpPr>
            <a:grpSpLocks/>
          </p:cNvGrpSpPr>
          <p:nvPr/>
        </p:nvGrpSpPr>
        <p:grpSpPr bwMode="auto">
          <a:xfrm>
            <a:off x="195263" y="234950"/>
            <a:ext cx="3787775" cy="1778000"/>
            <a:chOff x="123" y="148"/>
            <a:chExt cx="2386" cy="1120"/>
          </a:xfrm>
        </p:grpSpPr>
        <p:sp>
          <p:nvSpPr>
            <p:cNvPr id="6" name="Freeform 9"/>
            <p:cNvSpPr>
              <a:spLocks/>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zh-CN" altLang="en-US"/>
            </a:p>
          </p:txBody>
        </p:sp>
        <p:sp>
          <p:nvSpPr>
            <p:cNvPr id="7" name="Freeform 10"/>
            <p:cNvSpPr>
              <a:spLocks/>
            </p:cNvSpPr>
            <p:nvPr userDrawn="1"/>
          </p:nvSpPr>
          <p:spPr bwMode="auto">
            <a:xfrm>
              <a:off x="166" y="261"/>
              <a:ext cx="2244" cy="1007"/>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a:defRPr/>
              </a:pPr>
              <a:endParaRPr lang="zh-CN" altLang="en-US"/>
            </a:p>
          </p:txBody>
        </p:sp>
        <p:sp>
          <p:nvSpPr>
            <p:cNvPr id="8" name="Freeform 11"/>
            <p:cNvSpPr>
              <a:spLocks/>
            </p:cNvSpPr>
            <p:nvPr userDrawn="1"/>
          </p:nvSpPr>
          <p:spPr bwMode="auto">
            <a:xfrm>
              <a:off x="474" y="344"/>
              <a:ext cx="1488" cy="919"/>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zh-CN" altLang="en-US"/>
            </a:p>
          </p:txBody>
        </p:sp>
        <p:grpSp>
          <p:nvGrpSpPr>
            <p:cNvPr id="9" name="Group 12"/>
            <p:cNvGrpSpPr>
              <a:grpSpLocks/>
            </p:cNvGrpSpPr>
            <p:nvPr userDrawn="1"/>
          </p:nvGrpSpPr>
          <p:grpSpPr bwMode="auto">
            <a:xfrm>
              <a:off x="123" y="148"/>
              <a:ext cx="2386" cy="1081"/>
              <a:chOff x="123" y="148"/>
              <a:chExt cx="2386" cy="1081"/>
            </a:xfrm>
          </p:grpSpPr>
          <p:sp>
            <p:nvSpPr>
              <p:cNvPr id="10" name="Freeform 13"/>
              <p:cNvSpPr>
                <a:spLocks/>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zh-CN" altLang="en-US"/>
              </a:p>
            </p:txBody>
          </p:sp>
          <p:sp>
            <p:nvSpPr>
              <p:cNvPr id="11" name="Freeform 14"/>
              <p:cNvSpPr>
                <a:spLocks/>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zh-CN" altLang="en-US"/>
              </a:p>
            </p:txBody>
          </p:sp>
          <p:sp>
            <p:nvSpPr>
              <p:cNvPr id="12" name="Freeform 15"/>
              <p:cNvSpPr>
                <a:spLocks/>
              </p:cNvSpPr>
              <p:nvPr userDrawn="1"/>
            </p:nvSpPr>
            <p:spPr bwMode="auto">
              <a:xfrm>
                <a:off x="324" y="158"/>
                <a:ext cx="1686"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zh-CN" altLang="en-US"/>
              </a:p>
            </p:txBody>
          </p:sp>
          <p:sp>
            <p:nvSpPr>
              <p:cNvPr id="13" name="Freeform 16"/>
              <p:cNvSpPr>
                <a:spLocks/>
              </p:cNvSpPr>
              <p:nvPr userDrawn="1"/>
            </p:nvSpPr>
            <p:spPr bwMode="auto">
              <a:xfrm>
                <a:off x="409" y="251"/>
                <a:ext cx="227"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zh-CN" altLang="en-US"/>
              </a:p>
            </p:txBody>
          </p:sp>
          <p:sp>
            <p:nvSpPr>
              <p:cNvPr id="14" name="Freeform 17"/>
              <p:cNvSpPr>
                <a:spLocks/>
              </p:cNvSpPr>
              <p:nvPr userDrawn="1"/>
            </p:nvSpPr>
            <p:spPr bwMode="auto">
              <a:xfrm>
                <a:off x="846" y="536"/>
                <a:ext cx="691"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zh-CN" altLang="en-US"/>
              </a:p>
            </p:txBody>
          </p:sp>
        </p:grpSp>
      </p:grpSp>
      <p:grpSp>
        <p:nvGrpSpPr>
          <p:cNvPr id="15" name="Group 18"/>
          <p:cNvGrpSpPr>
            <a:grpSpLocks/>
          </p:cNvGrpSpPr>
          <p:nvPr/>
        </p:nvGrpSpPr>
        <p:grpSpPr bwMode="auto">
          <a:xfrm>
            <a:off x="7915275" y="4368800"/>
            <a:ext cx="742950" cy="1058863"/>
            <a:chOff x="4986" y="2752"/>
            <a:chExt cx="468" cy="667"/>
          </a:xfrm>
        </p:grpSpPr>
        <p:sp>
          <p:nvSpPr>
            <p:cNvPr id="16" name="Freeform 19"/>
            <p:cNvSpPr>
              <a:spLocks/>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zh-CN" altLang="en-US"/>
            </a:p>
          </p:txBody>
        </p:sp>
        <p:sp>
          <p:nvSpPr>
            <p:cNvPr id="17" name="Freeform 20"/>
            <p:cNvSpPr>
              <a:spLocks/>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headEnd/>
              <a:tailEnd/>
            </a:ln>
          </p:spPr>
          <p:txBody>
            <a:bodyPr/>
            <a:lstStyle/>
            <a:p>
              <a:pPr>
                <a:defRPr/>
              </a:pPr>
              <a:endParaRPr lang="zh-CN" altLang="en-US"/>
            </a:p>
          </p:txBody>
        </p:sp>
        <p:sp>
          <p:nvSpPr>
            <p:cNvPr id="18" name="Freeform 21"/>
            <p:cNvSpPr>
              <a:spLocks/>
            </p:cNvSpPr>
            <p:nvPr userDrawn="1"/>
          </p:nvSpPr>
          <p:spPr bwMode="auto">
            <a:xfrm rot="7320404">
              <a:off x="5000" y="2913"/>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zh-CN" altLang="en-US"/>
            </a:p>
          </p:txBody>
        </p:sp>
        <p:grpSp>
          <p:nvGrpSpPr>
            <p:cNvPr id="19" name="Group 22"/>
            <p:cNvGrpSpPr>
              <a:grpSpLocks/>
            </p:cNvGrpSpPr>
            <p:nvPr userDrawn="1"/>
          </p:nvGrpSpPr>
          <p:grpSpPr bwMode="auto">
            <a:xfrm>
              <a:off x="4986" y="2752"/>
              <a:ext cx="469" cy="667"/>
              <a:chOff x="4986" y="2752"/>
              <a:chExt cx="469" cy="667"/>
            </a:xfrm>
          </p:grpSpPr>
          <p:sp>
            <p:nvSpPr>
              <p:cNvPr id="20" name="Freeform 23"/>
              <p:cNvSpPr>
                <a:spLocks/>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zh-CN" altLang="en-US"/>
              </a:p>
            </p:txBody>
          </p:sp>
          <p:sp>
            <p:nvSpPr>
              <p:cNvPr id="21" name="Freeform 24"/>
              <p:cNvSpPr>
                <a:spLocks/>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zh-CN" altLang="en-US"/>
              </a:p>
            </p:txBody>
          </p:sp>
          <p:sp>
            <p:nvSpPr>
              <p:cNvPr id="22" name="Freeform 25"/>
              <p:cNvSpPr>
                <a:spLocks/>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zh-CN" altLang="en-US"/>
              </a:p>
            </p:txBody>
          </p:sp>
          <p:sp>
            <p:nvSpPr>
              <p:cNvPr id="23" name="Freeform 26"/>
              <p:cNvSpPr>
                <a:spLocks/>
              </p:cNvSpPr>
              <p:nvPr userDrawn="1"/>
            </p:nvSpPr>
            <p:spPr bwMode="auto">
              <a:xfrm rot="7320404">
                <a:off x="5364" y="2873"/>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zh-CN" altLang="en-US"/>
              </a:p>
            </p:txBody>
          </p:sp>
          <p:sp>
            <p:nvSpPr>
              <p:cNvPr id="24" name="Freeform 27"/>
              <p:cNvSpPr>
                <a:spLocks/>
              </p:cNvSpPr>
              <p:nvPr userDrawn="1"/>
            </p:nvSpPr>
            <p:spPr bwMode="auto">
              <a:xfrm rot="7320404">
                <a:off x="5137"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zh-CN" altLang="en-US"/>
              </a:p>
            </p:txBody>
          </p:sp>
        </p:grpSp>
      </p:grpSp>
      <p:sp>
        <p:nvSpPr>
          <p:cNvPr id="25" name="Freeform 28"/>
          <p:cNvSpPr>
            <a:spLocks/>
          </p:cNvSpPr>
          <p:nvPr/>
        </p:nvSpPr>
        <p:spPr bwMode="auto">
          <a:xfrm>
            <a:off x="901700" y="5054600"/>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p:spPr>
        <p:txBody>
          <a:bodyPr/>
          <a:lstStyle/>
          <a:p>
            <a:pPr>
              <a:defRPr/>
            </a:pPr>
            <a:endParaRPr lang="zh-CN" altLang="en-US"/>
          </a:p>
        </p:txBody>
      </p:sp>
      <p:sp>
        <p:nvSpPr>
          <p:cNvPr id="26" name="Freeform 29"/>
          <p:cNvSpPr>
            <a:spLocks/>
          </p:cNvSpPr>
          <p:nvPr/>
        </p:nvSpPr>
        <p:spPr bwMode="auto">
          <a:xfrm>
            <a:off x="4076700" y="1930400"/>
            <a:ext cx="889000" cy="38100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p:spPr>
        <p:txBody>
          <a:bodyPr/>
          <a:lstStyle/>
          <a:p>
            <a:pPr>
              <a:defRPr/>
            </a:pPr>
            <a:endParaRPr lang="zh-CN" altLang="en-US"/>
          </a:p>
        </p:txBody>
      </p:sp>
      <p:sp>
        <p:nvSpPr>
          <p:cNvPr id="156675" name="Rectangle 3"/>
          <p:cNvSpPr>
            <a:spLocks noGrp="1" noChangeArrowheads="1"/>
          </p:cNvSpPr>
          <p:nvPr>
            <p:ph type="ctrTitle"/>
          </p:nvPr>
        </p:nvSpPr>
        <p:spPr>
          <a:xfrm>
            <a:off x="1371600" y="1511300"/>
            <a:ext cx="6400800" cy="2273300"/>
          </a:xfrm>
          <a:effectLst>
            <a:outerShdw dist="45791" dir="2021404" algn="ctr" rotWithShape="0">
              <a:schemeClr val="bg2"/>
            </a:outerShdw>
          </a:effectLst>
        </p:spPr>
        <p:txBody>
          <a:bodyPr/>
          <a:lstStyle>
            <a:lvl1pPr>
              <a:defRPr>
                <a:solidFill>
                  <a:schemeClr val="tx2"/>
                </a:solidFill>
                <a:effectLst>
                  <a:outerShdw blurRad="38100" dist="38100" dir="2700000" algn="tl">
                    <a:srgbClr val="C0C0C0"/>
                  </a:outerShdw>
                </a:effectLst>
              </a:defRPr>
            </a:lvl1pPr>
          </a:lstStyle>
          <a:p>
            <a:r>
              <a:rPr lang="zh-CN" altLang="en-US"/>
              <a:t>单击此处编辑母版标题样式</a:t>
            </a:r>
          </a:p>
        </p:txBody>
      </p:sp>
      <p:sp>
        <p:nvSpPr>
          <p:cNvPr id="156676" name="Rectangle 4"/>
          <p:cNvSpPr>
            <a:spLocks noGrp="1" noChangeArrowheads="1"/>
          </p:cNvSpPr>
          <p:nvPr>
            <p:ph type="subTitle" idx="1"/>
          </p:nvPr>
        </p:nvSpPr>
        <p:spPr>
          <a:xfrm>
            <a:off x="1549400" y="4051300"/>
            <a:ext cx="6032500" cy="1003300"/>
          </a:xfrm>
        </p:spPr>
        <p:txBody>
          <a:bodyPr/>
          <a:lstStyle>
            <a:lvl1pPr marL="0" indent="0" algn="ctr">
              <a:buFontTx/>
              <a:buNone/>
              <a:defRPr sz="2800">
                <a:effectLst>
                  <a:outerShdw blurRad="38100" dist="38100" dir="2700000" algn="tl">
                    <a:srgbClr val="C0C0C0"/>
                  </a:outerShdw>
                </a:effectLst>
              </a:defRPr>
            </a:lvl1pPr>
          </a:lstStyle>
          <a:p>
            <a:r>
              <a:rPr lang="zh-CN" altLang="en-US"/>
              <a:t>单击此处编辑母版副标题样式</a:t>
            </a:r>
          </a:p>
        </p:txBody>
      </p:sp>
      <p:sp>
        <p:nvSpPr>
          <p:cNvPr id="27" name="Rectangle 5"/>
          <p:cNvSpPr>
            <a:spLocks noGrp="1" noChangeArrowheads="1"/>
          </p:cNvSpPr>
          <p:nvPr>
            <p:ph type="dt" sz="half" idx="10"/>
          </p:nvPr>
        </p:nvSpPr>
        <p:spPr>
          <a:xfrm>
            <a:off x="685800" y="6248400"/>
            <a:ext cx="1905000" cy="457200"/>
          </a:xfrm>
        </p:spPr>
        <p:txBody>
          <a:bodyPr/>
          <a:lstStyle>
            <a:lvl1pPr>
              <a:defRPr/>
            </a:lvl1pPr>
          </a:lstStyle>
          <a:p>
            <a:pPr>
              <a:defRPr/>
            </a:pPr>
            <a:endParaRPr lang="en-US" altLang="zh-CN"/>
          </a:p>
        </p:txBody>
      </p:sp>
      <p:sp>
        <p:nvSpPr>
          <p:cNvPr id="28" name="Rectangle 6"/>
          <p:cNvSpPr>
            <a:spLocks noGrp="1" noChangeArrowheads="1"/>
          </p:cNvSpPr>
          <p:nvPr>
            <p:ph type="ftr" sz="quarter" idx="11"/>
          </p:nvPr>
        </p:nvSpPr>
        <p:spPr>
          <a:xfrm>
            <a:off x="3124200" y="6248400"/>
            <a:ext cx="2895600" cy="457200"/>
          </a:xfrm>
        </p:spPr>
        <p:txBody>
          <a:bodyPr/>
          <a:lstStyle>
            <a:lvl1pPr>
              <a:defRPr/>
            </a:lvl1pPr>
          </a:lstStyle>
          <a:p>
            <a:pPr>
              <a:defRPr/>
            </a:pPr>
            <a:endParaRPr lang="en-US" altLang="zh-CN"/>
          </a:p>
        </p:txBody>
      </p:sp>
      <p:sp>
        <p:nvSpPr>
          <p:cNvPr id="29" name="Rectangle 7"/>
          <p:cNvSpPr>
            <a:spLocks noGrp="1" noChangeArrowheads="1"/>
          </p:cNvSpPr>
          <p:nvPr>
            <p:ph type="sldNum" sz="quarter" idx="12"/>
          </p:nvPr>
        </p:nvSpPr>
        <p:spPr>
          <a:xfrm>
            <a:off x="6553200" y="6248400"/>
            <a:ext cx="1905000" cy="457200"/>
          </a:xfrm>
        </p:spPr>
        <p:txBody>
          <a:bodyPr/>
          <a:lstStyle>
            <a:lvl1pPr>
              <a:defRPr/>
            </a:lvl1pPr>
          </a:lstStyle>
          <a:p>
            <a:pPr>
              <a:defRPr/>
            </a:pPr>
            <a:fld id="{F1C7A760-670E-4906-BF50-412B71A5C06C}" type="slidenum">
              <a:rPr lang="en-US" altLang="zh-CN"/>
              <a:pPr>
                <a:defRPr/>
              </a:pPr>
              <a:t>‹#›</a:t>
            </a:fld>
            <a:endParaRPr lang="en-US" altLang="zh-CN"/>
          </a:p>
        </p:txBody>
      </p:sp>
    </p:spTree>
  </p:cSld>
  <p:clrMapOvr>
    <a:masterClrMapping/>
  </p:clrMapOvr>
  <p:transition spd="slow">
    <p:pull dir="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47FF65E7-3665-4792-B4A1-7BD906ED593C}" type="slidenum">
              <a:rPr lang="en-US" altLang="zh-CN"/>
              <a:pPr>
                <a:defRPr/>
              </a:pPr>
              <a:t>‹#›</a:t>
            </a:fld>
            <a:endParaRPr lang="en-US" altLang="zh-CN"/>
          </a:p>
        </p:txBody>
      </p:sp>
    </p:spTree>
  </p:cSld>
  <p:clrMapOvr>
    <a:masterClrMapping/>
  </p:clrMapOvr>
  <p:transition spd="slow">
    <p:pull dir="ru"/>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81DBF6E4-7766-4957-B2B7-C9A4813A983F}" type="slidenum">
              <a:rPr lang="en-US" altLang="zh-CN"/>
              <a:pPr>
                <a:defRPr/>
              </a:pPr>
              <a:t>‹#›</a:t>
            </a:fld>
            <a:endParaRPr lang="en-US" altLang="zh-CN"/>
          </a:p>
        </p:txBody>
      </p:sp>
    </p:spTree>
  </p:cSld>
  <p:clrMapOvr>
    <a:masterClrMapping/>
  </p:clrMapOvr>
  <p:transition spd="slow">
    <p:pull dir="ru"/>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101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ln/>
        </p:spPr>
        <p:txBody>
          <a:bodyPr/>
          <a:lstStyle>
            <a:lvl1pPr>
              <a:defRPr/>
            </a:lvl1pPr>
          </a:lstStyle>
          <a:p>
            <a:pPr>
              <a:defRPr/>
            </a:pPr>
            <a:fld id="{3E8E9320-3391-48AC-B682-D592193B2B2F}" type="slidenum">
              <a:rPr lang="en-US" altLang="zh-CN"/>
              <a:pPr>
                <a:defRPr/>
              </a:pPr>
              <a:t>‹#›</a:t>
            </a:fld>
            <a:endParaRPr lang="en-US" altLang="zh-CN"/>
          </a:p>
        </p:txBody>
      </p:sp>
    </p:spTree>
  </p:cSld>
  <p:clrMapOvr>
    <a:masterClrMapping/>
  </p:clrMapOvr>
  <p:transition spd="slow">
    <p:pull dir="ru"/>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7"/>
          <p:cNvSpPr>
            <a:spLocks noGrp="1" noChangeArrowheads="1"/>
          </p:cNvSpPr>
          <p:nvPr>
            <p:ph type="sldNum" sz="quarter" idx="12"/>
          </p:nvPr>
        </p:nvSpPr>
        <p:spPr>
          <a:ln/>
        </p:spPr>
        <p:txBody>
          <a:bodyPr/>
          <a:lstStyle>
            <a:lvl1pPr>
              <a:defRPr/>
            </a:lvl1pPr>
          </a:lstStyle>
          <a:p>
            <a:pPr>
              <a:defRPr/>
            </a:pPr>
            <a:fld id="{F39095D9-C9A7-4C52-87E0-EA185B691E20}" type="slidenum">
              <a:rPr lang="en-US" altLang="zh-CN"/>
              <a:pPr>
                <a:defRPr/>
              </a:pPr>
              <a:t>‹#›</a:t>
            </a:fld>
            <a:endParaRPr lang="en-US" altLang="zh-CN"/>
          </a:p>
        </p:txBody>
      </p:sp>
    </p:spTree>
  </p:cSld>
  <p:clrMapOvr>
    <a:masterClrMapping/>
  </p:clrMapOvr>
  <p:transition spd="slow">
    <p:pull dir="ru"/>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7"/>
          <p:cNvSpPr>
            <a:spLocks noGrp="1" noChangeArrowheads="1"/>
          </p:cNvSpPr>
          <p:nvPr>
            <p:ph type="sldNum" sz="quarter" idx="12"/>
          </p:nvPr>
        </p:nvSpPr>
        <p:spPr>
          <a:ln/>
        </p:spPr>
        <p:txBody>
          <a:bodyPr/>
          <a:lstStyle>
            <a:lvl1pPr>
              <a:defRPr/>
            </a:lvl1pPr>
          </a:lstStyle>
          <a:p>
            <a:pPr>
              <a:defRPr/>
            </a:pPr>
            <a:fld id="{F8A4A064-7394-4394-8529-FA7BA8449B58}" type="slidenum">
              <a:rPr lang="en-US" altLang="zh-CN"/>
              <a:pPr>
                <a:defRPr/>
              </a:pPr>
              <a:t>‹#›</a:t>
            </a:fld>
            <a:endParaRPr lang="en-US" altLang="zh-CN"/>
          </a:p>
        </p:txBody>
      </p:sp>
    </p:spTree>
  </p:cSld>
  <p:clrMapOvr>
    <a:masterClrMapping/>
  </p:clrMapOvr>
  <p:transition spd="slow">
    <p:pull dir="ru"/>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7"/>
          <p:cNvSpPr>
            <a:spLocks noGrp="1" noChangeArrowheads="1"/>
          </p:cNvSpPr>
          <p:nvPr>
            <p:ph type="sldNum" sz="quarter" idx="12"/>
          </p:nvPr>
        </p:nvSpPr>
        <p:spPr>
          <a:ln/>
        </p:spPr>
        <p:txBody>
          <a:bodyPr/>
          <a:lstStyle>
            <a:lvl1pPr>
              <a:defRPr/>
            </a:lvl1pPr>
          </a:lstStyle>
          <a:p>
            <a:pPr>
              <a:defRPr/>
            </a:pPr>
            <a:fld id="{41CE8E81-D6F3-439C-ACF6-F1D619F37F6B}" type="slidenum">
              <a:rPr lang="en-US" altLang="zh-CN"/>
              <a:pPr>
                <a:defRPr/>
              </a:pPr>
              <a:t>‹#›</a:t>
            </a:fld>
            <a:endParaRPr lang="en-US" altLang="zh-CN"/>
          </a:p>
        </p:txBody>
      </p:sp>
    </p:spTree>
  </p:cSld>
  <p:clrMapOvr>
    <a:masterClrMapping/>
  </p:clrMapOvr>
  <p:transition spd="slow">
    <p:pull dir="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72D43A1C-4944-4E48-8F11-2A8CF8F137B9}" type="slidenum">
              <a:rPr lang="en-US" altLang="zh-CN"/>
              <a:pPr>
                <a:defRPr/>
              </a:pPr>
              <a:t>‹#›</a:t>
            </a:fld>
            <a:endParaRPr lang="en-US" altLang="zh-CN"/>
          </a:p>
        </p:txBody>
      </p:sp>
    </p:spTree>
  </p:cSld>
  <p:clrMapOvr>
    <a:masterClrMapping/>
  </p:clrMapOvr>
  <p:transition>
    <p:blinds dir="vert"/>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ln/>
        </p:spPr>
        <p:txBody>
          <a:bodyPr/>
          <a:lstStyle>
            <a:lvl1pPr>
              <a:defRPr/>
            </a:lvl1pPr>
          </a:lstStyle>
          <a:p>
            <a:pPr>
              <a:defRPr/>
            </a:pPr>
            <a:fld id="{8E704934-84E6-4567-ADD8-F6FDD08F87FB}" type="slidenum">
              <a:rPr lang="en-US" altLang="zh-CN"/>
              <a:pPr>
                <a:defRPr/>
              </a:pPr>
              <a:t>‹#›</a:t>
            </a:fld>
            <a:endParaRPr lang="en-US" altLang="zh-CN"/>
          </a:p>
        </p:txBody>
      </p:sp>
    </p:spTree>
  </p:cSld>
  <p:clrMapOvr>
    <a:masterClrMapping/>
  </p:clrMapOvr>
  <p:transition spd="slow">
    <p:pull dir="ru"/>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ln/>
        </p:spPr>
        <p:txBody>
          <a:bodyPr/>
          <a:lstStyle>
            <a:lvl1pPr>
              <a:defRPr/>
            </a:lvl1pPr>
          </a:lstStyle>
          <a:p>
            <a:pPr>
              <a:defRPr/>
            </a:pPr>
            <a:fld id="{1780EB02-0072-4357-8263-3AD316E15AB2}" type="slidenum">
              <a:rPr lang="en-US" altLang="zh-CN"/>
              <a:pPr>
                <a:defRPr/>
              </a:pPr>
              <a:t>‹#›</a:t>
            </a:fld>
            <a:endParaRPr lang="en-US" altLang="zh-CN"/>
          </a:p>
        </p:txBody>
      </p:sp>
    </p:spTree>
  </p:cSld>
  <p:clrMapOvr>
    <a:masterClrMapping/>
  </p:clrMapOvr>
  <p:transition spd="slow">
    <p:pull dir="ru"/>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FB4C8B13-6B54-462D-AFB8-77C42A34557A}" type="slidenum">
              <a:rPr lang="en-US" altLang="zh-CN"/>
              <a:pPr>
                <a:defRPr/>
              </a:pPr>
              <a:t>‹#›</a:t>
            </a:fld>
            <a:endParaRPr lang="en-US" altLang="zh-CN"/>
          </a:p>
        </p:txBody>
      </p:sp>
    </p:spTree>
  </p:cSld>
  <p:clrMapOvr>
    <a:masterClrMapping/>
  </p:clrMapOvr>
  <p:transition spd="slow">
    <p:pull dir="ru"/>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7950" y="152400"/>
            <a:ext cx="1924050" cy="533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152400"/>
            <a:ext cx="5619750" cy="533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43BF6839-9E72-494B-A576-1508B2111B76}" type="slidenum">
              <a:rPr lang="en-US" altLang="zh-CN"/>
              <a:pPr>
                <a:defRPr/>
              </a:pPr>
              <a:t>‹#›</a:t>
            </a:fld>
            <a:endParaRPr lang="en-US" altLang="zh-CN"/>
          </a:p>
        </p:txBody>
      </p:sp>
    </p:spTree>
  </p:cSld>
  <p:clrMapOvr>
    <a:masterClrMapping/>
  </p:clrMapOvr>
  <p:transition spd="slow">
    <p:pull dir="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600200"/>
            <a:ext cx="419417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19417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4460D32-485F-4770-AAAA-793B65D0A3EF}" type="slidenum">
              <a:rPr lang="en-US" altLang="zh-CN"/>
              <a:pPr>
                <a:defRPr/>
              </a:pPr>
              <a:t>‹#›</a:t>
            </a:fld>
            <a:endParaRPr lang="en-US" altLang="zh-CN"/>
          </a:p>
        </p:txBody>
      </p:sp>
    </p:spTree>
  </p:cSld>
  <p:clrMapOvr>
    <a:masterClrMapping/>
  </p:clrMapOvr>
  <p:transition>
    <p:blinds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14F83887-5336-4BBB-9A57-BA05246CD11C}" type="slidenum">
              <a:rPr lang="en-US" altLang="zh-CN"/>
              <a:pPr>
                <a:defRPr/>
              </a:pPr>
              <a:t>‹#›</a:t>
            </a:fld>
            <a:endParaRPr lang="en-US" altLang="zh-CN"/>
          </a:p>
        </p:txBody>
      </p:sp>
    </p:spTree>
  </p:cSld>
  <p:clrMapOvr>
    <a:masterClrMapping/>
  </p:clrMapOvr>
  <p:transition>
    <p:blinds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15506E94-D3CD-40AE-8952-1370E5A889DE}" type="slidenum">
              <a:rPr lang="en-US" altLang="zh-CN"/>
              <a:pPr>
                <a:defRPr/>
              </a:pPr>
              <a:t>‹#›</a:t>
            </a:fld>
            <a:endParaRPr lang="en-US" altLang="zh-CN"/>
          </a:p>
        </p:txBody>
      </p:sp>
    </p:spTree>
  </p:cSld>
  <p:clrMapOvr>
    <a:masterClrMapping/>
  </p:clrMapOvr>
  <p:transition>
    <p:blinds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0AC03AA8-BDC7-4DDA-89F1-468C45394804}" type="slidenum">
              <a:rPr lang="en-US" altLang="zh-CN"/>
              <a:pPr>
                <a:defRPr/>
              </a:pPr>
              <a:t>‹#›</a:t>
            </a:fld>
            <a:endParaRPr lang="en-US" altLang="zh-CN"/>
          </a:p>
        </p:txBody>
      </p:sp>
    </p:spTree>
  </p:cSld>
  <p:clrMapOvr>
    <a:masterClrMapping/>
  </p:clrMapOvr>
  <p:transition>
    <p:blinds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A78BD769-C349-40DA-83F1-E9F5F31A9FD3}" type="slidenum">
              <a:rPr lang="en-US" altLang="zh-CN"/>
              <a:pPr>
                <a:defRPr/>
              </a:pPr>
              <a:t>‹#›</a:t>
            </a:fld>
            <a:endParaRPr lang="en-US" altLang="zh-CN"/>
          </a:p>
        </p:txBody>
      </p:sp>
    </p:spTree>
  </p:cSld>
  <p:clrMapOvr>
    <a:masterClrMapping/>
  </p:clrMapOvr>
  <p:transition>
    <p:blinds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21329D6B-B4AB-4E59-BCF4-30624908C4F6}" type="slidenum">
              <a:rPr lang="en-US" altLang="zh-CN"/>
              <a:pPr>
                <a:defRPr/>
              </a:pPr>
              <a:t>‹#›</a:t>
            </a:fld>
            <a:endParaRPr lang="en-US" altLang="zh-CN"/>
          </a:p>
        </p:txBody>
      </p:sp>
    </p:spTree>
  </p:cSld>
  <p:clrMapOvr>
    <a:masterClrMapping/>
  </p:clrMapOvr>
  <p:transition>
    <p:blinds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title"/>
          </p:nvPr>
        </p:nvSpPr>
        <p:spPr bwMode="auto">
          <a:xfrm>
            <a:off x="301625" y="228600"/>
            <a:ext cx="854075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Rot="1" noChangeArrowheads="1"/>
          </p:cNvSpPr>
          <p:nvPr>
            <p:ph type="body" idx="1"/>
          </p:nvPr>
        </p:nvSpPr>
        <p:spPr bwMode="auto">
          <a:xfrm>
            <a:off x="301625" y="1600200"/>
            <a:ext cx="8540750" cy="44989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9940" name="Rectangle 4"/>
          <p:cNvSpPr>
            <a:spLocks noGrp="1" noChangeArrowheads="1"/>
          </p:cNvSpPr>
          <p:nvPr>
            <p:ph type="dt" sz="half" idx="2"/>
          </p:nvPr>
        </p:nvSpPr>
        <p:spPr bwMode="auto">
          <a:xfrm>
            <a:off x="301625"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en-US" altLang="zh-CN"/>
          </a:p>
        </p:txBody>
      </p:sp>
      <p:sp>
        <p:nvSpPr>
          <p:cNvPr id="3994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en-US" altLang="zh-CN"/>
          </a:p>
        </p:txBody>
      </p:sp>
      <p:sp>
        <p:nvSpPr>
          <p:cNvPr id="39942" name="Rectangle 6"/>
          <p:cNvSpPr>
            <a:spLocks noGrp="1" noChangeArrowheads="1"/>
          </p:cNvSpPr>
          <p:nvPr>
            <p:ph type="sldNum" sz="quarter" idx="4"/>
          </p:nvPr>
        </p:nvSpPr>
        <p:spPr bwMode="auto">
          <a:xfrm>
            <a:off x="6553200"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ED88AE98-C344-425F-AC1B-58417E2F5C20}"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829"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ransition>
    <p:blinds dir="vert"/>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folHlink"/>
        </a:buClr>
        <a:buSzPct val="85000"/>
        <a:buFont typeface="Wingdings 2" pitchFamily="18"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85000"/>
        <a:buFont typeface="Wingdings"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90000"/>
        <a:buFont typeface="Wingdings 2" pitchFamily="18"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9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folHlink"/>
        </a:buClr>
        <a:buSzPct val="90000"/>
        <a:buFont typeface="Wingdings 2" pitchFamily="18" charset="2"/>
        <a:buChar char="¡"/>
        <a:defRPr sz="2000">
          <a:solidFill>
            <a:schemeClr val="tx1"/>
          </a:solidFill>
          <a:latin typeface="+mn-lt"/>
          <a:ea typeface="+mn-ea"/>
        </a:defRPr>
      </a:lvl5pPr>
      <a:lvl6pPr marL="2514600" indent="-228600" algn="l" rtl="0" fontAlgn="base">
        <a:spcBef>
          <a:spcPct val="20000"/>
        </a:spcBef>
        <a:spcAft>
          <a:spcPct val="0"/>
        </a:spcAft>
        <a:buClr>
          <a:schemeClr val="folHlink"/>
        </a:buClr>
        <a:buSzPct val="90000"/>
        <a:buFont typeface="Wingdings 2" pitchFamily="18" charset="2"/>
        <a:buChar char="¡"/>
        <a:defRPr sz="2000">
          <a:solidFill>
            <a:schemeClr val="tx1"/>
          </a:solidFill>
          <a:latin typeface="+mn-lt"/>
          <a:ea typeface="+mn-ea"/>
        </a:defRPr>
      </a:lvl6pPr>
      <a:lvl7pPr marL="2971800" indent="-228600" algn="l" rtl="0" fontAlgn="base">
        <a:spcBef>
          <a:spcPct val="20000"/>
        </a:spcBef>
        <a:spcAft>
          <a:spcPct val="0"/>
        </a:spcAft>
        <a:buClr>
          <a:schemeClr val="folHlink"/>
        </a:buClr>
        <a:buSzPct val="90000"/>
        <a:buFont typeface="Wingdings 2" pitchFamily="18" charset="2"/>
        <a:buChar char="¡"/>
        <a:defRPr sz="2000">
          <a:solidFill>
            <a:schemeClr val="tx1"/>
          </a:solidFill>
          <a:latin typeface="+mn-lt"/>
          <a:ea typeface="+mn-ea"/>
        </a:defRPr>
      </a:lvl7pPr>
      <a:lvl8pPr marL="3429000" indent="-228600" algn="l" rtl="0" fontAlgn="base">
        <a:spcBef>
          <a:spcPct val="20000"/>
        </a:spcBef>
        <a:spcAft>
          <a:spcPct val="0"/>
        </a:spcAft>
        <a:buClr>
          <a:schemeClr val="folHlink"/>
        </a:buClr>
        <a:buSzPct val="90000"/>
        <a:buFont typeface="Wingdings 2" pitchFamily="18" charset="2"/>
        <a:buChar char="¡"/>
        <a:defRPr sz="2000">
          <a:solidFill>
            <a:schemeClr val="tx1"/>
          </a:solidFill>
          <a:latin typeface="+mn-lt"/>
          <a:ea typeface="+mn-ea"/>
        </a:defRPr>
      </a:lvl8pPr>
      <a:lvl9pPr marL="3886200" indent="-228600" algn="l" rtl="0" fontAlgn="base">
        <a:spcBef>
          <a:spcPct val="20000"/>
        </a:spcBef>
        <a:spcAft>
          <a:spcPct val="0"/>
        </a:spcAft>
        <a:buClr>
          <a:schemeClr val="folHlink"/>
        </a:buClr>
        <a:buSzPct val="90000"/>
        <a:buFont typeface="Wingdings 2"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p:cNvGrpSpPr>
            <a:grpSpLocks/>
          </p:cNvGrpSpPr>
          <p:nvPr/>
        </p:nvGrpSpPr>
        <p:grpSpPr bwMode="auto">
          <a:xfrm>
            <a:off x="0" y="6350"/>
            <a:ext cx="9140825" cy="6851650"/>
            <a:chOff x="0" y="4"/>
            <a:chExt cx="5758" cy="4316"/>
          </a:xfrm>
        </p:grpSpPr>
        <p:sp>
          <p:nvSpPr>
            <p:cNvPr id="78851" name="Freeform 3"/>
            <p:cNvSpPr>
              <a:spLocks/>
            </p:cNvSpPr>
            <p:nvPr/>
          </p:nvSpPr>
          <p:spPr bwMode="hidden">
            <a:xfrm>
              <a:off x="558" y="1161"/>
              <a:ext cx="5200" cy="3159"/>
            </a:xfrm>
            <a:custGeom>
              <a:avLst/>
              <a:gdLst/>
              <a:ahLst/>
              <a:cxnLst>
                <a:cxn ang="0">
                  <a:pos x="0" y="3159"/>
                </a:cxn>
                <a:cxn ang="0">
                  <a:pos x="5184" y="3159"/>
                </a:cxn>
                <a:cxn ang="0">
                  <a:pos x="5184" y="0"/>
                </a:cxn>
                <a:cxn ang="0">
                  <a:pos x="0" y="0"/>
                </a:cxn>
                <a:cxn ang="0">
                  <a:pos x="0" y="3159"/>
                </a:cxn>
                <a:cxn ang="0">
                  <a:pos x="0" y="3159"/>
                </a:cxn>
              </a:cxnLst>
              <a:rect l="0" t="0" r="r" b="b"/>
              <a:pathLst>
                <a:path w="5184" h="3159">
                  <a:moveTo>
                    <a:pt x="0" y="3159"/>
                  </a:moveTo>
                  <a:lnTo>
                    <a:pt x="5184" y="3159"/>
                  </a:lnTo>
                  <a:lnTo>
                    <a:pt x="5184" y="0"/>
                  </a:lnTo>
                  <a:lnTo>
                    <a:pt x="0" y="0"/>
                  </a:lnTo>
                  <a:lnTo>
                    <a:pt x="0" y="3159"/>
                  </a:lnTo>
                  <a:lnTo>
                    <a:pt x="0" y="3159"/>
                  </a:lnTo>
                  <a:close/>
                </a:path>
              </a:pathLst>
            </a:custGeom>
            <a:gradFill rotWithShape="0">
              <a:gsLst>
                <a:gs pos="0">
                  <a:schemeClr val="bg1"/>
                </a:gs>
                <a:gs pos="100000">
                  <a:schemeClr val="bg2"/>
                </a:gs>
              </a:gsLst>
              <a:lin ang="0" scaled="1"/>
            </a:gradFill>
            <a:ln w="9525">
              <a:noFill/>
              <a:round/>
              <a:headEnd/>
              <a:tailEnd/>
            </a:ln>
          </p:spPr>
          <p:txBody>
            <a:bodyPr/>
            <a:lstStyle/>
            <a:p>
              <a:pPr>
                <a:defRPr/>
              </a:pPr>
              <a:endParaRPr lang="zh-CN" altLang="en-US"/>
            </a:p>
          </p:txBody>
        </p:sp>
        <p:sp>
          <p:nvSpPr>
            <p:cNvPr id="78852" name="Freeform 4"/>
            <p:cNvSpPr>
              <a:spLocks/>
            </p:cNvSpPr>
            <p:nvPr/>
          </p:nvSpPr>
          <p:spPr bwMode="hidden">
            <a:xfrm>
              <a:off x="0" y="1161"/>
              <a:ext cx="558" cy="3159"/>
            </a:xfrm>
            <a:custGeom>
              <a:avLst/>
              <a:gdLst/>
              <a:ahLst/>
              <a:cxnLst>
                <a:cxn ang="0">
                  <a:pos x="0" y="0"/>
                </a:cxn>
                <a:cxn ang="0">
                  <a:pos x="0" y="3159"/>
                </a:cxn>
                <a:cxn ang="0">
                  <a:pos x="556" y="3159"/>
                </a:cxn>
                <a:cxn ang="0">
                  <a:pos x="556" y="0"/>
                </a:cxn>
                <a:cxn ang="0">
                  <a:pos x="0" y="0"/>
                </a:cxn>
                <a:cxn ang="0">
                  <a:pos x="0" y="0"/>
                </a:cxn>
              </a:cxnLst>
              <a:rect l="0" t="0" r="r" b="b"/>
              <a:pathLst>
                <a:path w="556" h="3159">
                  <a:moveTo>
                    <a:pt x="0" y="0"/>
                  </a:moveTo>
                  <a:lnTo>
                    <a:pt x="0" y="3159"/>
                  </a:lnTo>
                  <a:lnTo>
                    <a:pt x="556" y="3159"/>
                  </a:lnTo>
                  <a:lnTo>
                    <a:pt x="556" y="0"/>
                  </a:lnTo>
                  <a:lnTo>
                    <a:pt x="0" y="0"/>
                  </a:lnTo>
                  <a:lnTo>
                    <a:pt x="0" y="0"/>
                  </a:lnTo>
                  <a:close/>
                </a:path>
              </a:pathLst>
            </a:custGeom>
            <a:gradFill rotWithShape="0">
              <a:gsLst>
                <a:gs pos="0">
                  <a:schemeClr val="bg1"/>
                </a:gs>
                <a:gs pos="100000">
                  <a:schemeClr val="bg2"/>
                </a:gs>
              </a:gsLst>
              <a:lin ang="5400000" scaled="1"/>
            </a:gradFill>
            <a:ln w="9525">
              <a:noFill/>
              <a:round/>
              <a:headEnd/>
              <a:tailEnd/>
            </a:ln>
          </p:spPr>
          <p:txBody>
            <a:bodyPr/>
            <a:lstStyle/>
            <a:p>
              <a:pPr>
                <a:defRPr/>
              </a:pPr>
              <a:endParaRPr lang="zh-CN" altLang="en-US"/>
            </a:p>
          </p:txBody>
        </p:sp>
        <p:grpSp>
          <p:nvGrpSpPr>
            <p:cNvPr id="2058" name="Group 5"/>
            <p:cNvGrpSpPr>
              <a:grpSpLocks/>
            </p:cNvGrpSpPr>
            <p:nvPr userDrawn="1"/>
          </p:nvGrpSpPr>
          <p:grpSpPr bwMode="auto">
            <a:xfrm>
              <a:off x="0" y="4"/>
              <a:ext cx="5758" cy="4316"/>
              <a:chOff x="0" y="4"/>
              <a:chExt cx="5758" cy="4316"/>
            </a:xfrm>
          </p:grpSpPr>
          <p:sp>
            <p:nvSpPr>
              <p:cNvPr id="78854" name="Freeform 6"/>
              <p:cNvSpPr>
                <a:spLocks/>
              </p:cNvSpPr>
              <p:nvPr/>
            </p:nvSpPr>
            <p:spPr bwMode="ltGray">
              <a:xfrm>
                <a:off x="552" y="4"/>
                <a:ext cx="12" cy="695"/>
              </a:xfrm>
              <a:custGeom>
                <a:avLst/>
                <a:gdLst/>
                <a:ahLst/>
                <a:cxnLst>
                  <a:cxn ang="0">
                    <a:pos x="12" y="0"/>
                  </a:cxn>
                  <a:cxn ang="0">
                    <a:pos x="0" y="0"/>
                  </a:cxn>
                  <a:cxn ang="0">
                    <a:pos x="0" y="695"/>
                  </a:cxn>
                  <a:cxn ang="0">
                    <a:pos x="12" y="695"/>
                  </a:cxn>
                  <a:cxn ang="0">
                    <a:pos x="12" y="0"/>
                  </a:cxn>
                  <a:cxn ang="0">
                    <a:pos x="12" y="0"/>
                  </a:cxn>
                </a:cxnLst>
                <a:rect l="0" t="0" r="r" b="b"/>
                <a:pathLst>
                  <a:path w="12" h="695">
                    <a:moveTo>
                      <a:pt x="12" y="0"/>
                    </a:moveTo>
                    <a:lnTo>
                      <a:pt x="0" y="0"/>
                    </a:lnTo>
                    <a:lnTo>
                      <a:pt x="0" y="695"/>
                    </a:lnTo>
                    <a:lnTo>
                      <a:pt x="12" y="695"/>
                    </a:lnTo>
                    <a:lnTo>
                      <a:pt x="12" y="0"/>
                    </a:lnTo>
                    <a:lnTo>
                      <a:pt x="12" y="0"/>
                    </a:lnTo>
                    <a:close/>
                  </a:path>
                </a:pathLst>
              </a:custGeom>
              <a:gradFill rotWithShape="0">
                <a:gsLst>
                  <a:gs pos="0">
                    <a:schemeClr val="bg1"/>
                  </a:gs>
                  <a:gs pos="100000">
                    <a:schemeClr val="bg2"/>
                  </a:gs>
                </a:gsLst>
                <a:lin ang="5400000" scaled="1"/>
              </a:gradFill>
              <a:ln w="9525">
                <a:noFill/>
                <a:round/>
                <a:headEnd/>
                <a:tailEnd/>
              </a:ln>
            </p:spPr>
            <p:txBody>
              <a:bodyPr/>
              <a:lstStyle/>
              <a:p>
                <a:pPr>
                  <a:defRPr/>
                </a:pPr>
                <a:endParaRPr lang="zh-CN" altLang="en-US"/>
              </a:p>
            </p:txBody>
          </p:sp>
          <p:sp>
            <p:nvSpPr>
              <p:cNvPr id="78855" name="Freeform 7"/>
              <p:cNvSpPr>
                <a:spLocks/>
              </p:cNvSpPr>
              <p:nvPr/>
            </p:nvSpPr>
            <p:spPr bwMode="ltGray">
              <a:xfrm>
                <a:off x="552" y="1623"/>
                <a:ext cx="12" cy="2697"/>
              </a:xfrm>
              <a:custGeom>
                <a:avLst/>
                <a:gdLst/>
                <a:ahLst/>
                <a:cxnLst>
                  <a:cxn ang="0">
                    <a:pos x="0" y="2697"/>
                  </a:cxn>
                  <a:cxn ang="0">
                    <a:pos x="12" y="2697"/>
                  </a:cxn>
                  <a:cxn ang="0">
                    <a:pos x="12" y="0"/>
                  </a:cxn>
                  <a:cxn ang="0">
                    <a:pos x="0" y="0"/>
                  </a:cxn>
                  <a:cxn ang="0">
                    <a:pos x="0" y="2697"/>
                  </a:cxn>
                  <a:cxn ang="0">
                    <a:pos x="0" y="2697"/>
                  </a:cxn>
                </a:cxnLst>
                <a:rect l="0" t="0" r="r" b="b"/>
                <a:pathLst>
                  <a:path w="12" h="2697">
                    <a:moveTo>
                      <a:pt x="0" y="2697"/>
                    </a:moveTo>
                    <a:lnTo>
                      <a:pt x="12" y="2697"/>
                    </a:lnTo>
                    <a:lnTo>
                      <a:pt x="12" y="0"/>
                    </a:lnTo>
                    <a:lnTo>
                      <a:pt x="0" y="0"/>
                    </a:lnTo>
                    <a:lnTo>
                      <a:pt x="0" y="2697"/>
                    </a:lnTo>
                    <a:lnTo>
                      <a:pt x="0" y="2697"/>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zh-CN" altLang="en-US"/>
              </a:p>
            </p:txBody>
          </p:sp>
          <p:sp>
            <p:nvSpPr>
              <p:cNvPr id="78856" name="Freeform 8"/>
              <p:cNvSpPr>
                <a:spLocks/>
              </p:cNvSpPr>
              <p:nvPr/>
            </p:nvSpPr>
            <p:spPr bwMode="ltGray">
              <a:xfrm>
                <a:off x="1019" y="1155"/>
                <a:ext cx="4739" cy="12"/>
              </a:xfrm>
              <a:custGeom>
                <a:avLst/>
                <a:gdLst/>
                <a:ahLst/>
                <a:cxnLst>
                  <a:cxn ang="0">
                    <a:pos x="4724" y="0"/>
                  </a:cxn>
                  <a:cxn ang="0">
                    <a:pos x="0" y="0"/>
                  </a:cxn>
                  <a:cxn ang="0">
                    <a:pos x="0" y="12"/>
                  </a:cxn>
                  <a:cxn ang="0">
                    <a:pos x="4724" y="12"/>
                  </a:cxn>
                  <a:cxn ang="0">
                    <a:pos x="4724" y="0"/>
                  </a:cxn>
                  <a:cxn ang="0">
                    <a:pos x="4724" y="0"/>
                  </a:cxn>
                </a:cxnLst>
                <a:rect l="0" t="0" r="r" b="b"/>
                <a:pathLst>
                  <a:path w="4724" h="12">
                    <a:moveTo>
                      <a:pt x="4724" y="0"/>
                    </a:moveTo>
                    <a:lnTo>
                      <a:pt x="0" y="0"/>
                    </a:lnTo>
                    <a:lnTo>
                      <a:pt x="0" y="12"/>
                    </a:lnTo>
                    <a:lnTo>
                      <a:pt x="4724" y="12"/>
                    </a:lnTo>
                    <a:lnTo>
                      <a:pt x="4724" y="0"/>
                    </a:lnTo>
                    <a:lnTo>
                      <a:pt x="4724" y="0"/>
                    </a:lnTo>
                    <a:close/>
                  </a:path>
                </a:pathLst>
              </a:custGeom>
              <a:gradFill rotWithShape="0">
                <a:gsLst>
                  <a:gs pos="0">
                    <a:schemeClr val="bg2"/>
                  </a:gs>
                  <a:gs pos="100000">
                    <a:schemeClr val="bg1"/>
                  </a:gs>
                </a:gsLst>
                <a:lin ang="0" scaled="1"/>
              </a:gradFill>
              <a:ln w="9525">
                <a:noFill/>
                <a:round/>
                <a:headEnd/>
                <a:tailEnd/>
              </a:ln>
            </p:spPr>
            <p:txBody>
              <a:bodyPr/>
              <a:lstStyle/>
              <a:p>
                <a:pPr>
                  <a:defRPr/>
                </a:pPr>
                <a:endParaRPr lang="zh-CN" altLang="en-US"/>
              </a:p>
            </p:txBody>
          </p:sp>
          <p:sp>
            <p:nvSpPr>
              <p:cNvPr id="78857" name="Freeform 9"/>
              <p:cNvSpPr>
                <a:spLocks/>
              </p:cNvSpPr>
              <p:nvPr/>
            </p:nvSpPr>
            <p:spPr bwMode="ltGray">
              <a:xfrm>
                <a:off x="552" y="1371"/>
                <a:ext cx="12" cy="252"/>
              </a:xfrm>
              <a:custGeom>
                <a:avLst/>
                <a:gdLst/>
                <a:ahLst/>
                <a:cxnLst>
                  <a:cxn ang="0">
                    <a:pos x="0" y="252"/>
                  </a:cxn>
                  <a:cxn ang="0">
                    <a:pos x="12" y="252"/>
                  </a:cxn>
                  <a:cxn ang="0">
                    <a:pos x="12" y="0"/>
                  </a:cxn>
                  <a:cxn ang="0">
                    <a:pos x="0" y="0"/>
                  </a:cxn>
                  <a:cxn ang="0">
                    <a:pos x="0" y="252"/>
                  </a:cxn>
                  <a:cxn ang="0">
                    <a:pos x="0" y="252"/>
                  </a:cxn>
                </a:cxnLst>
                <a:rect l="0" t="0" r="r" b="b"/>
                <a:pathLst>
                  <a:path w="12" h="252">
                    <a:moveTo>
                      <a:pt x="0" y="252"/>
                    </a:moveTo>
                    <a:lnTo>
                      <a:pt x="12" y="252"/>
                    </a:lnTo>
                    <a:lnTo>
                      <a:pt x="12" y="0"/>
                    </a:lnTo>
                    <a:lnTo>
                      <a:pt x="0" y="0"/>
                    </a:lnTo>
                    <a:lnTo>
                      <a:pt x="0" y="252"/>
                    </a:lnTo>
                    <a:lnTo>
                      <a:pt x="0" y="252"/>
                    </a:lnTo>
                    <a:close/>
                  </a:path>
                </a:pathLst>
              </a:custGeom>
              <a:gradFill rotWithShape="0">
                <a:gsLst>
                  <a:gs pos="0">
                    <a:schemeClr val="accent2"/>
                  </a:gs>
                  <a:gs pos="100000">
                    <a:schemeClr val="bg2"/>
                  </a:gs>
                </a:gsLst>
                <a:lin ang="5400000" scaled="1"/>
              </a:gradFill>
              <a:ln w="9525">
                <a:noFill/>
                <a:round/>
                <a:headEnd/>
                <a:tailEnd/>
              </a:ln>
            </p:spPr>
            <p:txBody>
              <a:bodyPr/>
              <a:lstStyle/>
              <a:p>
                <a:pPr>
                  <a:defRPr/>
                </a:pPr>
                <a:endParaRPr lang="zh-CN" altLang="en-US"/>
              </a:p>
            </p:txBody>
          </p:sp>
          <p:sp>
            <p:nvSpPr>
              <p:cNvPr id="78858" name="Freeform 10"/>
              <p:cNvSpPr>
                <a:spLocks/>
              </p:cNvSpPr>
              <p:nvPr/>
            </p:nvSpPr>
            <p:spPr bwMode="ltGray">
              <a:xfrm>
                <a:off x="552" y="699"/>
                <a:ext cx="12" cy="252"/>
              </a:xfrm>
              <a:custGeom>
                <a:avLst/>
                <a:gdLst/>
                <a:ahLst/>
                <a:cxnLst>
                  <a:cxn ang="0">
                    <a:pos x="12" y="0"/>
                  </a:cxn>
                  <a:cxn ang="0">
                    <a:pos x="0" y="0"/>
                  </a:cxn>
                  <a:cxn ang="0">
                    <a:pos x="0" y="252"/>
                  </a:cxn>
                  <a:cxn ang="0">
                    <a:pos x="12" y="252"/>
                  </a:cxn>
                  <a:cxn ang="0">
                    <a:pos x="12" y="0"/>
                  </a:cxn>
                  <a:cxn ang="0">
                    <a:pos x="12" y="0"/>
                  </a:cxn>
                </a:cxnLst>
                <a:rect l="0" t="0" r="r" b="b"/>
                <a:pathLst>
                  <a:path w="12" h="252">
                    <a:moveTo>
                      <a:pt x="12" y="0"/>
                    </a:moveTo>
                    <a:lnTo>
                      <a:pt x="0" y="0"/>
                    </a:lnTo>
                    <a:lnTo>
                      <a:pt x="0" y="252"/>
                    </a:lnTo>
                    <a:lnTo>
                      <a:pt x="12" y="252"/>
                    </a:lnTo>
                    <a:lnTo>
                      <a:pt x="12" y="0"/>
                    </a:lnTo>
                    <a:lnTo>
                      <a:pt x="12" y="0"/>
                    </a:lnTo>
                    <a:close/>
                  </a:path>
                </a:pathLst>
              </a:custGeom>
              <a:gradFill rotWithShape="0">
                <a:gsLst>
                  <a:gs pos="0">
                    <a:schemeClr val="bg2"/>
                  </a:gs>
                  <a:gs pos="100000">
                    <a:schemeClr val="accent2"/>
                  </a:gs>
                </a:gsLst>
                <a:lin ang="5400000" scaled="1"/>
              </a:gradFill>
              <a:ln w="9525">
                <a:noFill/>
                <a:round/>
                <a:headEnd/>
                <a:tailEnd/>
              </a:ln>
            </p:spPr>
            <p:txBody>
              <a:bodyPr/>
              <a:lstStyle/>
              <a:p>
                <a:pPr>
                  <a:defRPr/>
                </a:pPr>
                <a:endParaRPr lang="zh-CN" altLang="en-US"/>
              </a:p>
            </p:txBody>
          </p:sp>
          <p:sp>
            <p:nvSpPr>
              <p:cNvPr id="78859" name="Freeform 11"/>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defRPr/>
                </a:pPr>
                <a:endParaRPr lang="zh-CN" altLang="en-US"/>
              </a:p>
            </p:txBody>
          </p:sp>
          <p:sp>
            <p:nvSpPr>
              <p:cNvPr id="78860" name="Freeform 12"/>
              <p:cNvSpPr>
                <a:spLocks/>
              </p:cNvSpPr>
              <p:nvPr/>
            </p:nvSpPr>
            <p:spPr bwMode="ltGray">
              <a:xfrm>
                <a:off x="0" y="1155"/>
                <a:ext cx="351" cy="12"/>
              </a:xfrm>
              <a:custGeom>
                <a:avLst/>
                <a:gdLst/>
                <a:ahLst/>
                <a:cxnLst>
                  <a:cxn ang="0">
                    <a:pos x="0" y="0"/>
                  </a:cxn>
                  <a:cxn ang="0">
                    <a:pos x="0" y="12"/>
                  </a:cxn>
                  <a:cxn ang="0">
                    <a:pos x="251" y="12"/>
                  </a:cxn>
                  <a:cxn ang="0">
                    <a:pos x="251" y="0"/>
                  </a:cxn>
                  <a:cxn ang="0">
                    <a:pos x="0" y="0"/>
                  </a:cxn>
                  <a:cxn ang="0">
                    <a:pos x="0" y="0"/>
                  </a:cxn>
                </a:cxnLst>
                <a:rect l="0" t="0" r="r" b="b"/>
                <a:pathLst>
                  <a:path w="251" h="12">
                    <a:moveTo>
                      <a:pt x="0" y="0"/>
                    </a:moveTo>
                    <a:lnTo>
                      <a:pt x="0" y="12"/>
                    </a:lnTo>
                    <a:lnTo>
                      <a:pt x="251" y="12"/>
                    </a:lnTo>
                    <a:lnTo>
                      <a:pt x="251" y="0"/>
                    </a:lnTo>
                    <a:lnTo>
                      <a:pt x="0" y="0"/>
                    </a:lnTo>
                    <a:lnTo>
                      <a:pt x="0" y="0"/>
                    </a:lnTo>
                    <a:close/>
                  </a:path>
                </a:pathLst>
              </a:custGeom>
              <a:gradFill rotWithShape="0">
                <a:gsLst>
                  <a:gs pos="0">
                    <a:schemeClr val="bg2"/>
                  </a:gs>
                  <a:gs pos="100000">
                    <a:schemeClr val="accent2"/>
                  </a:gs>
                </a:gsLst>
                <a:lin ang="0" scaled="1"/>
              </a:gradFill>
              <a:ln w="9525">
                <a:noFill/>
                <a:round/>
                <a:headEnd/>
                <a:tailEnd/>
              </a:ln>
            </p:spPr>
            <p:txBody>
              <a:bodyPr/>
              <a:lstStyle/>
              <a:p>
                <a:pPr>
                  <a:defRPr/>
                </a:pPr>
                <a:endParaRPr lang="zh-CN" altLang="en-US"/>
              </a:p>
            </p:txBody>
          </p:sp>
          <p:sp>
            <p:nvSpPr>
              <p:cNvPr id="78861" name="Freeform 13"/>
              <p:cNvSpPr>
                <a:spLocks/>
              </p:cNvSpPr>
              <p:nvPr/>
            </p:nvSpPr>
            <p:spPr bwMode="ltGray">
              <a:xfrm>
                <a:off x="767" y="1155"/>
                <a:ext cx="252" cy="12"/>
              </a:xfrm>
              <a:custGeom>
                <a:avLst/>
                <a:gdLst/>
                <a:ahLst/>
                <a:cxnLst>
                  <a:cxn ang="0">
                    <a:pos x="251" y="0"/>
                  </a:cxn>
                  <a:cxn ang="0">
                    <a:pos x="0" y="0"/>
                  </a:cxn>
                  <a:cxn ang="0">
                    <a:pos x="0" y="12"/>
                  </a:cxn>
                  <a:cxn ang="0">
                    <a:pos x="251" y="12"/>
                  </a:cxn>
                  <a:cxn ang="0">
                    <a:pos x="251" y="0"/>
                  </a:cxn>
                  <a:cxn ang="0">
                    <a:pos x="251" y="0"/>
                  </a:cxn>
                </a:cxnLst>
                <a:rect l="0" t="0" r="r" b="b"/>
                <a:pathLst>
                  <a:path w="251" h="12">
                    <a:moveTo>
                      <a:pt x="251" y="0"/>
                    </a:moveTo>
                    <a:lnTo>
                      <a:pt x="0" y="0"/>
                    </a:lnTo>
                    <a:lnTo>
                      <a:pt x="0" y="12"/>
                    </a:lnTo>
                    <a:lnTo>
                      <a:pt x="251" y="12"/>
                    </a:lnTo>
                    <a:lnTo>
                      <a:pt x="251" y="0"/>
                    </a:lnTo>
                    <a:lnTo>
                      <a:pt x="251" y="0"/>
                    </a:lnTo>
                    <a:close/>
                  </a:path>
                </a:pathLst>
              </a:custGeom>
              <a:gradFill rotWithShape="0">
                <a:gsLst>
                  <a:gs pos="0">
                    <a:schemeClr val="accent2"/>
                  </a:gs>
                  <a:gs pos="100000">
                    <a:schemeClr val="bg2"/>
                  </a:gs>
                </a:gsLst>
                <a:lin ang="0" scaled="1"/>
              </a:gradFill>
              <a:ln w="9525">
                <a:noFill/>
                <a:round/>
                <a:headEnd/>
                <a:tailEnd/>
              </a:ln>
            </p:spPr>
            <p:txBody>
              <a:bodyPr/>
              <a:lstStyle/>
              <a:p>
                <a:pPr>
                  <a:defRPr/>
                </a:pPr>
                <a:endParaRPr lang="zh-CN" altLang="en-US"/>
              </a:p>
            </p:txBody>
          </p:sp>
          <p:sp>
            <p:nvSpPr>
              <p:cNvPr id="78862" name="Freeform 14"/>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defRPr/>
                </a:pPr>
                <a:endParaRPr lang="zh-CN" altLang="en-US"/>
              </a:p>
            </p:txBody>
          </p:sp>
        </p:grpSp>
      </p:grpSp>
      <p:sp>
        <p:nvSpPr>
          <p:cNvPr id="78863" name="Rectangle 15"/>
          <p:cNvSpPr>
            <a:spLocks noGrp="1" noChangeArrowheads="1"/>
          </p:cNvSpPr>
          <p:nvPr>
            <p:ph type="title"/>
          </p:nvPr>
        </p:nvSpPr>
        <p:spPr bwMode="auto">
          <a:xfrm>
            <a:off x="1066800" y="304800"/>
            <a:ext cx="7543800" cy="14319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78864" name="Rectangle 16"/>
          <p:cNvSpPr>
            <a:spLocks noGrp="1" noChangeArrowheads="1"/>
          </p:cNvSpPr>
          <p:nvPr>
            <p:ph type="body" idx="1"/>
          </p:nvPr>
        </p:nvSpPr>
        <p:spPr bwMode="auto">
          <a:xfrm>
            <a:off x="1066800" y="1981200"/>
            <a:ext cx="75438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8865" name="Rectangle 17"/>
          <p:cNvSpPr>
            <a:spLocks noGrp="1" noChangeArrowheads="1"/>
          </p:cNvSpPr>
          <p:nvPr>
            <p:ph type="dt" sz="half" idx="2"/>
          </p:nvPr>
        </p:nvSpPr>
        <p:spPr bwMode="auto">
          <a:xfrm>
            <a:off x="1066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effectLst>
                  <a:outerShdw blurRad="38100" dist="38100" dir="2700000" algn="tl">
                    <a:srgbClr val="000000"/>
                  </a:outerShdw>
                </a:effectLst>
                <a:latin typeface="+mn-lt"/>
              </a:defRPr>
            </a:lvl1pPr>
          </a:lstStyle>
          <a:p>
            <a:pPr>
              <a:defRPr/>
            </a:pPr>
            <a:endParaRPr lang="en-US" altLang="zh-CN"/>
          </a:p>
        </p:txBody>
      </p:sp>
      <p:sp>
        <p:nvSpPr>
          <p:cNvPr id="78866" name="Rectangle 18"/>
          <p:cNvSpPr>
            <a:spLocks noGrp="1" noChangeArrowheads="1"/>
          </p:cNvSpPr>
          <p:nvPr>
            <p:ph type="ftr" sz="quarter" idx="3"/>
          </p:nvPr>
        </p:nvSpPr>
        <p:spPr bwMode="auto">
          <a:xfrm>
            <a:off x="34290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effectLst>
                  <a:outerShdw blurRad="38100" dist="38100" dir="2700000" algn="tl">
                    <a:srgbClr val="000000"/>
                  </a:outerShdw>
                </a:effectLst>
                <a:latin typeface="+mn-lt"/>
              </a:defRPr>
            </a:lvl1pPr>
          </a:lstStyle>
          <a:p>
            <a:pPr>
              <a:defRPr/>
            </a:pPr>
            <a:endParaRPr lang="en-US" altLang="zh-CN"/>
          </a:p>
        </p:txBody>
      </p:sp>
      <p:sp>
        <p:nvSpPr>
          <p:cNvPr id="78867" name="Rectangle 19"/>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effectLst>
                  <a:outerShdw blurRad="38100" dist="38100" dir="2700000" algn="tl">
                    <a:srgbClr val="000000"/>
                  </a:outerShdw>
                </a:effectLst>
                <a:latin typeface="+mn-lt"/>
              </a:defRPr>
            </a:lvl1pPr>
          </a:lstStyle>
          <a:p>
            <a:pPr>
              <a:defRPr/>
            </a:pPr>
            <a:fld id="{68EFDE92-3298-4B72-B21E-427878B9EECB}" type="slidenum">
              <a:rPr lang="en-US" altLang="zh-CN"/>
              <a:pPr>
                <a:defRPr/>
              </a:pPr>
              <a:t>‹#›</a:t>
            </a:fld>
            <a:endParaRPr lang="en-US" altLang="zh-CN"/>
          </a:p>
        </p:txBody>
      </p:sp>
    </p:spTree>
  </p:cSld>
  <p:clrMap bg1="dk2" tx1="lt1" bg2="dk1" tx2="lt2" accent1="accent1" accent2="accent2" accent3="accent3" accent4="accent4" accent5="accent5" accent6="accent6" hlink="hlink" folHlink="folHlink"/>
  <p:sldLayoutIdLst>
    <p:sldLayoutId id="2147483830"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Lst>
  <p:transition>
    <p:blinds dir="vert"/>
  </p:transition>
  <p:timing>
    <p:tnLst>
      <p:par>
        <p:cTn id="1" dur="indefinite" restart="never" nodeType="tmRoot"/>
      </p:par>
    </p:tnLst>
  </p:timing>
  <p:txStyles>
    <p:titleStyle>
      <a:lvl1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ea typeface="宋体" pitchFamily="2" charset="-122"/>
        </a:defRPr>
      </a:lvl2pPr>
      <a:lvl3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ea typeface="宋体" pitchFamily="2" charset="-122"/>
        </a:defRPr>
      </a:lvl3pPr>
      <a:lvl4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ea typeface="宋体" pitchFamily="2" charset="-122"/>
        </a:defRPr>
      </a:lvl4pPr>
      <a:lvl5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ea typeface="宋体" pitchFamily="2" charset="-122"/>
        </a:defRPr>
      </a:lvl5pPr>
      <a:lvl6pPr marL="4572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ea typeface="宋体" pitchFamily="2" charset="-122"/>
        </a:defRPr>
      </a:lvl6pPr>
      <a:lvl7pPr marL="9144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ea typeface="宋体" pitchFamily="2" charset="-122"/>
        </a:defRPr>
      </a:lvl7pPr>
      <a:lvl8pPr marL="13716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ea typeface="宋体" pitchFamily="2" charset="-122"/>
        </a:defRPr>
      </a:lvl8pPr>
      <a:lvl9pPr marL="18288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ea typeface="宋体" pitchFamily="2" charset="-122"/>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hlink"/>
        </a:buClr>
        <a:buSzPct val="7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5650" name="Freeform 2"/>
          <p:cNvSpPr>
            <a:spLocks/>
          </p:cNvSpPr>
          <p:nvPr/>
        </p:nvSpPr>
        <p:spPr bwMode="auto">
          <a:xfrm rot="-3172564">
            <a:off x="7777957" y="-15081"/>
            <a:ext cx="1162050" cy="2084387"/>
          </a:xfrm>
          <a:custGeom>
            <a:avLst/>
            <a:gdLst/>
            <a:ahLst/>
            <a:cxnLst>
              <a:cxn ang="0">
                <a:pos x="2903" y="433"/>
              </a:cxn>
              <a:cxn ang="0">
                <a:pos x="2565" y="80"/>
              </a:cxn>
              <a:cxn ang="0">
                <a:pos x="2241" y="0"/>
              </a:cxn>
              <a:cxn ang="0">
                <a:pos x="110" y="2811"/>
              </a:cxn>
              <a:cxn ang="0">
                <a:pos x="110" y="3228"/>
              </a:cxn>
              <a:cxn ang="0">
                <a:pos x="0" y="3631"/>
              </a:cxn>
              <a:cxn ang="0">
                <a:pos x="72" y="3686"/>
              </a:cxn>
              <a:cxn ang="0">
                <a:pos x="441" y="3355"/>
              </a:cxn>
              <a:cxn ang="0">
                <a:pos x="740" y="3228"/>
              </a:cxn>
              <a:cxn ang="0">
                <a:pos x="2903" y="433"/>
              </a:cxn>
              <a:cxn ang="0">
                <a:pos x="2903" y="433"/>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round/>
            <a:headEnd/>
            <a:tailEnd/>
          </a:ln>
        </p:spPr>
        <p:txBody>
          <a:bodyPr/>
          <a:lstStyle/>
          <a:p>
            <a:pPr>
              <a:defRPr/>
            </a:pPr>
            <a:endParaRPr lang="zh-CN" altLang="en-US"/>
          </a:p>
        </p:txBody>
      </p:sp>
      <p:sp>
        <p:nvSpPr>
          <p:cNvPr id="3075" name="Rectangle 3"/>
          <p:cNvSpPr>
            <a:spLocks noGrp="1" noChangeArrowheads="1"/>
          </p:cNvSpPr>
          <p:nvPr>
            <p:ph type="title"/>
          </p:nvPr>
        </p:nvSpPr>
        <p:spPr bwMode="auto">
          <a:xfrm>
            <a:off x="685800" y="152400"/>
            <a:ext cx="6870700" cy="1600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3076" name="Rectangle 4"/>
          <p:cNvSpPr>
            <a:spLocks noGrp="1" noChangeArrowheads="1"/>
          </p:cNvSpPr>
          <p:nvPr>
            <p:ph type="body" idx="1"/>
          </p:nvPr>
        </p:nvSpPr>
        <p:spPr bwMode="auto">
          <a:xfrm>
            <a:off x="685800" y="1828800"/>
            <a:ext cx="7696200" cy="3657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55653" name="Rectangle 5"/>
          <p:cNvSpPr>
            <a:spLocks noGrp="1" noChangeArrowheads="1"/>
          </p:cNvSpPr>
          <p:nvPr>
            <p:ph type="dt" sz="half" idx="2"/>
          </p:nvPr>
        </p:nvSpPr>
        <p:spPr bwMode="auto">
          <a:xfrm>
            <a:off x="13716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en-US" altLang="zh-CN"/>
          </a:p>
        </p:txBody>
      </p:sp>
      <p:sp>
        <p:nvSpPr>
          <p:cNvPr id="155654" name="Rectangle 6"/>
          <p:cNvSpPr>
            <a:spLocks noGrp="1" noChangeArrowheads="1"/>
          </p:cNvSpPr>
          <p:nvPr>
            <p:ph type="ftr" sz="quarter" idx="3"/>
          </p:nvPr>
        </p:nvSpPr>
        <p:spPr bwMode="auto">
          <a:xfrm>
            <a:off x="35560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en-US" altLang="zh-CN"/>
          </a:p>
        </p:txBody>
      </p:sp>
      <p:sp>
        <p:nvSpPr>
          <p:cNvPr id="155655" name="Rectangle 7"/>
          <p:cNvSpPr>
            <a:spLocks noGrp="1" noChangeArrowheads="1"/>
          </p:cNvSpPr>
          <p:nvPr>
            <p:ph type="sldNum" sz="quarter" idx="4"/>
          </p:nvPr>
        </p:nvSpPr>
        <p:spPr bwMode="auto">
          <a:xfrm>
            <a:off x="67183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D9B92392-6A2F-4131-8A53-88946FF4757C}" type="slidenum">
              <a:rPr lang="en-US" altLang="zh-CN"/>
              <a:pPr>
                <a:defRPr/>
              </a:pPr>
              <a:t>‹#›</a:t>
            </a:fld>
            <a:endParaRPr lang="en-US" altLang="zh-CN"/>
          </a:p>
        </p:txBody>
      </p:sp>
      <p:sp>
        <p:nvSpPr>
          <p:cNvPr id="155656" name="Freeform 8"/>
          <p:cNvSpPr>
            <a:spLocks/>
          </p:cNvSpPr>
          <p:nvPr/>
        </p:nvSpPr>
        <p:spPr bwMode="auto">
          <a:xfrm rot="-3172564">
            <a:off x="7865269" y="24607"/>
            <a:ext cx="1165225" cy="2097087"/>
          </a:xfrm>
          <a:custGeom>
            <a:avLst/>
            <a:gdLst/>
            <a:ahLst/>
            <a:cxnLst>
              <a:cxn ang="0">
                <a:pos x="2293" y="0"/>
              </a:cxn>
              <a:cxn ang="0">
                <a:pos x="130" y="2835"/>
              </a:cxn>
              <a:cxn ang="0">
                <a:pos x="131" y="3201"/>
              </a:cxn>
              <a:cxn ang="0">
                <a:pos x="0" y="3633"/>
              </a:cxn>
              <a:cxn ang="0">
                <a:pos x="50" y="3703"/>
              </a:cxn>
              <a:cxn ang="0">
                <a:pos x="422" y="3352"/>
              </a:cxn>
              <a:cxn ang="0">
                <a:pos x="763" y="3220"/>
              </a:cxn>
              <a:cxn ang="0">
                <a:pos x="2911" y="428"/>
              </a:cxn>
              <a:cxn ang="0">
                <a:pos x="2589" y="96"/>
              </a:cxn>
              <a:cxn ang="0">
                <a:pos x="2293" y="0"/>
              </a:cxn>
              <a:cxn ang="0">
                <a:pos x="2293" y="0"/>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round/>
            <a:headEnd/>
            <a:tailEnd/>
          </a:ln>
        </p:spPr>
        <p:txBody>
          <a:bodyPr/>
          <a:lstStyle/>
          <a:p>
            <a:pPr>
              <a:defRPr/>
            </a:pPr>
            <a:endParaRPr lang="zh-CN" altLang="en-US"/>
          </a:p>
        </p:txBody>
      </p:sp>
      <p:sp>
        <p:nvSpPr>
          <p:cNvPr id="155657" name="Freeform 9"/>
          <p:cNvSpPr>
            <a:spLocks/>
          </p:cNvSpPr>
          <p:nvPr/>
        </p:nvSpPr>
        <p:spPr bwMode="auto">
          <a:xfrm rot="-3172564">
            <a:off x="7831138" y="192088"/>
            <a:ext cx="1025525" cy="1571625"/>
          </a:xfrm>
          <a:custGeom>
            <a:avLst/>
            <a:gdLst/>
            <a:ahLst/>
            <a:cxnLst>
              <a:cxn ang="0">
                <a:pos x="0" y="2485"/>
              </a:cxn>
              <a:cxn ang="0">
                <a:pos x="432" y="2553"/>
              </a:cxn>
              <a:cxn ang="0">
                <a:pos x="736" y="2777"/>
              </a:cxn>
              <a:cxn ang="0">
                <a:pos x="2561" y="399"/>
              </a:cxn>
              <a:cxn ang="0">
                <a:pos x="2118" y="82"/>
              </a:cxn>
              <a:cxn ang="0">
                <a:pos x="1898" y="0"/>
              </a:cxn>
              <a:cxn ang="0">
                <a:pos x="0" y="2485"/>
              </a:cxn>
              <a:cxn ang="0">
                <a:pos x="0" y="248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round/>
            <a:headEnd/>
            <a:tailEnd/>
          </a:ln>
        </p:spPr>
        <p:txBody>
          <a:bodyPr/>
          <a:lstStyle/>
          <a:p>
            <a:pPr>
              <a:defRPr/>
            </a:pPr>
            <a:endParaRPr lang="zh-CN" altLang="en-US"/>
          </a:p>
        </p:txBody>
      </p:sp>
      <p:grpSp>
        <p:nvGrpSpPr>
          <p:cNvPr id="3082" name="Group 10"/>
          <p:cNvGrpSpPr>
            <a:grpSpLocks/>
          </p:cNvGrpSpPr>
          <p:nvPr/>
        </p:nvGrpSpPr>
        <p:grpSpPr bwMode="auto">
          <a:xfrm>
            <a:off x="7938" y="5540375"/>
            <a:ext cx="1784350" cy="1246188"/>
            <a:chOff x="5" y="3490"/>
            <a:chExt cx="1124" cy="785"/>
          </a:xfrm>
        </p:grpSpPr>
        <p:sp>
          <p:nvSpPr>
            <p:cNvPr id="155659" name="Freeform 11"/>
            <p:cNvSpPr>
              <a:spLocks/>
            </p:cNvSpPr>
            <p:nvPr userDrawn="1"/>
          </p:nvSpPr>
          <p:spPr bwMode="auto">
            <a:xfrm>
              <a:off x="24" y="3505"/>
              <a:ext cx="1089" cy="649"/>
            </a:xfrm>
            <a:custGeom>
              <a:avLst/>
              <a:gdLst/>
              <a:ahLst/>
              <a:cxnLst>
                <a:cxn ang="0">
                  <a:pos x="1587" y="1260"/>
                </a:cxn>
                <a:cxn ang="0">
                  <a:pos x="1420" y="1106"/>
                </a:cxn>
                <a:cxn ang="0">
                  <a:pos x="1331" y="477"/>
                </a:cxn>
                <a:cxn ang="0">
                  <a:pos x="2139" y="330"/>
                </a:cxn>
                <a:cxn ang="0">
                  <a:pos x="2177" y="203"/>
                </a:cxn>
                <a:cxn ang="0">
                  <a:pos x="2099" y="100"/>
                </a:cxn>
                <a:cxn ang="0">
                  <a:pos x="1276" y="211"/>
                </a:cxn>
                <a:cxn ang="0">
                  <a:pos x="1219" y="32"/>
                </a:cxn>
                <a:cxn ang="0">
                  <a:pos x="1085" y="0"/>
                </a:cxn>
                <a:cxn ang="0">
                  <a:pos x="958" y="28"/>
                </a:cxn>
                <a:cxn ang="0">
                  <a:pos x="888" y="106"/>
                </a:cxn>
                <a:cxn ang="0">
                  <a:pos x="937" y="285"/>
                </a:cxn>
                <a:cxn ang="0">
                  <a:pos x="660" y="441"/>
                </a:cxn>
                <a:cxn ang="0">
                  <a:pos x="983" y="473"/>
                </a:cxn>
                <a:cxn ang="0">
                  <a:pos x="1112" y="889"/>
                </a:cxn>
                <a:cxn ang="0">
                  <a:pos x="141" y="469"/>
                </a:cxn>
                <a:cxn ang="0">
                  <a:pos x="46" y="509"/>
                </a:cxn>
                <a:cxn ang="0">
                  <a:pos x="0" y="636"/>
                </a:cxn>
                <a:cxn ang="0">
                  <a:pos x="55" y="779"/>
                </a:cxn>
                <a:cxn ang="0">
                  <a:pos x="1139" y="1288"/>
                </a:cxn>
                <a:cxn ang="0">
                  <a:pos x="1378" y="1256"/>
                </a:cxn>
                <a:cxn ang="0">
                  <a:pos x="1570" y="1298"/>
                </a:cxn>
                <a:cxn ang="0">
                  <a:pos x="1587" y="1260"/>
                </a:cxn>
                <a:cxn ang="0">
                  <a:pos x="1587" y="1260"/>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w="9525">
              <a:noFill/>
              <a:round/>
              <a:headEnd/>
              <a:tailEnd/>
            </a:ln>
          </p:spPr>
          <p:txBody>
            <a:bodyPr/>
            <a:lstStyle/>
            <a:p>
              <a:pPr>
                <a:defRPr/>
              </a:pPr>
              <a:endParaRPr lang="zh-CN" altLang="en-US"/>
            </a:p>
          </p:txBody>
        </p:sp>
        <p:sp>
          <p:nvSpPr>
            <p:cNvPr id="155660" name="Freeform 12"/>
            <p:cNvSpPr>
              <a:spLocks/>
            </p:cNvSpPr>
            <p:nvPr userDrawn="1"/>
          </p:nvSpPr>
          <p:spPr bwMode="auto">
            <a:xfrm>
              <a:off x="1022" y="3582"/>
              <a:ext cx="71" cy="129"/>
            </a:xfrm>
            <a:custGeom>
              <a:avLst/>
              <a:gdLst/>
              <a:ahLst/>
              <a:cxnLst>
                <a:cxn ang="0">
                  <a:pos x="0" y="7"/>
                </a:cxn>
                <a:cxn ang="0">
                  <a:pos x="120" y="0"/>
                </a:cxn>
                <a:cxn ang="0">
                  <a:pos x="143" y="233"/>
                </a:cxn>
                <a:cxn ang="0">
                  <a:pos x="8" y="258"/>
                </a:cxn>
                <a:cxn ang="0">
                  <a:pos x="0" y="7"/>
                </a:cxn>
                <a:cxn ang="0">
                  <a:pos x="0" y="7"/>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w="9525">
              <a:noFill/>
              <a:round/>
              <a:headEnd/>
              <a:tailEnd/>
            </a:ln>
          </p:spPr>
          <p:txBody>
            <a:bodyPr/>
            <a:lstStyle/>
            <a:p>
              <a:pPr>
                <a:defRPr/>
              </a:pPr>
              <a:endParaRPr lang="zh-CN" altLang="en-US"/>
            </a:p>
          </p:txBody>
        </p:sp>
        <p:sp>
          <p:nvSpPr>
            <p:cNvPr id="155661" name="Freeform 13"/>
            <p:cNvSpPr>
              <a:spLocks/>
            </p:cNvSpPr>
            <p:nvPr userDrawn="1"/>
          </p:nvSpPr>
          <p:spPr bwMode="auto">
            <a:xfrm>
              <a:off x="20" y="3774"/>
              <a:ext cx="792" cy="41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a:defRPr/>
              </a:pPr>
              <a:endParaRPr lang="zh-CN" altLang="en-US"/>
            </a:p>
          </p:txBody>
        </p:sp>
        <p:sp>
          <p:nvSpPr>
            <p:cNvPr id="155662" name="Freeform 14"/>
            <p:cNvSpPr>
              <a:spLocks/>
            </p:cNvSpPr>
            <p:nvPr userDrawn="1"/>
          </p:nvSpPr>
          <p:spPr bwMode="auto">
            <a:xfrm>
              <a:off x="129" y="3808"/>
              <a:ext cx="525" cy="374"/>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zh-CN" altLang="en-US"/>
            </a:p>
          </p:txBody>
        </p:sp>
        <p:sp>
          <p:nvSpPr>
            <p:cNvPr id="155663" name="Freeform 15"/>
            <p:cNvSpPr>
              <a:spLocks/>
            </p:cNvSpPr>
            <p:nvPr userDrawn="1"/>
          </p:nvSpPr>
          <p:spPr bwMode="auto">
            <a:xfrm>
              <a:off x="485" y="3532"/>
              <a:ext cx="135" cy="121"/>
            </a:xfrm>
            <a:custGeom>
              <a:avLst/>
              <a:gdLst/>
              <a:ahLst/>
              <a:cxnLst>
                <a:cxn ang="0">
                  <a:pos x="0" y="28"/>
                </a:cxn>
                <a:cxn ang="0">
                  <a:pos x="160" y="0"/>
                </a:cxn>
                <a:cxn ang="0">
                  <a:pos x="251" y="36"/>
                </a:cxn>
                <a:cxn ang="0">
                  <a:pos x="272" y="139"/>
                </a:cxn>
                <a:cxn ang="0">
                  <a:pos x="164" y="146"/>
                </a:cxn>
                <a:cxn ang="0">
                  <a:pos x="32" y="241"/>
                </a:cxn>
                <a:cxn ang="0">
                  <a:pos x="0" y="28"/>
                </a:cxn>
                <a:cxn ang="0">
                  <a:pos x="0" y="28"/>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w="9525">
              <a:noFill/>
              <a:round/>
              <a:headEnd/>
              <a:tailEnd/>
            </a:ln>
          </p:spPr>
          <p:txBody>
            <a:bodyPr/>
            <a:lstStyle/>
            <a:p>
              <a:pPr>
                <a:defRPr/>
              </a:pPr>
              <a:endParaRPr lang="zh-CN" altLang="en-US"/>
            </a:p>
          </p:txBody>
        </p:sp>
        <p:sp>
          <p:nvSpPr>
            <p:cNvPr id="155664" name="Freeform 16"/>
            <p:cNvSpPr>
              <a:spLocks/>
            </p:cNvSpPr>
            <p:nvPr userDrawn="1"/>
          </p:nvSpPr>
          <p:spPr bwMode="auto">
            <a:xfrm>
              <a:off x="641" y="4163"/>
              <a:ext cx="76" cy="112"/>
            </a:xfrm>
            <a:custGeom>
              <a:avLst/>
              <a:gdLst/>
              <a:ahLst/>
              <a:cxnLst>
                <a:cxn ang="0">
                  <a:pos x="152" y="4"/>
                </a:cxn>
                <a:cxn ang="0">
                  <a:pos x="152" y="224"/>
                </a:cxn>
                <a:cxn ang="0">
                  <a:pos x="0" y="8"/>
                </a:cxn>
                <a:cxn ang="0">
                  <a:pos x="72" y="0"/>
                </a:cxn>
                <a:cxn ang="0">
                  <a:pos x="152" y="4"/>
                </a:cxn>
                <a:cxn ang="0">
                  <a:pos x="152" y="4"/>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w="9525">
              <a:noFill/>
              <a:round/>
              <a:headEnd/>
              <a:tailEnd/>
            </a:ln>
          </p:spPr>
          <p:txBody>
            <a:bodyPr/>
            <a:lstStyle/>
            <a:p>
              <a:pPr>
                <a:defRPr/>
              </a:pPr>
              <a:endParaRPr lang="zh-CN" altLang="en-US"/>
            </a:p>
          </p:txBody>
        </p:sp>
        <p:sp>
          <p:nvSpPr>
            <p:cNvPr id="155665" name="Freeform 17"/>
            <p:cNvSpPr>
              <a:spLocks/>
            </p:cNvSpPr>
            <p:nvPr userDrawn="1"/>
          </p:nvSpPr>
          <p:spPr bwMode="auto">
            <a:xfrm>
              <a:off x="504" y="3607"/>
              <a:ext cx="193" cy="383"/>
            </a:xfrm>
            <a:custGeom>
              <a:avLst/>
              <a:gdLst/>
              <a:ahLst/>
              <a:cxnLst>
                <a:cxn ang="0">
                  <a:pos x="0" y="80"/>
                </a:cxn>
                <a:cxn ang="0">
                  <a:pos x="87" y="0"/>
                </a:cxn>
                <a:cxn ang="0">
                  <a:pos x="232" y="6"/>
                </a:cxn>
                <a:cxn ang="0">
                  <a:pos x="386" y="764"/>
                </a:cxn>
                <a:cxn ang="0">
                  <a:pos x="279" y="720"/>
                </a:cxn>
                <a:cxn ang="0">
                  <a:pos x="152" y="677"/>
                </a:cxn>
                <a:cxn ang="0">
                  <a:pos x="0" y="80"/>
                </a:cxn>
                <a:cxn ang="0">
                  <a:pos x="0" y="80"/>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w="9525">
              <a:noFill/>
              <a:round/>
              <a:headEnd/>
              <a:tailEnd/>
            </a:ln>
          </p:spPr>
          <p:txBody>
            <a:bodyPr/>
            <a:lstStyle/>
            <a:p>
              <a:pPr>
                <a:defRPr/>
              </a:pPr>
              <a:endParaRPr lang="zh-CN" altLang="en-US"/>
            </a:p>
          </p:txBody>
        </p:sp>
        <p:sp>
          <p:nvSpPr>
            <p:cNvPr id="155666" name="Freeform 18"/>
            <p:cNvSpPr>
              <a:spLocks/>
            </p:cNvSpPr>
            <p:nvPr userDrawn="1"/>
          </p:nvSpPr>
          <p:spPr bwMode="auto">
            <a:xfrm>
              <a:off x="668" y="3590"/>
              <a:ext cx="364" cy="174"/>
            </a:xfrm>
            <a:custGeom>
              <a:avLst/>
              <a:gdLst/>
              <a:ahLst/>
              <a:cxnLst>
                <a:cxn ang="0">
                  <a:pos x="692" y="0"/>
                </a:cxn>
                <a:cxn ang="0">
                  <a:pos x="0" y="106"/>
                </a:cxn>
                <a:cxn ang="0">
                  <a:pos x="28" y="348"/>
                </a:cxn>
                <a:cxn ang="0">
                  <a:pos x="715" y="237"/>
                </a:cxn>
                <a:cxn ang="0">
                  <a:pos x="728" y="43"/>
                </a:cxn>
                <a:cxn ang="0">
                  <a:pos x="692" y="0"/>
                </a:cxn>
                <a:cxn ang="0">
                  <a:pos x="692" y="0"/>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w="9525">
              <a:noFill/>
              <a:round/>
              <a:headEnd/>
              <a:tailEnd/>
            </a:ln>
          </p:spPr>
          <p:txBody>
            <a:bodyPr/>
            <a:lstStyle/>
            <a:p>
              <a:pPr>
                <a:defRPr/>
              </a:pPr>
              <a:endParaRPr lang="zh-CN" altLang="en-US"/>
            </a:p>
          </p:txBody>
        </p:sp>
        <p:sp>
          <p:nvSpPr>
            <p:cNvPr id="155667" name="Freeform 19"/>
            <p:cNvSpPr>
              <a:spLocks/>
            </p:cNvSpPr>
            <p:nvPr userDrawn="1"/>
          </p:nvSpPr>
          <p:spPr bwMode="auto">
            <a:xfrm>
              <a:off x="347" y="3693"/>
              <a:ext cx="156" cy="67"/>
            </a:xfrm>
            <a:custGeom>
              <a:avLst/>
              <a:gdLst/>
              <a:ahLst/>
              <a:cxnLst>
                <a:cxn ang="0">
                  <a:pos x="272" y="0"/>
                </a:cxn>
                <a:cxn ang="0">
                  <a:pos x="0" y="78"/>
                </a:cxn>
                <a:cxn ang="0">
                  <a:pos x="312" y="135"/>
                </a:cxn>
                <a:cxn ang="0">
                  <a:pos x="272" y="0"/>
                </a:cxn>
                <a:cxn ang="0">
                  <a:pos x="272" y="0"/>
                </a:cxn>
              </a:cxnLst>
              <a:rect l="0" t="0" r="r" b="b"/>
              <a:pathLst>
                <a:path w="312" h="135">
                  <a:moveTo>
                    <a:pt x="272" y="0"/>
                  </a:moveTo>
                  <a:lnTo>
                    <a:pt x="0" y="78"/>
                  </a:lnTo>
                  <a:lnTo>
                    <a:pt x="312" y="135"/>
                  </a:lnTo>
                  <a:lnTo>
                    <a:pt x="272" y="0"/>
                  </a:lnTo>
                  <a:lnTo>
                    <a:pt x="272" y="0"/>
                  </a:lnTo>
                  <a:close/>
                </a:path>
              </a:pathLst>
            </a:custGeom>
            <a:solidFill>
              <a:schemeClr val="accent1"/>
            </a:solidFill>
            <a:ln w="9525">
              <a:noFill/>
              <a:round/>
              <a:headEnd/>
              <a:tailEnd/>
            </a:ln>
          </p:spPr>
          <p:txBody>
            <a:bodyPr/>
            <a:lstStyle/>
            <a:p>
              <a:pPr>
                <a:defRPr/>
              </a:pPr>
              <a:endParaRPr lang="zh-CN" altLang="en-US"/>
            </a:p>
          </p:txBody>
        </p:sp>
        <p:grpSp>
          <p:nvGrpSpPr>
            <p:cNvPr id="3108" name="Group 20"/>
            <p:cNvGrpSpPr>
              <a:grpSpLocks/>
            </p:cNvGrpSpPr>
            <p:nvPr userDrawn="1"/>
          </p:nvGrpSpPr>
          <p:grpSpPr bwMode="auto">
            <a:xfrm>
              <a:off x="5" y="3490"/>
              <a:ext cx="1124" cy="780"/>
              <a:chOff x="5" y="3490"/>
              <a:chExt cx="1124" cy="780"/>
            </a:xfrm>
          </p:grpSpPr>
          <p:grpSp>
            <p:nvGrpSpPr>
              <p:cNvPr id="3109" name="Group 21"/>
              <p:cNvGrpSpPr>
                <a:grpSpLocks/>
              </p:cNvGrpSpPr>
              <p:nvPr userDrawn="1"/>
            </p:nvGrpSpPr>
            <p:grpSpPr bwMode="auto">
              <a:xfrm>
                <a:off x="499" y="3562"/>
                <a:ext cx="548" cy="708"/>
                <a:chOff x="499" y="3562"/>
                <a:chExt cx="548" cy="708"/>
              </a:xfrm>
            </p:grpSpPr>
            <p:sp>
              <p:nvSpPr>
                <p:cNvPr id="155670" name="Freeform 22"/>
                <p:cNvSpPr>
                  <a:spLocks/>
                </p:cNvSpPr>
                <p:nvPr userDrawn="1"/>
              </p:nvSpPr>
              <p:spPr bwMode="auto">
                <a:xfrm>
                  <a:off x="499" y="3587"/>
                  <a:ext cx="157" cy="87"/>
                </a:xfrm>
                <a:custGeom>
                  <a:avLst/>
                  <a:gdLst/>
                  <a:ahLst/>
                  <a:cxnLst>
                    <a:cxn ang="0">
                      <a:pos x="0" y="107"/>
                    </a:cxn>
                    <a:cxn ang="0">
                      <a:pos x="114" y="10"/>
                    </a:cxn>
                    <a:cxn ang="0">
                      <a:pos x="213" y="0"/>
                    </a:cxn>
                    <a:cxn ang="0">
                      <a:pos x="292" y="27"/>
                    </a:cxn>
                    <a:cxn ang="0">
                      <a:pos x="313" y="91"/>
                    </a:cxn>
                    <a:cxn ang="0">
                      <a:pos x="167" y="67"/>
                    </a:cxn>
                    <a:cxn ang="0">
                      <a:pos x="74" y="101"/>
                    </a:cxn>
                    <a:cxn ang="0">
                      <a:pos x="13" y="175"/>
                    </a:cxn>
                    <a:cxn ang="0">
                      <a:pos x="0" y="107"/>
                    </a:cxn>
                    <a:cxn ang="0">
                      <a:pos x="0" y="107"/>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w="9525">
                  <a:noFill/>
                  <a:round/>
                  <a:headEnd/>
                  <a:tailEnd/>
                </a:ln>
              </p:spPr>
              <p:txBody>
                <a:bodyPr/>
                <a:lstStyle/>
                <a:p>
                  <a:pPr>
                    <a:defRPr/>
                  </a:pPr>
                  <a:endParaRPr lang="zh-CN" altLang="en-US"/>
                </a:p>
              </p:txBody>
            </p:sp>
            <p:sp>
              <p:nvSpPr>
                <p:cNvPr id="155671" name="Freeform 23"/>
                <p:cNvSpPr>
                  <a:spLocks/>
                </p:cNvSpPr>
                <p:nvPr userDrawn="1"/>
              </p:nvSpPr>
              <p:spPr bwMode="auto">
                <a:xfrm>
                  <a:off x="636" y="4137"/>
                  <a:ext cx="115" cy="133"/>
                </a:xfrm>
                <a:custGeom>
                  <a:avLst/>
                  <a:gdLst/>
                  <a:ahLst/>
                  <a:cxnLst>
                    <a:cxn ang="0">
                      <a:pos x="0" y="40"/>
                    </a:cxn>
                    <a:cxn ang="0">
                      <a:pos x="160" y="266"/>
                    </a:cxn>
                    <a:cxn ang="0">
                      <a:pos x="230" y="251"/>
                    </a:cxn>
                    <a:cxn ang="0">
                      <a:pos x="223" y="17"/>
                    </a:cxn>
                    <a:cxn ang="0">
                      <a:pos x="166" y="0"/>
                    </a:cxn>
                    <a:cxn ang="0">
                      <a:pos x="179" y="197"/>
                    </a:cxn>
                    <a:cxn ang="0">
                      <a:pos x="71" y="4"/>
                    </a:cxn>
                    <a:cxn ang="0">
                      <a:pos x="0" y="40"/>
                    </a:cxn>
                    <a:cxn ang="0">
                      <a:pos x="0" y="40"/>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w="9525">
                  <a:noFill/>
                  <a:round/>
                  <a:headEnd/>
                  <a:tailEnd/>
                </a:ln>
              </p:spPr>
              <p:txBody>
                <a:bodyPr/>
                <a:lstStyle/>
                <a:p>
                  <a:pPr>
                    <a:defRPr/>
                  </a:pPr>
                  <a:endParaRPr lang="zh-CN" altLang="en-US"/>
                </a:p>
              </p:txBody>
            </p:sp>
            <p:sp>
              <p:nvSpPr>
                <p:cNvPr id="155672" name="Freeform 24"/>
                <p:cNvSpPr>
                  <a:spLocks/>
                </p:cNvSpPr>
                <p:nvPr userDrawn="1"/>
              </p:nvSpPr>
              <p:spPr bwMode="auto">
                <a:xfrm>
                  <a:off x="1004" y="3562"/>
                  <a:ext cx="43" cy="117"/>
                </a:xfrm>
                <a:custGeom>
                  <a:avLst/>
                  <a:gdLst/>
                  <a:ahLst/>
                  <a:cxnLst>
                    <a:cxn ang="0">
                      <a:pos x="0" y="19"/>
                    </a:cxn>
                    <a:cxn ang="0">
                      <a:pos x="36" y="93"/>
                    </a:cxn>
                    <a:cxn ang="0">
                      <a:pos x="44" y="154"/>
                    </a:cxn>
                    <a:cxn ang="0">
                      <a:pos x="27" y="234"/>
                    </a:cxn>
                    <a:cxn ang="0">
                      <a:pos x="80" y="220"/>
                    </a:cxn>
                    <a:cxn ang="0">
                      <a:pos x="87" y="116"/>
                    </a:cxn>
                    <a:cxn ang="0">
                      <a:pos x="46" y="0"/>
                    </a:cxn>
                    <a:cxn ang="0">
                      <a:pos x="0" y="19"/>
                    </a:cxn>
                    <a:cxn ang="0">
                      <a:pos x="0" y="19"/>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w="9525">
                  <a:noFill/>
                  <a:round/>
                  <a:headEnd/>
                  <a:tailEnd/>
                </a:ln>
              </p:spPr>
              <p:txBody>
                <a:bodyPr/>
                <a:lstStyle/>
                <a:p>
                  <a:pPr>
                    <a:defRPr/>
                  </a:pPr>
                  <a:endParaRPr lang="zh-CN" altLang="en-US"/>
                </a:p>
              </p:txBody>
            </p:sp>
          </p:grpSp>
          <p:sp>
            <p:nvSpPr>
              <p:cNvPr id="155673" name="Freeform 25"/>
              <p:cNvSpPr>
                <a:spLocks/>
              </p:cNvSpPr>
              <p:nvPr userDrawn="1"/>
            </p:nvSpPr>
            <p:spPr bwMode="auto">
              <a:xfrm>
                <a:off x="76" y="3732"/>
                <a:ext cx="595" cy="250"/>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zh-CN" altLang="en-US"/>
              </a:p>
            </p:txBody>
          </p:sp>
          <p:sp>
            <p:nvSpPr>
              <p:cNvPr id="155674" name="Freeform 26"/>
              <p:cNvSpPr>
                <a:spLocks/>
              </p:cNvSpPr>
              <p:nvPr userDrawn="1"/>
            </p:nvSpPr>
            <p:spPr bwMode="auto">
              <a:xfrm>
                <a:off x="260" y="3886"/>
                <a:ext cx="244" cy="148"/>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zh-CN" altLang="en-US"/>
              </a:p>
            </p:txBody>
          </p:sp>
          <p:sp>
            <p:nvSpPr>
              <p:cNvPr id="155675" name="Freeform 27"/>
              <p:cNvSpPr>
                <a:spLocks/>
              </p:cNvSpPr>
              <p:nvPr userDrawn="1"/>
            </p:nvSpPr>
            <p:spPr bwMode="auto">
              <a:xfrm>
                <a:off x="565" y="3680"/>
                <a:ext cx="107" cy="238"/>
              </a:xfrm>
              <a:custGeom>
                <a:avLst/>
                <a:gdLst/>
                <a:ahLst/>
                <a:cxnLst>
                  <a:cxn ang="0">
                    <a:pos x="24" y="0"/>
                  </a:cxn>
                  <a:cxn ang="0">
                    <a:pos x="91" y="25"/>
                  </a:cxn>
                  <a:cxn ang="0">
                    <a:pos x="80" y="192"/>
                  </a:cxn>
                  <a:cxn ang="0">
                    <a:pos x="106" y="327"/>
                  </a:cxn>
                  <a:cxn ang="0">
                    <a:pos x="213" y="451"/>
                  </a:cxn>
                  <a:cxn ang="0">
                    <a:pos x="97" y="478"/>
                  </a:cxn>
                  <a:cxn ang="0">
                    <a:pos x="30" y="344"/>
                  </a:cxn>
                  <a:cxn ang="0">
                    <a:pos x="0" y="57"/>
                  </a:cxn>
                  <a:cxn ang="0">
                    <a:pos x="24" y="0"/>
                  </a:cxn>
                  <a:cxn ang="0">
                    <a:pos x="24" y="0"/>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w="9525">
                <a:noFill/>
                <a:round/>
                <a:headEnd/>
                <a:tailEnd/>
              </a:ln>
            </p:spPr>
            <p:txBody>
              <a:bodyPr/>
              <a:lstStyle/>
              <a:p>
                <a:pPr>
                  <a:defRPr/>
                </a:pPr>
                <a:endParaRPr lang="zh-CN" altLang="en-US"/>
              </a:p>
            </p:txBody>
          </p:sp>
          <p:grpSp>
            <p:nvGrpSpPr>
              <p:cNvPr id="3113" name="Group 28"/>
              <p:cNvGrpSpPr>
                <a:grpSpLocks/>
              </p:cNvGrpSpPr>
              <p:nvPr userDrawn="1"/>
            </p:nvGrpSpPr>
            <p:grpSpPr bwMode="auto">
              <a:xfrm>
                <a:off x="5" y="3490"/>
                <a:ext cx="1124" cy="678"/>
                <a:chOff x="5" y="3490"/>
                <a:chExt cx="1124" cy="678"/>
              </a:xfrm>
            </p:grpSpPr>
            <p:sp>
              <p:nvSpPr>
                <p:cNvPr id="155677" name="Freeform 29"/>
                <p:cNvSpPr>
                  <a:spLocks/>
                </p:cNvSpPr>
                <p:nvPr userDrawn="1"/>
              </p:nvSpPr>
              <p:spPr bwMode="auto">
                <a:xfrm>
                  <a:off x="669" y="4048"/>
                  <a:ext cx="75" cy="87"/>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zh-CN" altLang="en-US"/>
                </a:p>
              </p:txBody>
            </p:sp>
            <p:sp>
              <p:nvSpPr>
                <p:cNvPr id="155678" name="Freeform 30"/>
                <p:cNvSpPr>
                  <a:spLocks/>
                </p:cNvSpPr>
                <p:nvPr userDrawn="1"/>
              </p:nvSpPr>
              <p:spPr bwMode="auto">
                <a:xfrm>
                  <a:off x="5" y="3728"/>
                  <a:ext cx="842" cy="440"/>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zh-CN" altLang="en-US"/>
                </a:p>
              </p:txBody>
            </p:sp>
            <p:sp>
              <p:nvSpPr>
                <p:cNvPr id="155679" name="Freeform 31"/>
                <p:cNvSpPr>
                  <a:spLocks/>
                </p:cNvSpPr>
                <p:nvPr userDrawn="1"/>
              </p:nvSpPr>
              <p:spPr bwMode="auto">
                <a:xfrm>
                  <a:off x="106" y="3770"/>
                  <a:ext cx="80" cy="167"/>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zh-CN" altLang="en-US"/>
                </a:p>
              </p:txBody>
            </p:sp>
            <p:sp>
              <p:nvSpPr>
                <p:cNvPr id="155680" name="Freeform 32"/>
                <p:cNvSpPr>
                  <a:spLocks/>
                </p:cNvSpPr>
                <p:nvPr userDrawn="1"/>
              </p:nvSpPr>
              <p:spPr bwMode="auto">
                <a:xfrm>
                  <a:off x="449" y="3490"/>
                  <a:ext cx="322" cy="594"/>
                </a:xfrm>
                <a:custGeom>
                  <a:avLst/>
                  <a:gdLst/>
                  <a:ahLst/>
                  <a:cxnLst>
                    <a:cxn ang="0">
                      <a:pos x="218" y="896"/>
                    </a:cxn>
                    <a:cxn ang="0">
                      <a:pos x="0" y="124"/>
                    </a:cxn>
                    <a:cxn ang="0">
                      <a:pos x="81" y="38"/>
                    </a:cxn>
                    <a:cxn ang="0">
                      <a:pos x="258" y="0"/>
                    </a:cxn>
                    <a:cxn ang="0">
                      <a:pos x="399" y="57"/>
                    </a:cxn>
                    <a:cxn ang="0">
                      <a:pos x="642" y="1188"/>
                    </a:cxn>
                    <a:cxn ang="0">
                      <a:pos x="555" y="1091"/>
                    </a:cxn>
                    <a:cxn ang="0">
                      <a:pos x="355" y="97"/>
                    </a:cxn>
                    <a:cxn ang="0">
                      <a:pos x="226" y="61"/>
                    </a:cxn>
                    <a:cxn ang="0">
                      <a:pos x="119" y="74"/>
                    </a:cxn>
                    <a:cxn ang="0">
                      <a:pos x="76" y="141"/>
                    </a:cxn>
                    <a:cxn ang="0">
                      <a:pos x="306" y="924"/>
                    </a:cxn>
                    <a:cxn ang="0">
                      <a:pos x="218" y="896"/>
                    </a:cxn>
                    <a:cxn ang="0">
                      <a:pos x="218" y="896"/>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w="9525">
                  <a:noFill/>
                  <a:round/>
                  <a:headEnd/>
                  <a:tailEnd/>
                </a:ln>
              </p:spPr>
              <p:txBody>
                <a:bodyPr/>
                <a:lstStyle/>
                <a:p>
                  <a:pPr>
                    <a:defRPr/>
                  </a:pPr>
                  <a:endParaRPr lang="zh-CN" altLang="en-US"/>
                </a:p>
              </p:txBody>
            </p:sp>
            <p:sp>
              <p:nvSpPr>
                <p:cNvPr id="155681" name="Freeform 33"/>
                <p:cNvSpPr>
                  <a:spLocks/>
                </p:cNvSpPr>
                <p:nvPr userDrawn="1"/>
              </p:nvSpPr>
              <p:spPr bwMode="auto">
                <a:xfrm>
                  <a:off x="578" y="3650"/>
                  <a:ext cx="96" cy="252"/>
                </a:xfrm>
                <a:custGeom>
                  <a:avLst/>
                  <a:gdLst/>
                  <a:ahLst/>
                  <a:cxnLst>
                    <a:cxn ang="0">
                      <a:pos x="0" y="27"/>
                    </a:cxn>
                    <a:cxn ang="0">
                      <a:pos x="76" y="194"/>
                    </a:cxn>
                    <a:cxn ang="0">
                      <a:pos x="113" y="318"/>
                    </a:cxn>
                    <a:cxn ang="0">
                      <a:pos x="116" y="504"/>
                    </a:cxn>
                    <a:cxn ang="0">
                      <a:pos x="192" y="504"/>
                    </a:cxn>
                    <a:cxn ang="0">
                      <a:pos x="187" y="360"/>
                    </a:cxn>
                    <a:cxn ang="0">
                      <a:pos x="162" y="208"/>
                    </a:cxn>
                    <a:cxn ang="0">
                      <a:pos x="99" y="59"/>
                    </a:cxn>
                    <a:cxn ang="0">
                      <a:pos x="63" y="0"/>
                    </a:cxn>
                    <a:cxn ang="0">
                      <a:pos x="0" y="27"/>
                    </a:cxn>
                    <a:cxn ang="0">
                      <a:pos x="0" y="27"/>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w="9525">
                  <a:noFill/>
                  <a:round/>
                  <a:headEnd/>
                  <a:tailEnd/>
                </a:ln>
              </p:spPr>
              <p:txBody>
                <a:bodyPr/>
                <a:lstStyle/>
                <a:p>
                  <a:pPr>
                    <a:defRPr/>
                  </a:pPr>
                  <a:endParaRPr lang="zh-CN" altLang="en-US"/>
                </a:p>
              </p:txBody>
            </p:sp>
            <p:sp>
              <p:nvSpPr>
                <p:cNvPr id="155682" name="Freeform 34"/>
                <p:cNvSpPr>
                  <a:spLocks/>
                </p:cNvSpPr>
                <p:nvPr userDrawn="1"/>
              </p:nvSpPr>
              <p:spPr bwMode="auto">
                <a:xfrm>
                  <a:off x="328" y="3630"/>
                  <a:ext cx="195" cy="135"/>
                </a:xfrm>
                <a:custGeom>
                  <a:avLst/>
                  <a:gdLst/>
                  <a:ahLst/>
                  <a:cxnLst>
                    <a:cxn ang="0">
                      <a:pos x="297" y="0"/>
                    </a:cxn>
                    <a:cxn ang="0">
                      <a:pos x="257" y="17"/>
                    </a:cxn>
                    <a:cxn ang="0">
                      <a:pos x="253" y="66"/>
                    </a:cxn>
                    <a:cxn ang="0">
                      <a:pos x="0" y="169"/>
                    </a:cxn>
                    <a:cxn ang="0">
                      <a:pos x="0" y="222"/>
                    </a:cxn>
                    <a:cxn ang="0">
                      <a:pos x="284" y="226"/>
                    </a:cxn>
                    <a:cxn ang="0">
                      <a:pos x="320" y="269"/>
                    </a:cxn>
                    <a:cxn ang="0">
                      <a:pos x="390" y="266"/>
                    </a:cxn>
                    <a:cxn ang="0">
                      <a:pos x="383" y="190"/>
                    </a:cxn>
                    <a:cxn ang="0">
                      <a:pos x="116" y="176"/>
                    </a:cxn>
                    <a:cxn ang="0">
                      <a:pos x="333" y="89"/>
                    </a:cxn>
                    <a:cxn ang="0">
                      <a:pos x="297" y="0"/>
                    </a:cxn>
                    <a:cxn ang="0">
                      <a:pos x="297" y="0"/>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w="9525">
                  <a:noFill/>
                  <a:round/>
                  <a:headEnd/>
                  <a:tailEnd/>
                </a:ln>
              </p:spPr>
              <p:txBody>
                <a:bodyPr/>
                <a:lstStyle/>
                <a:p>
                  <a:pPr>
                    <a:defRPr/>
                  </a:pPr>
                  <a:endParaRPr lang="zh-CN" altLang="en-US"/>
                </a:p>
              </p:txBody>
            </p:sp>
            <p:sp>
              <p:nvSpPr>
                <p:cNvPr id="155683" name="Freeform 35"/>
                <p:cNvSpPr>
                  <a:spLocks/>
                </p:cNvSpPr>
                <p:nvPr userDrawn="1"/>
              </p:nvSpPr>
              <p:spPr bwMode="auto">
                <a:xfrm>
                  <a:off x="658" y="3538"/>
                  <a:ext cx="471" cy="212"/>
                </a:xfrm>
                <a:custGeom>
                  <a:avLst/>
                  <a:gdLst/>
                  <a:ahLst/>
                  <a:cxnLst>
                    <a:cxn ang="0">
                      <a:pos x="0" y="131"/>
                    </a:cxn>
                    <a:cxn ang="0">
                      <a:pos x="863" y="0"/>
                    </a:cxn>
                    <a:cxn ang="0">
                      <a:pos x="926" y="78"/>
                    </a:cxn>
                    <a:cxn ang="0">
                      <a:pos x="941" y="181"/>
                    </a:cxn>
                    <a:cxn ang="0">
                      <a:pos x="903" y="282"/>
                    </a:cxn>
                    <a:cxn ang="0">
                      <a:pos x="57" y="424"/>
                    </a:cxn>
                    <a:cxn ang="0">
                      <a:pos x="53" y="384"/>
                    </a:cxn>
                    <a:cxn ang="0">
                      <a:pos x="863" y="242"/>
                    </a:cxn>
                    <a:cxn ang="0">
                      <a:pos x="893" y="145"/>
                    </a:cxn>
                    <a:cxn ang="0">
                      <a:pos x="840" y="57"/>
                    </a:cxn>
                    <a:cxn ang="0">
                      <a:pos x="0" y="185"/>
                    </a:cxn>
                    <a:cxn ang="0">
                      <a:pos x="0" y="131"/>
                    </a:cxn>
                    <a:cxn ang="0">
                      <a:pos x="0" y="131"/>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w="9525">
                  <a:noFill/>
                  <a:round/>
                  <a:headEnd/>
                  <a:tailEnd/>
                </a:ln>
              </p:spPr>
              <p:txBody>
                <a:bodyPr/>
                <a:lstStyle/>
                <a:p>
                  <a:pPr>
                    <a:defRPr/>
                  </a:pPr>
                  <a:endParaRPr lang="zh-CN" altLang="en-US"/>
                </a:p>
              </p:txBody>
            </p:sp>
            <p:sp>
              <p:nvSpPr>
                <p:cNvPr id="155684" name="Freeform 36"/>
                <p:cNvSpPr>
                  <a:spLocks/>
                </p:cNvSpPr>
                <p:nvPr userDrawn="1"/>
              </p:nvSpPr>
              <p:spPr bwMode="auto">
                <a:xfrm>
                  <a:off x="717" y="3606"/>
                  <a:ext cx="245" cy="86"/>
                </a:xfrm>
                <a:custGeom>
                  <a:avLst/>
                  <a:gdLst/>
                  <a:ahLst/>
                  <a:cxnLst>
                    <a:cxn ang="0">
                      <a:pos x="0" y="126"/>
                    </a:cxn>
                    <a:cxn ang="0">
                      <a:pos x="66" y="173"/>
                    </a:cxn>
                    <a:cxn ang="0">
                      <a:pos x="222" y="166"/>
                    </a:cxn>
                    <a:cxn ang="0">
                      <a:pos x="418" y="116"/>
                    </a:cxn>
                    <a:cxn ang="0">
                      <a:pos x="488" y="42"/>
                    </a:cxn>
                    <a:cxn ang="0">
                      <a:pos x="443" y="2"/>
                    </a:cxn>
                    <a:cxn ang="0">
                      <a:pos x="253" y="0"/>
                    </a:cxn>
                    <a:cxn ang="0">
                      <a:pos x="110" y="12"/>
                    </a:cxn>
                    <a:cxn ang="0">
                      <a:pos x="15" y="76"/>
                    </a:cxn>
                    <a:cxn ang="0">
                      <a:pos x="112" y="95"/>
                    </a:cxn>
                    <a:cxn ang="0">
                      <a:pos x="275" y="53"/>
                    </a:cxn>
                    <a:cxn ang="0">
                      <a:pos x="416" y="53"/>
                    </a:cxn>
                    <a:cxn ang="0">
                      <a:pos x="268" y="110"/>
                    </a:cxn>
                    <a:cxn ang="0">
                      <a:pos x="142" y="126"/>
                    </a:cxn>
                    <a:cxn ang="0">
                      <a:pos x="0" y="126"/>
                    </a:cxn>
                    <a:cxn ang="0">
                      <a:pos x="0" y="126"/>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w="9525">
                  <a:noFill/>
                  <a:round/>
                  <a:headEnd/>
                  <a:tailEnd/>
                </a:ln>
              </p:spPr>
              <p:txBody>
                <a:bodyPr/>
                <a:lstStyle/>
                <a:p>
                  <a:pPr>
                    <a:defRPr/>
                  </a:pPr>
                  <a:endParaRPr lang="zh-CN" altLang="en-US"/>
                </a:p>
              </p:txBody>
            </p:sp>
          </p:grpSp>
        </p:grpSp>
      </p:grpSp>
      <p:grpSp>
        <p:nvGrpSpPr>
          <p:cNvPr id="3083" name="Group 37"/>
          <p:cNvGrpSpPr>
            <a:grpSpLocks/>
          </p:cNvGrpSpPr>
          <p:nvPr/>
        </p:nvGrpSpPr>
        <p:grpSpPr bwMode="auto">
          <a:xfrm>
            <a:off x="8680450" y="2116138"/>
            <a:ext cx="385763" cy="4308475"/>
            <a:chOff x="5468" y="1333"/>
            <a:chExt cx="243" cy="2714"/>
          </a:xfrm>
        </p:grpSpPr>
        <p:sp>
          <p:nvSpPr>
            <p:cNvPr id="155686" name="Freeform 38"/>
            <p:cNvSpPr>
              <a:spLocks/>
            </p:cNvSpPr>
            <p:nvPr userDrawn="1"/>
          </p:nvSpPr>
          <p:spPr bwMode="auto">
            <a:xfrm flipH="1">
              <a:off x="5468" y="2620"/>
              <a:ext cx="205" cy="1427"/>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headEnd/>
              <a:tailEnd/>
            </a:ln>
          </p:spPr>
          <p:txBody>
            <a:bodyPr/>
            <a:lstStyle/>
            <a:p>
              <a:pPr>
                <a:defRPr/>
              </a:pPr>
              <a:endParaRPr lang="zh-CN" altLang="en-US"/>
            </a:p>
          </p:txBody>
        </p:sp>
        <p:sp>
          <p:nvSpPr>
            <p:cNvPr id="155687" name="Freeform 39"/>
            <p:cNvSpPr>
              <a:spLocks/>
            </p:cNvSpPr>
            <p:nvPr userDrawn="1"/>
          </p:nvSpPr>
          <p:spPr bwMode="auto">
            <a:xfrm flipH="1">
              <a:off x="5506" y="1333"/>
              <a:ext cx="205" cy="1633"/>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headEnd/>
              <a:tailEnd/>
            </a:ln>
          </p:spPr>
          <p:txBody>
            <a:bodyPr/>
            <a:lstStyle/>
            <a:p>
              <a:pPr>
                <a:defRPr/>
              </a:pPr>
              <a:endParaRPr lang="zh-CN" altLang="en-US"/>
            </a:p>
          </p:txBody>
        </p:sp>
      </p:grpSp>
      <p:grpSp>
        <p:nvGrpSpPr>
          <p:cNvPr id="3084" name="Group 40"/>
          <p:cNvGrpSpPr>
            <a:grpSpLocks/>
          </p:cNvGrpSpPr>
          <p:nvPr/>
        </p:nvGrpSpPr>
        <p:grpSpPr bwMode="auto">
          <a:xfrm>
            <a:off x="7318375" y="90488"/>
            <a:ext cx="2133600" cy="1911350"/>
            <a:chOff x="4610" y="57"/>
            <a:chExt cx="1344" cy="1204"/>
          </a:xfrm>
        </p:grpSpPr>
        <p:grpSp>
          <p:nvGrpSpPr>
            <p:cNvPr id="3085" name="Group 41"/>
            <p:cNvGrpSpPr>
              <a:grpSpLocks/>
            </p:cNvGrpSpPr>
            <p:nvPr userDrawn="1"/>
          </p:nvGrpSpPr>
          <p:grpSpPr bwMode="auto">
            <a:xfrm>
              <a:off x="4610" y="57"/>
              <a:ext cx="1344" cy="1204"/>
              <a:chOff x="4610" y="57"/>
              <a:chExt cx="1344" cy="1204"/>
            </a:xfrm>
          </p:grpSpPr>
          <p:sp>
            <p:nvSpPr>
              <p:cNvPr id="155690" name="Freeform 42"/>
              <p:cNvSpPr>
                <a:spLocks/>
              </p:cNvSpPr>
              <p:nvPr userDrawn="1"/>
            </p:nvSpPr>
            <p:spPr bwMode="auto">
              <a:xfrm rot="-3172564">
                <a:off x="5430" y="1086"/>
                <a:ext cx="62" cy="288"/>
              </a:xfrm>
              <a:custGeom>
                <a:avLst/>
                <a:gdLst/>
                <a:ahLst/>
                <a:cxnLst>
                  <a:cxn ang="0">
                    <a:pos x="123" y="9"/>
                  </a:cxn>
                  <a:cxn ang="0">
                    <a:pos x="131" y="342"/>
                  </a:cxn>
                  <a:cxn ang="0">
                    <a:pos x="0" y="806"/>
                  </a:cxn>
                  <a:cxn ang="0">
                    <a:pos x="79" y="789"/>
                  </a:cxn>
                  <a:cxn ang="0">
                    <a:pos x="218" y="376"/>
                  </a:cxn>
                  <a:cxn ang="0">
                    <a:pos x="245" y="0"/>
                  </a:cxn>
                  <a:cxn ang="0">
                    <a:pos x="123" y="9"/>
                  </a:cxn>
                  <a:cxn ang="0">
                    <a:pos x="123" y="9"/>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round/>
                <a:headEnd/>
                <a:tailEnd/>
              </a:ln>
            </p:spPr>
            <p:txBody>
              <a:bodyPr/>
              <a:lstStyle/>
              <a:p>
                <a:pPr>
                  <a:defRPr/>
                </a:pPr>
                <a:endParaRPr lang="zh-CN" altLang="en-US"/>
              </a:p>
            </p:txBody>
          </p:sp>
          <p:grpSp>
            <p:nvGrpSpPr>
              <p:cNvPr id="3088" name="Group 43"/>
              <p:cNvGrpSpPr>
                <a:grpSpLocks/>
              </p:cNvGrpSpPr>
              <p:nvPr userDrawn="1"/>
            </p:nvGrpSpPr>
            <p:grpSpPr bwMode="auto">
              <a:xfrm>
                <a:off x="4610" y="57"/>
                <a:ext cx="1344" cy="985"/>
                <a:chOff x="4610" y="57"/>
                <a:chExt cx="1344" cy="985"/>
              </a:xfrm>
            </p:grpSpPr>
            <p:sp>
              <p:nvSpPr>
                <p:cNvPr id="155692" name="Freeform 44"/>
                <p:cNvSpPr>
                  <a:spLocks/>
                </p:cNvSpPr>
                <p:nvPr userDrawn="1"/>
              </p:nvSpPr>
              <p:spPr bwMode="auto">
                <a:xfrm rot="-3172564">
                  <a:off x="4966" y="71"/>
                  <a:ext cx="153" cy="125"/>
                </a:xfrm>
                <a:custGeom>
                  <a:avLst/>
                  <a:gdLst/>
                  <a:ahLst/>
                  <a:cxnLst>
                    <a:cxn ang="0">
                      <a:pos x="0" y="0"/>
                    </a:cxn>
                    <a:cxn ang="0">
                      <a:pos x="298" y="184"/>
                    </a:cxn>
                    <a:cxn ang="0">
                      <a:pos x="500" y="349"/>
                    </a:cxn>
                    <a:cxn ang="0">
                      <a:pos x="604" y="140"/>
                    </a:cxn>
                    <a:cxn ang="0">
                      <a:pos x="359" y="9"/>
                    </a:cxn>
                    <a:cxn ang="0">
                      <a:pos x="464" y="184"/>
                    </a:cxn>
                    <a:cxn ang="0">
                      <a:pos x="131" y="17"/>
                    </a:cxn>
                    <a:cxn ang="0">
                      <a:pos x="0" y="0"/>
                    </a:cxn>
                    <a:cxn ang="0">
                      <a:pos x="0" y="0"/>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round/>
                  <a:headEnd/>
                  <a:tailEnd/>
                </a:ln>
              </p:spPr>
              <p:txBody>
                <a:bodyPr/>
                <a:lstStyle/>
                <a:p>
                  <a:pPr>
                    <a:defRPr/>
                  </a:pPr>
                  <a:endParaRPr lang="zh-CN" altLang="en-US"/>
                </a:p>
              </p:txBody>
            </p:sp>
            <p:sp>
              <p:nvSpPr>
                <p:cNvPr id="155693" name="Freeform 45"/>
                <p:cNvSpPr>
                  <a:spLocks/>
                </p:cNvSpPr>
                <p:nvPr userDrawn="1"/>
              </p:nvSpPr>
              <p:spPr bwMode="auto">
                <a:xfrm rot="-3172564">
                  <a:off x="5051" y="329"/>
                  <a:ext cx="269" cy="438"/>
                </a:xfrm>
                <a:custGeom>
                  <a:avLst/>
                  <a:gdLst/>
                  <a:ahLst/>
                  <a:cxnLst>
                    <a:cxn ang="0">
                      <a:pos x="741" y="129"/>
                    </a:cxn>
                    <a:cxn ang="0">
                      <a:pos x="485" y="352"/>
                    </a:cxn>
                    <a:cxn ang="0">
                      <a:pos x="163" y="762"/>
                    </a:cxn>
                    <a:cxn ang="0">
                      <a:pos x="0" y="1101"/>
                    </a:cxn>
                    <a:cxn ang="0">
                      <a:pos x="59" y="1230"/>
                    </a:cxn>
                    <a:cxn ang="0">
                      <a:pos x="262" y="1201"/>
                    </a:cxn>
                    <a:cxn ang="0">
                      <a:pos x="578" y="914"/>
                    </a:cxn>
                    <a:cxn ang="0">
                      <a:pos x="876" y="534"/>
                    </a:cxn>
                    <a:cxn ang="0">
                      <a:pos x="1034" y="270"/>
                    </a:cxn>
                    <a:cxn ang="0">
                      <a:pos x="1064" y="84"/>
                    </a:cxn>
                    <a:cxn ang="0">
                      <a:pos x="977" y="0"/>
                    </a:cxn>
                    <a:cxn ang="0">
                      <a:pos x="836" y="65"/>
                    </a:cxn>
                    <a:cxn ang="0">
                      <a:pos x="969" y="107"/>
                    </a:cxn>
                    <a:cxn ang="0">
                      <a:pos x="876" y="352"/>
                    </a:cxn>
                    <a:cxn ang="0">
                      <a:pos x="690" y="656"/>
                    </a:cxn>
                    <a:cxn ang="0">
                      <a:pos x="350" y="1008"/>
                    </a:cxn>
                    <a:cxn ang="0">
                      <a:pos x="116" y="1114"/>
                    </a:cxn>
                    <a:cxn ang="0">
                      <a:pos x="135" y="943"/>
                    </a:cxn>
                    <a:cxn ang="0">
                      <a:pos x="437" y="504"/>
                    </a:cxn>
                    <a:cxn ang="0">
                      <a:pos x="831" y="118"/>
                    </a:cxn>
                    <a:cxn ang="0">
                      <a:pos x="741" y="129"/>
                    </a:cxn>
                    <a:cxn ang="0">
                      <a:pos x="741" y="129"/>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round/>
                  <a:headEnd/>
                  <a:tailEnd/>
                </a:ln>
              </p:spPr>
              <p:txBody>
                <a:bodyPr/>
                <a:lstStyle/>
                <a:p>
                  <a:pPr>
                    <a:defRPr/>
                  </a:pPr>
                  <a:endParaRPr lang="zh-CN" altLang="en-US"/>
                </a:p>
              </p:txBody>
            </p:sp>
            <p:sp>
              <p:nvSpPr>
                <p:cNvPr id="155694" name="Freeform 46"/>
                <p:cNvSpPr>
                  <a:spLocks/>
                </p:cNvSpPr>
                <p:nvPr userDrawn="1"/>
              </p:nvSpPr>
              <p:spPr bwMode="auto">
                <a:xfrm rot="-3172564">
                  <a:off x="4861" y="179"/>
                  <a:ext cx="505" cy="898"/>
                </a:xfrm>
                <a:custGeom>
                  <a:avLst/>
                  <a:gdLst/>
                  <a:ahLst/>
                  <a:cxnLst>
                    <a:cxn ang="0">
                      <a:pos x="1941" y="0"/>
                    </a:cxn>
                    <a:cxn ang="0">
                      <a:pos x="0" y="2521"/>
                    </a:cxn>
                    <a:cxn ang="0">
                      <a:pos x="192" y="2450"/>
                    </a:cxn>
                    <a:cxn ang="0">
                      <a:pos x="2002" y="61"/>
                    </a:cxn>
                    <a:cxn ang="0">
                      <a:pos x="1941" y="0"/>
                    </a:cxn>
                    <a:cxn ang="0">
                      <a:pos x="1941" y="0"/>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round/>
                  <a:headEnd/>
                  <a:tailEnd/>
                </a:ln>
              </p:spPr>
              <p:txBody>
                <a:bodyPr/>
                <a:lstStyle/>
                <a:p>
                  <a:pPr>
                    <a:defRPr/>
                  </a:pPr>
                  <a:endParaRPr lang="zh-CN" altLang="en-US"/>
                </a:p>
              </p:txBody>
            </p:sp>
            <p:sp>
              <p:nvSpPr>
                <p:cNvPr id="155695" name="Freeform 47"/>
                <p:cNvSpPr>
                  <a:spLocks/>
                </p:cNvSpPr>
                <p:nvPr userDrawn="1"/>
              </p:nvSpPr>
              <p:spPr bwMode="auto">
                <a:xfrm rot="-3172564">
                  <a:off x="4903" y="-19"/>
                  <a:ext cx="758" cy="1344"/>
                </a:xfrm>
                <a:custGeom>
                  <a:avLst/>
                  <a:gdLst/>
                  <a:ahLst/>
                  <a:cxnLst>
                    <a:cxn ang="0">
                      <a:pos x="95" y="2844"/>
                    </a:cxn>
                    <a:cxn ang="0">
                      <a:pos x="394" y="2834"/>
                    </a:cxn>
                    <a:cxn ang="0">
                      <a:pos x="821" y="3009"/>
                    </a:cxn>
                    <a:cxn ang="0">
                      <a:pos x="681" y="2817"/>
                    </a:cxn>
                    <a:cxn ang="0">
                      <a:pos x="367" y="2703"/>
                    </a:cxn>
                    <a:cxn ang="0">
                      <a:pos x="637" y="2720"/>
                    </a:cxn>
                    <a:cxn ang="0">
                      <a:pos x="979" y="2870"/>
                    </a:cxn>
                    <a:cxn ang="0">
                      <a:pos x="2859" y="420"/>
                    </a:cxn>
                    <a:cxn ang="0">
                      <a:pos x="2578" y="148"/>
                    </a:cxn>
                    <a:cxn ang="0">
                      <a:pos x="2308" y="0"/>
                    </a:cxn>
                    <a:cxn ang="0">
                      <a:pos x="2692" y="78"/>
                    </a:cxn>
                    <a:cxn ang="0">
                      <a:pos x="3007" y="428"/>
                    </a:cxn>
                    <a:cxn ang="0">
                      <a:pos x="831" y="3273"/>
                    </a:cxn>
                    <a:cxn ang="0">
                      <a:pos x="481" y="3412"/>
                    </a:cxn>
                    <a:cxn ang="0">
                      <a:pos x="105" y="3771"/>
                    </a:cxn>
                    <a:cxn ang="0">
                      <a:pos x="0" y="3667"/>
                    </a:cxn>
                    <a:cxn ang="0">
                      <a:pos x="131" y="3631"/>
                    </a:cxn>
                    <a:cxn ang="0">
                      <a:pos x="376" y="3385"/>
                    </a:cxn>
                    <a:cxn ang="0">
                      <a:pos x="165" y="3273"/>
                    </a:cxn>
                    <a:cxn ang="0">
                      <a:pos x="165" y="3176"/>
                    </a:cxn>
                    <a:cxn ang="0">
                      <a:pos x="411" y="3298"/>
                    </a:cxn>
                    <a:cxn ang="0">
                      <a:pos x="411" y="3186"/>
                    </a:cxn>
                    <a:cxn ang="0">
                      <a:pos x="603" y="3220"/>
                    </a:cxn>
                    <a:cxn ang="0">
                      <a:pos x="428" y="3079"/>
                    </a:cxn>
                    <a:cxn ang="0">
                      <a:pos x="629" y="3062"/>
                    </a:cxn>
                    <a:cxn ang="0">
                      <a:pos x="95" y="2844"/>
                    </a:cxn>
                    <a:cxn ang="0">
                      <a:pos x="95" y="2844"/>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round/>
                  <a:headEnd/>
                  <a:tailEnd/>
                </a:ln>
              </p:spPr>
              <p:txBody>
                <a:bodyPr/>
                <a:lstStyle/>
                <a:p>
                  <a:pPr>
                    <a:defRPr/>
                  </a:pPr>
                  <a:endParaRPr lang="zh-CN" altLang="en-US"/>
                </a:p>
              </p:txBody>
            </p:sp>
            <p:sp>
              <p:nvSpPr>
                <p:cNvPr id="155696" name="Freeform 48"/>
                <p:cNvSpPr>
                  <a:spLocks/>
                </p:cNvSpPr>
                <p:nvPr userDrawn="1"/>
              </p:nvSpPr>
              <p:spPr bwMode="auto">
                <a:xfrm rot="-3172564">
                  <a:off x="5300" y="894"/>
                  <a:ext cx="169" cy="122"/>
                </a:xfrm>
                <a:custGeom>
                  <a:avLst/>
                  <a:gdLst/>
                  <a:ahLst/>
                  <a:cxnLst>
                    <a:cxn ang="0">
                      <a:pos x="0" y="80"/>
                    </a:cxn>
                    <a:cxn ang="0">
                      <a:pos x="255" y="106"/>
                    </a:cxn>
                    <a:cxn ang="0">
                      <a:pos x="639" y="342"/>
                    </a:cxn>
                    <a:cxn ang="0">
                      <a:pos x="673" y="289"/>
                    </a:cxn>
                    <a:cxn ang="0">
                      <a:pos x="447" y="114"/>
                    </a:cxn>
                    <a:cxn ang="0">
                      <a:pos x="26" y="0"/>
                    </a:cxn>
                    <a:cxn ang="0">
                      <a:pos x="0" y="80"/>
                    </a:cxn>
                    <a:cxn ang="0">
                      <a:pos x="0" y="80"/>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round/>
                  <a:headEnd/>
                  <a:tailEnd/>
                </a:ln>
              </p:spPr>
              <p:txBody>
                <a:bodyPr/>
                <a:lstStyle/>
                <a:p>
                  <a:pPr>
                    <a:defRPr/>
                  </a:pPr>
                  <a:endParaRPr lang="zh-CN" altLang="en-US"/>
                </a:p>
              </p:txBody>
            </p:sp>
            <p:sp>
              <p:nvSpPr>
                <p:cNvPr id="155697" name="Freeform 49"/>
                <p:cNvSpPr>
                  <a:spLocks/>
                </p:cNvSpPr>
                <p:nvPr userDrawn="1"/>
              </p:nvSpPr>
              <p:spPr bwMode="auto">
                <a:xfrm rot="-3172564">
                  <a:off x="5253" y="803"/>
                  <a:ext cx="181" cy="144"/>
                </a:xfrm>
                <a:custGeom>
                  <a:avLst/>
                  <a:gdLst/>
                  <a:ahLst/>
                  <a:cxnLst>
                    <a:cxn ang="0">
                      <a:pos x="0" y="78"/>
                    </a:cxn>
                    <a:cxn ang="0">
                      <a:pos x="340" y="148"/>
                    </a:cxn>
                    <a:cxn ang="0">
                      <a:pos x="638" y="403"/>
                    </a:cxn>
                    <a:cxn ang="0">
                      <a:pos x="716" y="296"/>
                    </a:cxn>
                    <a:cxn ang="0">
                      <a:pos x="420" y="114"/>
                    </a:cxn>
                    <a:cxn ang="0">
                      <a:pos x="70" y="0"/>
                    </a:cxn>
                    <a:cxn ang="0">
                      <a:pos x="0" y="78"/>
                    </a:cxn>
                    <a:cxn ang="0">
                      <a:pos x="0" y="78"/>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round/>
                  <a:headEnd/>
                  <a:tailEnd/>
                </a:ln>
              </p:spPr>
              <p:txBody>
                <a:bodyPr/>
                <a:lstStyle/>
                <a:p>
                  <a:pPr>
                    <a:defRPr/>
                  </a:pPr>
                  <a:endParaRPr lang="zh-CN" altLang="en-US"/>
                </a:p>
              </p:txBody>
            </p:sp>
            <p:sp>
              <p:nvSpPr>
                <p:cNvPr id="155698" name="Freeform 50"/>
                <p:cNvSpPr>
                  <a:spLocks/>
                </p:cNvSpPr>
                <p:nvPr userDrawn="1"/>
              </p:nvSpPr>
              <p:spPr bwMode="auto">
                <a:xfrm rot="-3172564">
                  <a:off x="4985" y="210"/>
                  <a:ext cx="181" cy="147"/>
                </a:xfrm>
                <a:custGeom>
                  <a:avLst/>
                  <a:gdLst/>
                  <a:ahLst/>
                  <a:cxnLst>
                    <a:cxn ang="0">
                      <a:pos x="0" y="78"/>
                    </a:cxn>
                    <a:cxn ang="0">
                      <a:pos x="316" y="139"/>
                    </a:cxn>
                    <a:cxn ang="0">
                      <a:pos x="649" y="411"/>
                    </a:cxn>
                    <a:cxn ang="0">
                      <a:pos x="717" y="314"/>
                    </a:cxn>
                    <a:cxn ang="0">
                      <a:pos x="394" y="87"/>
                    </a:cxn>
                    <a:cxn ang="0">
                      <a:pos x="54" y="0"/>
                    </a:cxn>
                    <a:cxn ang="0">
                      <a:pos x="0" y="78"/>
                    </a:cxn>
                    <a:cxn ang="0">
                      <a:pos x="0" y="78"/>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round/>
                  <a:headEnd/>
                  <a:tailEnd/>
                </a:ln>
              </p:spPr>
              <p:txBody>
                <a:bodyPr/>
                <a:lstStyle/>
                <a:p>
                  <a:pPr>
                    <a:defRPr/>
                  </a:pPr>
                  <a:endParaRPr lang="zh-CN" altLang="en-US"/>
                </a:p>
              </p:txBody>
            </p:sp>
            <p:sp>
              <p:nvSpPr>
                <p:cNvPr id="155699" name="Freeform 51"/>
                <p:cNvSpPr>
                  <a:spLocks/>
                </p:cNvSpPr>
                <p:nvPr userDrawn="1"/>
              </p:nvSpPr>
              <p:spPr bwMode="auto">
                <a:xfrm rot="-3172564">
                  <a:off x="4950" y="139"/>
                  <a:ext cx="179" cy="138"/>
                </a:xfrm>
                <a:custGeom>
                  <a:avLst/>
                  <a:gdLst/>
                  <a:ahLst/>
                  <a:cxnLst>
                    <a:cxn ang="0">
                      <a:pos x="0" y="88"/>
                    </a:cxn>
                    <a:cxn ang="0">
                      <a:pos x="272" y="131"/>
                    </a:cxn>
                    <a:cxn ang="0">
                      <a:pos x="665" y="386"/>
                    </a:cxn>
                    <a:cxn ang="0">
                      <a:pos x="709" y="308"/>
                    </a:cxn>
                    <a:cxn ang="0">
                      <a:pos x="306" y="53"/>
                    </a:cxn>
                    <a:cxn ang="0">
                      <a:pos x="43" y="0"/>
                    </a:cxn>
                    <a:cxn ang="0">
                      <a:pos x="0" y="88"/>
                    </a:cxn>
                    <a:cxn ang="0">
                      <a:pos x="0" y="88"/>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round/>
                  <a:headEnd/>
                  <a:tailEnd/>
                </a:ln>
              </p:spPr>
              <p:txBody>
                <a:bodyPr/>
                <a:lstStyle/>
                <a:p>
                  <a:pPr>
                    <a:defRPr/>
                  </a:pPr>
                  <a:endParaRPr lang="zh-CN" altLang="en-US"/>
                </a:p>
              </p:txBody>
            </p:sp>
          </p:grpSp>
        </p:grpSp>
        <p:sp>
          <p:nvSpPr>
            <p:cNvPr id="155700" name="Line 52"/>
            <p:cNvSpPr>
              <a:spLocks noChangeShapeType="1"/>
            </p:cNvSpPr>
            <p:nvPr userDrawn="1"/>
          </p:nvSpPr>
          <p:spPr bwMode="auto">
            <a:xfrm>
              <a:off x="4870" y="84"/>
              <a:ext cx="42" cy="96"/>
            </a:xfrm>
            <a:prstGeom prst="line">
              <a:avLst/>
            </a:prstGeom>
            <a:noFill/>
            <a:ln w="38100">
              <a:solidFill>
                <a:schemeClr val="accent2"/>
              </a:solidFill>
              <a:round/>
              <a:headEnd/>
              <a:tailEnd/>
            </a:ln>
            <a:effectLst/>
          </p:spPr>
          <p:txBody>
            <a:bodyPr/>
            <a:lstStyle/>
            <a:p>
              <a:pPr>
                <a:defRPr/>
              </a:pPr>
              <a:endParaRPr lang="zh-CN" altLang="en-US"/>
            </a:p>
          </p:txBody>
        </p:sp>
      </p:grpSp>
    </p:spTree>
  </p:cSld>
  <p:clrMap bg1="lt1" tx1="dk1" bg2="lt2" tx2="dk2" accent1="accent1" accent2="accent2" accent3="accent3" accent4="accent4" accent5="accent5" accent6="accent6" hlink="hlink" folHlink="folHlink"/>
  <p:sldLayoutIdLst>
    <p:sldLayoutId id="2147483831"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Lst>
  <p:transition spd="slow">
    <p:pull dir="ru"/>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omic Sans MS" pitchFamily="66" charset="0"/>
          <a:ea typeface="宋体" pitchFamily="2" charset="-122"/>
        </a:defRPr>
      </a:lvl2pPr>
      <a:lvl3pPr algn="ctr" rtl="0" eaLnBrk="0" fontAlgn="base" hangingPunct="0">
        <a:spcBef>
          <a:spcPct val="0"/>
        </a:spcBef>
        <a:spcAft>
          <a:spcPct val="0"/>
        </a:spcAft>
        <a:defRPr sz="4400">
          <a:solidFill>
            <a:schemeClr val="tx1"/>
          </a:solidFill>
          <a:latin typeface="Comic Sans MS" pitchFamily="66" charset="0"/>
          <a:ea typeface="宋体" pitchFamily="2" charset="-122"/>
        </a:defRPr>
      </a:lvl3pPr>
      <a:lvl4pPr algn="ctr" rtl="0" eaLnBrk="0" fontAlgn="base" hangingPunct="0">
        <a:spcBef>
          <a:spcPct val="0"/>
        </a:spcBef>
        <a:spcAft>
          <a:spcPct val="0"/>
        </a:spcAft>
        <a:defRPr sz="4400">
          <a:solidFill>
            <a:schemeClr val="tx1"/>
          </a:solidFill>
          <a:latin typeface="Comic Sans MS" pitchFamily="66" charset="0"/>
          <a:ea typeface="宋体" pitchFamily="2" charset="-122"/>
        </a:defRPr>
      </a:lvl4pPr>
      <a:lvl5pPr algn="ctr" rtl="0" eaLnBrk="0" fontAlgn="base" hangingPunct="0">
        <a:spcBef>
          <a:spcPct val="0"/>
        </a:spcBef>
        <a:spcAft>
          <a:spcPct val="0"/>
        </a:spcAft>
        <a:defRPr sz="4400">
          <a:solidFill>
            <a:schemeClr val="tx1"/>
          </a:solidFill>
          <a:latin typeface="Comic Sans MS" pitchFamily="66" charset="0"/>
          <a:ea typeface="宋体" pitchFamily="2" charset="-122"/>
        </a:defRPr>
      </a:lvl5pPr>
      <a:lvl6pPr marL="457200" algn="ctr" rtl="0" fontAlgn="base">
        <a:spcBef>
          <a:spcPct val="0"/>
        </a:spcBef>
        <a:spcAft>
          <a:spcPct val="0"/>
        </a:spcAft>
        <a:defRPr sz="4400">
          <a:solidFill>
            <a:schemeClr val="tx1"/>
          </a:solidFill>
          <a:latin typeface="Comic Sans MS" pitchFamily="66" charset="0"/>
          <a:ea typeface="宋体" pitchFamily="2" charset="-122"/>
        </a:defRPr>
      </a:lvl6pPr>
      <a:lvl7pPr marL="914400" algn="ctr" rtl="0" fontAlgn="base">
        <a:spcBef>
          <a:spcPct val="0"/>
        </a:spcBef>
        <a:spcAft>
          <a:spcPct val="0"/>
        </a:spcAft>
        <a:defRPr sz="4400">
          <a:solidFill>
            <a:schemeClr val="tx1"/>
          </a:solidFill>
          <a:latin typeface="Comic Sans MS" pitchFamily="66" charset="0"/>
          <a:ea typeface="宋体" pitchFamily="2" charset="-122"/>
        </a:defRPr>
      </a:lvl7pPr>
      <a:lvl8pPr marL="1371600" algn="ctr" rtl="0" fontAlgn="base">
        <a:spcBef>
          <a:spcPct val="0"/>
        </a:spcBef>
        <a:spcAft>
          <a:spcPct val="0"/>
        </a:spcAft>
        <a:defRPr sz="4400">
          <a:solidFill>
            <a:schemeClr val="tx1"/>
          </a:solidFill>
          <a:latin typeface="Comic Sans MS" pitchFamily="66" charset="0"/>
          <a:ea typeface="宋体" pitchFamily="2" charset="-122"/>
        </a:defRPr>
      </a:lvl8pPr>
      <a:lvl9pPr marL="1828800" algn="ctr" rtl="0" fontAlgn="base">
        <a:spcBef>
          <a:spcPct val="0"/>
        </a:spcBef>
        <a:spcAft>
          <a:spcPct val="0"/>
        </a:spcAft>
        <a:defRPr sz="4400">
          <a:solidFill>
            <a:schemeClr val="tx1"/>
          </a:solidFill>
          <a:latin typeface="Comic Sans MS" pitchFamily="66"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slide" Target="slide20.xml"/><Relationship Id="rId3" Type="http://schemas.openxmlformats.org/officeDocument/2006/relationships/image" Target="../media/image3.jpeg"/><Relationship Id="rId7" Type="http://schemas.openxmlformats.org/officeDocument/2006/relationships/slide" Target="slide8.xml"/><Relationship Id="rId12" Type="http://schemas.openxmlformats.org/officeDocument/2006/relationships/slide" Target="slide4.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2.xml"/><Relationship Id="rId11" Type="http://schemas.openxmlformats.org/officeDocument/2006/relationships/slide" Target="slide19.xml"/><Relationship Id="rId5" Type="http://schemas.openxmlformats.org/officeDocument/2006/relationships/slide" Target="slide3.xml"/><Relationship Id="rId10" Type="http://schemas.openxmlformats.org/officeDocument/2006/relationships/slide" Target="slide17.xml"/><Relationship Id="rId4" Type="http://schemas.openxmlformats.org/officeDocument/2006/relationships/image" Target="../media/image4.gif"/><Relationship Id="rId9" Type="http://schemas.openxmlformats.org/officeDocument/2006/relationships/slide" Target="slide9.xml"/></Relationships>
</file>

<file path=ppt/slides/_rels/slide1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29.xml"/><Relationship Id="rId5" Type="http://schemas.openxmlformats.org/officeDocument/2006/relationships/slide" Target="slide14.xml"/><Relationship Id="rId4" Type="http://schemas.openxmlformats.org/officeDocument/2006/relationships/slide" Target="slide1.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24.xml"/><Relationship Id="rId5" Type="http://schemas.openxmlformats.org/officeDocument/2006/relationships/slide" Target="slide11.xml"/><Relationship Id="rId4" Type="http://schemas.openxmlformats.org/officeDocument/2006/relationships/slide" Target="slide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slide" Target="slide1.xml"/><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4.xml"/><Relationship Id="rId1" Type="http://schemas.openxmlformats.org/officeDocument/2006/relationships/audio" Target="file:///D:\My%20Documents\My%20Music\&#21834;&#26379;&#21451;.mp3" TargetMode="External"/><Relationship Id="rId6" Type="http://schemas.openxmlformats.org/officeDocument/2006/relationships/slide" Target="slide1.xml"/><Relationship Id="rId5" Type="http://schemas.openxmlformats.org/officeDocument/2006/relationships/slide" Target="slide11.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4.xml"/><Relationship Id="rId5" Type="http://schemas.openxmlformats.org/officeDocument/2006/relationships/slide" Target="slide1.xml"/><Relationship Id="rId4" Type="http://schemas.openxmlformats.org/officeDocument/2006/relationships/slide" Target="slide11.xml"/></Relationships>
</file>

<file path=ppt/slides/_rels/slide1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1.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4.xml"/><Relationship Id="rId4" Type="http://schemas.openxmlformats.org/officeDocument/2006/relationships/slide" Target="slide1.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24.xml"/><Relationship Id="rId4" Type="http://schemas.openxmlformats.org/officeDocument/2006/relationships/slide" Target="slide1.xml"/></Relationships>
</file>

<file path=ppt/slides/_rels/slide19.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6.xml"/><Relationship Id="rId1" Type="http://schemas.openxmlformats.org/officeDocument/2006/relationships/slideLayout" Target="../slideLayouts/slideLayout29.xml"/><Relationship Id="rId4" Type="http://schemas.openxmlformats.org/officeDocument/2006/relationships/slide" Target="slide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9.xml"/><Relationship Id="rId4" Type="http://schemas.openxmlformats.org/officeDocument/2006/relationships/slide" Target="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4.xml"/><Relationship Id="rId4" Type="http://schemas.openxmlformats.org/officeDocument/2006/relationships/slide" Target="slide1.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4.xml"/><Relationship Id="rId4" Type="http://schemas.openxmlformats.org/officeDocument/2006/relationships/slide" Target="slide1.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slide" Target="slide1.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9.xml"/><Relationship Id="rId4" Type="http://schemas.openxmlformats.org/officeDocument/2006/relationships/slide" Target="slide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9.xml"/><Relationship Id="rId4" Type="http://schemas.openxmlformats.org/officeDocument/2006/relationships/slide" Target="slide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slide" Target="slide1.xml"/><Relationship Id="rId2" Type="http://schemas.openxmlformats.org/officeDocument/2006/relationships/slideLayout" Target="../slideLayouts/slideLayout24.xml"/><Relationship Id="rId1" Type="http://schemas.openxmlformats.org/officeDocument/2006/relationships/audio" Target="file:///D:\My%20Documents\My%20Music\&#21335;&#26031;&#25289;&#22827;&#27665;&#27468;&#8230;&#8230;&#28145;&#28145;&#30340;&#28023;&#27915;.MP3" TargetMode="Externa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8.xml"/><Relationship Id="rId1" Type="http://schemas.openxmlformats.org/officeDocument/2006/relationships/slideLayout" Target="../slideLayouts/slideLayout29.xml"/><Relationship Id="rId5" Type="http://schemas.openxmlformats.org/officeDocument/2006/relationships/slide" Target="slide1.xml"/><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8" descr="u=1669940575,703906528&amp;gp=2"/>
          <p:cNvPicPr>
            <a:picLocks noChangeAspect="1" noChangeArrowheads="1"/>
          </p:cNvPicPr>
          <p:nvPr/>
        </p:nvPicPr>
        <p:blipFill>
          <a:blip r:embed="rId3"/>
          <a:srcRect/>
          <a:stretch>
            <a:fillRect/>
          </a:stretch>
        </p:blipFill>
        <p:spPr bwMode="auto">
          <a:xfrm>
            <a:off x="0" y="14288"/>
            <a:ext cx="9144000" cy="6843712"/>
          </a:xfrm>
          <a:prstGeom prst="rect">
            <a:avLst/>
          </a:prstGeom>
          <a:noFill/>
          <a:ln w="9525">
            <a:noFill/>
            <a:miter lim="800000"/>
            <a:headEnd/>
            <a:tailEnd/>
          </a:ln>
        </p:spPr>
      </p:pic>
      <p:sp>
        <p:nvSpPr>
          <p:cNvPr id="7171" name="WordArt 9"/>
          <p:cNvSpPr>
            <a:spLocks noChangeArrowheads="1" noChangeShapeType="1" noTextEdit="1"/>
          </p:cNvSpPr>
          <p:nvPr/>
        </p:nvSpPr>
        <p:spPr bwMode="auto">
          <a:xfrm>
            <a:off x="250825" y="260350"/>
            <a:ext cx="4175125" cy="1898650"/>
          </a:xfrm>
          <a:prstGeom prst="rect">
            <a:avLst/>
          </a:prstGeom>
        </p:spPr>
        <p:txBody>
          <a:bodyPr wrap="none" fromWordArt="1">
            <a:prstTxWarp prst="textPlain">
              <a:avLst>
                <a:gd name="adj" fmla="val 50000"/>
              </a:avLst>
            </a:prstTxWarp>
          </a:bodyPr>
          <a:lstStyle/>
          <a:p>
            <a:pPr algn="ctr"/>
            <a:r>
              <a:rPr lang="zh-CN" altLang="en-US" sz="4400" i="1" kern="10">
                <a:ln w="9525">
                  <a:solidFill>
                    <a:srgbClr val="000000"/>
                  </a:solidFill>
                  <a:round/>
                  <a:headEnd/>
                  <a:tailEnd/>
                </a:ln>
                <a:solidFill>
                  <a:schemeClr val="bg1"/>
                </a:solidFill>
                <a:effectLst>
                  <a:outerShdw dist="35921" dir="2700000" algn="ctr" rotWithShape="0">
                    <a:srgbClr val="808080">
                      <a:alpha val="79999"/>
                    </a:srgbClr>
                  </a:outerShdw>
                </a:effectLst>
                <a:latin typeface="华文彩云"/>
                <a:ea typeface="华文彩云"/>
              </a:rPr>
              <a:t>蜡烛</a:t>
            </a:r>
          </a:p>
        </p:txBody>
      </p:sp>
      <p:sp>
        <p:nvSpPr>
          <p:cNvPr id="7172" name="Text Box 10"/>
          <p:cNvSpPr txBox="1">
            <a:spLocks noChangeArrowheads="1"/>
          </p:cNvSpPr>
          <p:nvPr/>
        </p:nvSpPr>
        <p:spPr bwMode="auto">
          <a:xfrm>
            <a:off x="6143625" y="4786313"/>
            <a:ext cx="2447925" cy="641350"/>
          </a:xfrm>
          <a:prstGeom prst="rect">
            <a:avLst/>
          </a:prstGeom>
          <a:noFill/>
          <a:ln w="9525">
            <a:noFill/>
            <a:miter lim="800000"/>
            <a:headEnd/>
            <a:tailEnd/>
          </a:ln>
        </p:spPr>
        <p:txBody>
          <a:bodyPr>
            <a:spAutoFit/>
          </a:bodyPr>
          <a:lstStyle/>
          <a:p>
            <a:pPr>
              <a:spcBef>
                <a:spcPct val="50000"/>
              </a:spcBef>
            </a:pPr>
            <a:r>
              <a:rPr lang="zh-CN" altLang="en-US" sz="3600" b="1">
                <a:solidFill>
                  <a:schemeClr val="bg1"/>
                </a:solidFill>
              </a:rPr>
              <a:t>西蒙诺夫</a:t>
            </a:r>
          </a:p>
        </p:txBody>
      </p:sp>
      <p:pic>
        <p:nvPicPr>
          <p:cNvPr id="7173" name="Picture 11" descr="蜡烛"/>
          <p:cNvPicPr>
            <a:picLocks noChangeAspect="1" noChangeArrowheads="1" noCrop="1"/>
          </p:cNvPicPr>
          <p:nvPr/>
        </p:nvPicPr>
        <p:blipFill>
          <a:blip r:embed="rId4"/>
          <a:srcRect/>
          <a:stretch>
            <a:fillRect/>
          </a:stretch>
        </p:blipFill>
        <p:spPr bwMode="auto">
          <a:xfrm>
            <a:off x="1187450" y="3644900"/>
            <a:ext cx="2219325" cy="2971800"/>
          </a:xfrm>
          <a:prstGeom prst="rect">
            <a:avLst/>
          </a:prstGeom>
          <a:noFill/>
          <a:ln w="9525">
            <a:noFill/>
            <a:miter lim="800000"/>
            <a:headEnd/>
            <a:tailEnd/>
          </a:ln>
        </p:spPr>
      </p:pic>
      <p:pic>
        <p:nvPicPr>
          <p:cNvPr id="7174" name="Picture 12" descr="蜡烛"/>
          <p:cNvPicPr>
            <a:picLocks noChangeAspect="1" noChangeArrowheads="1" noCrop="1"/>
          </p:cNvPicPr>
          <p:nvPr/>
        </p:nvPicPr>
        <p:blipFill>
          <a:blip r:embed="rId4"/>
          <a:srcRect/>
          <a:stretch>
            <a:fillRect/>
          </a:stretch>
        </p:blipFill>
        <p:spPr bwMode="auto">
          <a:xfrm>
            <a:off x="6227763" y="1844675"/>
            <a:ext cx="2219325" cy="2971800"/>
          </a:xfrm>
          <a:prstGeom prst="rect">
            <a:avLst/>
          </a:prstGeom>
          <a:noFill/>
          <a:ln w="9525">
            <a:noFill/>
            <a:miter lim="800000"/>
            <a:headEnd/>
            <a:tailEnd/>
          </a:ln>
        </p:spPr>
      </p:pic>
      <p:sp>
        <p:nvSpPr>
          <p:cNvPr id="7175" name="TextBox 3">
            <a:hlinkClick r:id="rId5" action="ppaction://hlinksldjump"/>
          </p:cNvPr>
          <p:cNvSpPr txBox="1">
            <a:spLocks noChangeArrowheads="1"/>
          </p:cNvSpPr>
          <p:nvPr/>
        </p:nvSpPr>
        <p:spPr bwMode="auto">
          <a:xfrm>
            <a:off x="357188" y="5500688"/>
            <a:ext cx="714375" cy="400050"/>
          </a:xfrm>
          <a:prstGeom prst="rect">
            <a:avLst/>
          </a:prstGeom>
          <a:noFill/>
          <a:ln w="9525">
            <a:noFill/>
            <a:miter lim="800000"/>
            <a:headEnd/>
            <a:tailEnd/>
          </a:ln>
        </p:spPr>
        <p:txBody>
          <a:bodyPr>
            <a:spAutoFit/>
          </a:bodyPr>
          <a:lstStyle/>
          <a:p>
            <a:r>
              <a:rPr lang="zh-CN" altLang="en-US" sz="2000" b="1">
                <a:solidFill>
                  <a:schemeClr val="bg1"/>
                </a:solidFill>
                <a:latin typeface="华文隶书" pitchFamily="2" charset="-122"/>
                <a:ea typeface="华文隶书" pitchFamily="2" charset="-122"/>
              </a:rPr>
              <a:t>目标</a:t>
            </a:r>
          </a:p>
        </p:txBody>
      </p:sp>
      <p:sp>
        <p:nvSpPr>
          <p:cNvPr id="7176" name="TextBox 4">
            <a:hlinkClick r:id="rId6" action="ppaction://hlinksldjump"/>
          </p:cNvPr>
          <p:cNvSpPr txBox="1">
            <a:spLocks noChangeArrowheads="1"/>
          </p:cNvSpPr>
          <p:nvPr/>
        </p:nvSpPr>
        <p:spPr bwMode="auto">
          <a:xfrm>
            <a:off x="1214438" y="5500688"/>
            <a:ext cx="785812" cy="369887"/>
          </a:xfrm>
          <a:prstGeom prst="rect">
            <a:avLst/>
          </a:prstGeom>
          <a:noFill/>
          <a:ln w="9525">
            <a:noFill/>
            <a:miter lim="800000"/>
            <a:headEnd/>
            <a:tailEnd/>
          </a:ln>
        </p:spPr>
        <p:txBody>
          <a:bodyPr>
            <a:spAutoFit/>
          </a:bodyPr>
          <a:lstStyle/>
          <a:p>
            <a:r>
              <a:rPr lang="zh-CN" altLang="en-US" b="1">
                <a:solidFill>
                  <a:schemeClr val="bg1"/>
                </a:solidFill>
                <a:latin typeface="华文隶书" pitchFamily="2" charset="-122"/>
                <a:ea typeface="华文隶书" pitchFamily="2" charset="-122"/>
              </a:rPr>
              <a:t>导入</a:t>
            </a:r>
          </a:p>
        </p:txBody>
      </p:sp>
      <p:sp>
        <p:nvSpPr>
          <p:cNvPr id="7177" name="TextBox 5">
            <a:hlinkClick r:id="rId7" action="ppaction://hlinksldjump"/>
          </p:cNvPr>
          <p:cNvSpPr txBox="1">
            <a:spLocks noChangeArrowheads="1"/>
          </p:cNvSpPr>
          <p:nvPr/>
        </p:nvSpPr>
        <p:spPr bwMode="auto">
          <a:xfrm>
            <a:off x="3786188" y="5500688"/>
            <a:ext cx="714375" cy="369887"/>
          </a:xfrm>
          <a:prstGeom prst="rect">
            <a:avLst/>
          </a:prstGeom>
          <a:noFill/>
          <a:ln w="9525">
            <a:noFill/>
            <a:miter lim="800000"/>
            <a:headEnd/>
            <a:tailEnd/>
          </a:ln>
        </p:spPr>
        <p:txBody>
          <a:bodyPr>
            <a:spAutoFit/>
          </a:bodyPr>
          <a:lstStyle/>
          <a:p>
            <a:r>
              <a:rPr lang="zh-CN" altLang="en-US" b="1">
                <a:solidFill>
                  <a:schemeClr val="bg1"/>
                </a:solidFill>
                <a:latin typeface="华文隶书" pitchFamily="2" charset="-122"/>
                <a:ea typeface="华文隶书" pitchFamily="2" charset="-122"/>
              </a:rPr>
              <a:t>字词</a:t>
            </a:r>
          </a:p>
        </p:txBody>
      </p:sp>
      <p:sp>
        <p:nvSpPr>
          <p:cNvPr id="7178" name="TextBox 6">
            <a:hlinkClick r:id="rId8" action="ppaction://hlinksldjump"/>
          </p:cNvPr>
          <p:cNvSpPr txBox="1">
            <a:spLocks noChangeArrowheads="1"/>
          </p:cNvSpPr>
          <p:nvPr/>
        </p:nvSpPr>
        <p:spPr bwMode="auto">
          <a:xfrm>
            <a:off x="4786313" y="5500688"/>
            <a:ext cx="785812" cy="369887"/>
          </a:xfrm>
          <a:prstGeom prst="rect">
            <a:avLst/>
          </a:prstGeom>
          <a:noFill/>
          <a:ln w="9525">
            <a:noFill/>
            <a:miter lim="800000"/>
            <a:headEnd/>
            <a:tailEnd/>
          </a:ln>
        </p:spPr>
        <p:txBody>
          <a:bodyPr>
            <a:spAutoFit/>
          </a:bodyPr>
          <a:lstStyle/>
          <a:p>
            <a:r>
              <a:rPr lang="zh-CN" altLang="en-US" b="1">
                <a:solidFill>
                  <a:schemeClr val="bg1"/>
                </a:solidFill>
                <a:latin typeface="华文隶书" pitchFamily="2" charset="-122"/>
                <a:ea typeface="华文隶书" pitchFamily="2" charset="-122"/>
              </a:rPr>
              <a:t>通讯</a:t>
            </a:r>
          </a:p>
        </p:txBody>
      </p:sp>
      <p:sp>
        <p:nvSpPr>
          <p:cNvPr id="7179" name="TextBox 7">
            <a:hlinkClick r:id="rId9" action="ppaction://hlinksldjump"/>
          </p:cNvPr>
          <p:cNvSpPr txBox="1">
            <a:spLocks noChangeArrowheads="1"/>
          </p:cNvSpPr>
          <p:nvPr/>
        </p:nvSpPr>
        <p:spPr bwMode="auto">
          <a:xfrm>
            <a:off x="5643570" y="5500702"/>
            <a:ext cx="785812" cy="369887"/>
          </a:xfrm>
          <a:prstGeom prst="rect">
            <a:avLst/>
          </a:prstGeom>
          <a:noFill/>
          <a:ln w="9525">
            <a:noFill/>
            <a:miter lim="800000"/>
            <a:headEnd/>
            <a:tailEnd/>
          </a:ln>
        </p:spPr>
        <p:txBody>
          <a:bodyPr>
            <a:spAutoFit/>
          </a:bodyPr>
          <a:lstStyle/>
          <a:p>
            <a:r>
              <a:rPr lang="zh-CN" altLang="en-US" b="1" dirty="0">
                <a:solidFill>
                  <a:schemeClr val="bg1"/>
                </a:solidFill>
                <a:latin typeface="华文隶书" pitchFamily="2" charset="-122"/>
                <a:ea typeface="华文隶书" pitchFamily="2" charset="-122"/>
              </a:rPr>
              <a:t>结构</a:t>
            </a:r>
          </a:p>
        </p:txBody>
      </p:sp>
      <p:sp>
        <p:nvSpPr>
          <p:cNvPr id="7180" name="TextBox 8">
            <a:hlinkClick r:id="rId10" action="ppaction://hlinksldjump"/>
          </p:cNvPr>
          <p:cNvSpPr txBox="1">
            <a:spLocks noChangeArrowheads="1"/>
          </p:cNvSpPr>
          <p:nvPr/>
        </p:nvSpPr>
        <p:spPr bwMode="auto">
          <a:xfrm>
            <a:off x="6500826" y="5500702"/>
            <a:ext cx="642937" cy="369887"/>
          </a:xfrm>
          <a:prstGeom prst="rect">
            <a:avLst/>
          </a:prstGeom>
          <a:noFill/>
          <a:ln w="9525">
            <a:noFill/>
            <a:miter lim="800000"/>
            <a:headEnd/>
            <a:tailEnd/>
          </a:ln>
        </p:spPr>
        <p:txBody>
          <a:bodyPr>
            <a:spAutoFit/>
          </a:bodyPr>
          <a:lstStyle/>
          <a:p>
            <a:r>
              <a:rPr lang="zh-CN" altLang="en-US" b="1" dirty="0">
                <a:solidFill>
                  <a:schemeClr val="bg1"/>
                </a:solidFill>
                <a:latin typeface="华文隶书" pitchFamily="2" charset="-122"/>
                <a:ea typeface="华文隶书" pitchFamily="2" charset="-122"/>
              </a:rPr>
              <a:t>语言</a:t>
            </a:r>
          </a:p>
        </p:txBody>
      </p:sp>
      <p:sp>
        <p:nvSpPr>
          <p:cNvPr id="7181" name="TextBox 9">
            <a:hlinkClick r:id="rId11" action="ppaction://hlinksldjump"/>
          </p:cNvPr>
          <p:cNvSpPr txBox="1">
            <a:spLocks noChangeArrowheads="1"/>
          </p:cNvSpPr>
          <p:nvPr/>
        </p:nvSpPr>
        <p:spPr bwMode="auto">
          <a:xfrm>
            <a:off x="7286644" y="5500702"/>
            <a:ext cx="785813" cy="369887"/>
          </a:xfrm>
          <a:prstGeom prst="rect">
            <a:avLst/>
          </a:prstGeom>
          <a:noFill/>
          <a:ln w="9525">
            <a:noFill/>
            <a:miter lim="800000"/>
            <a:headEnd/>
            <a:tailEnd/>
          </a:ln>
        </p:spPr>
        <p:txBody>
          <a:bodyPr>
            <a:spAutoFit/>
          </a:bodyPr>
          <a:lstStyle/>
          <a:p>
            <a:r>
              <a:rPr lang="zh-CN" altLang="en-US" b="1" dirty="0">
                <a:solidFill>
                  <a:schemeClr val="bg1"/>
                </a:solidFill>
                <a:latin typeface="华文隶书" pitchFamily="2" charset="-122"/>
                <a:ea typeface="华文隶书" pitchFamily="2" charset="-122"/>
              </a:rPr>
              <a:t>小结</a:t>
            </a:r>
          </a:p>
        </p:txBody>
      </p:sp>
      <p:sp>
        <p:nvSpPr>
          <p:cNvPr id="7182" name="TextBox 15">
            <a:hlinkClick r:id="rId12" action="ppaction://hlinksldjump"/>
          </p:cNvPr>
          <p:cNvSpPr txBox="1">
            <a:spLocks noChangeArrowheads="1"/>
          </p:cNvSpPr>
          <p:nvPr/>
        </p:nvSpPr>
        <p:spPr bwMode="auto">
          <a:xfrm>
            <a:off x="2786063" y="5429250"/>
            <a:ext cx="714375" cy="400050"/>
          </a:xfrm>
          <a:prstGeom prst="rect">
            <a:avLst/>
          </a:prstGeom>
          <a:noFill/>
          <a:ln w="9525">
            <a:noFill/>
            <a:miter lim="800000"/>
            <a:headEnd/>
            <a:tailEnd/>
          </a:ln>
        </p:spPr>
        <p:txBody>
          <a:bodyPr>
            <a:spAutoFit/>
          </a:bodyPr>
          <a:lstStyle/>
          <a:p>
            <a:r>
              <a:rPr lang="zh-CN" altLang="en-US" sz="2000" b="1">
                <a:solidFill>
                  <a:schemeClr val="bg1"/>
                </a:solidFill>
                <a:latin typeface="隶书" pitchFamily="49" charset="-122"/>
                <a:ea typeface="隶书" pitchFamily="49" charset="-122"/>
              </a:rPr>
              <a:t>作者</a:t>
            </a:r>
          </a:p>
        </p:txBody>
      </p:sp>
      <p:sp>
        <p:nvSpPr>
          <p:cNvPr id="15" name="TextBox 14">
            <a:hlinkClick r:id="rId13" action="ppaction://hlinksldjump"/>
          </p:cNvPr>
          <p:cNvSpPr txBox="1"/>
          <p:nvPr/>
        </p:nvSpPr>
        <p:spPr>
          <a:xfrm>
            <a:off x="8143900" y="5429264"/>
            <a:ext cx="785786" cy="369332"/>
          </a:xfrm>
          <a:prstGeom prst="rect">
            <a:avLst/>
          </a:prstGeom>
          <a:noFill/>
        </p:spPr>
        <p:txBody>
          <a:bodyPr wrap="square" rtlCol="0">
            <a:spAutoFit/>
          </a:bodyPr>
          <a:lstStyle/>
          <a:p>
            <a:r>
              <a:rPr lang="zh-CN" altLang="en-US" b="1" dirty="0" smtClean="0">
                <a:solidFill>
                  <a:schemeClr val="bg1"/>
                </a:solidFill>
                <a:latin typeface="隶书" pitchFamily="49" charset="-122"/>
                <a:ea typeface="隶书" pitchFamily="49" charset="-122"/>
              </a:rPr>
              <a:t>练习</a:t>
            </a:r>
            <a:endParaRPr lang="zh-CN" altLang="en-US" b="1" dirty="0">
              <a:solidFill>
                <a:schemeClr val="bg1"/>
              </a:solidFill>
              <a:latin typeface="隶书" pitchFamily="49" charset="-122"/>
              <a:ea typeface="隶书" pitchFamily="49" charset="-122"/>
            </a:endParaRPr>
          </a:p>
        </p:txBody>
      </p:sp>
    </p:spTree>
  </p:cSld>
  <p:clrMapOvr>
    <a:masterClrMapping/>
  </p:clrMapOvr>
  <p:transition>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8"/>
          <p:cNvSpPr txBox="1">
            <a:spLocks noChangeArrowheads="1"/>
          </p:cNvSpPr>
          <p:nvPr/>
        </p:nvSpPr>
        <p:spPr bwMode="auto">
          <a:xfrm>
            <a:off x="500063" y="500063"/>
            <a:ext cx="1295400" cy="519112"/>
          </a:xfrm>
          <a:prstGeom prst="rect">
            <a:avLst/>
          </a:prstGeom>
          <a:noFill/>
          <a:ln w="9525">
            <a:noFill/>
            <a:miter lim="800000"/>
            <a:headEnd/>
            <a:tailEnd/>
          </a:ln>
        </p:spPr>
        <p:txBody>
          <a:bodyPr>
            <a:spAutoFit/>
          </a:bodyPr>
          <a:lstStyle/>
          <a:p>
            <a:pPr>
              <a:spcBef>
                <a:spcPct val="50000"/>
              </a:spcBef>
            </a:pPr>
            <a:r>
              <a:rPr lang="zh-CN" altLang="en-US" sz="2800" b="1"/>
              <a:t>时间：</a:t>
            </a:r>
          </a:p>
        </p:txBody>
      </p:sp>
      <p:sp>
        <p:nvSpPr>
          <p:cNvPr id="56329" name="Text Box 9"/>
          <p:cNvSpPr txBox="1">
            <a:spLocks noChangeArrowheads="1"/>
          </p:cNvSpPr>
          <p:nvPr/>
        </p:nvSpPr>
        <p:spPr bwMode="auto">
          <a:xfrm>
            <a:off x="1571625" y="571500"/>
            <a:ext cx="6838950" cy="519113"/>
          </a:xfrm>
          <a:prstGeom prst="rect">
            <a:avLst/>
          </a:prstGeom>
          <a:noFill/>
          <a:ln w="9525">
            <a:noFill/>
            <a:miter lim="800000"/>
            <a:headEnd/>
            <a:tailEnd/>
          </a:ln>
        </p:spPr>
        <p:txBody>
          <a:bodyPr>
            <a:spAutoFit/>
          </a:bodyPr>
          <a:lstStyle/>
          <a:p>
            <a:pPr>
              <a:spcBef>
                <a:spcPct val="50000"/>
              </a:spcBef>
            </a:pPr>
            <a:r>
              <a:rPr lang="zh-CN" altLang="en-US" sz="2800" b="1" dirty="0"/>
              <a:t>第二次世界大战期间，</a:t>
            </a:r>
            <a:r>
              <a:rPr lang="en-US" altLang="zh-CN" sz="2800" b="1" dirty="0"/>
              <a:t>1944</a:t>
            </a:r>
            <a:r>
              <a:rPr lang="zh-CN" altLang="en-US" sz="2800" b="1" dirty="0"/>
              <a:t>年</a:t>
            </a:r>
            <a:r>
              <a:rPr lang="en-US" altLang="zh-CN" sz="2800" b="1" dirty="0"/>
              <a:t>9</a:t>
            </a:r>
            <a:r>
              <a:rPr lang="zh-CN" altLang="en-US" sz="2800" b="1" dirty="0"/>
              <a:t>月</a:t>
            </a:r>
            <a:r>
              <a:rPr lang="en-US" altLang="zh-CN" sz="2800" b="1" dirty="0"/>
              <a:t>19</a:t>
            </a:r>
            <a:r>
              <a:rPr lang="zh-CN" altLang="en-US" sz="2800" b="1" dirty="0"/>
              <a:t>日。</a:t>
            </a:r>
          </a:p>
        </p:txBody>
      </p:sp>
      <p:sp>
        <p:nvSpPr>
          <p:cNvPr id="16388" name="Text Box 10"/>
          <p:cNvSpPr txBox="1">
            <a:spLocks noChangeArrowheads="1"/>
          </p:cNvSpPr>
          <p:nvPr/>
        </p:nvSpPr>
        <p:spPr bwMode="auto">
          <a:xfrm>
            <a:off x="142875" y="1571625"/>
            <a:ext cx="1584325" cy="519113"/>
          </a:xfrm>
          <a:prstGeom prst="rect">
            <a:avLst/>
          </a:prstGeom>
          <a:noFill/>
          <a:ln w="9525">
            <a:noFill/>
            <a:miter lim="800000"/>
            <a:headEnd/>
            <a:tailEnd/>
          </a:ln>
        </p:spPr>
        <p:txBody>
          <a:bodyPr>
            <a:spAutoFit/>
          </a:bodyPr>
          <a:lstStyle/>
          <a:p>
            <a:pPr>
              <a:spcBef>
                <a:spcPct val="50000"/>
              </a:spcBef>
            </a:pPr>
            <a:r>
              <a:rPr lang="zh-CN" altLang="en-US" sz="2800" b="1"/>
              <a:t>地点：</a:t>
            </a:r>
          </a:p>
        </p:txBody>
      </p:sp>
      <p:sp>
        <p:nvSpPr>
          <p:cNvPr id="56331" name="Text Box 11"/>
          <p:cNvSpPr txBox="1">
            <a:spLocks noChangeArrowheads="1"/>
          </p:cNvSpPr>
          <p:nvPr/>
        </p:nvSpPr>
        <p:spPr bwMode="auto">
          <a:xfrm>
            <a:off x="1643063" y="1500188"/>
            <a:ext cx="5256212" cy="519112"/>
          </a:xfrm>
          <a:prstGeom prst="rect">
            <a:avLst/>
          </a:prstGeom>
          <a:noFill/>
          <a:ln w="9525">
            <a:noFill/>
            <a:miter lim="800000"/>
            <a:headEnd/>
            <a:tailEnd/>
          </a:ln>
        </p:spPr>
        <p:txBody>
          <a:bodyPr>
            <a:spAutoFit/>
          </a:bodyPr>
          <a:lstStyle/>
          <a:p>
            <a:pPr>
              <a:spcBef>
                <a:spcPct val="50000"/>
              </a:spcBef>
            </a:pPr>
            <a:r>
              <a:rPr lang="zh-CN" altLang="en-US" sz="2800" b="1" dirty="0"/>
              <a:t>贝尔格莱德的萨伐河。</a:t>
            </a:r>
          </a:p>
        </p:txBody>
      </p:sp>
      <p:sp>
        <p:nvSpPr>
          <p:cNvPr id="16390" name="Text Box 12"/>
          <p:cNvSpPr txBox="1">
            <a:spLocks noChangeArrowheads="1"/>
          </p:cNvSpPr>
          <p:nvPr/>
        </p:nvSpPr>
        <p:spPr bwMode="auto">
          <a:xfrm>
            <a:off x="285750" y="2500313"/>
            <a:ext cx="1368425" cy="519112"/>
          </a:xfrm>
          <a:prstGeom prst="rect">
            <a:avLst/>
          </a:prstGeom>
          <a:noFill/>
          <a:ln w="9525">
            <a:noFill/>
            <a:miter lim="800000"/>
            <a:headEnd/>
            <a:tailEnd/>
          </a:ln>
        </p:spPr>
        <p:txBody>
          <a:bodyPr>
            <a:spAutoFit/>
          </a:bodyPr>
          <a:lstStyle/>
          <a:p>
            <a:pPr>
              <a:spcBef>
                <a:spcPct val="50000"/>
              </a:spcBef>
            </a:pPr>
            <a:r>
              <a:rPr lang="zh-CN" altLang="en-US" sz="2800" b="1"/>
              <a:t>人物：</a:t>
            </a:r>
          </a:p>
        </p:txBody>
      </p:sp>
      <p:sp>
        <p:nvSpPr>
          <p:cNvPr id="56333" name="Text Box 13"/>
          <p:cNvSpPr txBox="1">
            <a:spLocks noChangeArrowheads="1"/>
          </p:cNvSpPr>
          <p:nvPr/>
        </p:nvSpPr>
        <p:spPr bwMode="auto">
          <a:xfrm>
            <a:off x="1643063" y="2428875"/>
            <a:ext cx="7129462" cy="519113"/>
          </a:xfrm>
          <a:prstGeom prst="rect">
            <a:avLst/>
          </a:prstGeom>
          <a:noFill/>
          <a:ln w="9525">
            <a:noFill/>
            <a:miter lim="800000"/>
            <a:headEnd/>
            <a:tailEnd/>
          </a:ln>
        </p:spPr>
        <p:txBody>
          <a:bodyPr>
            <a:spAutoFit/>
          </a:bodyPr>
          <a:lstStyle/>
          <a:p>
            <a:pPr>
              <a:spcBef>
                <a:spcPct val="50000"/>
              </a:spcBef>
            </a:pPr>
            <a:r>
              <a:rPr lang="zh-CN" altLang="en-US" sz="2800" b="1"/>
              <a:t>老妇人玛利</a:t>
            </a:r>
            <a:r>
              <a:rPr lang="en-US" altLang="zh-CN" sz="2800" b="1">
                <a:latin typeface="Arial" charset="0"/>
              </a:rPr>
              <a:t>·</a:t>
            </a:r>
            <a:r>
              <a:rPr lang="zh-CN" altLang="en-US" sz="2800" b="1"/>
              <a:t>育乞西、红军战士契柯拉耶夫。</a:t>
            </a:r>
          </a:p>
        </p:txBody>
      </p:sp>
      <p:sp>
        <p:nvSpPr>
          <p:cNvPr id="16392" name="Text Box 14"/>
          <p:cNvSpPr txBox="1">
            <a:spLocks noChangeArrowheads="1"/>
          </p:cNvSpPr>
          <p:nvPr/>
        </p:nvSpPr>
        <p:spPr bwMode="auto">
          <a:xfrm>
            <a:off x="214313" y="3357563"/>
            <a:ext cx="1619250" cy="519112"/>
          </a:xfrm>
          <a:prstGeom prst="rect">
            <a:avLst/>
          </a:prstGeom>
          <a:noFill/>
          <a:ln w="9525">
            <a:noFill/>
            <a:miter lim="800000"/>
            <a:headEnd/>
            <a:tailEnd/>
          </a:ln>
        </p:spPr>
        <p:txBody>
          <a:bodyPr>
            <a:spAutoFit/>
          </a:bodyPr>
          <a:lstStyle/>
          <a:p>
            <a:pPr>
              <a:spcBef>
                <a:spcPct val="50000"/>
              </a:spcBef>
            </a:pPr>
            <a:r>
              <a:rPr lang="zh-CN" altLang="en-US" sz="2800" b="1"/>
              <a:t>事件：</a:t>
            </a:r>
          </a:p>
        </p:txBody>
      </p:sp>
      <p:sp>
        <p:nvSpPr>
          <p:cNvPr id="56335" name="Text Box 15"/>
          <p:cNvSpPr txBox="1">
            <a:spLocks noChangeArrowheads="1"/>
          </p:cNvSpPr>
          <p:nvPr/>
        </p:nvSpPr>
        <p:spPr bwMode="auto">
          <a:xfrm>
            <a:off x="1871663" y="3286125"/>
            <a:ext cx="7272337" cy="2227263"/>
          </a:xfrm>
          <a:prstGeom prst="rect">
            <a:avLst/>
          </a:prstGeom>
          <a:noFill/>
          <a:ln w="9525">
            <a:noFill/>
            <a:miter lim="800000"/>
            <a:headEnd/>
            <a:tailEnd/>
          </a:ln>
        </p:spPr>
        <p:txBody>
          <a:bodyPr>
            <a:spAutoFit/>
          </a:bodyPr>
          <a:lstStyle/>
          <a:p>
            <a:pPr>
              <a:spcBef>
                <a:spcPct val="50000"/>
              </a:spcBef>
            </a:pPr>
            <a:r>
              <a:rPr lang="zh-CN" altLang="en-US" sz="2800" b="1"/>
              <a:t>一位苏联红军战士在南斯拉夫国土上牺牲了（起因），南斯拉夫母亲不顾枪林弹雨，以惊人的毅力安葬了烈士（经过），最后拿出自己唯一珍爱的结婚花烛点在烈士的坟头，</a:t>
            </a:r>
            <a:r>
              <a:rPr kumimoji="1" lang="zh-CN" altLang="en-US" sz="2800" b="1"/>
              <a:t>悼念烈士表达敬意。 </a:t>
            </a:r>
            <a:r>
              <a:rPr lang="zh-CN" altLang="en-US" sz="2800" b="1"/>
              <a:t>（结果）。</a:t>
            </a:r>
          </a:p>
        </p:txBody>
      </p:sp>
      <p:sp>
        <p:nvSpPr>
          <p:cNvPr id="15" name="左箭头 14">
            <a:hlinkClick r:id="rId3" action="ppaction://hlinksldjump"/>
          </p:cNvPr>
          <p:cNvSpPr/>
          <p:nvPr/>
        </p:nvSpPr>
        <p:spPr>
          <a:xfrm>
            <a:off x="8001000" y="6143625"/>
            <a:ext cx="500063" cy="4286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下箭头 10">
            <a:hlinkClick r:id="" action="ppaction://hlinkshowjump?jump=nextslide"/>
          </p:cNvPr>
          <p:cNvSpPr/>
          <p:nvPr/>
        </p:nvSpPr>
        <p:spPr>
          <a:xfrm>
            <a:off x="3500438" y="6000750"/>
            <a:ext cx="571500" cy="4286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iterate type="lt">
                                    <p:tmPct val="0"/>
                                  </p:iterate>
                                  <p:childTnLst>
                                    <p:set>
                                      <p:cBhvr>
                                        <p:cTn id="6" dur="1" fill="hold">
                                          <p:stCondLst>
                                            <p:cond delay="0"/>
                                          </p:stCondLst>
                                        </p:cTn>
                                        <p:tgtEl>
                                          <p:spTgt spid="56329"/>
                                        </p:tgtEl>
                                        <p:attrNameLst>
                                          <p:attrName>style.visibility</p:attrName>
                                        </p:attrNameLst>
                                      </p:cBhvr>
                                      <p:to>
                                        <p:strVal val="visible"/>
                                      </p:to>
                                    </p:set>
                                    <p:anim calcmode="lin" valueType="num">
                                      <p:cBhvr additive="base">
                                        <p:cTn id="7" dur="500" fill="hold"/>
                                        <p:tgtEl>
                                          <p:spTgt spid="56329"/>
                                        </p:tgtEl>
                                        <p:attrNameLst>
                                          <p:attrName>ppt_x</p:attrName>
                                        </p:attrNameLst>
                                      </p:cBhvr>
                                      <p:tavLst>
                                        <p:tav tm="0">
                                          <p:val>
                                            <p:strVal val="#ppt_x"/>
                                          </p:val>
                                        </p:tav>
                                        <p:tav tm="100000">
                                          <p:val>
                                            <p:strVal val="#ppt_x"/>
                                          </p:val>
                                        </p:tav>
                                      </p:tavLst>
                                    </p:anim>
                                    <p:anim calcmode="lin" valueType="num">
                                      <p:cBhvr additive="base">
                                        <p:cTn id="8" dur="500" fill="hold"/>
                                        <p:tgtEl>
                                          <p:spTgt spid="563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6331"/>
                                        </p:tgtEl>
                                        <p:attrNameLst>
                                          <p:attrName>style.visibility</p:attrName>
                                        </p:attrNameLst>
                                      </p:cBhvr>
                                      <p:to>
                                        <p:strVal val="visible"/>
                                      </p:to>
                                    </p:set>
                                    <p:anim calcmode="lin" valueType="num">
                                      <p:cBhvr additive="base">
                                        <p:cTn id="13" dur="500" fill="hold"/>
                                        <p:tgtEl>
                                          <p:spTgt spid="56331"/>
                                        </p:tgtEl>
                                        <p:attrNameLst>
                                          <p:attrName>ppt_x</p:attrName>
                                        </p:attrNameLst>
                                      </p:cBhvr>
                                      <p:tavLst>
                                        <p:tav tm="0">
                                          <p:val>
                                            <p:strVal val="#ppt_x"/>
                                          </p:val>
                                        </p:tav>
                                        <p:tav tm="100000">
                                          <p:val>
                                            <p:strVal val="#ppt_x"/>
                                          </p:val>
                                        </p:tav>
                                      </p:tavLst>
                                    </p:anim>
                                    <p:anim calcmode="lin" valueType="num">
                                      <p:cBhvr additive="base">
                                        <p:cTn id="14" dur="500" fill="hold"/>
                                        <p:tgtEl>
                                          <p:spTgt spid="563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6333"/>
                                        </p:tgtEl>
                                        <p:attrNameLst>
                                          <p:attrName>style.visibility</p:attrName>
                                        </p:attrNameLst>
                                      </p:cBhvr>
                                      <p:to>
                                        <p:strVal val="visible"/>
                                      </p:to>
                                    </p:set>
                                    <p:anim calcmode="lin" valueType="num">
                                      <p:cBhvr additive="base">
                                        <p:cTn id="19" dur="500" fill="hold"/>
                                        <p:tgtEl>
                                          <p:spTgt spid="56333"/>
                                        </p:tgtEl>
                                        <p:attrNameLst>
                                          <p:attrName>ppt_x</p:attrName>
                                        </p:attrNameLst>
                                      </p:cBhvr>
                                      <p:tavLst>
                                        <p:tav tm="0">
                                          <p:val>
                                            <p:strVal val="#ppt_x"/>
                                          </p:val>
                                        </p:tav>
                                        <p:tav tm="100000">
                                          <p:val>
                                            <p:strVal val="#ppt_x"/>
                                          </p:val>
                                        </p:tav>
                                      </p:tavLst>
                                    </p:anim>
                                    <p:anim calcmode="lin" valueType="num">
                                      <p:cBhvr additive="base">
                                        <p:cTn id="20" dur="500" fill="hold"/>
                                        <p:tgtEl>
                                          <p:spTgt spid="5633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6335"/>
                                        </p:tgtEl>
                                        <p:attrNameLst>
                                          <p:attrName>style.visibility</p:attrName>
                                        </p:attrNameLst>
                                      </p:cBhvr>
                                      <p:to>
                                        <p:strVal val="visible"/>
                                      </p:to>
                                    </p:set>
                                    <p:anim calcmode="lin" valueType="num">
                                      <p:cBhvr additive="base">
                                        <p:cTn id="25" dur="500" fill="hold"/>
                                        <p:tgtEl>
                                          <p:spTgt spid="56335"/>
                                        </p:tgtEl>
                                        <p:attrNameLst>
                                          <p:attrName>ppt_x</p:attrName>
                                        </p:attrNameLst>
                                      </p:cBhvr>
                                      <p:tavLst>
                                        <p:tav tm="0">
                                          <p:val>
                                            <p:strVal val="#ppt_x"/>
                                          </p:val>
                                        </p:tav>
                                        <p:tav tm="100000">
                                          <p:val>
                                            <p:strVal val="#ppt_x"/>
                                          </p:val>
                                        </p:tav>
                                      </p:tavLst>
                                    </p:anim>
                                    <p:anim calcmode="lin" valueType="num">
                                      <p:cBhvr additive="base">
                                        <p:cTn id="26" dur="500" fill="hold"/>
                                        <p:tgtEl>
                                          <p:spTgt spid="5633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1" nodeType="clickEffect">
                                  <p:stCondLst>
                                    <p:cond delay="0"/>
                                  </p:stCondLst>
                                  <p:iterate type="lt">
                                    <p:tmPct val="0"/>
                                  </p:iterate>
                                  <p:childTnLst>
                                    <p:set>
                                      <p:cBhvr>
                                        <p:cTn id="30" dur="1" fill="hold">
                                          <p:stCondLst>
                                            <p:cond delay="0"/>
                                          </p:stCondLst>
                                        </p:cTn>
                                        <p:tgtEl>
                                          <p:spTgt spid="56329"/>
                                        </p:tgtEl>
                                        <p:attrNameLst>
                                          <p:attrName>style.visibility</p:attrName>
                                        </p:attrNameLst>
                                      </p:cBhvr>
                                      <p:to>
                                        <p:strVal val="visible"/>
                                      </p:to>
                                    </p:set>
                                    <p:anim calcmode="lin" valueType="num">
                                      <p:cBhvr additive="base">
                                        <p:cTn id="31" dur="500" fill="hold"/>
                                        <p:tgtEl>
                                          <p:spTgt spid="56329"/>
                                        </p:tgtEl>
                                        <p:attrNameLst>
                                          <p:attrName>ppt_x</p:attrName>
                                        </p:attrNameLst>
                                      </p:cBhvr>
                                      <p:tavLst>
                                        <p:tav tm="0">
                                          <p:val>
                                            <p:strVal val="#ppt_x"/>
                                          </p:val>
                                        </p:tav>
                                        <p:tav tm="100000">
                                          <p:val>
                                            <p:strVal val="#ppt_x"/>
                                          </p:val>
                                        </p:tav>
                                      </p:tavLst>
                                    </p:anim>
                                    <p:anim calcmode="lin" valueType="num">
                                      <p:cBhvr additive="base">
                                        <p:cTn id="32" dur="500" fill="hold"/>
                                        <p:tgtEl>
                                          <p:spTgt spid="563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9" grpId="0"/>
      <p:bldP spid="56329" grpId="1"/>
      <p:bldP spid="56331" grpId="0"/>
      <p:bldP spid="56333" grpId="0"/>
      <p:bldP spid="563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3">
            <a:hlinkClick r:id="rId2" action="ppaction://hlinksldjump"/>
          </p:cNvPr>
          <p:cNvSpPr txBox="1">
            <a:spLocks noChangeArrowheads="1"/>
          </p:cNvSpPr>
          <p:nvPr/>
        </p:nvSpPr>
        <p:spPr bwMode="auto">
          <a:xfrm>
            <a:off x="214313" y="1643063"/>
            <a:ext cx="7715250" cy="584200"/>
          </a:xfrm>
          <a:prstGeom prst="rect">
            <a:avLst/>
          </a:prstGeom>
          <a:noFill/>
          <a:ln w="9525">
            <a:noFill/>
            <a:miter lim="800000"/>
            <a:headEnd/>
            <a:tailEnd/>
          </a:ln>
        </p:spPr>
        <p:txBody>
          <a:bodyPr>
            <a:spAutoFit/>
          </a:bodyPr>
          <a:lstStyle/>
          <a:p>
            <a:r>
              <a:rPr lang="en-US" altLang="zh-CN" sz="3200" b="1"/>
              <a:t>1</a:t>
            </a:r>
            <a:r>
              <a:rPr lang="zh-CN" altLang="en-US" sz="3200" b="1"/>
              <a:t>、找出主人公找出令你感动的片段，</a:t>
            </a:r>
            <a:endParaRPr lang="en-US" altLang="zh-CN" sz="3200" b="1"/>
          </a:p>
        </p:txBody>
      </p:sp>
      <p:sp>
        <p:nvSpPr>
          <p:cNvPr id="17411" name="矩形 5">
            <a:hlinkClick r:id="rId3" action="ppaction://hlinksldjump"/>
          </p:cNvPr>
          <p:cNvSpPr>
            <a:spLocks noChangeArrowheads="1"/>
          </p:cNvSpPr>
          <p:nvPr/>
        </p:nvSpPr>
        <p:spPr bwMode="auto">
          <a:xfrm>
            <a:off x="500063" y="2857500"/>
            <a:ext cx="5429250" cy="584200"/>
          </a:xfrm>
          <a:prstGeom prst="rect">
            <a:avLst/>
          </a:prstGeom>
          <a:noFill/>
          <a:ln w="9525">
            <a:noFill/>
            <a:miter lim="800000"/>
            <a:headEnd/>
            <a:tailEnd/>
          </a:ln>
        </p:spPr>
        <p:txBody>
          <a:bodyPr>
            <a:spAutoFit/>
          </a:bodyPr>
          <a:lstStyle/>
          <a:p>
            <a:r>
              <a:rPr lang="en-US" altLang="zh-CN" sz="3200" b="1" dirty="0"/>
              <a:t>2</a:t>
            </a:r>
            <a:r>
              <a:rPr lang="zh-CN" altLang="en-US" sz="3200" b="1" dirty="0"/>
              <a:t>、主要用了什么描写方法？</a:t>
            </a:r>
          </a:p>
        </p:txBody>
      </p:sp>
      <p:sp>
        <p:nvSpPr>
          <p:cNvPr id="8" name="左箭头 7">
            <a:hlinkClick r:id="rId4" action="ppaction://hlinksldjump"/>
          </p:cNvPr>
          <p:cNvSpPr/>
          <p:nvPr/>
        </p:nvSpPr>
        <p:spPr>
          <a:xfrm>
            <a:off x="8001000" y="6143625"/>
            <a:ext cx="500063" cy="4286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414" name="矩形 8">
            <a:hlinkClick r:id="rId5" action="ppaction://hlinksldjump"/>
          </p:cNvPr>
          <p:cNvSpPr>
            <a:spLocks noChangeArrowheads="1"/>
          </p:cNvSpPr>
          <p:nvPr/>
        </p:nvSpPr>
        <p:spPr bwMode="auto">
          <a:xfrm>
            <a:off x="785813" y="2214563"/>
            <a:ext cx="5500687" cy="584200"/>
          </a:xfrm>
          <a:prstGeom prst="rect">
            <a:avLst/>
          </a:prstGeom>
          <a:noFill/>
          <a:ln w="9525">
            <a:noFill/>
            <a:miter lim="800000"/>
            <a:headEnd/>
            <a:tailEnd/>
          </a:ln>
        </p:spPr>
        <p:txBody>
          <a:bodyPr>
            <a:spAutoFit/>
          </a:bodyPr>
          <a:lstStyle/>
          <a:p>
            <a:r>
              <a:rPr lang="zh-CN" altLang="en-US" sz="3200" b="1"/>
              <a:t>说说你对人物形象的理解。</a:t>
            </a:r>
            <a:endParaRPr lang="en-US" altLang="zh-CN" sz="3200" b="1"/>
          </a:p>
        </p:txBody>
      </p:sp>
      <p:sp>
        <p:nvSpPr>
          <p:cNvPr id="10" name="TextBox 9"/>
          <p:cNvSpPr txBox="1">
            <a:spLocks noChangeArrowheads="1"/>
          </p:cNvSpPr>
          <p:nvPr/>
        </p:nvSpPr>
        <p:spPr bwMode="auto">
          <a:xfrm>
            <a:off x="1071538" y="3857628"/>
            <a:ext cx="2714625" cy="461962"/>
          </a:xfrm>
          <a:prstGeom prst="rect">
            <a:avLst/>
          </a:prstGeom>
          <a:noFill/>
          <a:ln w="9525">
            <a:noFill/>
            <a:miter lim="800000"/>
            <a:headEnd/>
            <a:tailEnd/>
          </a:ln>
        </p:spPr>
        <p:txBody>
          <a:bodyPr>
            <a:spAutoFit/>
          </a:bodyPr>
          <a:lstStyle/>
          <a:p>
            <a:r>
              <a:rPr lang="zh-CN" altLang="en-US" sz="2400" b="1" dirty="0">
                <a:solidFill>
                  <a:schemeClr val="tx2"/>
                </a:solidFill>
              </a:rPr>
              <a:t>外貌、动作描写</a:t>
            </a:r>
          </a:p>
        </p:txBody>
      </p:sp>
      <p:sp>
        <p:nvSpPr>
          <p:cNvPr id="11" name="WordArt 7"/>
          <p:cNvSpPr>
            <a:spLocks noChangeArrowheads="1" noChangeShapeType="1" noTextEdit="1"/>
          </p:cNvSpPr>
          <p:nvPr/>
        </p:nvSpPr>
        <p:spPr bwMode="auto">
          <a:xfrm>
            <a:off x="571472" y="285728"/>
            <a:ext cx="3432175" cy="792162"/>
          </a:xfrm>
          <a:prstGeom prst="rect">
            <a:avLst/>
          </a:prstGeom>
        </p:spPr>
        <p:txBody>
          <a:bodyPr wrap="none" fromWordArt="1">
            <a:prstTxWarp prst="textPlain">
              <a:avLst>
                <a:gd name="adj" fmla="val 50000"/>
              </a:avLst>
            </a:prstTxWarp>
          </a:bodyPr>
          <a:lstStyle/>
          <a:p>
            <a:pPr algn="ctr">
              <a:defRPr/>
            </a:pPr>
            <a:r>
              <a:rPr lang="zh-CN" altLang="en-US" sz="3600" b="1" kern="10" dirty="0">
                <a:ln w="12700">
                  <a:solidFill>
                    <a:srgbClr val="CC99FF"/>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隶书"/>
                <a:ea typeface="隶书"/>
              </a:rPr>
              <a:t>合作探究</a:t>
            </a:r>
            <a:r>
              <a:rPr lang="en-US" altLang="zh-CN" sz="3600" b="1" kern="10" dirty="0">
                <a:ln w="12700">
                  <a:solidFill>
                    <a:srgbClr val="CC99FF"/>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隶书"/>
                <a:ea typeface="隶书"/>
              </a:rPr>
              <a:t>:</a:t>
            </a:r>
            <a:endParaRPr lang="zh-CN" altLang="en-US" sz="3600" b="1" kern="10" dirty="0">
              <a:ln w="12700">
                <a:solidFill>
                  <a:srgbClr val="CC99FF"/>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隶书"/>
              <a:ea typeface="隶书"/>
            </a:endParaRP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descr="u=1669940575,703906528&amp;gp=2"/>
          <p:cNvPicPr>
            <a:picLocks noChangeAspect="1" noChangeArrowheads="1"/>
          </p:cNvPicPr>
          <p:nvPr/>
        </p:nvPicPr>
        <p:blipFill>
          <a:blip r:embed="rId3"/>
          <a:srcRect/>
          <a:stretch>
            <a:fillRect/>
          </a:stretch>
        </p:blipFill>
        <p:spPr bwMode="auto">
          <a:xfrm>
            <a:off x="0" y="15875"/>
            <a:ext cx="9144000" cy="6842125"/>
          </a:xfrm>
          <a:prstGeom prst="rect">
            <a:avLst/>
          </a:prstGeom>
          <a:noFill/>
          <a:ln w="9525">
            <a:noFill/>
            <a:miter lim="800000"/>
            <a:headEnd/>
            <a:tailEnd/>
          </a:ln>
        </p:spPr>
      </p:pic>
      <p:sp>
        <p:nvSpPr>
          <p:cNvPr id="18435" name="Rectangle 5"/>
          <p:cNvSpPr>
            <a:spLocks noChangeArrowheads="1"/>
          </p:cNvSpPr>
          <p:nvPr/>
        </p:nvSpPr>
        <p:spPr bwMode="auto">
          <a:xfrm>
            <a:off x="214313" y="1000125"/>
            <a:ext cx="8604250" cy="519113"/>
          </a:xfrm>
          <a:prstGeom prst="rect">
            <a:avLst/>
          </a:prstGeom>
          <a:noFill/>
          <a:ln w="9525">
            <a:noFill/>
            <a:miter lim="800000"/>
            <a:headEnd/>
            <a:tailEnd/>
          </a:ln>
        </p:spPr>
        <p:txBody>
          <a:bodyPr>
            <a:spAutoFit/>
          </a:bodyPr>
          <a:lstStyle/>
          <a:p>
            <a:r>
              <a:rPr kumimoji="1" lang="zh-CN" altLang="en-US" sz="2800" b="1">
                <a:solidFill>
                  <a:srgbClr val="FFFF00"/>
                </a:solidFill>
              </a:rPr>
              <a:t>一、文中哪些内容让你感动？请有感情地把它朗读 。</a:t>
            </a:r>
          </a:p>
        </p:txBody>
      </p:sp>
      <p:sp>
        <p:nvSpPr>
          <p:cNvPr id="55303" name="WordArt 7"/>
          <p:cNvSpPr>
            <a:spLocks noChangeArrowheads="1" noChangeShapeType="1" noTextEdit="1"/>
          </p:cNvSpPr>
          <p:nvPr/>
        </p:nvSpPr>
        <p:spPr bwMode="auto">
          <a:xfrm>
            <a:off x="357158" y="214290"/>
            <a:ext cx="3432175" cy="792162"/>
          </a:xfrm>
          <a:prstGeom prst="rect">
            <a:avLst/>
          </a:prstGeom>
        </p:spPr>
        <p:txBody>
          <a:bodyPr wrap="none" fromWordArt="1">
            <a:prstTxWarp prst="textPlain">
              <a:avLst>
                <a:gd name="adj" fmla="val 50000"/>
              </a:avLst>
            </a:prstTxWarp>
          </a:bodyPr>
          <a:lstStyle/>
          <a:p>
            <a:pPr algn="ctr">
              <a:defRPr/>
            </a:pPr>
            <a:r>
              <a:rPr lang="zh-CN" altLang="en-US" sz="3600" b="1" kern="10" dirty="0">
                <a:ln w="12700">
                  <a:solidFill>
                    <a:srgbClr val="CC99FF"/>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隶书"/>
                <a:ea typeface="隶书"/>
              </a:rPr>
              <a:t>合作探究一</a:t>
            </a:r>
            <a:r>
              <a:rPr lang="en-US" altLang="zh-CN" sz="3600" b="1" kern="10" dirty="0">
                <a:ln w="12700">
                  <a:solidFill>
                    <a:srgbClr val="CC99FF"/>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隶书"/>
                <a:ea typeface="隶书"/>
              </a:rPr>
              <a:t>:</a:t>
            </a:r>
            <a:endParaRPr lang="zh-CN" altLang="en-US" sz="3600" b="1" kern="10" dirty="0">
              <a:ln w="12700">
                <a:solidFill>
                  <a:srgbClr val="CC99FF"/>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隶书"/>
              <a:ea typeface="隶书"/>
            </a:endParaRPr>
          </a:p>
        </p:txBody>
      </p:sp>
      <p:sp>
        <p:nvSpPr>
          <p:cNvPr id="55304" name="Text Box 8"/>
          <p:cNvSpPr txBox="1">
            <a:spLocks noChangeArrowheads="1"/>
          </p:cNvSpPr>
          <p:nvPr/>
        </p:nvSpPr>
        <p:spPr bwMode="auto">
          <a:xfrm>
            <a:off x="2000250" y="1571625"/>
            <a:ext cx="6913563" cy="946150"/>
          </a:xfrm>
          <a:prstGeom prst="rect">
            <a:avLst/>
          </a:prstGeom>
          <a:noFill/>
          <a:ln w="9525">
            <a:noFill/>
            <a:miter lim="800000"/>
            <a:headEnd/>
            <a:tailEnd/>
          </a:ln>
        </p:spPr>
        <p:txBody>
          <a:bodyPr>
            <a:spAutoFit/>
          </a:bodyPr>
          <a:lstStyle/>
          <a:p>
            <a:pPr>
              <a:spcBef>
                <a:spcPct val="50000"/>
              </a:spcBef>
            </a:pPr>
            <a:r>
              <a:rPr lang="en-US" altLang="zh-CN" sz="2800" b="1">
                <a:solidFill>
                  <a:srgbClr val="36EAEA"/>
                </a:solidFill>
              </a:rPr>
              <a:t>       </a:t>
            </a:r>
            <a:r>
              <a:rPr lang="zh-CN" altLang="en-US" sz="2800" b="1">
                <a:solidFill>
                  <a:srgbClr val="36EAEA"/>
                </a:solidFill>
              </a:rPr>
              <a:t>德国人又在开炮了</a:t>
            </a:r>
            <a:r>
              <a:rPr lang="en-US" altLang="zh-CN" sz="2800" b="1">
                <a:solidFill>
                  <a:srgbClr val="36EAEA"/>
                </a:solidFill>
                <a:latin typeface="Arial" charset="0"/>
              </a:rPr>
              <a:t>……“</a:t>
            </a:r>
            <a:r>
              <a:rPr lang="zh-CN" altLang="en-US" sz="2800" b="1">
                <a:solidFill>
                  <a:srgbClr val="36EAEA"/>
                </a:solidFill>
              </a:rPr>
              <a:t>老妇人想了半天</a:t>
            </a:r>
            <a:r>
              <a:rPr lang="en-US" altLang="zh-CN" sz="2800" b="1">
                <a:solidFill>
                  <a:srgbClr val="36EAEA"/>
                </a:solidFill>
                <a:latin typeface="Arial" charset="0"/>
              </a:rPr>
              <a:t>……</a:t>
            </a:r>
            <a:r>
              <a:rPr lang="zh-CN" altLang="en-US" sz="2800" b="1">
                <a:solidFill>
                  <a:srgbClr val="36EAEA"/>
                </a:solidFill>
              </a:rPr>
              <a:t>慢慢地爬出了地窖。</a:t>
            </a:r>
            <a:r>
              <a:rPr lang="zh-CN" altLang="en-US" sz="2800" b="1">
                <a:solidFill>
                  <a:srgbClr val="36EAEA"/>
                </a:solidFill>
                <a:latin typeface="Arial" charset="0"/>
              </a:rPr>
              <a:t>“</a:t>
            </a:r>
            <a:r>
              <a:rPr lang="zh-CN" altLang="en-US" sz="2800" b="1">
                <a:solidFill>
                  <a:srgbClr val="36EAEA"/>
                </a:solidFill>
              </a:rPr>
              <a:t>（</a:t>
            </a:r>
            <a:r>
              <a:rPr lang="en-US" altLang="zh-CN" sz="2800" b="1">
                <a:solidFill>
                  <a:srgbClr val="36EAEA"/>
                </a:solidFill>
              </a:rPr>
              <a:t>14</a:t>
            </a:r>
            <a:r>
              <a:rPr lang="zh-CN" altLang="en-US" sz="2800" b="1">
                <a:solidFill>
                  <a:srgbClr val="36EAEA"/>
                </a:solidFill>
              </a:rPr>
              <a:t>段）</a:t>
            </a:r>
          </a:p>
        </p:txBody>
      </p:sp>
      <p:sp>
        <p:nvSpPr>
          <p:cNvPr id="55305" name="Text Box 9"/>
          <p:cNvSpPr txBox="1">
            <a:spLocks noChangeArrowheads="1"/>
          </p:cNvSpPr>
          <p:nvPr/>
        </p:nvSpPr>
        <p:spPr bwMode="auto">
          <a:xfrm>
            <a:off x="2286000" y="2428875"/>
            <a:ext cx="7092950" cy="946150"/>
          </a:xfrm>
          <a:prstGeom prst="rect">
            <a:avLst/>
          </a:prstGeom>
          <a:noFill/>
          <a:ln w="9525">
            <a:noFill/>
            <a:miter lim="800000"/>
            <a:headEnd/>
            <a:tailEnd/>
          </a:ln>
        </p:spPr>
        <p:txBody>
          <a:bodyPr>
            <a:spAutoFit/>
          </a:bodyPr>
          <a:lstStyle/>
          <a:p>
            <a:pPr>
              <a:spcBef>
                <a:spcPct val="50000"/>
              </a:spcBef>
            </a:pPr>
            <a:r>
              <a:rPr lang="en-US" altLang="zh-CN" sz="2800" b="1">
                <a:solidFill>
                  <a:srgbClr val="36EAEA"/>
                </a:solidFill>
              </a:rPr>
              <a:t>      </a:t>
            </a:r>
            <a:r>
              <a:rPr lang="en-US" altLang="zh-CN" sz="2800" b="1">
                <a:solidFill>
                  <a:srgbClr val="36EAEA"/>
                </a:solidFill>
                <a:latin typeface="Arial" charset="0"/>
              </a:rPr>
              <a:t>“</a:t>
            </a:r>
            <a:r>
              <a:rPr lang="zh-CN" altLang="en-US" sz="2800" b="1">
                <a:solidFill>
                  <a:srgbClr val="36EAEA"/>
                </a:solidFill>
              </a:rPr>
              <a:t>她不会匍匐前进</a:t>
            </a:r>
            <a:r>
              <a:rPr lang="en-US" altLang="zh-CN" sz="2800" b="1">
                <a:solidFill>
                  <a:srgbClr val="36EAEA"/>
                </a:solidFill>
                <a:latin typeface="Arial" charset="0"/>
              </a:rPr>
              <a:t>……</a:t>
            </a:r>
            <a:r>
              <a:rPr lang="zh-CN" altLang="en-US" sz="2800" b="1">
                <a:solidFill>
                  <a:srgbClr val="36EAEA"/>
                </a:solidFill>
              </a:rPr>
              <a:t>她太衰老了</a:t>
            </a:r>
            <a:r>
              <a:rPr lang="en-US" altLang="zh-CN" sz="2800" b="1">
                <a:solidFill>
                  <a:srgbClr val="36EAEA"/>
                </a:solidFill>
                <a:latin typeface="Arial" charset="0"/>
              </a:rPr>
              <a:t>……</a:t>
            </a:r>
            <a:r>
              <a:rPr lang="zh-CN" altLang="en-US" sz="2800" b="1">
                <a:solidFill>
                  <a:srgbClr val="36EAEA"/>
                </a:solidFill>
              </a:rPr>
              <a:t>走进了方场。</a:t>
            </a:r>
            <a:r>
              <a:rPr lang="zh-CN" altLang="en-US" sz="2800" b="1">
                <a:solidFill>
                  <a:srgbClr val="36EAEA"/>
                </a:solidFill>
                <a:latin typeface="Arial" charset="0"/>
              </a:rPr>
              <a:t>”</a:t>
            </a:r>
            <a:r>
              <a:rPr lang="zh-CN" altLang="en-US" sz="2800" b="1">
                <a:solidFill>
                  <a:srgbClr val="36EAEA"/>
                </a:solidFill>
              </a:rPr>
              <a:t>（</a:t>
            </a:r>
            <a:r>
              <a:rPr lang="en-US" altLang="zh-CN" sz="2800" b="1">
                <a:solidFill>
                  <a:srgbClr val="36EAEA"/>
                </a:solidFill>
              </a:rPr>
              <a:t>15</a:t>
            </a:r>
            <a:r>
              <a:rPr lang="zh-CN" altLang="en-US" sz="2800" b="1">
                <a:solidFill>
                  <a:srgbClr val="36EAEA"/>
                </a:solidFill>
              </a:rPr>
              <a:t>段）</a:t>
            </a:r>
          </a:p>
        </p:txBody>
      </p:sp>
      <p:sp>
        <p:nvSpPr>
          <p:cNvPr id="55306" name="Rectangle 10"/>
          <p:cNvSpPr>
            <a:spLocks noChangeArrowheads="1"/>
          </p:cNvSpPr>
          <p:nvPr/>
        </p:nvSpPr>
        <p:spPr bwMode="auto">
          <a:xfrm>
            <a:off x="214313" y="1571625"/>
            <a:ext cx="1347787" cy="1800225"/>
          </a:xfrm>
          <a:prstGeom prst="rect">
            <a:avLst/>
          </a:prstGeom>
          <a:noFill/>
          <a:ln w="9525">
            <a:noFill/>
            <a:miter lim="800000"/>
            <a:headEnd/>
            <a:tailEnd/>
          </a:ln>
        </p:spPr>
        <p:txBody>
          <a:bodyPr>
            <a:spAutoFit/>
          </a:bodyPr>
          <a:lstStyle/>
          <a:p>
            <a:r>
              <a:rPr kumimoji="1" lang="en-US" altLang="zh-CN" sz="2800" b="1">
                <a:solidFill>
                  <a:srgbClr val="FF3300"/>
                </a:solidFill>
              </a:rPr>
              <a:t>1.</a:t>
            </a:r>
            <a:r>
              <a:rPr kumimoji="1" lang="zh-CN" altLang="en-US" sz="2800" b="1">
                <a:solidFill>
                  <a:srgbClr val="FF3300"/>
                </a:solidFill>
              </a:rPr>
              <a:t>炮火连天，环境险恶。</a:t>
            </a:r>
          </a:p>
        </p:txBody>
      </p:sp>
      <p:sp>
        <p:nvSpPr>
          <p:cNvPr id="18440" name="AutoShape 11"/>
          <p:cNvSpPr>
            <a:spLocks/>
          </p:cNvSpPr>
          <p:nvPr/>
        </p:nvSpPr>
        <p:spPr bwMode="auto">
          <a:xfrm>
            <a:off x="1571625" y="1643063"/>
            <a:ext cx="73025" cy="1582737"/>
          </a:xfrm>
          <a:prstGeom prst="leftBrace">
            <a:avLst>
              <a:gd name="adj1" fmla="val 180616"/>
              <a:gd name="adj2" fmla="val 50000"/>
            </a:avLst>
          </a:prstGeom>
          <a:noFill/>
          <a:ln w="38100">
            <a:solidFill>
              <a:srgbClr val="FFFF00"/>
            </a:solidFill>
            <a:round/>
            <a:headEnd/>
            <a:tailEnd/>
          </a:ln>
        </p:spPr>
        <p:txBody>
          <a:bodyPr wrap="none" anchor="ctr"/>
          <a:lstStyle/>
          <a:p>
            <a:endParaRPr lang="zh-CN" altLang="en-US"/>
          </a:p>
        </p:txBody>
      </p:sp>
      <p:sp>
        <p:nvSpPr>
          <p:cNvPr id="55308" name="Rectangle 12"/>
          <p:cNvSpPr>
            <a:spLocks noChangeArrowheads="1"/>
          </p:cNvSpPr>
          <p:nvPr/>
        </p:nvSpPr>
        <p:spPr bwMode="auto">
          <a:xfrm>
            <a:off x="142875" y="3500438"/>
            <a:ext cx="1490663" cy="1800225"/>
          </a:xfrm>
          <a:prstGeom prst="rect">
            <a:avLst/>
          </a:prstGeom>
          <a:noFill/>
          <a:ln w="9525">
            <a:noFill/>
            <a:miter lim="800000"/>
            <a:headEnd/>
            <a:tailEnd/>
          </a:ln>
        </p:spPr>
        <p:txBody>
          <a:bodyPr>
            <a:spAutoFit/>
          </a:bodyPr>
          <a:lstStyle/>
          <a:p>
            <a:pPr>
              <a:spcBef>
                <a:spcPct val="50000"/>
              </a:spcBef>
            </a:pPr>
            <a:r>
              <a:rPr kumimoji="1" lang="en-US" altLang="zh-CN" sz="2800" b="1">
                <a:solidFill>
                  <a:srgbClr val="FF3300"/>
                </a:solidFill>
              </a:rPr>
              <a:t>2.</a:t>
            </a:r>
            <a:r>
              <a:rPr kumimoji="1" lang="zh-CN" altLang="en-US" sz="2800" b="1">
                <a:solidFill>
                  <a:srgbClr val="FF3300"/>
                </a:solidFill>
              </a:rPr>
              <a:t>年老体弱，掩埋吃力</a:t>
            </a:r>
          </a:p>
        </p:txBody>
      </p:sp>
      <p:sp>
        <p:nvSpPr>
          <p:cNvPr id="18442" name="AutoShape 13"/>
          <p:cNvSpPr>
            <a:spLocks/>
          </p:cNvSpPr>
          <p:nvPr/>
        </p:nvSpPr>
        <p:spPr bwMode="auto">
          <a:xfrm>
            <a:off x="1428750" y="3643313"/>
            <a:ext cx="117475" cy="2857500"/>
          </a:xfrm>
          <a:prstGeom prst="leftBrace">
            <a:avLst>
              <a:gd name="adj1" fmla="val 171959"/>
              <a:gd name="adj2" fmla="val 50000"/>
            </a:avLst>
          </a:prstGeom>
          <a:noFill/>
          <a:ln w="38100">
            <a:solidFill>
              <a:srgbClr val="FFFF00"/>
            </a:solidFill>
            <a:round/>
            <a:headEnd/>
            <a:tailEnd/>
          </a:ln>
        </p:spPr>
        <p:txBody>
          <a:bodyPr wrap="none" anchor="ctr"/>
          <a:lstStyle/>
          <a:p>
            <a:endParaRPr lang="zh-CN" altLang="en-US"/>
          </a:p>
        </p:txBody>
      </p:sp>
      <p:sp>
        <p:nvSpPr>
          <p:cNvPr id="55310" name="Text Box 14"/>
          <p:cNvSpPr txBox="1">
            <a:spLocks noChangeArrowheads="1"/>
          </p:cNvSpPr>
          <p:nvPr/>
        </p:nvSpPr>
        <p:spPr bwMode="auto">
          <a:xfrm>
            <a:off x="1714500" y="3929063"/>
            <a:ext cx="6948488" cy="946150"/>
          </a:xfrm>
          <a:prstGeom prst="rect">
            <a:avLst/>
          </a:prstGeom>
          <a:noFill/>
          <a:ln w="9525">
            <a:noFill/>
            <a:miter lim="800000"/>
            <a:headEnd/>
            <a:tailEnd/>
          </a:ln>
        </p:spPr>
        <p:txBody>
          <a:bodyPr>
            <a:spAutoFit/>
          </a:bodyPr>
          <a:lstStyle/>
          <a:p>
            <a:pPr>
              <a:spcBef>
                <a:spcPct val="50000"/>
              </a:spcBef>
            </a:pPr>
            <a:r>
              <a:rPr lang="en-US" altLang="zh-CN" sz="2800" b="1">
                <a:solidFill>
                  <a:srgbClr val="36EAEA"/>
                </a:solidFill>
              </a:rPr>
              <a:t>      </a:t>
            </a:r>
            <a:r>
              <a:rPr lang="zh-CN" altLang="en-US" sz="2800" b="1">
                <a:solidFill>
                  <a:srgbClr val="36EAEA"/>
                </a:solidFill>
              </a:rPr>
              <a:t>老妇人</a:t>
            </a:r>
            <a:r>
              <a:rPr lang="zh-CN" altLang="en-US" sz="2800" b="1">
                <a:solidFill>
                  <a:srgbClr val="36EAEA"/>
                </a:solidFill>
                <a:latin typeface="Arial" charset="0"/>
              </a:rPr>
              <a:t>“</a:t>
            </a:r>
            <a:r>
              <a:rPr lang="zh-CN" altLang="en-US" sz="2800" b="1">
                <a:solidFill>
                  <a:srgbClr val="36EAEA"/>
                </a:solidFill>
              </a:rPr>
              <a:t>把他拖走。路并不远</a:t>
            </a:r>
            <a:r>
              <a:rPr lang="en-US" altLang="zh-CN" sz="2800" b="1">
                <a:solidFill>
                  <a:srgbClr val="36EAEA"/>
                </a:solidFill>
                <a:latin typeface="Arial" charset="0"/>
              </a:rPr>
              <a:t>……</a:t>
            </a:r>
            <a:r>
              <a:rPr lang="zh-CN" altLang="en-US" sz="2800" b="1">
                <a:solidFill>
                  <a:srgbClr val="36EAEA"/>
                </a:solidFill>
              </a:rPr>
              <a:t>休息了三次。</a:t>
            </a:r>
            <a:r>
              <a:rPr lang="zh-CN" altLang="en-US" sz="2800" b="1">
                <a:solidFill>
                  <a:srgbClr val="36EAEA"/>
                </a:solidFill>
                <a:latin typeface="Arial" charset="0"/>
              </a:rPr>
              <a:t>”</a:t>
            </a:r>
            <a:r>
              <a:rPr lang="en-US" altLang="zh-CN" sz="2800" b="1">
                <a:solidFill>
                  <a:srgbClr val="36EAEA"/>
                </a:solidFill>
              </a:rPr>
              <a:t>(23</a:t>
            </a:r>
            <a:r>
              <a:rPr lang="zh-CN" altLang="en-US" sz="2800" b="1">
                <a:solidFill>
                  <a:srgbClr val="36EAEA"/>
                </a:solidFill>
              </a:rPr>
              <a:t>段）</a:t>
            </a:r>
          </a:p>
        </p:txBody>
      </p:sp>
      <p:sp>
        <p:nvSpPr>
          <p:cNvPr id="15" name="下箭头 14">
            <a:hlinkClick r:id="" action="ppaction://hlinkshowjump?jump=nextslide"/>
          </p:cNvPr>
          <p:cNvSpPr/>
          <p:nvPr/>
        </p:nvSpPr>
        <p:spPr>
          <a:xfrm>
            <a:off x="6072188" y="6143625"/>
            <a:ext cx="428625" cy="4286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左箭头 15">
            <a:hlinkClick r:id="rId4" action="ppaction://hlinksldjump"/>
          </p:cNvPr>
          <p:cNvSpPr/>
          <p:nvPr/>
        </p:nvSpPr>
        <p:spPr>
          <a:xfrm>
            <a:off x="8001000" y="6143625"/>
            <a:ext cx="500063" cy="4286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上箭头 16">
            <a:hlinkClick r:id="rId5" action="ppaction://hlinksldjump"/>
          </p:cNvPr>
          <p:cNvSpPr/>
          <p:nvPr/>
        </p:nvSpPr>
        <p:spPr>
          <a:xfrm>
            <a:off x="7072313" y="6072188"/>
            <a:ext cx="428625" cy="42862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5306"/>
                                        </p:tgtEl>
                                        <p:attrNameLst>
                                          <p:attrName>style.visibility</p:attrName>
                                        </p:attrNameLst>
                                      </p:cBhvr>
                                      <p:to>
                                        <p:strVal val="visible"/>
                                      </p:to>
                                    </p:set>
                                    <p:anim calcmode="lin" valueType="num">
                                      <p:cBhvr additive="base">
                                        <p:cTn id="7" dur="500" fill="hold"/>
                                        <p:tgtEl>
                                          <p:spTgt spid="55306"/>
                                        </p:tgtEl>
                                        <p:attrNameLst>
                                          <p:attrName>ppt_x</p:attrName>
                                        </p:attrNameLst>
                                      </p:cBhvr>
                                      <p:tavLst>
                                        <p:tav tm="0">
                                          <p:val>
                                            <p:strVal val="#ppt_x"/>
                                          </p:val>
                                        </p:tav>
                                        <p:tav tm="100000">
                                          <p:val>
                                            <p:strVal val="#ppt_x"/>
                                          </p:val>
                                        </p:tav>
                                      </p:tavLst>
                                    </p:anim>
                                    <p:anim calcmode="lin" valueType="num">
                                      <p:cBhvr additive="base">
                                        <p:cTn id="8" dur="500" fill="hold"/>
                                        <p:tgtEl>
                                          <p:spTgt spid="5530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5304"/>
                                        </p:tgtEl>
                                        <p:attrNameLst>
                                          <p:attrName>style.visibility</p:attrName>
                                        </p:attrNameLst>
                                      </p:cBhvr>
                                      <p:to>
                                        <p:strVal val="visible"/>
                                      </p:to>
                                    </p:set>
                                    <p:anim calcmode="lin" valueType="num">
                                      <p:cBhvr additive="base">
                                        <p:cTn id="13" dur="500" fill="hold"/>
                                        <p:tgtEl>
                                          <p:spTgt spid="55304"/>
                                        </p:tgtEl>
                                        <p:attrNameLst>
                                          <p:attrName>ppt_x</p:attrName>
                                        </p:attrNameLst>
                                      </p:cBhvr>
                                      <p:tavLst>
                                        <p:tav tm="0">
                                          <p:val>
                                            <p:strVal val="#ppt_x"/>
                                          </p:val>
                                        </p:tav>
                                        <p:tav tm="100000">
                                          <p:val>
                                            <p:strVal val="#ppt_x"/>
                                          </p:val>
                                        </p:tav>
                                      </p:tavLst>
                                    </p:anim>
                                    <p:anim calcmode="lin" valueType="num">
                                      <p:cBhvr additive="base">
                                        <p:cTn id="14" dur="500" fill="hold"/>
                                        <p:tgtEl>
                                          <p:spTgt spid="5530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5305"/>
                                        </p:tgtEl>
                                        <p:attrNameLst>
                                          <p:attrName>style.visibility</p:attrName>
                                        </p:attrNameLst>
                                      </p:cBhvr>
                                      <p:to>
                                        <p:strVal val="visible"/>
                                      </p:to>
                                    </p:set>
                                    <p:anim calcmode="lin" valueType="num">
                                      <p:cBhvr additive="base">
                                        <p:cTn id="19" dur="500" fill="hold"/>
                                        <p:tgtEl>
                                          <p:spTgt spid="55305"/>
                                        </p:tgtEl>
                                        <p:attrNameLst>
                                          <p:attrName>ppt_x</p:attrName>
                                        </p:attrNameLst>
                                      </p:cBhvr>
                                      <p:tavLst>
                                        <p:tav tm="0">
                                          <p:val>
                                            <p:strVal val="#ppt_x"/>
                                          </p:val>
                                        </p:tav>
                                        <p:tav tm="100000">
                                          <p:val>
                                            <p:strVal val="#ppt_x"/>
                                          </p:val>
                                        </p:tav>
                                      </p:tavLst>
                                    </p:anim>
                                    <p:anim calcmode="lin" valueType="num">
                                      <p:cBhvr additive="base">
                                        <p:cTn id="20" dur="500" fill="hold"/>
                                        <p:tgtEl>
                                          <p:spTgt spid="5530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5308"/>
                                        </p:tgtEl>
                                        <p:attrNameLst>
                                          <p:attrName>style.visibility</p:attrName>
                                        </p:attrNameLst>
                                      </p:cBhvr>
                                      <p:to>
                                        <p:strVal val="visible"/>
                                      </p:to>
                                    </p:set>
                                    <p:anim calcmode="lin" valueType="num">
                                      <p:cBhvr additive="base">
                                        <p:cTn id="25" dur="500" fill="hold"/>
                                        <p:tgtEl>
                                          <p:spTgt spid="55308"/>
                                        </p:tgtEl>
                                        <p:attrNameLst>
                                          <p:attrName>ppt_x</p:attrName>
                                        </p:attrNameLst>
                                      </p:cBhvr>
                                      <p:tavLst>
                                        <p:tav tm="0">
                                          <p:val>
                                            <p:strVal val="#ppt_x"/>
                                          </p:val>
                                        </p:tav>
                                        <p:tav tm="100000">
                                          <p:val>
                                            <p:strVal val="#ppt_x"/>
                                          </p:val>
                                        </p:tav>
                                      </p:tavLst>
                                    </p:anim>
                                    <p:anim calcmode="lin" valueType="num">
                                      <p:cBhvr additive="base">
                                        <p:cTn id="26" dur="500" fill="hold"/>
                                        <p:tgtEl>
                                          <p:spTgt spid="5530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5310"/>
                                        </p:tgtEl>
                                        <p:attrNameLst>
                                          <p:attrName>style.visibility</p:attrName>
                                        </p:attrNameLst>
                                      </p:cBhvr>
                                      <p:to>
                                        <p:strVal val="visible"/>
                                      </p:to>
                                    </p:set>
                                    <p:anim calcmode="lin" valueType="num">
                                      <p:cBhvr additive="base">
                                        <p:cTn id="31" dur="500" fill="hold"/>
                                        <p:tgtEl>
                                          <p:spTgt spid="55310"/>
                                        </p:tgtEl>
                                        <p:attrNameLst>
                                          <p:attrName>ppt_x</p:attrName>
                                        </p:attrNameLst>
                                      </p:cBhvr>
                                      <p:tavLst>
                                        <p:tav tm="0">
                                          <p:val>
                                            <p:strVal val="#ppt_x"/>
                                          </p:val>
                                        </p:tav>
                                        <p:tav tm="100000">
                                          <p:val>
                                            <p:strVal val="#ppt_x"/>
                                          </p:val>
                                        </p:tav>
                                      </p:tavLst>
                                    </p:anim>
                                    <p:anim calcmode="lin" valueType="num">
                                      <p:cBhvr additive="base">
                                        <p:cTn id="32" dur="500" fill="hold"/>
                                        <p:tgtEl>
                                          <p:spTgt spid="553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4" grpId="0"/>
      <p:bldP spid="55305" grpId="0"/>
      <p:bldP spid="55306" grpId="0"/>
      <p:bldP spid="55308" grpId="0"/>
      <p:bldP spid="553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descr="u=2352741637,2288645995&amp;gp=1"/>
          <p:cNvPicPr>
            <a:picLocks noChangeAspect="1" noChangeArrowheads="1"/>
          </p:cNvPicPr>
          <p:nvPr/>
        </p:nvPicPr>
        <p:blipFill>
          <a:blip r:embed="rId3"/>
          <a:srcRect/>
          <a:stretch>
            <a:fillRect/>
          </a:stretch>
        </p:blipFill>
        <p:spPr bwMode="auto">
          <a:xfrm>
            <a:off x="0" y="15875"/>
            <a:ext cx="9144000" cy="6842125"/>
          </a:xfrm>
          <a:prstGeom prst="rect">
            <a:avLst/>
          </a:prstGeom>
          <a:noFill/>
          <a:ln w="9525">
            <a:noFill/>
            <a:miter lim="800000"/>
            <a:headEnd/>
            <a:tailEnd/>
          </a:ln>
        </p:spPr>
      </p:pic>
      <p:sp>
        <p:nvSpPr>
          <p:cNvPr id="57350" name="Text Box 6"/>
          <p:cNvSpPr txBox="1">
            <a:spLocks noChangeArrowheads="1"/>
          </p:cNvSpPr>
          <p:nvPr/>
        </p:nvSpPr>
        <p:spPr bwMode="auto">
          <a:xfrm>
            <a:off x="2303463" y="1143000"/>
            <a:ext cx="6626225" cy="946150"/>
          </a:xfrm>
          <a:prstGeom prst="rect">
            <a:avLst/>
          </a:prstGeom>
          <a:noFill/>
          <a:ln w="9525">
            <a:noFill/>
            <a:miter lim="800000"/>
            <a:headEnd/>
            <a:tailEnd/>
          </a:ln>
        </p:spPr>
        <p:txBody>
          <a:bodyPr>
            <a:spAutoFit/>
          </a:bodyPr>
          <a:lstStyle/>
          <a:p>
            <a:pPr>
              <a:spcBef>
                <a:spcPct val="50000"/>
              </a:spcBef>
            </a:pPr>
            <a:r>
              <a:rPr lang="en-US" altLang="zh-CN" sz="2800" b="1">
                <a:solidFill>
                  <a:srgbClr val="66FFFF"/>
                </a:solidFill>
              </a:rPr>
              <a:t>       </a:t>
            </a:r>
            <a:r>
              <a:rPr lang="en-US" altLang="zh-CN" sz="2800" b="1">
                <a:solidFill>
                  <a:srgbClr val="66FFFF"/>
                </a:solidFill>
                <a:latin typeface="Arial" charset="0"/>
              </a:rPr>
              <a:t>“</a:t>
            </a:r>
            <a:r>
              <a:rPr lang="zh-CN" altLang="en-US" sz="2800" b="1">
                <a:solidFill>
                  <a:srgbClr val="66FFFF"/>
                </a:solidFill>
              </a:rPr>
              <a:t>老妇人跪到死者旁边</a:t>
            </a:r>
            <a:r>
              <a:rPr lang="en-US" altLang="zh-CN" sz="2800" b="1">
                <a:solidFill>
                  <a:srgbClr val="66FFFF"/>
                </a:solidFill>
                <a:latin typeface="Arial" charset="0"/>
              </a:rPr>
              <a:t>……</a:t>
            </a:r>
            <a:r>
              <a:rPr lang="zh-CN" altLang="en-US" sz="2800" b="1">
                <a:solidFill>
                  <a:srgbClr val="66FFFF"/>
                </a:solidFill>
              </a:rPr>
              <a:t>嘴唇和前额。</a:t>
            </a:r>
            <a:r>
              <a:rPr lang="zh-CN" altLang="en-US" sz="2800" b="1">
                <a:solidFill>
                  <a:srgbClr val="66FFFF"/>
                </a:solidFill>
                <a:latin typeface="Arial" charset="0"/>
              </a:rPr>
              <a:t>”</a:t>
            </a:r>
            <a:r>
              <a:rPr lang="zh-CN" altLang="en-US" sz="2800" b="1">
                <a:solidFill>
                  <a:srgbClr val="66FFFF"/>
                </a:solidFill>
              </a:rPr>
              <a:t>（</a:t>
            </a:r>
            <a:r>
              <a:rPr lang="en-US" altLang="zh-CN" sz="2800" b="1">
                <a:solidFill>
                  <a:srgbClr val="66FFFF"/>
                </a:solidFill>
              </a:rPr>
              <a:t>25</a:t>
            </a:r>
            <a:r>
              <a:rPr lang="zh-CN" altLang="en-US" sz="2800" b="1">
                <a:solidFill>
                  <a:srgbClr val="66FFFF"/>
                </a:solidFill>
              </a:rPr>
              <a:t>段）</a:t>
            </a:r>
          </a:p>
        </p:txBody>
      </p:sp>
      <p:sp>
        <p:nvSpPr>
          <p:cNvPr id="57353" name="Rectangle 9"/>
          <p:cNvSpPr>
            <a:spLocks noChangeArrowheads="1"/>
          </p:cNvSpPr>
          <p:nvPr/>
        </p:nvSpPr>
        <p:spPr bwMode="auto">
          <a:xfrm>
            <a:off x="755650" y="1196975"/>
            <a:ext cx="1346200" cy="1816100"/>
          </a:xfrm>
          <a:prstGeom prst="rect">
            <a:avLst/>
          </a:prstGeom>
          <a:noFill/>
          <a:ln w="9525">
            <a:noFill/>
            <a:miter lim="800000"/>
            <a:headEnd/>
            <a:tailEnd/>
          </a:ln>
        </p:spPr>
        <p:txBody>
          <a:bodyPr>
            <a:spAutoFit/>
          </a:bodyPr>
          <a:lstStyle/>
          <a:p>
            <a:pPr>
              <a:spcBef>
                <a:spcPct val="50000"/>
              </a:spcBef>
            </a:pPr>
            <a:r>
              <a:rPr kumimoji="1" lang="en-US" altLang="zh-CN" sz="2800" b="1">
                <a:solidFill>
                  <a:srgbClr val="FF3300"/>
                </a:solidFill>
              </a:rPr>
              <a:t>3.</a:t>
            </a:r>
            <a:r>
              <a:rPr kumimoji="1" lang="zh-CN" altLang="en-US" sz="2800" b="1">
                <a:solidFill>
                  <a:srgbClr val="FF3300"/>
                </a:solidFill>
              </a:rPr>
              <a:t>像安葬亲人一样安葬烈士</a:t>
            </a:r>
          </a:p>
        </p:txBody>
      </p:sp>
      <p:sp>
        <p:nvSpPr>
          <p:cNvPr id="19461" name="AutoShape 10"/>
          <p:cNvSpPr>
            <a:spLocks/>
          </p:cNvSpPr>
          <p:nvPr/>
        </p:nvSpPr>
        <p:spPr bwMode="auto">
          <a:xfrm>
            <a:off x="2195513" y="1341438"/>
            <a:ext cx="73025" cy="1511300"/>
          </a:xfrm>
          <a:prstGeom prst="leftBrace">
            <a:avLst>
              <a:gd name="adj1" fmla="val 172464"/>
              <a:gd name="adj2" fmla="val 50000"/>
            </a:avLst>
          </a:prstGeom>
          <a:noFill/>
          <a:ln w="38100">
            <a:solidFill>
              <a:schemeClr val="accent1"/>
            </a:solidFill>
            <a:round/>
            <a:headEnd/>
            <a:tailEnd/>
          </a:ln>
        </p:spPr>
        <p:txBody>
          <a:bodyPr wrap="none" anchor="ctr"/>
          <a:lstStyle/>
          <a:p>
            <a:endParaRPr lang="zh-CN" altLang="en-US"/>
          </a:p>
        </p:txBody>
      </p:sp>
      <p:sp>
        <p:nvSpPr>
          <p:cNvPr id="57355" name="Text Box 11"/>
          <p:cNvSpPr txBox="1">
            <a:spLocks noChangeArrowheads="1"/>
          </p:cNvSpPr>
          <p:nvPr/>
        </p:nvSpPr>
        <p:spPr bwMode="auto">
          <a:xfrm>
            <a:off x="2268538" y="3213100"/>
            <a:ext cx="6553200" cy="1800225"/>
          </a:xfrm>
          <a:prstGeom prst="rect">
            <a:avLst/>
          </a:prstGeom>
          <a:noFill/>
          <a:ln w="9525">
            <a:noFill/>
            <a:miter lim="800000"/>
            <a:headEnd/>
            <a:tailEnd/>
          </a:ln>
        </p:spPr>
        <p:txBody>
          <a:bodyPr>
            <a:spAutoFit/>
          </a:bodyPr>
          <a:lstStyle/>
          <a:p>
            <a:pPr>
              <a:spcBef>
                <a:spcPct val="50000"/>
              </a:spcBef>
            </a:pPr>
            <a:r>
              <a:rPr lang="en-US" altLang="zh-CN" sz="2800" b="1">
                <a:solidFill>
                  <a:srgbClr val="66FFFF"/>
                </a:solidFill>
              </a:rPr>
              <a:t>      </a:t>
            </a:r>
            <a:r>
              <a:rPr lang="en-US" altLang="zh-CN" sz="2800" b="1">
                <a:solidFill>
                  <a:srgbClr val="66FFFF"/>
                </a:solidFill>
                <a:latin typeface="Arial" charset="0"/>
              </a:rPr>
              <a:t>“</a:t>
            </a:r>
            <a:r>
              <a:rPr lang="zh-CN" altLang="en-US" sz="2800" b="1">
                <a:solidFill>
                  <a:srgbClr val="66FFFF"/>
                </a:solidFill>
              </a:rPr>
              <a:t>做好了坟堆后</a:t>
            </a:r>
            <a:r>
              <a:rPr lang="en-US" altLang="zh-CN" sz="2800" b="1">
                <a:solidFill>
                  <a:srgbClr val="66FFFF"/>
                </a:solidFill>
                <a:latin typeface="Arial" charset="0"/>
              </a:rPr>
              <a:t>……</a:t>
            </a:r>
            <a:r>
              <a:rPr lang="zh-CN" altLang="en-US" sz="2800" b="1">
                <a:solidFill>
                  <a:srgbClr val="66FFFF"/>
                </a:solidFill>
              </a:rPr>
              <a:t>摸出</a:t>
            </a:r>
            <a:r>
              <a:rPr lang="en-US" altLang="zh-CN" sz="2800" b="1">
                <a:solidFill>
                  <a:srgbClr val="66FFFF"/>
                </a:solidFill>
                <a:latin typeface="Arial" charset="0"/>
              </a:rPr>
              <a:t>……</a:t>
            </a:r>
            <a:r>
              <a:rPr lang="zh-CN" altLang="en-US" sz="2800" b="1">
                <a:solidFill>
                  <a:srgbClr val="66FFFF"/>
                </a:solidFill>
              </a:rPr>
              <a:t>怀里的东西</a:t>
            </a:r>
            <a:r>
              <a:rPr lang="zh-CN" altLang="en-US" sz="2800" b="1">
                <a:solidFill>
                  <a:srgbClr val="66FFFF"/>
                </a:solidFill>
                <a:latin typeface="Arial" charset="0"/>
              </a:rPr>
              <a:t>”</a:t>
            </a:r>
            <a:r>
              <a:rPr lang="zh-CN" altLang="en-US" sz="2800" b="1">
                <a:solidFill>
                  <a:srgbClr val="66FFFF"/>
                </a:solidFill>
              </a:rPr>
              <a:t>、</a:t>
            </a:r>
            <a:r>
              <a:rPr lang="zh-CN" altLang="en-US" sz="2800" b="1">
                <a:solidFill>
                  <a:srgbClr val="66FFFF"/>
                </a:solidFill>
                <a:latin typeface="Arial" charset="0"/>
              </a:rPr>
              <a:t>“</a:t>
            </a:r>
            <a:r>
              <a:rPr lang="zh-CN" altLang="en-US" sz="2800" b="1">
                <a:solidFill>
                  <a:srgbClr val="66FFFF"/>
                </a:solidFill>
              </a:rPr>
              <a:t>她把那大蜡烛插到坟堆的顶上，点了起来</a:t>
            </a:r>
            <a:r>
              <a:rPr lang="zh-CN" altLang="en-US" sz="2800" b="1">
                <a:solidFill>
                  <a:srgbClr val="66FFFF"/>
                </a:solidFill>
                <a:latin typeface="Arial" charset="0"/>
              </a:rPr>
              <a:t>”</a:t>
            </a:r>
            <a:r>
              <a:rPr lang="zh-CN" altLang="en-US" sz="2800" b="1">
                <a:solidFill>
                  <a:srgbClr val="66FFFF"/>
                </a:solidFill>
              </a:rPr>
              <a:t>、</a:t>
            </a:r>
            <a:r>
              <a:rPr lang="zh-CN" altLang="en-US" sz="2800" b="1">
                <a:solidFill>
                  <a:srgbClr val="66FFFF"/>
                </a:solidFill>
                <a:latin typeface="Arial" charset="0"/>
              </a:rPr>
              <a:t>“</a:t>
            </a:r>
            <a:r>
              <a:rPr lang="zh-CN" altLang="en-US" sz="2800" b="1">
                <a:solidFill>
                  <a:srgbClr val="66FFFF"/>
                </a:solidFill>
              </a:rPr>
              <a:t>老妇人对着这烛光</a:t>
            </a:r>
            <a:r>
              <a:rPr lang="en-US" altLang="zh-CN" sz="2800" b="1">
                <a:solidFill>
                  <a:srgbClr val="66FFFF"/>
                </a:solidFill>
                <a:latin typeface="Arial" charset="0"/>
              </a:rPr>
              <a:t>……</a:t>
            </a:r>
            <a:r>
              <a:rPr lang="zh-CN" altLang="en-US" sz="2800" b="1">
                <a:solidFill>
                  <a:srgbClr val="66FFFF"/>
                </a:solidFill>
              </a:rPr>
              <a:t>那黑色的大围巾。</a:t>
            </a:r>
            <a:r>
              <a:rPr lang="zh-CN" altLang="en-US" sz="2800" b="1">
                <a:solidFill>
                  <a:srgbClr val="66FFFF"/>
                </a:solidFill>
                <a:latin typeface="Arial" charset="0"/>
              </a:rPr>
              <a:t>”</a:t>
            </a:r>
            <a:r>
              <a:rPr lang="zh-CN" altLang="en-US" sz="2800" b="1">
                <a:solidFill>
                  <a:srgbClr val="66FFFF"/>
                </a:solidFill>
              </a:rPr>
              <a:t>（</a:t>
            </a:r>
            <a:r>
              <a:rPr lang="en-US" altLang="zh-CN" sz="2800" b="1">
                <a:solidFill>
                  <a:srgbClr val="66FFFF"/>
                </a:solidFill>
              </a:rPr>
              <a:t>28</a:t>
            </a:r>
            <a:r>
              <a:rPr lang="zh-CN" altLang="en-US" sz="2800" b="1">
                <a:solidFill>
                  <a:srgbClr val="66FFFF"/>
                </a:solidFill>
              </a:rPr>
              <a:t>、</a:t>
            </a:r>
            <a:r>
              <a:rPr lang="en-US" altLang="zh-CN" sz="2800" b="1">
                <a:solidFill>
                  <a:srgbClr val="66FFFF"/>
                </a:solidFill>
              </a:rPr>
              <a:t>29</a:t>
            </a:r>
            <a:r>
              <a:rPr lang="zh-CN" altLang="en-US" sz="2800" b="1">
                <a:solidFill>
                  <a:srgbClr val="66FFFF"/>
                </a:solidFill>
              </a:rPr>
              <a:t>段）</a:t>
            </a:r>
          </a:p>
        </p:txBody>
      </p:sp>
      <p:sp>
        <p:nvSpPr>
          <p:cNvPr id="57356" name="Text Box 12"/>
          <p:cNvSpPr txBox="1">
            <a:spLocks noChangeArrowheads="1"/>
          </p:cNvSpPr>
          <p:nvPr/>
        </p:nvSpPr>
        <p:spPr bwMode="auto">
          <a:xfrm>
            <a:off x="2428875" y="5072063"/>
            <a:ext cx="6264275" cy="946150"/>
          </a:xfrm>
          <a:prstGeom prst="rect">
            <a:avLst/>
          </a:prstGeom>
          <a:noFill/>
          <a:ln w="9525">
            <a:noFill/>
            <a:miter lim="800000"/>
            <a:headEnd/>
            <a:tailEnd/>
          </a:ln>
        </p:spPr>
        <p:txBody>
          <a:bodyPr>
            <a:spAutoFit/>
          </a:bodyPr>
          <a:lstStyle/>
          <a:p>
            <a:pPr>
              <a:spcBef>
                <a:spcPct val="50000"/>
              </a:spcBef>
            </a:pPr>
            <a:r>
              <a:rPr lang="en-US" altLang="zh-CN" sz="2800" b="1">
                <a:solidFill>
                  <a:srgbClr val="66FFFF"/>
                </a:solidFill>
              </a:rPr>
              <a:t>     </a:t>
            </a:r>
            <a:r>
              <a:rPr lang="en-US" altLang="zh-CN" sz="2800" b="1">
                <a:solidFill>
                  <a:srgbClr val="66FFFF"/>
                </a:solidFill>
                <a:latin typeface="Arial" charset="0"/>
              </a:rPr>
              <a:t>“</a:t>
            </a:r>
            <a:r>
              <a:rPr lang="zh-CN" altLang="en-US" sz="2800" b="1">
                <a:solidFill>
                  <a:srgbClr val="66FFFF"/>
                </a:solidFill>
              </a:rPr>
              <a:t>她默默地走过那些红军身边</a:t>
            </a:r>
            <a:r>
              <a:rPr lang="en-US" altLang="zh-CN" sz="2800" b="1">
                <a:solidFill>
                  <a:srgbClr val="66FFFF"/>
                </a:solidFill>
                <a:latin typeface="Arial" charset="0"/>
              </a:rPr>
              <a:t>……</a:t>
            </a:r>
            <a:r>
              <a:rPr lang="zh-CN" altLang="en-US" sz="2800" b="1">
                <a:solidFill>
                  <a:srgbClr val="66FFFF"/>
                </a:solidFill>
              </a:rPr>
              <a:t>插在那老地方。</a:t>
            </a:r>
            <a:r>
              <a:rPr lang="zh-CN" altLang="en-US" sz="2800" b="1">
                <a:solidFill>
                  <a:srgbClr val="66FFFF"/>
                </a:solidFill>
                <a:latin typeface="Arial" charset="0"/>
              </a:rPr>
              <a:t>”</a:t>
            </a:r>
            <a:r>
              <a:rPr lang="zh-CN" altLang="en-US" sz="2800" b="1">
                <a:solidFill>
                  <a:srgbClr val="66FFFF"/>
                </a:solidFill>
              </a:rPr>
              <a:t>（</a:t>
            </a:r>
            <a:r>
              <a:rPr lang="en-US" altLang="zh-CN" sz="2800" b="1">
                <a:solidFill>
                  <a:srgbClr val="66FFFF"/>
                </a:solidFill>
              </a:rPr>
              <a:t>40</a:t>
            </a:r>
            <a:r>
              <a:rPr lang="zh-CN" altLang="en-US" sz="2800" b="1">
                <a:solidFill>
                  <a:srgbClr val="66FFFF"/>
                </a:solidFill>
              </a:rPr>
              <a:t>段）</a:t>
            </a:r>
          </a:p>
        </p:txBody>
      </p:sp>
      <p:sp>
        <p:nvSpPr>
          <p:cNvPr id="57357" name="Rectangle 13"/>
          <p:cNvSpPr>
            <a:spLocks noChangeArrowheads="1"/>
          </p:cNvSpPr>
          <p:nvPr/>
        </p:nvSpPr>
        <p:spPr bwMode="auto">
          <a:xfrm>
            <a:off x="755650" y="3644900"/>
            <a:ext cx="1384300" cy="1800225"/>
          </a:xfrm>
          <a:prstGeom prst="rect">
            <a:avLst/>
          </a:prstGeom>
          <a:noFill/>
          <a:ln w="9525">
            <a:noFill/>
            <a:miter lim="800000"/>
            <a:headEnd/>
            <a:tailEnd/>
          </a:ln>
        </p:spPr>
        <p:txBody>
          <a:bodyPr>
            <a:spAutoFit/>
          </a:bodyPr>
          <a:lstStyle/>
          <a:p>
            <a:r>
              <a:rPr kumimoji="1" lang="en-US" altLang="zh-CN" sz="2800" b="1">
                <a:solidFill>
                  <a:srgbClr val="FF3300"/>
                </a:solidFill>
              </a:rPr>
              <a:t>4.</a:t>
            </a:r>
            <a:r>
              <a:rPr kumimoji="1" lang="zh-CN" altLang="en-US" sz="2800" b="1">
                <a:solidFill>
                  <a:srgbClr val="FF3300"/>
                </a:solidFill>
              </a:rPr>
              <a:t>点燃婚烛，真情祭悼</a:t>
            </a:r>
          </a:p>
        </p:txBody>
      </p:sp>
      <p:sp>
        <p:nvSpPr>
          <p:cNvPr id="19465" name="AutoShape 14"/>
          <p:cNvSpPr>
            <a:spLocks/>
          </p:cNvSpPr>
          <p:nvPr/>
        </p:nvSpPr>
        <p:spPr bwMode="auto">
          <a:xfrm>
            <a:off x="2268538" y="3429000"/>
            <a:ext cx="71437" cy="2087563"/>
          </a:xfrm>
          <a:prstGeom prst="leftBrace">
            <a:avLst>
              <a:gd name="adj1" fmla="val 243520"/>
              <a:gd name="adj2" fmla="val 50000"/>
            </a:avLst>
          </a:prstGeom>
          <a:noFill/>
          <a:ln w="38100">
            <a:solidFill>
              <a:schemeClr val="accent1"/>
            </a:solidFill>
            <a:round/>
            <a:headEnd/>
            <a:tailEnd/>
          </a:ln>
        </p:spPr>
        <p:txBody>
          <a:bodyPr wrap="none" anchor="ctr"/>
          <a:lstStyle/>
          <a:p>
            <a:endParaRPr lang="zh-CN" altLang="en-US"/>
          </a:p>
        </p:txBody>
      </p:sp>
      <p:sp>
        <p:nvSpPr>
          <p:cNvPr id="14" name="上箭头 13">
            <a:hlinkClick r:id="rId4" action="ppaction://hlinksldjump"/>
          </p:cNvPr>
          <p:cNvSpPr/>
          <p:nvPr/>
        </p:nvSpPr>
        <p:spPr>
          <a:xfrm>
            <a:off x="7072313" y="6072188"/>
            <a:ext cx="428625" cy="42862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左箭头 14">
            <a:hlinkClick r:id="rId5" action="ppaction://hlinksldjump"/>
          </p:cNvPr>
          <p:cNvSpPr/>
          <p:nvPr/>
        </p:nvSpPr>
        <p:spPr>
          <a:xfrm>
            <a:off x="8001000" y="6143625"/>
            <a:ext cx="500063" cy="4286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Text Box 15"/>
          <p:cNvSpPr txBox="1">
            <a:spLocks noChangeArrowheads="1"/>
          </p:cNvSpPr>
          <p:nvPr/>
        </p:nvSpPr>
        <p:spPr bwMode="auto">
          <a:xfrm>
            <a:off x="2373313" y="1928813"/>
            <a:ext cx="6770687" cy="946150"/>
          </a:xfrm>
          <a:prstGeom prst="rect">
            <a:avLst/>
          </a:prstGeom>
          <a:noFill/>
          <a:ln w="9525">
            <a:noFill/>
            <a:miter lim="800000"/>
            <a:headEnd/>
            <a:tailEnd/>
          </a:ln>
        </p:spPr>
        <p:txBody>
          <a:bodyPr>
            <a:spAutoFit/>
          </a:bodyPr>
          <a:lstStyle/>
          <a:p>
            <a:pPr>
              <a:spcBef>
                <a:spcPct val="50000"/>
              </a:spcBef>
            </a:pPr>
            <a:r>
              <a:rPr lang="en-US" altLang="zh-CN" sz="2800" b="1">
                <a:solidFill>
                  <a:srgbClr val="36EAEA"/>
                </a:solidFill>
              </a:rPr>
              <a:t>     </a:t>
            </a:r>
            <a:r>
              <a:rPr lang="en-US" altLang="zh-CN" sz="2800" b="1">
                <a:solidFill>
                  <a:srgbClr val="36EAEA"/>
                </a:solidFill>
                <a:latin typeface="Arial" charset="0"/>
              </a:rPr>
              <a:t>“</a:t>
            </a:r>
            <a:r>
              <a:rPr lang="zh-CN" altLang="en-US" sz="2800" b="1">
                <a:solidFill>
                  <a:srgbClr val="36EAEA"/>
                </a:solidFill>
              </a:rPr>
              <a:t>几小时的功夫，她一捧又一捧</a:t>
            </a:r>
            <a:r>
              <a:rPr lang="en-US" altLang="zh-CN" sz="2800" b="1">
                <a:solidFill>
                  <a:srgbClr val="66FFFF"/>
                </a:solidFill>
                <a:latin typeface="Arial" charset="0"/>
              </a:rPr>
              <a:t>……</a:t>
            </a:r>
            <a:r>
              <a:rPr lang="zh-CN" altLang="en-US" sz="2800" b="1">
                <a:solidFill>
                  <a:srgbClr val="66FFFF"/>
                </a:solidFill>
              </a:rPr>
              <a:t>的坟堆。</a:t>
            </a:r>
            <a:r>
              <a:rPr lang="zh-CN" altLang="en-US" sz="2800" b="1">
                <a:solidFill>
                  <a:srgbClr val="66FFFF"/>
                </a:solidFill>
                <a:latin typeface="Arial" charset="0"/>
              </a:rPr>
              <a:t>”</a:t>
            </a:r>
            <a:r>
              <a:rPr lang="zh-CN" altLang="en-US" sz="2800" b="1">
                <a:solidFill>
                  <a:srgbClr val="66FFFF"/>
                </a:solidFill>
              </a:rPr>
              <a:t>（</a:t>
            </a:r>
            <a:r>
              <a:rPr lang="en-US" altLang="zh-CN" sz="2800" b="1">
                <a:solidFill>
                  <a:srgbClr val="66FFFF"/>
                </a:solidFill>
              </a:rPr>
              <a:t>26</a:t>
            </a:r>
            <a:r>
              <a:rPr lang="zh-CN" altLang="en-US" sz="2800" b="1">
                <a:solidFill>
                  <a:srgbClr val="66FFFF"/>
                </a:solidFill>
              </a:rPr>
              <a:t>段）</a:t>
            </a:r>
          </a:p>
        </p:txBody>
      </p:sp>
      <p:sp>
        <p:nvSpPr>
          <p:cNvPr id="17" name="Text Box 8"/>
          <p:cNvSpPr txBox="1">
            <a:spLocks noChangeArrowheads="1"/>
          </p:cNvSpPr>
          <p:nvPr/>
        </p:nvSpPr>
        <p:spPr bwMode="auto">
          <a:xfrm>
            <a:off x="2286000" y="285750"/>
            <a:ext cx="6551613" cy="946150"/>
          </a:xfrm>
          <a:prstGeom prst="rect">
            <a:avLst/>
          </a:prstGeom>
          <a:noFill/>
          <a:ln w="9525">
            <a:noFill/>
            <a:miter lim="800000"/>
            <a:headEnd/>
            <a:tailEnd/>
          </a:ln>
        </p:spPr>
        <p:txBody>
          <a:bodyPr>
            <a:spAutoFit/>
          </a:bodyPr>
          <a:lstStyle/>
          <a:p>
            <a:pPr>
              <a:spcBef>
                <a:spcPct val="50000"/>
              </a:spcBef>
            </a:pPr>
            <a:r>
              <a:rPr lang="en-US" altLang="zh-CN" sz="2800" b="1">
                <a:solidFill>
                  <a:srgbClr val="66FFFF"/>
                </a:solidFill>
              </a:rPr>
              <a:t>      </a:t>
            </a:r>
            <a:r>
              <a:rPr lang="en-US" altLang="zh-CN" sz="2800" b="1">
                <a:solidFill>
                  <a:srgbClr val="66FFFF"/>
                </a:solidFill>
                <a:latin typeface="Arial" charset="0"/>
              </a:rPr>
              <a:t>“</a:t>
            </a:r>
            <a:r>
              <a:rPr lang="zh-CN" altLang="en-US" sz="2800" b="1">
                <a:solidFill>
                  <a:srgbClr val="66FFFF"/>
                </a:solidFill>
              </a:rPr>
              <a:t>她轻轻理好了他的头发</a:t>
            </a:r>
            <a:r>
              <a:rPr lang="en-US" altLang="zh-CN" sz="2800" b="1">
                <a:solidFill>
                  <a:srgbClr val="66FFFF"/>
                </a:solidFill>
                <a:latin typeface="Arial" charset="0"/>
              </a:rPr>
              <a:t>……</a:t>
            </a:r>
            <a:r>
              <a:rPr lang="zh-CN" altLang="en-US" sz="2800" b="1">
                <a:solidFill>
                  <a:srgbClr val="66FFFF"/>
                </a:solidFill>
              </a:rPr>
              <a:t>她在他的旁边坐了下来，</a:t>
            </a:r>
            <a:r>
              <a:rPr lang="zh-CN" altLang="en-US" sz="2800" b="1">
                <a:solidFill>
                  <a:srgbClr val="66FFFF"/>
                </a:solidFill>
                <a:latin typeface="Arial" charset="0"/>
              </a:rPr>
              <a:t>”</a:t>
            </a:r>
            <a:r>
              <a:rPr lang="zh-CN" altLang="en-US" sz="2800" b="1">
                <a:solidFill>
                  <a:srgbClr val="66FFFF"/>
                </a:solidFill>
              </a:rPr>
              <a:t>（</a:t>
            </a:r>
            <a:r>
              <a:rPr lang="en-US" altLang="zh-CN" sz="2800" b="1">
                <a:solidFill>
                  <a:srgbClr val="66FFFF"/>
                </a:solidFill>
              </a:rPr>
              <a:t>17</a:t>
            </a:r>
            <a:r>
              <a:rPr lang="zh-CN" altLang="en-US" sz="2800" b="1">
                <a:solidFill>
                  <a:srgbClr val="66FFFF"/>
                </a:solidFill>
              </a:rPr>
              <a:t>段）</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7353"/>
                                        </p:tgtEl>
                                        <p:attrNameLst>
                                          <p:attrName>style.visibility</p:attrName>
                                        </p:attrNameLst>
                                      </p:cBhvr>
                                      <p:to>
                                        <p:strVal val="visible"/>
                                      </p:to>
                                    </p:set>
                                    <p:anim calcmode="lin" valueType="num">
                                      <p:cBhvr additive="base">
                                        <p:cTn id="7" dur="500" fill="hold"/>
                                        <p:tgtEl>
                                          <p:spTgt spid="57353"/>
                                        </p:tgtEl>
                                        <p:attrNameLst>
                                          <p:attrName>ppt_x</p:attrName>
                                        </p:attrNameLst>
                                      </p:cBhvr>
                                      <p:tavLst>
                                        <p:tav tm="0">
                                          <p:val>
                                            <p:strVal val="#ppt_x"/>
                                          </p:val>
                                        </p:tav>
                                        <p:tav tm="100000">
                                          <p:val>
                                            <p:strVal val="#ppt_x"/>
                                          </p:val>
                                        </p:tav>
                                      </p:tavLst>
                                    </p:anim>
                                    <p:anim calcmode="lin" valueType="num">
                                      <p:cBhvr additive="base">
                                        <p:cTn id="8" dur="500" fill="hold"/>
                                        <p:tgtEl>
                                          <p:spTgt spid="5735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7350"/>
                                        </p:tgtEl>
                                        <p:attrNameLst>
                                          <p:attrName>style.visibility</p:attrName>
                                        </p:attrNameLst>
                                      </p:cBhvr>
                                      <p:to>
                                        <p:strVal val="visible"/>
                                      </p:to>
                                    </p:set>
                                    <p:anim calcmode="lin" valueType="num">
                                      <p:cBhvr additive="base">
                                        <p:cTn id="19" dur="500" fill="hold"/>
                                        <p:tgtEl>
                                          <p:spTgt spid="57350"/>
                                        </p:tgtEl>
                                        <p:attrNameLst>
                                          <p:attrName>ppt_x</p:attrName>
                                        </p:attrNameLst>
                                      </p:cBhvr>
                                      <p:tavLst>
                                        <p:tav tm="0">
                                          <p:val>
                                            <p:strVal val="#ppt_x"/>
                                          </p:val>
                                        </p:tav>
                                        <p:tav tm="100000">
                                          <p:val>
                                            <p:strVal val="#ppt_x"/>
                                          </p:val>
                                        </p:tav>
                                      </p:tavLst>
                                    </p:anim>
                                    <p:anim calcmode="lin" valueType="num">
                                      <p:cBhvr additive="base">
                                        <p:cTn id="20" dur="500" fill="hold"/>
                                        <p:tgtEl>
                                          <p:spTgt spid="5735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7357"/>
                                        </p:tgtEl>
                                        <p:attrNameLst>
                                          <p:attrName>style.visibility</p:attrName>
                                        </p:attrNameLst>
                                      </p:cBhvr>
                                      <p:to>
                                        <p:strVal val="visible"/>
                                      </p:to>
                                    </p:set>
                                    <p:anim calcmode="lin" valueType="num">
                                      <p:cBhvr additive="base">
                                        <p:cTn id="31" dur="500" fill="hold"/>
                                        <p:tgtEl>
                                          <p:spTgt spid="57357"/>
                                        </p:tgtEl>
                                        <p:attrNameLst>
                                          <p:attrName>ppt_x</p:attrName>
                                        </p:attrNameLst>
                                      </p:cBhvr>
                                      <p:tavLst>
                                        <p:tav tm="0">
                                          <p:val>
                                            <p:strVal val="#ppt_x"/>
                                          </p:val>
                                        </p:tav>
                                        <p:tav tm="100000">
                                          <p:val>
                                            <p:strVal val="#ppt_x"/>
                                          </p:val>
                                        </p:tav>
                                      </p:tavLst>
                                    </p:anim>
                                    <p:anim calcmode="lin" valueType="num">
                                      <p:cBhvr additive="base">
                                        <p:cTn id="32" dur="500" fill="hold"/>
                                        <p:tgtEl>
                                          <p:spTgt spid="5735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7355"/>
                                        </p:tgtEl>
                                        <p:attrNameLst>
                                          <p:attrName>style.visibility</p:attrName>
                                        </p:attrNameLst>
                                      </p:cBhvr>
                                      <p:to>
                                        <p:strVal val="visible"/>
                                      </p:to>
                                    </p:set>
                                    <p:anim calcmode="lin" valueType="num">
                                      <p:cBhvr additive="base">
                                        <p:cTn id="37" dur="500" fill="hold"/>
                                        <p:tgtEl>
                                          <p:spTgt spid="57355"/>
                                        </p:tgtEl>
                                        <p:attrNameLst>
                                          <p:attrName>ppt_x</p:attrName>
                                        </p:attrNameLst>
                                      </p:cBhvr>
                                      <p:tavLst>
                                        <p:tav tm="0">
                                          <p:val>
                                            <p:strVal val="#ppt_x"/>
                                          </p:val>
                                        </p:tav>
                                        <p:tav tm="100000">
                                          <p:val>
                                            <p:strVal val="#ppt_x"/>
                                          </p:val>
                                        </p:tav>
                                      </p:tavLst>
                                    </p:anim>
                                    <p:anim calcmode="lin" valueType="num">
                                      <p:cBhvr additive="base">
                                        <p:cTn id="38" dur="500" fill="hold"/>
                                        <p:tgtEl>
                                          <p:spTgt spid="5735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7356"/>
                                        </p:tgtEl>
                                        <p:attrNameLst>
                                          <p:attrName>style.visibility</p:attrName>
                                        </p:attrNameLst>
                                      </p:cBhvr>
                                      <p:to>
                                        <p:strVal val="visible"/>
                                      </p:to>
                                    </p:set>
                                    <p:anim calcmode="lin" valueType="num">
                                      <p:cBhvr additive="base">
                                        <p:cTn id="43" dur="500" fill="hold"/>
                                        <p:tgtEl>
                                          <p:spTgt spid="57356"/>
                                        </p:tgtEl>
                                        <p:attrNameLst>
                                          <p:attrName>ppt_x</p:attrName>
                                        </p:attrNameLst>
                                      </p:cBhvr>
                                      <p:tavLst>
                                        <p:tav tm="0">
                                          <p:val>
                                            <p:strVal val="#ppt_x"/>
                                          </p:val>
                                        </p:tav>
                                        <p:tav tm="100000">
                                          <p:val>
                                            <p:strVal val="#ppt_x"/>
                                          </p:val>
                                        </p:tav>
                                      </p:tavLst>
                                    </p:anim>
                                    <p:anim calcmode="lin" valueType="num">
                                      <p:cBhvr additive="base">
                                        <p:cTn id="44" dur="500" fill="hold"/>
                                        <p:tgtEl>
                                          <p:spTgt spid="573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0" grpId="0"/>
      <p:bldP spid="57353" grpId="0"/>
      <p:bldP spid="57355" grpId="0"/>
      <p:bldP spid="57356" grpId="0"/>
      <p:bldP spid="57357"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5"/>
          <p:cNvSpPr>
            <a:spLocks noChangeArrowheads="1"/>
          </p:cNvSpPr>
          <p:nvPr/>
        </p:nvSpPr>
        <p:spPr bwMode="auto">
          <a:xfrm>
            <a:off x="285720" y="785794"/>
            <a:ext cx="8143932" cy="954107"/>
          </a:xfrm>
          <a:prstGeom prst="rect">
            <a:avLst/>
          </a:prstGeom>
          <a:noFill/>
          <a:ln w="9525">
            <a:noFill/>
            <a:miter lim="800000"/>
            <a:headEnd/>
            <a:tailEnd/>
          </a:ln>
        </p:spPr>
        <p:txBody>
          <a:bodyPr wrap="square">
            <a:spAutoFit/>
          </a:bodyPr>
          <a:lstStyle/>
          <a:p>
            <a:r>
              <a:rPr kumimoji="1" lang="zh-CN" altLang="en-US" sz="2800" b="1" dirty="0" smtClean="0"/>
              <a:t>找出主旨句。说说你对老妇人这个人物形象的</a:t>
            </a:r>
            <a:r>
              <a:rPr kumimoji="1" lang="zh-CN" altLang="en-US" sz="2800" b="1" dirty="0"/>
              <a:t>理解</a:t>
            </a:r>
            <a:r>
              <a:rPr kumimoji="1" lang="zh-CN" altLang="en-US" sz="2800" b="1" dirty="0" smtClean="0"/>
              <a:t>。</a:t>
            </a:r>
            <a:endParaRPr kumimoji="1" lang="en-US" altLang="zh-CN" sz="2800" b="1" dirty="0" smtClean="0"/>
          </a:p>
          <a:p>
            <a:r>
              <a:rPr kumimoji="1" lang="zh-CN" altLang="en-US" sz="2800" b="1" dirty="0" smtClean="0"/>
              <a:t>及主旨句的含义</a:t>
            </a:r>
            <a:endParaRPr kumimoji="1" lang="zh-CN" altLang="en-US" sz="2800" b="1" dirty="0"/>
          </a:p>
        </p:txBody>
      </p:sp>
      <p:sp>
        <p:nvSpPr>
          <p:cNvPr id="20483" name="Rectangle 7"/>
          <p:cNvSpPr>
            <a:spLocks noChangeArrowheads="1"/>
          </p:cNvSpPr>
          <p:nvPr/>
        </p:nvSpPr>
        <p:spPr bwMode="auto">
          <a:xfrm>
            <a:off x="285720" y="3500438"/>
            <a:ext cx="7572375" cy="1815882"/>
          </a:xfrm>
          <a:prstGeom prst="rect">
            <a:avLst/>
          </a:prstGeom>
          <a:noFill/>
          <a:ln w="9525">
            <a:noFill/>
            <a:miter lim="800000"/>
            <a:headEnd/>
            <a:tailEnd/>
          </a:ln>
        </p:spPr>
        <p:txBody>
          <a:bodyPr>
            <a:spAutoFit/>
          </a:bodyPr>
          <a:lstStyle/>
          <a:p>
            <a:r>
              <a:rPr kumimoji="1" lang="en-US" altLang="zh-CN" sz="2800" b="1" dirty="0" smtClean="0">
                <a:solidFill>
                  <a:schemeClr val="tx2"/>
                </a:solidFill>
              </a:rPr>
              <a:t>3</a:t>
            </a:r>
            <a:r>
              <a:rPr kumimoji="1" lang="zh-CN" altLang="en-US" sz="2800" b="1" dirty="0" smtClean="0">
                <a:solidFill>
                  <a:schemeClr val="tx2"/>
                </a:solidFill>
              </a:rPr>
              <a:t>、讴歌了南斯拉夫母亲对苏联红军烈士的最崇高、最真挚的感情，这种感情不分国界，情同母子，是建立在正义的反侵略的基础上的，是最美好</a:t>
            </a:r>
            <a:r>
              <a:rPr kumimoji="1" lang="zh-CN" altLang="en-US" sz="2800" b="1" dirty="0" smtClean="0">
                <a:solidFill>
                  <a:schemeClr val="tx2"/>
                </a:solidFill>
              </a:rPr>
              <a:t>的感情</a:t>
            </a:r>
            <a:endParaRPr kumimoji="1" lang="zh-CN" altLang="en-US" sz="2800" b="1" dirty="0">
              <a:solidFill>
                <a:schemeClr val="tx2"/>
              </a:solidFill>
            </a:endParaRPr>
          </a:p>
        </p:txBody>
      </p:sp>
      <p:pic>
        <p:nvPicPr>
          <p:cNvPr id="58376" name="啊朋友.mp3">
            <a:hlinkClick r:id="" action="ppaction://media"/>
          </p:cNvPr>
          <p:cNvPicPr>
            <a:picLocks noRot="1" noChangeAspect="1" noChangeArrowheads="1"/>
          </p:cNvPicPr>
          <p:nvPr>
            <a:audioFile r:link="rId1"/>
          </p:nvPr>
        </p:nvPicPr>
        <p:blipFill>
          <a:blip r:embed="rId4"/>
          <a:srcRect/>
          <a:stretch>
            <a:fillRect/>
          </a:stretch>
        </p:blipFill>
        <p:spPr bwMode="auto">
          <a:xfrm>
            <a:off x="2268538" y="5949950"/>
            <a:ext cx="304800" cy="304800"/>
          </a:xfrm>
          <a:prstGeom prst="rect">
            <a:avLst/>
          </a:prstGeom>
          <a:noFill/>
          <a:ln w="9525">
            <a:noFill/>
            <a:miter lim="800000"/>
            <a:headEnd/>
            <a:tailEnd/>
          </a:ln>
        </p:spPr>
      </p:pic>
      <p:sp>
        <p:nvSpPr>
          <p:cNvPr id="9" name="上箭头 8">
            <a:hlinkClick r:id="rId5" action="ppaction://hlinksldjump"/>
          </p:cNvPr>
          <p:cNvSpPr/>
          <p:nvPr/>
        </p:nvSpPr>
        <p:spPr>
          <a:xfrm>
            <a:off x="7072313" y="6072188"/>
            <a:ext cx="428625" cy="42862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左箭头 9">
            <a:hlinkClick r:id="rId6" action="ppaction://hlinksldjump"/>
          </p:cNvPr>
          <p:cNvSpPr/>
          <p:nvPr/>
        </p:nvSpPr>
        <p:spPr>
          <a:xfrm>
            <a:off x="8001000" y="6143625"/>
            <a:ext cx="500063" cy="4286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WordArt 7"/>
          <p:cNvSpPr>
            <a:spLocks noChangeArrowheads="1" noChangeShapeType="1" noTextEdit="1"/>
          </p:cNvSpPr>
          <p:nvPr/>
        </p:nvSpPr>
        <p:spPr bwMode="auto">
          <a:xfrm>
            <a:off x="357158" y="0"/>
            <a:ext cx="3432175" cy="792162"/>
          </a:xfrm>
          <a:prstGeom prst="rect">
            <a:avLst/>
          </a:prstGeom>
        </p:spPr>
        <p:txBody>
          <a:bodyPr wrap="none" fromWordArt="1">
            <a:prstTxWarp prst="textPlain">
              <a:avLst>
                <a:gd name="adj" fmla="val 50000"/>
              </a:avLst>
            </a:prstTxWarp>
          </a:bodyPr>
          <a:lstStyle/>
          <a:p>
            <a:pPr algn="ctr">
              <a:defRPr/>
            </a:pPr>
            <a:r>
              <a:rPr lang="zh-CN" altLang="en-US" sz="3600" b="1" kern="10" dirty="0">
                <a:ln w="12700">
                  <a:solidFill>
                    <a:srgbClr val="CC99FF"/>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隶书"/>
                <a:ea typeface="隶书"/>
              </a:rPr>
              <a:t>合作</a:t>
            </a:r>
            <a:r>
              <a:rPr lang="zh-CN" altLang="en-US" sz="3600" b="1" kern="10" dirty="0" smtClean="0">
                <a:ln w="12700">
                  <a:solidFill>
                    <a:srgbClr val="CC99FF"/>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隶书"/>
                <a:ea typeface="隶书"/>
              </a:rPr>
              <a:t>探究二</a:t>
            </a:r>
            <a:r>
              <a:rPr lang="en-US" altLang="zh-CN" sz="3600" b="1" kern="10" dirty="0" smtClean="0">
                <a:ln w="12700">
                  <a:solidFill>
                    <a:srgbClr val="CC99FF"/>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隶书"/>
                <a:ea typeface="隶书"/>
              </a:rPr>
              <a:t>:</a:t>
            </a:r>
            <a:endParaRPr lang="zh-CN" altLang="en-US" sz="3600" b="1" kern="10" dirty="0">
              <a:ln w="12700">
                <a:solidFill>
                  <a:srgbClr val="CC99FF"/>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隶书"/>
              <a:ea typeface="隶书"/>
            </a:endParaRPr>
          </a:p>
        </p:txBody>
      </p:sp>
      <p:sp>
        <p:nvSpPr>
          <p:cNvPr id="11" name="矩形 10"/>
          <p:cNvSpPr/>
          <p:nvPr/>
        </p:nvSpPr>
        <p:spPr>
          <a:xfrm>
            <a:off x="3143240" y="1214422"/>
            <a:ext cx="906017" cy="523220"/>
          </a:xfrm>
          <a:prstGeom prst="rect">
            <a:avLst/>
          </a:prstGeom>
        </p:spPr>
        <p:txBody>
          <a:bodyPr wrap="none">
            <a:spAutoFit/>
          </a:bodyPr>
          <a:lstStyle/>
          <a:p>
            <a:r>
              <a:rPr kumimoji="1" lang="zh-CN" altLang="en-US" sz="2800" b="1" dirty="0" smtClean="0">
                <a:solidFill>
                  <a:schemeClr val="tx2"/>
                </a:solidFill>
              </a:rPr>
              <a:t>末段</a:t>
            </a:r>
            <a:endParaRPr kumimoji="1" lang="en-US" altLang="zh-CN" sz="2800" b="1" dirty="0" smtClean="0">
              <a:solidFill>
                <a:schemeClr val="tx2"/>
              </a:solidFill>
            </a:endParaRPr>
          </a:p>
        </p:txBody>
      </p:sp>
      <p:sp>
        <p:nvSpPr>
          <p:cNvPr id="12" name="矩形 11"/>
          <p:cNvSpPr/>
          <p:nvPr/>
        </p:nvSpPr>
        <p:spPr>
          <a:xfrm>
            <a:off x="357158" y="1857364"/>
            <a:ext cx="8358246" cy="1569660"/>
          </a:xfrm>
          <a:prstGeom prst="rect">
            <a:avLst/>
          </a:prstGeom>
        </p:spPr>
        <p:txBody>
          <a:bodyPr wrap="square">
            <a:spAutoFit/>
          </a:bodyPr>
          <a:lstStyle/>
          <a:p>
            <a:r>
              <a:rPr kumimoji="1" lang="en-US" altLang="zh-CN" sz="2400" b="1" dirty="0" smtClean="0">
                <a:solidFill>
                  <a:srgbClr val="FF0000"/>
                </a:solidFill>
              </a:rPr>
              <a:t>1</a:t>
            </a:r>
            <a:r>
              <a:rPr kumimoji="1" lang="zh-CN" altLang="en-US" sz="2400" b="1" dirty="0" smtClean="0">
                <a:solidFill>
                  <a:srgbClr val="FF0000"/>
                </a:solidFill>
              </a:rPr>
              <a:t>、她仇恨侵略者，渴望和平。</a:t>
            </a:r>
            <a:endParaRPr kumimoji="1" lang="en-US" altLang="zh-CN" sz="2400" b="1" dirty="0" smtClean="0">
              <a:solidFill>
                <a:srgbClr val="FF0000"/>
              </a:solidFill>
            </a:endParaRPr>
          </a:p>
          <a:p>
            <a:r>
              <a:rPr kumimoji="1" lang="en-US" altLang="zh-CN" sz="2400" b="1" dirty="0" smtClean="0">
                <a:solidFill>
                  <a:srgbClr val="FF0000"/>
                </a:solidFill>
              </a:rPr>
              <a:t>2</a:t>
            </a:r>
            <a:r>
              <a:rPr kumimoji="1" lang="zh-CN" altLang="en-US" sz="2400" b="1" dirty="0" smtClean="0">
                <a:solidFill>
                  <a:srgbClr val="FF0000"/>
                </a:solidFill>
              </a:rPr>
              <a:t>、看到苏联红军牺牲在南斯拉夫土地上，满怀沉痛和敬意。他冒着生命危险安葬烈士。并把结婚喜烛点在烈士的坟头并彻夜陪伴。表现出深沉而强烈的母亲般的爱。</a:t>
            </a:r>
            <a:endParaRPr kumimoji="1" lang="en-US" altLang="zh-CN" sz="2400" b="1" dirty="0" smtClean="0">
              <a:solidFill>
                <a:srgbClr val="FF0000"/>
              </a:solidFill>
            </a:endParaRP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483"/>
                                        </p:tgtEl>
                                        <p:attrNameLst>
                                          <p:attrName>style.visibility</p:attrName>
                                        </p:attrNameLst>
                                      </p:cBhvr>
                                      <p:to>
                                        <p:strVal val="visible"/>
                                      </p:to>
                                    </p:set>
                                    <p:anim calcmode="lin" valueType="num">
                                      <p:cBhvr additive="base">
                                        <p:cTn id="19" dur="500" fill="hold"/>
                                        <p:tgtEl>
                                          <p:spTgt spid="20483"/>
                                        </p:tgtEl>
                                        <p:attrNameLst>
                                          <p:attrName>ppt_x</p:attrName>
                                        </p:attrNameLst>
                                      </p:cBhvr>
                                      <p:tavLst>
                                        <p:tav tm="0">
                                          <p:val>
                                            <p:strVal val="#ppt_x"/>
                                          </p:val>
                                        </p:tav>
                                        <p:tav tm="100000">
                                          <p:val>
                                            <p:strVal val="#ppt_x"/>
                                          </p:val>
                                        </p:tav>
                                      </p:tavLst>
                                    </p:anim>
                                    <p:anim calcmode="lin" valueType="num">
                                      <p:cBhvr additive="base">
                                        <p:cTn id="20" dur="500" fill="hold"/>
                                        <p:tgtEl>
                                          <p:spTgt spid="204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21" fill="hold" display="0">
                  <p:stCondLst>
                    <p:cond delay="indefinite"/>
                  </p:stCondLst>
                  <p:endCondLst>
                    <p:cond evt="onNext" delay="0">
                      <p:tgtEl>
                        <p:sldTgt/>
                      </p:tgtEl>
                    </p:cond>
                    <p:cond evt="onPrev" delay="0">
                      <p:tgtEl>
                        <p:sldTgt/>
                      </p:tgtEl>
                    </p:cond>
                    <p:cond evt="onStopAudio" delay="0">
                      <p:tgtEl>
                        <p:sldTgt/>
                      </p:tgtEl>
                    </p:cond>
                  </p:endCondLst>
                </p:cTn>
                <p:tgtEl>
                  <p:spTgt spid="58376"/>
                </p:tgtEl>
              </p:cMediaNode>
            </p:audio>
          </p:childTnLst>
        </p:cTn>
      </p:par>
    </p:tnLst>
    <p:bldLst>
      <p:bldP spid="20483" grpId="0"/>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7" descr="图片7"/>
          <p:cNvPicPr>
            <a:picLocks noChangeAspect="1" noChangeArrowheads="1"/>
          </p:cNvPicPr>
          <p:nvPr/>
        </p:nvPicPr>
        <p:blipFill>
          <a:blip r:embed="rId3"/>
          <a:srcRect/>
          <a:stretch>
            <a:fillRect/>
          </a:stretch>
        </p:blipFill>
        <p:spPr bwMode="auto">
          <a:xfrm>
            <a:off x="0" y="0"/>
            <a:ext cx="9144000" cy="6994525"/>
          </a:xfrm>
          <a:prstGeom prst="rect">
            <a:avLst/>
          </a:prstGeom>
          <a:noFill/>
          <a:ln w="9525">
            <a:noFill/>
            <a:miter lim="800000"/>
            <a:headEnd/>
            <a:tailEnd/>
          </a:ln>
        </p:spPr>
      </p:pic>
      <p:sp>
        <p:nvSpPr>
          <p:cNvPr id="21507" name="Text Box 10"/>
          <p:cNvSpPr txBox="1">
            <a:spLocks noChangeArrowheads="1"/>
          </p:cNvSpPr>
          <p:nvPr/>
        </p:nvSpPr>
        <p:spPr bwMode="auto">
          <a:xfrm>
            <a:off x="1619250" y="981075"/>
            <a:ext cx="6705600" cy="3378200"/>
          </a:xfrm>
          <a:prstGeom prst="rect">
            <a:avLst/>
          </a:prstGeom>
          <a:noFill/>
          <a:ln w="9525">
            <a:noFill/>
            <a:miter lim="800000"/>
            <a:headEnd/>
            <a:tailEnd/>
          </a:ln>
        </p:spPr>
        <p:txBody>
          <a:bodyPr>
            <a:spAutoFit/>
          </a:bodyPr>
          <a:lstStyle/>
          <a:p>
            <a:pPr>
              <a:spcBef>
                <a:spcPct val="50000"/>
              </a:spcBef>
            </a:pPr>
            <a:r>
              <a:rPr kumimoji="1" lang="en-US" altLang="zh-CN" sz="2400" b="1">
                <a:solidFill>
                  <a:srgbClr val="A50021"/>
                </a:solidFill>
                <a:latin typeface="宋体" pitchFamily="2" charset="-122"/>
              </a:rPr>
              <a:t>①</a:t>
            </a:r>
            <a:r>
              <a:rPr kumimoji="1" lang="zh-CN" altLang="en-US" sz="2400" b="1">
                <a:solidFill>
                  <a:srgbClr val="A50021"/>
                </a:solidFill>
                <a:latin typeface="宋体" pitchFamily="2" charset="-122"/>
              </a:rPr>
              <a:t>她从地窖里爬出来，想招呼那五个红军到她那里去。她认定，她自己住的地方比较安全。</a:t>
            </a:r>
            <a:r>
              <a:rPr kumimoji="1" lang="zh-CN" altLang="en-US" sz="2400" b="1">
                <a:solidFill>
                  <a:srgbClr val="A50021"/>
                </a:solidFill>
              </a:rPr>
              <a:t> </a:t>
            </a:r>
            <a:br>
              <a:rPr kumimoji="1" lang="zh-CN" altLang="en-US" sz="2400" b="1">
                <a:solidFill>
                  <a:srgbClr val="A50021"/>
                </a:solidFill>
              </a:rPr>
            </a:br>
            <a:r>
              <a:rPr kumimoji="1" lang="zh-CN" altLang="en-US" sz="2400" b="1">
                <a:solidFill>
                  <a:srgbClr val="A50021"/>
                </a:solidFill>
                <a:latin typeface="宋体" pitchFamily="2" charset="-122"/>
              </a:rPr>
              <a:t>②然而她刚爬出一半，一颗炮弹落在近旁炸开了。</a:t>
            </a:r>
            <a:r>
              <a:rPr kumimoji="1" lang="zh-CN" altLang="en-US" sz="2400" b="1">
                <a:solidFill>
                  <a:srgbClr val="A50021"/>
                </a:solidFill>
              </a:rPr>
              <a:t> </a:t>
            </a:r>
            <a:br>
              <a:rPr kumimoji="1" lang="zh-CN" altLang="en-US" sz="2400" b="1">
                <a:solidFill>
                  <a:srgbClr val="A50021"/>
                </a:solidFill>
              </a:rPr>
            </a:br>
            <a:r>
              <a:rPr kumimoji="1" lang="zh-CN" altLang="en-US" sz="2400" b="1">
                <a:solidFill>
                  <a:srgbClr val="A50021"/>
                </a:solidFill>
                <a:latin typeface="宋体" pitchFamily="2" charset="-122"/>
              </a:rPr>
              <a:t>③老妇人想了半天，然后，伸手在她那惟一的衣袋里摸出件什么东西来，揣在怀里，慢慢地爬出了地窖。</a:t>
            </a:r>
            <a:r>
              <a:rPr kumimoji="1" lang="zh-CN" altLang="en-US" sz="2400" b="1">
                <a:solidFill>
                  <a:srgbClr val="A50021"/>
                </a:solidFill>
              </a:rPr>
              <a:t> </a:t>
            </a:r>
            <a:br>
              <a:rPr kumimoji="1" lang="zh-CN" altLang="en-US" sz="2400" b="1">
                <a:solidFill>
                  <a:srgbClr val="A50021"/>
                </a:solidFill>
              </a:rPr>
            </a:br>
            <a:r>
              <a:rPr kumimoji="1" lang="zh-CN" altLang="en-US" sz="2400" b="1">
                <a:solidFill>
                  <a:srgbClr val="A50021"/>
                </a:solidFill>
              </a:rPr>
              <a:t/>
            </a:r>
            <a:br>
              <a:rPr kumimoji="1" lang="zh-CN" altLang="en-US" sz="2400" b="1">
                <a:solidFill>
                  <a:srgbClr val="A50021"/>
                </a:solidFill>
              </a:rPr>
            </a:br>
            <a:endParaRPr kumimoji="1" lang="zh-CN" altLang="en-US" sz="2400" b="1">
              <a:solidFill>
                <a:srgbClr val="A50021"/>
              </a:solidFill>
            </a:endParaRPr>
          </a:p>
        </p:txBody>
      </p:sp>
      <p:sp>
        <p:nvSpPr>
          <p:cNvPr id="21508" name="Text Box 11" descr="紫色网格"/>
          <p:cNvSpPr txBox="1">
            <a:spLocks noChangeArrowheads="1"/>
          </p:cNvSpPr>
          <p:nvPr/>
        </p:nvSpPr>
        <p:spPr bwMode="auto">
          <a:xfrm>
            <a:off x="315913" y="381000"/>
            <a:ext cx="2743200" cy="588963"/>
          </a:xfrm>
          <a:prstGeom prst="rect">
            <a:avLst/>
          </a:prstGeom>
          <a:noFill/>
          <a:ln w="9525">
            <a:solidFill>
              <a:srgbClr val="A50021"/>
            </a:solidFill>
            <a:miter lim="800000"/>
            <a:headEnd/>
            <a:tailEnd/>
          </a:ln>
        </p:spPr>
        <p:txBody>
          <a:bodyPr>
            <a:spAutoFit/>
          </a:bodyPr>
          <a:lstStyle/>
          <a:p>
            <a:r>
              <a:rPr kumimoji="1" lang="zh-CN" altLang="en-US" sz="3200" b="1">
                <a:solidFill>
                  <a:srgbClr val="A50021"/>
                </a:solidFill>
                <a:ea typeface="隶书" pitchFamily="49" charset="-122"/>
              </a:rPr>
              <a:t>老妇人的动作</a:t>
            </a:r>
          </a:p>
        </p:txBody>
      </p:sp>
      <p:sp>
        <p:nvSpPr>
          <p:cNvPr id="21509" name="Oval 12"/>
          <p:cNvSpPr>
            <a:spLocks noChangeArrowheads="1"/>
          </p:cNvSpPr>
          <p:nvPr/>
        </p:nvSpPr>
        <p:spPr bwMode="auto">
          <a:xfrm>
            <a:off x="533400" y="1524000"/>
            <a:ext cx="914400" cy="990600"/>
          </a:xfrm>
          <a:prstGeom prst="ellipse">
            <a:avLst/>
          </a:prstGeom>
          <a:solidFill>
            <a:srgbClr val="A50021"/>
          </a:solidFill>
          <a:ln w="9525">
            <a:noFill/>
            <a:round/>
            <a:headEnd/>
            <a:tailEnd/>
          </a:ln>
        </p:spPr>
        <p:txBody>
          <a:bodyPr wrap="none" anchor="ctr"/>
          <a:lstStyle/>
          <a:p>
            <a:pPr algn="ctr"/>
            <a:r>
              <a:rPr kumimoji="1" lang="zh-CN" altLang="en-US" sz="4000" b="1">
                <a:solidFill>
                  <a:schemeClr val="bg1"/>
                </a:solidFill>
              </a:rPr>
              <a:t>爬</a:t>
            </a:r>
          </a:p>
        </p:txBody>
      </p:sp>
      <p:sp>
        <p:nvSpPr>
          <p:cNvPr id="21510" name="Oval 13"/>
          <p:cNvSpPr>
            <a:spLocks noChangeArrowheads="1"/>
          </p:cNvSpPr>
          <p:nvPr/>
        </p:nvSpPr>
        <p:spPr bwMode="auto">
          <a:xfrm>
            <a:off x="533400" y="3810000"/>
            <a:ext cx="914400" cy="990600"/>
          </a:xfrm>
          <a:prstGeom prst="ellipse">
            <a:avLst/>
          </a:prstGeom>
          <a:solidFill>
            <a:srgbClr val="A50021"/>
          </a:solidFill>
          <a:ln w="9525">
            <a:noFill/>
            <a:round/>
            <a:headEnd/>
            <a:tailEnd/>
          </a:ln>
        </p:spPr>
        <p:txBody>
          <a:bodyPr wrap="none" anchor="ctr"/>
          <a:lstStyle/>
          <a:p>
            <a:pPr algn="ctr"/>
            <a:r>
              <a:rPr kumimoji="1" lang="zh-CN" altLang="en-US" sz="4000" b="1">
                <a:solidFill>
                  <a:schemeClr val="bg1"/>
                </a:solidFill>
              </a:rPr>
              <a:t>跪</a:t>
            </a:r>
          </a:p>
        </p:txBody>
      </p:sp>
      <p:sp>
        <p:nvSpPr>
          <p:cNvPr id="21511" name="Text Box 14"/>
          <p:cNvSpPr txBox="1">
            <a:spLocks noChangeArrowheads="1"/>
          </p:cNvSpPr>
          <p:nvPr/>
        </p:nvSpPr>
        <p:spPr bwMode="auto">
          <a:xfrm>
            <a:off x="1476375" y="3860800"/>
            <a:ext cx="6781800" cy="2647950"/>
          </a:xfrm>
          <a:prstGeom prst="rect">
            <a:avLst/>
          </a:prstGeom>
          <a:noFill/>
          <a:ln w="9525">
            <a:noFill/>
            <a:miter lim="800000"/>
            <a:headEnd/>
            <a:tailEnd/>
          </a:ln>
        </p:spPr>
        <p:txBody>
          <a:bodyPr>
            <a:spAutoFit/>
          </a:bodyPr>
          <a:lstStyle/>
          <a:p>
            <a:pPr>
              <a:spcBef>
                <a:spcPct val="50000"/>
              </a:spcBef>
            </a:pPr>
            <a:r>
              <a:rPr kumimoji="1" lang="en-US" altLang="zh-CN" sz="2400" b="1">
                <a:solidFill>
                  <a:srgbClr val="A50021"/>
                </a:solidFill>
                <a:latin typeface="宋体" pitchFamily="2" charset="-122"/>
              </a:rPr>
              <a:t>①</a:t>
            </a:r>
            <a:r>
              <a:rPr kumimoji="1" lang="zh-CN" altLang="en-US" sz="2400" b="1">
                <a:solidFill>
                  <a:srgbClr val="A50021"/>
                </a:solidFill>
                <a:latin typeface="宋体" pitchFamily="2" charset="-122"/>
              </a:rPr>
              <a:t>老妇人跪在那坑里，用手掌舀出那些水。</a:t>
            </a:r>
            <a:r>
              <a:rPr kumimoji="1" lang="zh-CN" altLang="en-US" sz="2400" b="1">
                <a:solidFill>
                  <a:srgbClr val="A50021"/>
                </a:solidFill>
              </a:rPr>
              <a:t> </a:t>
            </a:r>
            <a:br>
              <a:rPr kumimoji="1" lang="zh-CN" altLang="en-US" sz="2400" b="1">
                <a:solidFill>
                  <a:srgbClr val="A50021"/>
                </a:solidFill>
              </a:rPr>
            </a:br>
            <a:r>
              <a:rPr kumimoji="1" lang="zh-CN" altLang="en-US" sz="2400" b="1">
                <a:solidFill>
                  <a:srgbClr val="A50021"/>
                </a:solidFill>
                <a:latin typeface="宋体" pitchFamily="2" charset="-122"/>
              </a:rPr>
              <a:t>②休息够了，老妇人跪到死者旁边，用手在死者身上画了十字，又吻了死者的嘴唇和前额。</a:t>
            </a:r>
            <a:r>
              <a:rPr kumimoji="1" lang="zh-CN" altLang="en-US" sz="2400" b="1">
                <a:solidFill>
                  <a:srgbClr val="A50021"/>
                </a:solidFill>
              </a:rPr>
              <a:t> </a:t>
            </a:r>
            <a:br>
              <a:rPr kumimoji="1" lang="zh-CN" altLang="en-US" sz="2400" b="1">
                <a:solidFill>
                  <a:srgbClr val="A50021"/>
                </a:solidFill>
              </a:rPr>
            </a:br>
            <a:r>
              <a:rPr kumimoji="1" lang="zh-CN" altLang="en-US" sz="2400" b="1">
                <a:solidFill>
                  <a:srgbClr val="A50021"/>
                </a:solidFill>
                <a:latin typeface="宋体" pitchFamily="2" charset="-122"/>
              </a:rPr>
              <a:t>③她默默地走过那些红军身边，在坟旁跪下，从黑色的大围巾底下取出又一支蜡烛来。</a:t>
            </a:r>
            <a:r>
              <a:rPr kumimoji="1" lang="zh-CN" altLang="en-US" sz="2400" b="1">
                <a:solidFill>
                  <a:srgbClr val="A50021"/>
                </a:solidFill>
              </a:rPr>
              <a:t> </a:t>
            </a:r>
            <a:br>
              <a:rPr kumimoji="1" lang="zh-CN" altLang="en-US" sz="2400" b="1">
                <a:solidFill>
                  <a:srgbClr val="A50021"/>
                </a:solidFill>
              </a:rPr>
            </a:br>
            <a:r>
              <a:rPr kumimoji="1" lang="zh-CN" altLang="en-US" sz="2400" b="1">
                <a:solidFill>
                  <a:srgbClr val="A50021"/>
                </a:solidFill>
              </a:rPr>
              <a:t/>
            </a:r>
            <a:br>
              <a:rPr kumimoji="1" lang="zh-CN" altLang="en-US" sz="2400" b="1">
                <a:solidFill>
                  <a:srgbClr val="A50021"/>
                </a:solidFill>
              </a:rPr>
            </a:br>
            <a:endParaRPr kumimoji="1" lang="zh-CN" altLang="en-US" sz="2400" b="1">
              <a:solidFill>
                <a:srgbClr val="A50021"/>
              </a:solidFill>
            </a:endParaRPr>
          </a:p>
        </p:txBody>
      </p:sp>
      <p:sp>
        <p:nvSpPr>
          <p:cNvPr id="21512" name="Text Box 15"/>
          <p:cNvSpPr txBox="1">
            <a:spLocks noChangeArrowheads="1"/>
          </p:cNvSpPr>
          <p:nvPr/>
        </p:nvSpPr>
        <p:spPr bwMode="auto">
          <a:xfrm>
            <a:off x="4067175" y="3284538"/>
            <a:ext cx="1809750" cy="579437"/>
          </a:xfrm>
          <a:prstGeom prst="rect">
            <a:avLst/>
          </a:prstGeom>
          <a:noFill/>
          <a:ln w="9525">
            <a:noFill/>
            <a:miter lim="800000"/>
            <a:headEnd/>
            <a:tailEnd/>
          </a:ln>
        </p:spPr>
        <p:txBody>
          <a:bodyPr wrap="none">
            <a:spAutoFit/>
          </a:bodyPr>
          <a:lstStyle/>
          <a:p>
            <a:r>
              <a:rPr kumimoji="1" lang="zh-CN" altLang="en-US" sz="3200" b="1">
                <a:solidFill>
                  <a:srgbClr val="000066"/>
                </a:solidFill>
                <a:ea typeface="华文新魏" pitchFamily="2" charset="-122"/>
              </a:rPr>
              <a:t>年老体衰</a:t>
            </a:r>
          </a:p>
        </p:txBody>
      </p:sp>
      <p:sp>
        <p:nvSpPr>
          <p:cNvPr id="21513" name="Text Box 16"/>
          <p:cNvSpPr txBox="1">
            <a:spLocks noChangeArrowheads="1"/>
          </p:cNvSpPr>
          <p:nvPr/>
        </p:nvSpPr>
        <p:spPr bwMode="auto">
          <a:xfrm>
            <a:off x="6659563" y="5516563"/>
            <a:ext cx="1809750" cy="1066800"/>
          </a:xfrm>
          <a:prstGeom prst="rect">
            <a:avLst/>
          </a:prstGeom>
          <a:noFill/>
          <a:ln w="9525">
            <a:noFill/>
            <a:miter lim="800000"/>
            <a:headEnd/>
            <a:tailEnd/>
          </a:ln>
        </p:spPr>
        <p:txBody>
          <a:bodyPr wrap="none">
            <a:spAutoFit/>
          </a:bodyPr>
          <a:lstStyle/>
          <a:p>
            <a:r>
              <a:rPr kumimoji="1" lang="zh-CN" altLang="en-US" sz="3200" b="1">
                <a:solidFill>
                  <a:srgbClr val="000066"/>
                </a:solidFill>
                <a:ea typeface="华文新魏" pitchFamily="2" charset="-122"/>
              </a:rPr>
              <a:t>行动不便</a:t>
            </a:r>
          </a:p>
          <a:p>
            <a:r>
              <a:rPr kumimoji="1" lang="zh-CN" altLang="en-US" sz="3200" b="1">
                <a:solidFill>
                  <a:srgbClr val="000066"/>
                </a:solidFill>
                <a:ea typeface="华文新魏" pitchFamily="2" charset="-122"/>
              </a:rPr>
              <a:t>沉痛哀悼</a:t>
            </a:r>
          </a:p>
        </p:txBody>
      </p:sp>
      <p:sp>
        <p:nvSpPr>
          <p:cNvPr id="10" name="上箭头 9">
            <a:hlinkClick r:id="rId4" action="ppaction://hlinksldjump"/>
          </p:cNvPr>
          <p:cNvSpPr/>
          <p:nvPr/>
        </p:nvSpPr>
        <p:spPr>
          <a:xfrm>
            <a:off x="5214938" y="5929313"/>
            <a:ext cx="428625" cy="42862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左箭头 10">
            <a:hlinkClick r:id="rId5" action="ppaction://hlinksldjump"/>
          </p:cNvPr>
          <p:cNvSpPr/>
          <p:nvPr/>
        </p:nvSpPr>
        <p:spPr>
          <a:xfrm>
            <a:off x="5786438" y="6000750"/>
            <a:ext cx="500062" cy="4286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pull dir="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3"/>
          <p:cNvSpPr txBox="1">
            <a:spLocks noChangeArrowheads="1"/>
          </p:cNvSpPr>
          <p:nvPr/>
        </p:nvSpPr>
        <p:spPr bwMode="auto">
          <a:xfrm>
            <a:off x="1000125" y="642938"/>
            <a:ext cx="6286500" cy="523875"/>
          </a:xfrm>
          <a:prstGeom prst="rect">
            <a:avLst/>
          </a:prstGeom>
          <a:noFill/>
          <a:ln w="9525">
            <a:noFill/>
            <a:miter lim="800000"/>
            <a:headEnd/>
            <a:tailEnd/>
          </a:ln>
        </p:spPr>
        <p:txBody>
          <a:bodyPr>
            <a:spAutoFit/>
          </a:bodyPr>
          <a:lstStyle/>
          <a:p>
            <a:r>
              <a:rPr lang="zh-CN" altLang="en-US" sz="2800" b="1"/>
              <a:t>主旨句：结尾两句</a:t>
            </a:r>
          </a:p>
        </p:txBody>
      </p:sp>
      <p:sp>
        <p:nvSpPr>
          <p:cNvPr id="22531" name="矩形 4"/>
          <p:cNvSpPr>
            <a:spLocks noChangeArrowheads="1"/>
          </p:cNvSpPr>
          <p:nvPr/>
        </p:nvSpPr>
        <p:spPr bwMode="auto">
          <a:xfrm>
            <a:off x="642938" y="1857375"/>
            <a:ext cx="7500937" cy="3046413"/>
          </a:xfrm>
          <a:prstGeom prst="rect">
            <a:avLst/>
          </a:prstGeom>
          <a:noFill/>
          <a:ln w="9525">
            <a:noFill/>
            <a:miter lim="800000"/>
            <a:headEnd/>
            <a:tailEnd/>
          </a:ln>
        </p:spPr>
        <p:txBody>
          <a:bodyPr>
            <a:spAutoFit/>
          </a:bodyPr>
          <a:lstStyle/>
          <a:p>
            <a:r>
              <a:rPr lang="zh-CN" altLang="en-US" sz="3200" b="1"/>
              <a:t>结尾两句话讴歌南斯拉夫母亲对苏联红军烈士最崇高最热烈最诚挚的感情。这种感情，不分国界，情同母子。这种感情建立在正义的反侵略的基础上，是人类最美好的感情。</a:t>
            </a:r>
            <a:r>
              <a:rPr lang="en-US" sz="3200" b="1"/>
              <a:t/>
            </a:r>
            <a:br>
              <a:rPr lang="en-US" sz="3200" b="1"/>
            </a:br>
            <a:endParaRPr lang="zh-CN" altLang="en-US" sz="3200" b="1"/>
          </a:p>
        </p:txBody>
      </p:sp>
      <p:sp>
        <p:nvSpPr>
          <p:cNvPr id="6" name="上箭头 5">
            <a:hlinkClick r:id="rId2" action="ppaction://hlinksldjump"/>
          </p:cNvPr>
          <p:cNvSpPr/>
          <p:nvPr/>
        </p:nvSpPr>
        <p:spPr>
          <a:xfrm>
            <a:off x="7072313" y="6072188"/>
            <a:ext cx="428625" cy="42862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左箭头 6">
            <a:hlinkClick r:id="rId3" action="ppaction://hlinksldjump"/>
          </p:cNvPr>
          <p:cNvSpPr/>
          <p:nvPr/>
        </p:nvSpPr>
        <p:spPr>
          <a:xfrm>
            <a:off x="8001000" y="6143625"/>
            <a:ext cx="500063" cy="4286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pull dir="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descr="u=1133731617,627851487&amp;gp=0"/>
          <p:cNvPicPr>
            <a:picLocks noChangeAspect="1" noChangeArrowheads="1"/>
          </p:cNvPicPr>
          <p:nvPr/>
        </p:nvPicPr>
        <p:blipFill>
          <a:blip r:embed="rId3"/>
          <a:srcRect/>
          <a:stretch>
            <a:fillRect/>
          </a:stretch>
        </p:blipFill>
        <p:spPr bwMode="auto">
          <a:xfrm>
            <a:off x="0" y="0"/>
            <a:ext cx="9144000" cy="6853238"/>
          </a:xfrm>
          <a:prstGeom prst="rect">
            <a:avLst/>
          </a:prstGeom>
          <a:noFill/>
          <a:ln w="9525">
            <a:noFill/>
            <a:miter lim="800000"/>
            <a:headEnd/>
            <a:tailEnd/>
          </a:ln>
        </p:spPr>
      </p:pic>
      <p:sp>
        <p:nvSpPr>
          <p:cNvPr id="33795" name="Rectangle 6"/>
          <p:cNvSpPr>
            <a:spLocks noChangeArrowheads="1"/>
          </p:cNvSpPr>
          <p:nvPr/>
        </p:nvSpPr>
        <p:spPr bwMode="auto">
          <a:xfrm>
            <a:off x="611188" y="3500438"/>
            <a:ext cx="7956550" cy="946150"/>
          </a:xfrm>
          <a:prstGeom prst="rect">
            <a:avLst/>
          </a:prstGeom>
          <a:noFill/>
          <a:ln w="9525">
            <a:noFill/>
            <a:miter lim="800000"/>
            <a:headEnd/>
            <a:tailEnd/>
          </a:ln>
        </p:spPr>
        <p:txBody>
          <a:bodyPr>
            <a:spAutoFit/>
          </a:bodyPr>
          <a:lstStyle/>
          <a:p>
            <a:r>
              <a:rPr kumimoji="1" lang="en-US" altLang="zh-CN" sz="2800" b="1">
                <a:solidFill>
                  <a:schemeClr val="bg1"/>
                </a:solidFill>
              </a:rPr>
              <a:t>        </a:t>
            </a:r>
            <a:r>
              <a:rPr kumimoji="1" lang="zh-CN" altLang="en-US" sz="2800" b="1">
                <a:solidFill>
                  <a:schemeClr val="bg1"/>
                </a:solidFill>
              </a:rPr>
              <a:t>二、朗读第</a:t>
            </a:r>
            <a:r>
              <a:rPr kumimoji="1" lang="en-US" altLang="zh-CN" sz="2800" b="1">
                <a:solidFill>
                  <a:schemeClr val="bg1"/>
                </a:solidFill>
              </a:rPr>
              <a:t>29</a:t>
            </a:r>
            <a:r>
              <a:rPr kumimoji="1" lang="zh-CN" altLang="en-US" sz="2800" b="1">
                <a:solidFill>
                  <a:schemeClr val="bg1"/>
                </a:solidFill>
              </a:rPr>
              <a:t>段的末句，揣摩这里又提到围巾的颜色，有什么特殊的意味？</a:t>
            </a:r>
          </a:p>
        </p:txBody>
      </p:sp>
      <p:sp>
        <p:nvSpPr>
          <p:cNvPr id="71687" name="Rectangle 7"/>
          <p:cNvSpPr>
            <a:spLocks noChangeArrowheads="1"/>
          </p:cNvSpPr>
          <p:nvPr/>
        </p:nvSpPr>
        <p:spPr bwMode="auto">
          <a:xfrm>
            <a:off x="684213" y="4581525"/>
            <a:ext cx="7920037" cy="946150"/>
          </a:xfrm>
          <a:prstGeom prst="rect">
            <a:avLst/>
          </a:prstGeom>
          <a:noFill/>
          <a:ln w="9525">
            <a:noFill/>
            <a:miter lim="800000"/>
            <a:headEnd/>
            <a:tailEnd/>
          </a:ln>
        </p:spPr>
        <p:txBody>
          <a:bodyPr>
            <a:spAutoFit/>
          </a:bodyPr>
          <a:lstStyle/>
          <a:p>
            <a:r>
              <a:rPr kumimoji="1" lang="en-US" altLang="zh-CN" sz="2800" b="1">
                <a:solidFill>
                  <a:schemeClr val="bg1"/>
                </a:solidFill>
              </a:rPr>
              <a:t>       </a:t>
            </a:r>
            <a:r>
              <a:rPr kumimoji="1" lang="zh-CN" altLang="en-US" sz="2800" b="1">
                <a:solidFill>
                  <a:schemeClr val="bg1"/>
                </a:solidFill>
              </a:rPr>
              <a:t>黑色表示沉痛哀悼的庄重情感，这一着色，渲染了肃穆气氛，说明了老妇人的哀悼之情。 </a:t>
            </a:r>
          </a:p>
        </p:txBody>
      </p:sp>
      <p:sp>
        <p:nvSpPr>
          <p:cNvPr id="71690" name="Rectangle 10"/>
          <p:cNvSpPr>
            <a:spLocks noChangeArrowheads="1"/>
          </p:cNvSpPr>
          <p:nvPr/>
        </p:nvSpPr>
        <p:spPr bwMode="auto">
          <a:xfrm>
            <a:off x="971550" y="2349500"/>
            <a:ext cx="7837488" cy="946150"/>
          </a:xfrm>
          <a:prstGeom prst="rect">
            <a:avLst/>
          </a:prstGeom>
          <a:noFill/>
          <a:ln w="9525">
            <a:noFill/>
            <a:miter lim="800000"/>
            <a:headEnd/>
            <a:tailEnd/>
          </a:ln>
        </p:spPr>
        <p:txBody>
          <a:bodyPr>
            <a:spAutoFit/>
          </a:bodyPr>
          <a:lstStyle/>
          <a:p>
            <a:r>
              <a:rPr kumimoji="1" lang="en-US" altLang="zh-CN" sz="2800" b="1">
                <a:solidFill>
                  <a:schemeClr val="bg1"/>
                </a:solidFill>
              </a:rPr>
              <a:t>       </a:t>
            </a:r>
            <a:r>
              <a:rPr kumimoji="1" lang="zh-CN" altLang="en-US" sz="2800" b="1">
                <a:solidFill>
                  <a:schemeClr val="bg1"/>
                </a:solidFill>
              </a:rPr>
              <a:t>补充说明它非同寻常的意义，表现老妇人给红军烈士献出的是一份最珍贵的感情。</a:t>
            </a:r>
          </a:p>
        </p:txBody>
      </p:sp>
      <p:sp>
        <p:nvSpPr>
          <p:cNvPr id="33798" name="Text Box 11"/>
          <p:cNvSpPr txBox="1">
            <a:spLocks noChangeArrowheads="1"/>
          </p:cNvSpPr>
          <p:nvPr/>
        </p:nvSpPr>
        <p:spPr bwMode="auto">
          <a:xfrm>
            <a:off x="755650" y="1125538"/>
            <a:ext cx="7740650" cy="946150"/>
          </a:xfrm>
          <a:prstGeom prst="rect">
            <a:avLst/>
          </a:prstGeom>
          <a:noFill/>
          <a:ln w="9525">
            <a:noFill/>
            <a:miter lim="800000"/>
            <a:headEnd/>
            <a:tailEnd/>
          </a:ln>
        </p:spPr>
        <p:txBody>
          <a:bodyPr>
            <a:spAutoFit/>
          </a:bodyPr>
          <a:lstStyle/>
          <a:p>
            <a:pPr>
              <a:spcBef>
                <a:spcPct val="50000"/>
              </a:spcBef>
            </a:pPr>
            <a:r>
              <a:rPr lang="en-US" altLang="zh-CN" sz="2800" b="1">
                <a:solidFill>
                  <a:schemeClr val="bg1"/>
                </a:solidFill>
              </a:rPr>
              <a:t>     </a:t>
            </a:r>
            <a:r>
              <a:rPr lang="zh-CN" altLang="en-US" sz="2800" b="1">
                <a:solidFill>
                  <a:schemeClr val="bg1"/>
                </a:solidFill>
              </a:rPr>
              <a:t>一、朗读第</a:t>
            </a:r>
            <a:r>
              <a:rPr lang="en-US" altLang="zh-CN" sz="2800" b="1">
                <a:solidFill>
                  <a:schemeClr val="bg1"/>
                </a:solidFill>
              </a:rPr>
              <a:t>28</a:t>
            </a:r>
            <a:r>
              <a:rPr lang="zh-CN" altLang="en-US" sz="2800" b="1">
                <a:solidFill>
                  <a:schemeClr val="bg1"/>
                </a:solidFill>
              </a:rPr>
              <a:t>段，揣摩这里为什么要对这支蜡烛的来历做补充说明？</a:t>
            </a:r>
          </a:p>
        </p:txBody>
      </p:sp>
      <p:sp>
        <p:nvSpPr>
          <p:cNvPr id="33799" name="WordArt 12"/>
          <p:cNvSpPr>
            <a:spLocks noChangeArrowheads="1" noChangeShapeType="1" noTextEdit="1"/>
          </p:cNvSpPr>
          <p:nvPr/>
        </p:nvSpPr>
        <p:spPr bwMode="auto">
          <a:xfrm>
            <a:off x="785813" y="357188"/>
            <a:ext cx="2376487" cy="719137"/>
          </a:xfrm>
          <a:prstGeom prst="rect">
            <a:avLst/>
          </a:prstGeom>
        </p:spPr>
        <p:txBody>
          <a:bodyPr wrap="none" fromWordArt="1">
            <a:prstTxWarp prst="textPlain">
              <a:avLst>
                <a:gd name="adj" fmla="val 50000"/>
              </a:avLst>
            </a:prstTxWarp>
          </a:bodyPr>
          <a:lstStyle/>
          <a:p>
            <a:pPr algn="ctr"/>
            <a:r>
              <a:rPr lang="zh-CN" alt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隶书"/>
                <a:ea typeface="隶书"/>
              </a:rPr>
              <a:t>有效训练</a:t>
            </a:r>
          </a:p>
        </p:txBody>
      </p:sp>
      <p:sp>
        <p:nvSpPr>
          <p:cNvPr id="10" name="左箭头 9">
            <a:hlinkClick r:id="rId4" action="ppaction://hlinksldjump"/>
          </p:cNvPr>
          <p:cNvSpPr/>
          <p:nvPr/>
        </p:nvSpPr>
        <p:spPr>
          <a:xfrm>
            <a:off x="8001000" y="6143625"/>
            <a:ext cx="500063" cy="4286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下箭头 10">
            <a:hlinkClick r:id="" action="ppaction://hlinkshowjump?jump=nextslide"/>
          </p:cNvPr>
          <p:cNvSpPr/>
          <p:nvPr/>
        </p:nvSpPr>
        <p:spPr>
          <a:xfrm>
            <a:off x="5286375" y="6000750"/>
            <a:ext cx="571500" cy="4286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690"/>
                                        </p:tgtEl>
                                        <p:attrNameLst>
                                          <p:attrName>style.visibility</p:attrName>
                                        </p:attrNameLst>
                                      </p:cBhvr>
                                      <p:to>
                                        <p:strVal val="visible"/>
                                      </p:to>
                                    </p:set>
                                    <p:anim calcmode="lin" valueType="num">
                                      <p:cBhvr additive="base">
                                        <p:cTn id="7" dur="500" fill="hold"/>
                                        <p:tgtEl>
                                          <p:spTgt spid="71690"/>
                                        </p:tgtEl>
                                        <p:attrNameLst>
                                          <p:attrName>ppt_x</p:attrName>
                                        </p:attrNameLst>
                                      </p:cBhvr>
                                      <p:tavLst>
                                        <p:tav tm="0">
                                          <p:val>
                                            <p:strVal val="#ppt_x"/>
                                          </p:val>
                                        </p:tav>
                                        <p:tav tm="100000">
                                          <p:val>
                                            <p:strVal val="#ppt_x"/>
                                          </p:val>
                                        </p:tav>
                                      </p:tavLst>
                                    </p:anim>
                                    <p:anim calcmode="lin" valueType="num">
                                      <p:cBhvr additive="base">
                                        <p:cTn id="8" dur="500" fill="hold"/>
                                        <p:tgtEl>
                                          <p:spTgt spid="7169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687"/>
                                        </p:tgtEl>
                                        <p:attrNameLst>
                                          <p:attrName>style.visibility</p:attrName>
                                        </p:attrNameLst>
                                      </p:cBhvr>
                                      <p:to>
                                        <p:strVal val="visible"/>
                                      </p:to>
                                    </p:set>
                                    <p:anim calcmode="lin" valueType="num">
                                      <p:cBhvr additive="base">
                                        <p:cTn id="13" dur="500" fill="hold"/>
                                        <p:tgtEl>
                                          <p:spTgt spid="71687"/>
                                        </p:tgtEl>
                                        <p:attrNameLst>
                                          <p:attrName>ppt_x</p:attrName>
                                        </p:attrNameLst>
                                      </p:cBhvr>
                                      <p:tavLst>
                                        <p:tav tm="0">
                                          <p:val>
                                            <p:strVal val="#ppt_x"/>
                                          </p:val>
                                        </p:tav>
                                        <p:tav tm="100000">
                                          <p:val>
                                            <p:strVal val="#ppt_x"/>
                                          </p:val>
                                        </p:tav>
                                      </p:tavLst>
                                    </p:anim>
                                    <p:anim calcmode="lin" valueType="num">
                                      <p:cBhvr additive="base">
                                        <p:cTn id="14" dur="500" fill="hold"/>
                                        <p:tgtEl>
                                          <p:spTgt spid="716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7" grpId="0"/>
      <p:bldP spid="7169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4" descr="u=1133731617,627851487&amp;gp=0"/>
          <p:cNvPicPr>
            <a:picLocks noChangeAspect="1" noChangeArrowheads="1"/>
          </p:cNvPicPr>
          <p:nvPr/>
        </p:nvPicPr>
        <p:blipFill>
          <a:blip r:embed="rId3"/>
          <a:srcRect/>
          <a:stretch>
            <a:fillRect/>
          </a:stretch>
        </p:blipFill>
        <p:spPr bwMode="auto">
          <a:xfrm>
            <a:off x="0" y="0"/>
            <a:ext cx="9144000" cy="6853238"/>
          </a:xfrm>
          <a:prstGeom prst="rect">
            <a:avLst/>
          </a:prstGeom>
          <a:noFill/>
          <a:ln w="9525">
            <a:noFill/>
            <a:miter lim="800000"/>
            <a:headEnd/>
            <a:tailEnd/>
          </a:ln>
        </p:spPr>
      </p:pic>
      <p:sp>
        <p:nvSpPr>
          <p:cNvPr id="74758" name="Rectangle 6"/>
          <p:cNvSpPr>
            <a:spLocks noChangeArrowheads="1"/>
          </p:cNvSpPr>
          <p:nvPr/>
        </p:nvSpPr>
        <p:spPr bwMode="auto">
          <a:xfrm>
            <a:off x="539750" y="2852738"/>
            <a:ext cx="8172450" cy="3508375"/>
          </a:xfrm>
          <a:prstGeom prst="rect">
            <a:avLst/>
          </a:prstGeom>
          <a:noFill/>
          <a:ln w="9525">
            <a:noFill/>
            <a:miter lim="800000"/>
            <a:headEnd/>
            <a:tailEnd/>
          </a:ln>
        </p:spPr>
        <p:txBody>
          <a:bodyPr>
            <a:spAutoFit/>
          </a:bodyPr>
          <a:lstStyle/>
          <a:p>
            <a:r>
              <a:rPr kumimoji="1" lang="en-US" altLang="zh-CN" sz="2800" b="1">
                <a:solidFill>
                  <a:schemeClr val="bg1"/>
                </a:solidFill>
              </a:rPr>
              <a:t>      </a:t>
            </a:r>
            <a:r>
              <a:rPr kumimoji="1" lang="zh-CN" altLang="en-US" sz="2800" b="1">
                <a:solidFill>
                  <a:schemeClr val="bg1"/>
                </a:solidFill>
              </a:rPr>
              <a:t>原句勾画了经战争破坏后的环境及烛光的背景，控诉了法西斯强盗对人类文明的践踏。文章再次点出结婚喜烛是老妇人惟一珍爱的东西，点出非同寻常的意义，表现了南斯拉夫人民对红军战士至高无上的感情。并且原句没说出真名，而说</a:t>
            </a:r>
            <a:r>
              <a:rPr kumimoji="1" lang="zh-CN" altLang="en-US" sz="2800" b="1">
                <a:solidFill>
                  <a:schemeClr val="bg1"/>
                </a:solidFill>
                <a:latin typeface="Arial" charset="0"/>
              </a:rPr>
              <a:t>“</a:t>
            </a:r>
            <a:r>
              <a:rPr kumimoji="1" lang="zh-CN" altLang="en-US" sz="2800" b="1">
                <a:solidFill>
                  <a:schemeClr val="bg1"/>
                </a:solidFill>
              </a:rPr>
              <a:t>南斯拉夫母亲</a:t>
            </a:r>
            <a:r>
              <a:rPr kumimoji="1" lang="zh-CN" altLang="en-US" sz="2800" b="1">
                <a:solidFill>
                  <a:schemeClr val="bg1"/>
                </a:solidFill>
                <a:latin typeface="Arial" charset="0"/>
              </a:rPr>
              <a:t>”</a:t>
            </a:r>
            <a:r>
              <a:rPr kumimoji="1" lang="zh-CN" altLang="en-US" sz="2800" b="1">
                <a:solidFill>
                  <a:schemeClr val="bg1"/>
                </a:solidFill>
              </a:rPr>
              <a:t>和</a:t>
            </a:r>
            <a:r>
              <a:rPr kumimoji="1" lang="zh-CN" altLang="en-US" sz="2800" b="1">
                <a:solidFill>
                  <a:schemeClr val="bg1"/>
                </a:solidFill>
                <a:latin typeface="Arial" charset="0"/>
              </a:rPr>
              <a:t>“</a:t>
            </a:r>
            <a:r>
              <a:rPr kumimoji="1" lang="zh-CN" altLang="en-US" sz="2800" b="1">
                <a:solidFill>
                  <a:schemeClr val="bg1"/>
                </a:solidFill>
              </a:rPr>
              <a:t>一个苏联青年</a:t>
            </a:r>
            <a:r>
              <a:rPr kumimoji="1" lang="zh-CN" altLang="en-US" sz="2800" b="1">
                <a:solidFill>
                  <a:schemeClr val="bg1"/>
                </a:solidFill>
                <a:latin typeface="Arial" charset="0"/>
              </a:rPr>
              <a:t>”</a:t>
            </a:r>
            <a:r>
              <a:rPr kumimoji="1" lang="zh-CN" altLang="en-US" sz="2800" b="1">
                <a:solidFill>
                  <a:schemeClr val="bg1"/>
                </a:solidFill>
              </a:rPr>
              <a:t>，揭示这种感情的意义，是两国军民感情的集中表现，而这种感情又达到了母子情深的境界。</a:t>
            </a:r>
          </a:p>
        </p:txBody>
      </p:sp>
      <p:sp>
        <p:nvSpPr>
          <p:cNvPr id="34820" name="Rectangle 8"/>
          <p:cNvSpPr>
            <a:spLocks noChangeArrowheads="1"/>
          </p:cNvSpPr>
          <p:nvPr/>
        </p:nvSpPr>
        <p:spPr bwMode="auto">
          <a:xfrm>
            <a:off x="539750" y="981075"/>
            <a:ext cx="7939088" cy="1800225"/>
          </a:xfrm>
          <a:prstGeom prst="rect">
            <a:avLst/>
          </a:prstGeom>
          <a:noFill/>
          <a:ln w="9525">
            <a:noFill/>
            <a:miter lim="800000"/>
            <a:headEnd/>
            <a:tailEnd/>
          </a:ln>
        </p:spPr>
        <p:txBody>
          <a:bodyPr>
            <a:spAutoFit/>
          </a:bodyPr>
          <a:lstStyle/>
          <a:p>
            <a:r>
              <a:rPr kumimoji="1" lang="en-US" altLang="zh-CN" sz="2800" b="1">
                <a:solidFill>
                  <a:schemeClr val="bg1"/>
                </a:solidFill>
              </a:rPr>
              <a:t>        </a:t>
            </a:r>
            <a:r>
              <a:rPr kumimoji="1" lang="zh-CN" altLang="en-US" sz="2800" b="1">
                <a:solidFill>
                  <a:schemeClr val="bg1"/>
                </a:solidFill>
              </a:rPr>
              <a:t>三、朗读第</a:t>
            </a:r>
            <a:r>
              <a:rPr kumimoji="1" lang="en-US" altLang="zh-CN" sz="2800" b="1">
                <a:solidFill>
                  <a:schemeClr val="bg1"/>
                </a:solidFill>
              </a:rPr>
              <a:t>43</a:t>
            </a:r>
            <a:r>
              <a:rPr kumimoji="1" lang="zh-CN" altLang="en-US" sz="2800" b="1">
                <a:solidFill>
                  <a:schemeClr val="bg1"/>
                </a:solidFill>
              </a:rPr>
              <a:t>段，揣摩：这段文字如果改写成</a:t>
            </a:r>
            <a:r>
              <a:rPr kumimoji="1" lang="zh-CN" altLang="en-US" sz="2800" b="1">
                <a:solidFill>
                  <a:schemeClr val="bg1"/>
                </a:solidFill>
                <a:latin typeface="Arial" charset="0"/>
              </a:rPr>
              <a:t>“</a:t>
            </a:r>
            <a:r>
              <a:rPr kumimoji="1" lang="zh-CN" altLang="en-US" sz="2800" b="1">
                <a:solidFill>
                  <a:schemeClr val="bg1"/>
                </a:solidFill>
              </a:rPr>
              <a:t>在方场上，老妇人的蜡烛还是明晃晃地点在契柯拉耶夫的坟头</a:t>
            </a:r>
            <a:r>
              <a:rPr kumimoji="1" lang="zh-CN" altLang="en-US" sz="2800" b="1">
                <a:solidFill>
                  <a:schemeClr val="bg1"/>
                </a:solidFill>
                <a:latin typeface="Arial" charset="0"/>
              </a:rPr>
              <a:t>”</a:t>
            </a:r>
            <a:r>
              <a:rPr kumimoji="1" lang="zh-CN" altLang="en-US" sz="2800" b="1">
                <a:solidFill>
                  <a:schemeClr val="bg1"/>
                </a:solidFill>
              </a:rPr>
              <a:t>，同原句比较一下，说说原句好在哪里。</a:t>
            </a:r>
          </a:p>
        </p:txBody>
      </p:sp>
      <p:sp>
        <p:nvSpPr>
          <p:cNvPr id="8" name="左箭头 7">
            <a:hlinkClick r:id="rId4" action="ppaction://hlinksldjump"/>
          </p:cNvPr>
          <p:cNvSpPr/>
          <p:nvPr/>
        </p:nvSpPr>
        <p:spPr>
          <a:xfrm>
            <a:off x="8001000" y="6143625"/>
            <a:ext cx="500063" cy="4286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4758"/>
                                        </p:tgtEl>
                                        <p:attrNameLst>
                                          <p:attrName>style.visibility</p:attrName>
                                        </p:attrNameLst>
                                      </p:cBhvr>
                                      <p:to>
                                        <p:strVal val="visible"/>
                                      </p:to>
                                    </p:set>
                                    <p:anim calcmode="lin" valueType="num">
                                      <p:cBhvr additive="base">
                                        <p:cTn id="7" dur="500" fill="hold"/>
                                        <p:tgtEl>
                                          <p:spTgt spid="74758"/>
                                        </p:tgtEl>
                                        <p:attrNameLst>
                                          <p:attrName>ppt_x</p:attrName>
                                        </p:attrNameLst>
                                      </p:cBhvr>
                                      <p:tavLst>
                                        <p:tav tm="0">
                                          <p:val>
                                            <p:strVal val="#ppt_x"/>
                                          </p:val>
                                        </p:tav>
                                        <p:tav tm="100000">
                                          <p:val>
                                            <p:strVal val="#ppt_x"/>
                                          </p:val>
                                        </p:tav>
                                      </p:tavLst>
                                    </p:anim>
                                    <p:anim calcmode="lin" valueType="num">
                                      <p:cBhvr additive="base">
                                        <p:cTn id="8" dur="500" fill="hold"/>
                                        <p:tgtEl>
                                          <p:spTgt spid="747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descr="DD01021_[1]"/>
          <p:cNvPicPr>
            <a:picLocks noChangeAspect="1" noChangeArrowheads="1"/>
          </p:cNvPicPr>
          <p:nvPr/>
        </p:nvPicPr>
        <p:blipFill>
          <a:blip r:embed="rId3"/>
          <a:srcRect/>
          <a:stretch>
            <a:fillRect/>
          </a:stretch>
        </p:blipFill>
        <p:spPr bwMode="auto">
          <a:xfrm>
            <a:off x="468313" y="722313"/>
            <a:ext cx="8675687" cy="5227637"/>
          </a:xfrm>
          <a:prstGeom prst="rect">
            <a:avLst/>
          </a:prstGeom>
          <a:noFill/>
          <a:ln w="9525">
            <a:noFill/>
            <a:miter lim="800000"/>
            <a:headEnd/>
            <a:tailEnd/>
          </a:ln>
        </p:spPr>
      </p:pic>
      <p:sp>
        <p:nvSpPr>
          <p:cNvPr id="35843" name="Text Box 5"/>
          <p:cNvSpPr txBox="1">
            <a:spLocks noChangeArrowheads="1"/>
          </p:cNvSpPr>
          <p:nvPr/>
        </p:nvSpPr>
        <p:spPr bwMode="auto">
          <a:xfrm>
            <a:off x="3348038" y="836613"/>
            <a:ext cx="3024187" cy="914400"/>
          </a:xfrm>
          <a:prstGeom prst="rect">
            <a:avLst/>
          </a:prstGeom>
          <a:noFill/>
          <a:ln w="9525">
            <a:noFill/>
            <a:miter lim="800000"/>
            <a:headEnd/>
            <a:tailEnd/>
          </a:ln>
        </p:spPr>
        <p:txBody>
          <a:bodyPr>
            <a:spAutoFit/>
          </a:bodyPr>
          <a:lstStyle/>
          <a:p>
            <a:pPr>
              <a:spcBef>
                <a:spcPct val="50000"/>
              </a:spcBef>
            </a:pPr>
            <a:r>
              <a:rPr kumimoji="1" lang="zh-CN" altLang="en-US" sz="5400" b="1">
                <a:latin typeface="隶书" pitchFamily="49" charset="-122"/>
                <a:ea typeface="隶书" pitchFamily="49" charset="-122"/>
              </a:rPr>
              <a:t>小	   结</a:t>
            </a:r>
          </a:p>
        </p:txBody>
      </p:sp>
      <p:sp>
        <p:nvSpPr>
          <p:cNvPr id="35844" name="Text Box 6"/>
          <p:cNvSpPr txBox="1">
            <a:spLocks noChangeArrowheads="1"/>
          </p:cNvSpPr>
          <p:nvPr/>
        </p:nvSpPr>
        <p:spPr bwMode="auto">
          <a:xfrm>
            <a:off x="1593850" y="1625600"/>
            <a:ext cx="6781800" cy="519113"/>
          </a:xfrm>
          <a:prstGeom prst="rect">
            <a:avLst/>
          </a:prstGeom>
          <a:noFill/>
          <a:ln w="9525">
            <a:noFill/>
            <a:miter lim="800000"/>
            <a:headEnd/>
            <a:tailEnd/>
          </a:ln>
        </p:spPr>
        <p:txBody>
          <a:bodyPr>
            <a:spAutoFit/>
          </a:bodyPr>
          <a:lstStyle/>
          <a:p>
            <a:pPr>
              <a:spcBef>
                <a:spcPct val="50000"/>
              </a:spcBef>
            </a:pPr>
            <a:r>
              <a:rPr kumimoji="1" lang="en-US" altLang="zh-CN" sz="2800" b="1"/>
              <a:t>1</a:t>
            </a:r>
            <a:r>
              <a:rPr kumimoji="1" lang="zh-CN" altLang="en-US" sz="2800" b="1"/>
              <a:t>、环境描写</a:t>
            </a:r>
            <a:r>
              <a:rPr kumimoji="1" lang="en-US" altLang="zh-CN" sz="2800" b="1"/>
              <a:t>——</a:t>
            </a:r>
            <a:r>
              <a:rPr kumimoji="1" lang="zh-CN" altLang="en-US" sz="2800" b="1"/>
              <a:t>烘托气氛、衬托人物。</a:t>
            </a:r>
          </a:p>
        </p:txBody>
      </p:sp>
      <p:sp>
        <p:nvSpPr>
          <p:cNvPr id="35845" name="Text Box 7"/>
          <p:cNvSpPr txBox="1">
            <a:spLocks noChangeArrowheads="1"/>
          </p:cNvSpPr>
          <p:nvPr/>
        </p:nvSpPr>
        <p:spPr bwMode="auto">
          <a:xfrm>
            <a:off x="1670050" y="2235200"/>
            <a:ext cx="6934200" cy="519113"/>
          </a:xfrm>
          <a:prstGeom prst="rect">
            <a:avLst/>
          </a:prstGeom>
          <a:noFill/>
          <a:ln w="9525">
            <a:noFill/>
            <a:miter lim="800000"/>
            <a:headEnd/>
            <a:tailEnd/>
          </a:ln>
        </p:spPr>
        <p:txBody>
          <a:bodyPr>
            <a:spAutoFit/>
          </a:bodyPr>
          <a:lstStyle/>
          <a:p>
            <a:pPr>
              <a:spcBef>
                <a:spcPct val="50000"/>
              </a:spcBef>
            </a:pPr>
            <a:r>
              <a:rPr kumimoji="1" lang="en-US" altLang="zh-CN" sz="2800" b="1"/>
              <a:t>2</a:t>
            </a:r>
            <a:r>
              <a:rPr kumimoji="1" lang="zh-CN" altLang="en-US" sz="2800" b="1"/>
              <a:t>、人物形象的刻画</a:t>
            </a:r>
            <a:r>
              <a:rPr kumimoji="1" lang="en-US" altLang="zh-CN" sz="2800" b="1"/>
              <a:t>——</a:t>
            </a:r>
            <a:r>
              <a:rPr kumimoji="1" lang="zh-CN" altLang="en-US" sz="2800" b="1"/>
              <a:t>动作描写。</a:t>
            </a:r>
          </a:p>
        </p:txBody>
      </p:sp>
      <p:sp>
        <p:nvSpPr>
          <p:cNvPr id="35846" name="Text Box 8"/>
          <p:cNvSpPr txBox="1">
            <a:spLocks noChangeArrowheads="1"/>
          </p:cNvSpPr>
          <p:nvPr/>
        </p:nvSpPr>
        <p:spPr bwMode="auto">
          <a:xfrm>
            <a:off x="1670050" y="2768600"/>
            <a:ext cx="6629400" cy="519113"/>
          </a:xfrm>
          <a:prstGeom prst="rect">
            <a:avLst/>
          </a:prstGeom>
          <a:noFill/>
          <a:ln w="9525">
            <a:noFill/>
            <a:miter lim="800000"/>
            <a:headEnd/>
            <a:tailEnd/>
          </a:ln>
        </p:spPr>
        <p:txBody>
          <a:bodyPr>
            <a:spAutoFit/>
          </a:bodyPr>
          <a:lstStyle/>
          <a:p>
            <a:pPr>
              <a:spcBef>
                <a:spcPct val="50000"/>
              </a:spcBef>
            </a:pPr>
            <a:r>
              <a:rPr kumimoji="1" lang="en-US" altLang="zh-CN" sz="2800" b="1"/>
              <a:t>3</a:t>
            </a:r>
            <a:r>
              <a:rPr kumimoji="1" lang="zh-CN" altLang="en-US" sz="2800" b="1"/>
              <a:t>、细节的描写</a:t>
            </a:r>
            <a:r>
              <a:rPr kumimoji="1" lang="en-US" altLang="zh-CN" sz="2800" b="1"/>
              <a:t>——</a:t>
            </a:r>
            <a:r>
              <a:rPr kumimoji="1" lang="zh-CN" altLang="en-US" sz="2800" b="1"/>
              <a:t>蜡烛。</a:t>
            </a:r>
          </a:p>
        </p:txBody>
      </p:sp>
      <p:sp>
        <p:nvSpPr>
          <p:cNvPr id="35847" name="Text Box 9"/>
          <p:cNvSpPr txBox="1">
            <a:spLocks noChangeArrowheads="1"/>
          </p:cNvSpPr>
          <p:nvPr/>
        </p:nvSpPr>
        <p:spPr bwMode="auto">
          <a:xfrm>
            <a:off x="1670050" y="3302000"/>
            <a:ext cx="6858000" cy="519113"/>
          </a:xfrm>
          <a:prstGeom prst="rect">
            <a:avLst/>
          </a:prstGeom>
          <a:noFill/>
          <a:ln w="9525">
            <a:noFill/>
            <a:miter lim="800000"/>
            <a:headEnd/>
            <a:tailEnd/>
          </a:ln>
        </p:spPr>
        <p:txBody>
          <a:bodyPr>
            <a:spAutoFit/>
          </a:bodyPr>
          <a:lstStyle/>
          <a:p>
            <a:pPr>
              <a:spcBef>
                <a:spcPct val="50000"/>
              </a:spcBef>
            </a:pPr>
            <a:r>
              <a:rPr kumimoji="1" lang="en-US" altLang="zh-CN" sz="2800" b="1"/>
              <a:t>4</a:t>
            </a:r>
            <a:r>
              <a:rPr kumimoji="1" lang="zh-CN" altLang="en-US" sz="2800" b="1"/>
              <a:t>、感情的基调</a:t>
            </a:r>
            <a:r>
              <a:rPr kumimoji="1" lang="en-US" altLang="zh-CN" sz="2800" b="1"/>
              <a:t>——“</a:t>
            </a:r>
            <a:r>
              <a:rPr kumimoji="1" lang="zh-CN" altLang="en-US" sz="2800" b="1"/>
              <a:t>敬爱”与“哀痛”</a:t>
            </a:r>
          </a:p>
        </p:txBody>
      </p:sp>
      <p:sp>
        <p:nvSpPr>
          <p:cNvPr id="35848" name="Text Box 10"/>
          <p:cNvSpPr txBox="1">
            <a:spLocks noChangeArrowheads="1"/>
          </p:cNvSpPr>
          <p:nvPr/>
        </p:nvSpPr>
        <p:spPr bwMode="auto">
          <a:xfrm>
            <a:off x="1670050" y="3759200"/>
            <a:ext cx="6934200" cy="1373188"/>
          </a:xfrm>
          <a:prstGeom prst="rect">
            <a:avLst/>
          </a:prstGeom>
          <a:noFill/>
          <a:ln w="9525">
            <a:noFill/>
            <a:miter lim="800000"/>
            <a:headEnd/>
            <a:tailEnd/>
          </a:ln>
        </p:spPr>
        <p:txBody>
          <a:bodyPr>
            <a:spAutoFit/>
          </a:bodyPr>
          <a:lstStyle/>
          <a:p>
            <a:pPr>
              <a:spcBef>
                <a:spcPct val="50000"/>
              </a:spcBef>
            </a:pPr>
            <a:r>
              <a:rPr kumimoji="1" lang="en-US" altLang="zh-CN" sz="2800" b="1"/>
              <a:t>5</a:t>
            </a:r>
            <a:r>
              <a:rPr kumimoji="1" lang="zh-CN" altLang="en-US" sz="2800" b="1"/>
              <a:t>、主题</a:t>
            </a:r>
            <a:r>
              <a:rPr kumimoji="1" lang="en-US" altLang="zh-CN" sz="2800" b="1"/>
              <a:t>——</a:t>
            </a:r>
            <a:r>
              <a:rPr kumimoji="1" lang="zh-CN" altLang="en-US" sz="2800" b="1"/>
              <a:t>赞美反法西斯同盟各国战斗的友谊，讴歌南斯拉夫人民对苏联红军的深厚感情。</a:t>
            </a:r>
          </a:p>
        </p:txBody>
      </p:sp>
      <p:sp>
        <p:nvSpPr>
          <p:cNvPr id="11" name="左箭头 10">
            <a:hlinkClick r:id="rId4" action="ppaction://hlinksldjump"/>
          </p:cNvPr>
          <p:cNvSpPr/>
          <p:nvPr/>
        </p:nvSpPr>
        <p:spPr>
          <a:xfrm>
            <a:off x="8001000" y="6143625"/>
            <a:ext cx="500063" cy="4286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pull dir="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5" descr="pic005_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8195" name="Text Box 6"/>
          <p:cNvSpPr txBox="1">
            <a:spLocks noChangeArrowheads="1"/>
          </p:cNvSpPr>
          <p:nvPr/>
        </p:nvSpPr>
        <p:spPr bwMode="auto">
          <a:xfrm>
            <a:off x="755650" y="620713"/>
            <a:ext cx="7772400" cy="6156325"/>
          </a:xfrm>
          <a:prstGeom prst="rect">
            <a:avLst/>
          </a:prstGeom>
          <a:noFill/>
          <a:ln w="9525">
            <a:noFill/>
            <a:miter lim="800000"/>
            <a:headEnd/>
            <a:tailEnd/>
          </a:ln>
        </p:spPr>
        <p:txBody>
          <a:bodyPr>
            <a:spAutoFit/>
          </a:bodyPr>
          <a:lstStyle/>
          <a:p>
            <a:pPr algn="just">
              <a:spcBef>
                <a:spcPct val="50000"/>
              </a:spcBef>
            </a:pPr>
            <a:r>
              <a:rPr kumimoji="1" lang="en-US" altLang="zh-CN" sz="3200" b="1">
                <a:solidFill>
                  <a:srgbClr val="333366"/>
                </a:solidFill>
              </a:rPr>
              <a:t>          </a:t>
            </a:r>
            <a:r>
              <a:rPr kumimoji="1" lang="zh-CN" altLang="en-US" sz="4000" b="1">
                <a:solidFill>
                  <a:srgbClr val="FFFFFF"/>
                </a:solidFill>
                <a:ea typeface="黑体" pitchFamily="2" charset="-122"/>
              </a:rPr>
              <a:t>炮火是葬礼的伴奏音乐，炮弹炸出来的水坑是埋葬地点，坟堆是用手一捧一捧的捧出来的，举行葬礼的人与被葬的人素不相识。这样一个特殊的葬礼，发生在反法西斯战争中。今天我们就来学习西蒙诺夫的战地通讯</a:t>
            </a:r>
            <a:endParaRPr kumimoji="1" lang="en-US" altLang="zh-CN" sz="4000" b="1">
              <a:solidFill>
                <a:srgbClr val="FFFFFF"/>
              </a:solidFill>
              <a:ea typeface="黑体" pitchFamily="2" charset="-122"/>
            </a:endParaRPr>
          </a:p>
          <a:p>
            <a:pPr algn="just">
              <a:spcBef>
                <a:spcPct val="50000"/>
              </a:spcBef>
            </a:pPr>
            <a:r>
              <a:rPr kumimoji="1" lang="en-US" altLang="zh-CN" sz="4000" b="1">
                <a:solidFill>
                  <a:srgbClr val="FFFFFF"/>
                </a:solidFill>
                <a:ea typeface="黑体" pitchFamily="2" charset="-122"/>
              </a:rPr>
              <a:t>        《</a:t>
            </a:r>
            <a:r>
              <a:rPr kumimoji="1" lang="zh-CN" altLang="en-US" sz="4000" b="1">
                <a:solidFill>
                  <a:srgbClr val="FFFFFF"/>
                </a:solidFill>
                <a:ea typeface="黑体" pitchFamily="2" charset="-122"/>
              </a:rPr>
              <a:t>蜡烛</a:t>
            </a:r>
            <a:r>
              <a:rPr kumimoji="1" lang="en-US" altLang="zh-CN" sz="4000" b="1">
                <a:solidFill>
                  <a:srgbClr val="FFFFFF"/>
                </a:solidFill>
                <a:ea typeface="黑体" pitchFamily="2" charset="-122"/>
              </a:rPr>
              <a:t>》</a:t>
            </a:r>
            <a:r>
              <a:rPr kumimoji="1" lang="zh-CN" altLang="en-US" sz="4000" b="1">
                <a:solidFill>
                  <a:srgbClr val="FFFFFF"/>
                </a:solidFill>
                <a:ea typeface="黑体" pitchFamily="2" charset="-122"/>
              </a:rPr>
              <a:t>。</a:t>
            </a:r>
          </a:p>
          <a:p>
            <a:pPr algn="just">
              <a:spcBef>
                <a:spcPct val="50000"/>
              </a:spcBef>
            </a:pPr>
            <a:endParaRPr kumimoji="1" lang="en-US" altLang="zh-CN" sz="3600" b="1">
              <a:solidFill>
                <a:srgbClr val="FFFFFF"/>
              </a:solidFill>
              <a:ea typeface="黑体" pitchFamily="2" charset="-122"/>
            </a:endParaRPr>
          </a:p>
        </p:txBody>
      </p:sp>
      <p:sp>
        <p:nvSpPr>
          <p:cNvPr id="8" name="左箭头 7">
            <a:hlinkClick r:id="rId4" action="ppaction://hlinksldjump"/>
          </p:cNvPr>
          <p:cNvSpPr/>
          <p:nvPr/>
        </p:nvSpPr>
        <p:spPr>
          <a:xfrm>
            <a:off x="8001000" y="6143625"/>
            <a:ext cx="500063" cy="4286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pull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13" descr="图片7"/>
          <p:cNvPicPr>
            <a:picLocks noChangeAspect="1" noChangeArrowheads="1"/>
          </p:cNvPicPr>
          <p:nvPr/>
        </p:nvPicPr>
        <p:blipFill>
          <a:blip r:embed="rId3"/>
          <a:srcRect/>
          <a:stretch>
            <a:fillRect/>
          </a:stretch>
        </p:blipFill>
        <p:spPr bwMode="auto">
          <a:xfrm>
            <a:off x="0" y="0"/>
            <a:ext cx="9144000" cy="6994525"/>
          </a:xfrm>
          <a:prstGeom prst="rect">
            <a:avLst/>
          </a:prstGeom>
          <a:noFill/>
          <a:ln w="9525">
            <a:noFill/>
            <a:miter lim="800000"/>
            <a:headEnd/>
            <a:tailEnd/>
          </a:ln>
        </p:spPr>
      </p:pic>
      <p:sp>
        <p:nvSpPr>
          <p:cNvPr id="36867" name="WordArt 5"/>
          <p:cNvSpPr>
            <a:spLocks noChangeArrowheads="1" noChangeShapeType="1" noTextEdit="1"/>
          </p:cNvSpPr>
          <p:nvPr/>
        </p:nvSpPr>
        <p:spPr bwMode="auto">
          <a:xfrm>
            <a:off x="571472" y="642918"/>
            <a:ext cx="2332038" cy="863600"/>
          </a:xfrm>
          <a:prstGeom prst="rect">
            <a:avLst/>
          </a:prstGeom>
        </p:spPr>
        <p:txBody>
          <a:bodyPr wrap="none" fromWordArt="1">
            <a:prstTxWarp prst="textPlain">
              <a:avLst>
                <a:gd name="adj" fmla="val 50000"/>
              </a:avLst>
            </a:prstTxWarp>
          </a:bodyPr>
          <a:lstStyle/>
          <a:p>
            <a:pPr algn="ctr"/>
            <a:r>
              <a:rPr lang="zh-CN" altLang="en-US" sz="3600"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隶书"/>
                <a:ea typeface="隶书"/>
              </a:rPr>
              <a:t>拓展延伸</a:t>
            </a:r>
            <a:endParaRPr lang="zh-CN" altLang="en-US" sz="3600"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隶书"/>
              <a:ea typeface="隶书"/>
            </a:endParaRPr>
          </a:p>
        </p:txBody>
      </p:sp>
      <p:sp>
        <p:nvSpPr>
          <p:cNvPr id="36868" name="Rectangle 6"/>
          <p:cNvSpPr>
            <a:spLocks noChangeArrowheads="1"/>
          </p:cNvSpPr>
          <p:nvPr/>
        </p:nvSpPr>
        <p:spPr bwMode="auto">
          <a:xfrm>
            <a:off x="825500" y="1768475"/>
            <a:ext cx="7778750" cy="1373188"/>
          </a:xfrm>
          <a:prstGeom prst="rect">
            <a:avLst/>
          </a:prstGeom>
          <a:noFill/>
          <a:ln w="9525">
            <a:noFill/>
            <a:miter lim="800000"/>
            <a:headEnd/>
            <a:tailEnd/>
          </a:ln>
        </p:spPr>
        <p:txBody>
          <a:bodyPr>
            <a:spAutoFit/>
          </a:bodyPr>
          <a:lstStyle/>
          <a:p>
            <a:r>
              <a:rPr kumimoji="1" lang="en-US" altLang="zh-CN" sz="2800" b="1"/>
              <a:t>      </a:t>
            </a:r>
            <a:r>
              <a:rPr kumimoji="1" lang="zh-CN" altLang="en-US" sz="2800" b="1"/>
              <a:t>揣磨文章倒数第四段（即</a:t>
            </a:r>
            <a:r>
              <a:rPr kumimoji="1" lang="en-US" altLang="zh-CN" sz="2800" b="1"/>
              <a:t>41</a:t>
            </a:r>
            <a:r>
              <a:rPr kumimoji="1" lang="zh-CN" altLang="en-US" sz="2800" b="1"/>
              <a:t>段），设想一下当时老妇人的心理活动，写成一段话。不少于一百字。</a:t>
            </a:r>
          </a:p>
        </p:txBody>
      </p:sp>
      <p:sp>
        <p:nvSpPr>
          <p:cNvPr id="36869" name="Text Box 8"/>
          <p:cNvSpPr txBox="1">
            <a:spLocks noChangeArrowheads="1"/>
          </p:cNvSpPr>
          <p:nvPr/>
        </p:nvSpPr>
        <p:spPr bwMode="auto">
          <a:xfrm>
            <a:off x="1331913" y="3341688"/>
            <a:ext cx="2089150" cy="519112"/>
          </a:xfrm>
          <a:prstGeom prst="rect">
            <a:avLst/>
          </a:prstGeom>
          <a:noFill/>
          <a:ln w="9525">
            <a:noFill/>
            <a:miter lim="800000"/>
            <a:headEnd/>
            <a:tailEnd/>
          </a:ln>
        </p:spPr>
        <p:txBody>
          <a:bodyPr>
            <a:spAutoFit/>
          </a:bodyPr>
          <a:lstStyle/>
          <a:p>
            <a:r>
              <a:rPr lang="en-US" altLang="zh-CN"/>
              <a:t>  </a:t>
            </a:r>
            <a:r>
              <a:rPr lang="zh-CN" altLang="en-US" sz="2800" b="1"/>
              <a:t>思考提示：</a:t>
            </a:r>
          </a:p>
        </p:txBody>
      </p:sp>
      <p:sp>
        <p:nvSpPr>
          <p:cNvPr id="36870" name="Text Box 9"/>
          <p:cNvSpPr txBox="1">
            <a:spLocks noChangeArrowheads="1"/>
          </p:cNvSpPr>
          <p:nvPr/>
        </p:nvSpPr>
        <p:spPr bwMode="auto">
          <a:xfrm>
            <a:off x="1189038" y="4138613"/>
            <a:ext cx="7920037" cy="519112"/>
          </a:xfrm>
          <a:prstGeom prst="rect">
            <a:avLst/>
          </a:prstGeom>
          <a:noFill/>
          <a:ln w="9525">
            <a:noFill/>
            <a:miter lim="800000"/>
            <a:headEnd/>
            <a:tailEnd/>
          </a:ln>
        </p:spPr>
        <p:txBody>
          <a:bodyPr>
            <a:spAutoFit/>
          </a:bodyPr>
          <a:lstStyle/>
          <a:p>
            <a:pPr>
              <a:spcBef>
                <a:spcPct val="50000"/>
              </a:spcBef>
            </a:pPr>
            <a:r>
              <a:rPr lang="en-US" altLang="zh-CN" sz="2800" b="1"/>
              <a:t>1</a:t>
            </a:r>
            <a:r>
              <a:rPr lang="zh-CN" altLang="en-US" sz="2800" b="1"/>
              <a:t>、老妇人为什么不 说话，她心里是怎么想的？</a:t>
            </a:r>
          </a:p>
        </p:txBody>
      </p:sp>
      <p:sp>
        <p:nvSpPr>
          <p:cNvPr id="36871" name="Text Box 11"/>
          <p:cNvSpPr txBox="1">
            <a:spLocks noChangeArrowheads="1"/>
          </p:cNvSpPr>
          <p:nvPr/>
        </p:nvSpPr>
        <p:spPr bwMode="auto">
          <a:xfrm>
            <a:off x="684213" y="4859338"/>
            <a:ext cx="7705725" cy="946150"/>
          </a:xfrm>
          <a:prstGeom prst="rect">
            <a:avLst/>
          </a:prstGeom>
          <a:noFill/>
          <a:ln w="9525">
            <a:noFill/>
            <a:miter lim="800000"/>
            <a:headEnd/>
            <a:tailEnd/>
          </a:ln>
        </p:spPr>
        <p:txBody>
          <a:bodyPr>
            <a:spAutoFit/>
          </a:bodyPr>
          <a:lstStyle/>
          <a:p>
            <a:pPr>
              <a:spcBef>
                <a:spcPct val="50000"/>
              </a:spcBef>
            </a:pPr>
            <a:r>
              <a:rPr lang="en-US" altLang="zh-CN" sz="2800" b="1" dirty="0"/>
              <a:t>      2</a:t>
            </a:r>
            <a:r>
              <a:rPr lang="zh-CN" altLang="en-US" sz="2800" b="1"/>
              <a:t>、老妇人为什么对</a:t>
            </a:r>
            <a:r>
              <a:rPr lang="zh-CN" altLang="en-US" sz="2800" b="1">
                <a:latin typeface="Arial" charset="0"/>
              </a:rPr>
              <a:t>“</a:t>
            </a:r>
            <a:r>
              <a:rPr lang="zh-CN" altLang="en-US" sz="2800" b="1"/>
              <a:t>他们</a:t>
            </a:r>
            <a:r>
              <a:rPr lang="zh-CN" altLang="en-US" sz="2800" b="1">
                <a:latin typeface="Arial" charset="0"/>
              </a:rPr>
              <a:t>”</a:t>
            </a:r>
            <a:r>
              <a:rPr lang="zh-CN" altLang="en-US" sz="2800" b="1"/>
              <a:t>深深一鞠躬？她又心里是怎么想的？</a:t>
            </a:r>
          </a:p>
        </p:txBody>
      </p:sp>
      <p:sp>
        <p:nvSpPr>
          <p:cNvPr id="36872" name="Text Box 12"/>
          <p:cNvSpPr txBox="1">
            <a:spLocks noChangeArrowheads="1"/>
          </p:cNvSpPr>
          <p:nvPr/>
        </p:nvSpPr>
        <p:spPr bwMode="auto">
          <a:xfrm>
            <a:off x="3500430" y="928670"/>
            <a:ext cx="2665413" cy="519113"/>
          </a:xfrm>
          <a:prstGeom prst="rect">
            <a:avLst/>
          </a:prstGeom>
          <a:noFill/>
          <a:ln w="9525">
            <a:noFill/>
            <a:miter lim="800000"/>
            <a:headEnd/>
            <a:tailEnd/>
          </a:ln>
        </p:spPr>
        <p:txBody>
          <a:bodyPr>
            <a:spAutoFit/>
          </a:bodyPr>
          <a:lstStyle/>
          <a:p>
            <a:pPr>
              <a:spcBef>
                <a:spcPct val="50000"/>
              </a:spcBef>
            </a:pPr>
            <a:r>
              <a:rPr lang="zh-CN" altLang="en-US" sz="2800" b="1" dirty="0"/>
              <a:t>（课后作业）</a:t>
            </a:r>
          </a:p>
        </p:txBody>
      </p:sp>
      <p:sp>
        <p:nvSpPr>
          <p:cNvPr id="11" name="左箭头 10">
            <a:hlinkClick r:id="rId4" action="ppaction://hlinksldjump"/>
          </p:cNvPr>
          <p:cNvSpPr/>
          <p:nvPr/>
        </p:nvSpPr>
        <p:spPr>
          <a:xfrm>
            <a:off x="8001000" y="6143625"/>
            <a:ext cx="500063" cy="4286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TextBox 9"/>
          <p:cNvSpPr txBox="1"/>
          <p:nvPr/>
        </p:nvSpPr>
        <p:spPr>
          <a:xfrm>
            <a:off x="1071538" y="5857892"/>
            <a:ext cx="6429420" cy="523220"/>
          </a:xfrm>
          <a:prstGeom prst="rect">
            <a:avLst/>
          </a:prstGeom>
          <a:noFill/>
        </p:spPr>
        <p:txBody>
          <a:bodyPr wrap="square" rtlCol="0">
            <a:spAutoFit/>
          </a:bodyPr>
          <a:lstStyle/>
          <a:p>
            <a:r>
              <a:rPr lang="en-US" altLang="zh-CN" sz="2800" b="1" dirty="0" smtClean="0"/>
              <a:t>3</a:t>
            </a:r>
            <a:r>
              <a:rPr lang="zh-CN" altLang="en-US" sz="2800" b="1" dirty="0" smtClean="0"/>
              <a:t>、为何炮弹打不住他</a:t>
            </a:r>
            <a:endParaRPr lang="zh-CN" altLang="en-US" sz="2800" b="1" dirty="0"/>
          </a:p>
        </p:txBody>
      </p:sp>
    </p:spTree>
  </p:cSld>
  <p:clrMapOvr>
    <a:masterClrMapping/>
  </p:clrMapOvr>
  <p:transition spd="slow">
    <p:pull dir="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endParaRPr lang="zh-CN" altLang="zh-CN" smtClean="0"/>
          </a:p>
        </p:txBody>
      </p:sp>
      <p:pic>
        <p:nvPicPr>
          <p:cNvPr id="37891" name="Picture 4" descr="图片21"/>
          <p:cNvPicPr preferRelativeResize="0">
            <a:picLocks noGrp="1" noChangeArrowheads="1"/>
          </p:cNvPicPr>
          <p:nvPr>
            <p:ph type="body" idx="1"/>
          </p:nvPr>
        </p:nvPicPr>
        <p:blipFill>
          <a:blip r:embed="rId3"/>
          <a:srcRect/>
          <a:stretch>
            <a:fillRect/>
          </a:stretch>
        </p:blipFill>
        <p:spPr>
          <a:xfrm>
            <a:off x="0" y="0"/>
            <a:ext cx="9144000" cy="6858000"/>
          </a:xfrm>
          <a:noFill/>
        </p:spPr>
      </p:pic>
      <p:sp>
        <p:nvSpPr>
          <p:cNvPr id="37892" name="WordArt 5"/>
          <p:cNvSpPr>
            <a:spLocks noChangeArrowheads="1" noChangeShapeType="1" noTextEdit="1"/>
          </p:cNvSpPr>
          <p:nvPr/>
        </p:nvSpPr>
        <p:spPr bwMode="auto">
          <a:xfrm>
            <a:off x="1835150" y="1484313"/>
            <a:ext cx="5473700" cy="2232025"/>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a:r>
              <a:rPr lang="zh-CN" altLang="en-US" sz="3600" kern="10">
                <a:ln w="9525">
                  <a:round/>
                  <a:headEnd/>
                  <a:tailEnd/>
                </a:ln>
                <a:gradFill rotWithShape="1">
                  <a:gsLst>
                    <a:gs pos="0">
                      <a:srgbClr val="66FF66"/>
                    </a:gs>
                    <a:gs pos="100000">
                      <a:srgbClr val="FFFF00"/>
                    </a:gs>
                  </a:gsLst>
                  <a:path path="rect">
                    <a:fillToRect l="50000" t="50000" r="50000" b="50000"/>
                  </a:path>
                </a:gradFill>
                <a:latin typeface="方正舒体"/>
                <a:ea typeface="方正舒体"/>
              </a:rPr>
              <a:t>人类最美好的感情：</a:t>
            </a:r>
          </a:p>
          <a:p>
            <a:pPr algn="ctr"/>
            <a:r>
              <a:rPr lang="zh-CN" altLang="en-US" sz="3600" kern="10">
                <a:ln w="9525">
                  <a:round/>
                  <a:headEnd/>
                  <a:tailEnd/>
                </a:ln>
                <a:gradFill rotWithShape="1">
                  <a:gsLst>
                    <a:gs pos="0">
                      <a:srgbClr val="66FF66"/>
                    </a:gs>
                    <a:gs pos="100000">
                      <a:srgbClr val="FFFF00"/>
                    </a:gs>
                  </a:gsLst>
                  <a:path path="rect">
                    <a:fillToRect l="50000" t="50000" r="50000" b="50000"/>
                  </a:path>
                </a:gradFill>
                <a:latin typeface="方正舒体"/>
                <a:ea typeface="方正舒体"/>
              </a:rPr>
              <a:t>不分国界、情同母子</a:t>
            </a:r>
          </a:p>
        </p:txBody>
      </p:sp>
      <p:sp>
        <p:nvSpPr>
          <p:cNvPr id="7" name="左箭头 6">
            <a:hlinkClick r:id="rId4" action="ppaction://hlinksldjump"/>
          </p:cNvPr>
          <p:cNvSpPr/>
          <p:nvPr/>
        </p:nvSpPr>
        <p:spPr>
          <a:xfrm>
            <a:off x="8001000" y="6143625"/>
            <a:ext cx="500063" cy="4286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pull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4" descr="u=1838679151,1720930923&amp;gp=0"/>
          <p:cNvPicPr>
            <a:picLocks noChangeAspect="1" noChangeArrowheads="1"/>
          </p:cNvPicPr>
          <p:nvPr/>
        </p:nvPicPr>
        <p:blipFill>
          <a:blip r:embed="rId3"/>
          <a:srcRect/>
          <a:stretch>
            <a:fillRect/>
          </a:stretch>
        </p:blipFill>
        <p:spPr bwMode="auto">
          <a:xfrm>
            <a:off x="0" y="0"/>
            <a:ext cx="9180513" cy="6858000"/>
          </a:xfrm>
          <a:prstGeom prst="rect">
            <a:avLst/>
          </a:prstGeom>
          <a:noFill/>
          <a:ln w="9525">
            <a:noFill/>
            <a:miter lim="800000"/>
            <a:headEnd/>
            <a:tailEnd/>
          </a:ln>
        </p:spPr>
      </p:pic>
      <p:sp>
        <p:nvSpPr>
          <p:cNvPr id="38915" name="WordArt 7"/>
          <p:cNvSpPr>
            <a:spLocks noChangeArrowheads="1" noChangeShapeType="1" noTextEdit="1"/>
          </p:cNvSpPr>
          <p:nvPr/>
        </p:nvSpPr>
        <p:spPr bwMode="auto">
          <a:xfrm>
            <a:off x="611188" y="836613"/>
            <a:ext cx="2771775" cy="1223962"/>
          </a:xfrm>
          <a:prstGeom prst="rect">
            <a:avLst/>
          </a:prstGeom>
        </p:spPr>
        <p:txBody>
          <a:bodyPr wrap="none" fromWordArt="1">
            <a:prstTxWarp prst="textPlain">
              <a:avLst>
                <a:gd name="adj" fmla="val 50000"/>
              </a:avLst>
            </a:prstTxWarp>
          </a:bodyPr>
          <a:lstStyle/>
          <a:p>
            <a:pPr algn="ctr"/>
            <a:r>
              <a:rPr lang="zh-CN" altLang="en-US" sz="7200" kern="10">
                <a:ln w="9525">
                  <a:solidFill>
                    <a:srgbClr val="000000"/>
                  </a:solidFill>
                  <a:round/>
                  <a:headEnd/>
                  <a:tailEnd/>
                </a:ln>
                <a:gradFill rotWithShape="1">
                  <a:gsLst>
                    <a:gs pos="0">
                      <a:srgbClr val="66FF66"/>
                    </a:gs>
                    <a:gs pos="100000">
                      <a:srgbClr val="FFFF00"/>
                    </a:gs>
                  </a:gsLst>
                  <a:lin ang="5400000" scaled="1"/>
                </a:gradFill>
                <a:latin typeface="华文行楷"/>
                <a:ea typeface="华文行楷"/>
              </a:rPr>
              <a:t>祈祷：</a:t>
            </a:r>
          </a:p>
        </p:txBody>
      </p:sp>
      <p:sp>
        <p:nvSpPr>
          <p:cNvPr id="73736" name="WordArt 8"/>
          <p:cNvSpPr>
            <a:spLocks noChangeArrowheads="1" noChangeShapeType="1" noTextEdit="1"/>
          </p:cNvSpPr>
          <p:nvPr/>
        </p:nvSpPr>
        <p:spPr bwMode="auto">
          <a:xfrm>
            <a:off x="1187450" y="2997200"/>
            <a:ext cx="7056438" cy="2087563"/>
          </a:xfrm>
          <a:prstGeom prst="rect">
            <a:avLst/>
          </a:prstGeom>
        </p:spPr>
        <p:txBody>
          <a:bodyPr wrap="none" fromWordArt="1">
            <a:prstTxWarp prst="textPlain">
              <a:avLst>
                <a:gd name="adj" fmla="val 50000"/>
              </a:avLst>
            </a:prstTxWarp>
          </a:bodyPr>
          <a:lstStyle/>
          <a:p>
            <a:pPr algn="ctr">
              <a:defRPr/>
            </a:pPr>
            <a:r>
              <a:rPr lang="zh-CN" altLang="en-US" sz="9600" b="1"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方正舒体"/>
                <a:ea typeface="方正舒体"/>
              </a:rPr>
              <a:t>和平、光明</a:t>
            </a:r>
            <a:r>
              <a:rPr lang="en-US" altLang="zh-CN" sz="9600" b="1"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方正舒体"/>
                <a:ea typeface="方正舒体"/>
              </a:rPr>
              <a:t>……</a:t>
            </a:r>
            <a:endParaRPr lang="zh-CN" altLang="en-US" sz="9600" b="1"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方正舒体"/>
              <a:ea typeface="方正舒体"/>
            </a:endParaRPr>
          </a:p>
        </p:txBody>
      </p:sp>
      <p:sp>
        <p:nvSpPr>
          <p:cNvPr id="8" name="左箭头 7">
            <a:hlinkClick r:id="rId4" action="ppaction://hlinksldjump"/>
          </p:cNvPr>
          <p:cNvSpPr/>
          <p:nvPr/>
        </p:nvSpPr>
        <p:spPr>
          <a:xfrm>
            <a:off x="8001000" y="6143625"/>
            <a:ext cx="500063" cy="4286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p:blinds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1"/>
          <p:cNvSpPr>
            <a:spLocks noChangeArrowheads="1"/>
          </p:cNvSpPr>
          <p:nvPr/>
        </p:nvSpPr>
        <p:spPr bwMode="auto">
          <a:xfrm>
            <a:off x="142875" y="1071563"/>
            <a:ext cx="8072438" cy="3540125"/>
          </a:xfrm>
          <a:prstGeom prst="rect">
            <a:avLst/>
          </a:prstGeom>
          <a:noFill/>
          <a:ln w="9525">
            <a:noFill/>
            <a:miter lim="800000"/>
            <a:headEnd/>
            <a:tailEnd/>
          </a:ln>
        </p:spPr>
        <p:txBody>
          <a:bodyPr>
            <a:spAutoFit/>
          </a:bodyPr>
          <a:lstStyle/>
          <a:p>
            <a:r>
              <a:rPr lang="zh-CN" altLang="en-US" sz="3200" b="1"/>
              <a:t>教学目标：</a:t>
            </a:r>
            <a:endParaRPr lang="en-US" altLang="zh-CN" sz="3200" b="1"/>
          </a:p>
          <a:p>
            <a:r>
              <a:rPr lang="en-US" altLang="zh-CN" sz="3200" b="1"/>
              <a:t>1</a:t>
            </a:r>
            <a:r>
              <a:rPr lang="zh-CN" altLang="en-US" sz="3200" b="1"/>
              <a:t>、感受反法西斯阵营的军民用血肉凝成的情谊。</a:t>
            </a:r>
            <a:r>
              <a:rPr lang="en-US" sz="3200" b="1"/>
              <a:t> </a:t>
            </a:r>
            <a:br>
              <a:rPr lang="en-US" sz="3200" b="1"/>
            </a:br>
            <a:r>
              <a:rPr lang="en-US" sz="3200" b="1"/>
              <a:t>    </a:t>
            </a:r>
            <a:r>
              <a:rPr lang="en-US" altLang="zh-CN" sz="3200" b="1"/>
              <a:t>2</a:t>
            </a:r>
            <a:r>
              <a:rPr lang="zh-CN" altLang="en-US" sz="3200" b="1"/>
              <a:t>、体会本文真挚感人的语言。</a:t>
            </a:r>
            <a:r>
              <a:rPr lang="en-US" sz="3200" b="1"/>
              <a:t> </a:t>
            </a:r>
            <a:r>
              <a:rPr lang="zh-CN" altLang="en-US" sz="3200" b="1"/>
              <a:t>透过行为领悟人性的本质。</a:t>
            </a:r>
            <a:r>
              <a:rPr lang="en-US" sz="3200" b="1"/>
              <a:t> </a:t>
            </a:r>
            <a:br>
              <a:rPr lang="en-US" sz="3200" b="1"/>
            </a:br>
            <a:r>
              <a:rPr lang="en-US" altLang="zh-CN" sz="3200" b="1"/>
              <a:t>3</a:t>
            </a:r>
            <a:r>
              <a:rPr lang="zh-CN" altLang="en-US" sz="3200" b="1"/>
              <a:t>、让学生体会追求和平的人民的深厚的感情。</a:t>
            </a:r>
          </a:p>
        </p:txBody>
      </p:sp>
      <p:sp>
        <p:nvSpPr>
          <p:cNvPr id="3" name="左箭头 2">
            <a:hlinkClick r:id="rId2" action="ppaction://hlinksldjump"/>
          </p:cNvPr>
          <p:cNvSpPr/>
          <p:nvPr/>
        </p:nvSpPr>
        <p:spPr>
          <a:xfrm>
            <a:off x="8001000" y="6143625"/>
            <a:ext cx="500063" cy="4286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pull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Picture 4" descr="西蒙诺夫"/>
          <p:cNvPicPr>
            <a:picLocks noChangeAspect="1" noChangeArrowheads="1"/>
          </p:cNvPicPr>
          <p:nvPr/>
        </p:nvPicPr>
        <p:blipFill>
          <a:blip r:embed="rId3"/>
          <a:srcRect/>
          <a:stretch>
            <a:fillRect/>
          </a:stretch>
        </p:blipFill>
        <p:spPr bwMode="auto">
          <a:xfrm>
            <a:off x="0" y="476250"/>
            <a:ext cx="4092575" cy="5753100"/>
          </a:xfrm>
          <a:prstGeom prst="rect">
            <a:avLst/>
          </a:prstGeom>
          <a:noFill/>
          <a:ln w="9525">
            <a:noFill/>
            <a:miter lim="800000"/>
            <a:headEnd/>
            <a:tailEnd/>
          </a:ln>
        </p:spPr>
      </p:pic>
      <p:sp>
        <p:nvSpPr>
          <p:cNvPr id="10243" name="Rectangle 5"/>
          <p:cNvSpPr>
            <a:spLocks noChangeArrowheads="1"/>
          </p:cNvSpPr>
          <p:nvPr/>
        </p:nvSpPr>
        <p:spPr bwMode="auto">
          <a:xfrm>
            <a:off x="4211638" y="333375"/>
            <a:ext cx="4645025" cy="6070600"/>
          </a:xfrm>
          <a:prstGeom prst="rect">
            <a:avLst/>
          </a:prstGeom>
          <a:noFill/>
          <a:ln w="9525">
            <a:noFill/>
            <a:miter lim="800000"/>
            <a:headEnd/>
            <a:tailEnd/>
          </a:ln>
        </p:spPr>
        <p:txBody>
          <a:bodyPr>
            <a:spAutoFit/>
          </a:bodyPr>
          <a:lstStyle/>
          <a:p>
            <a:r>
              <a:rPr kumimoji="1" lang="zh-CN" altLang="en-US" sz="2800" b="1">
                <a:solidFill>
                  <a:srgbClr val="66FFFF"/>
                </a:solidFill>
              </a:rPr>
              <a:t>作者简介</a:t>
            </a:r>
            <a:r>
              <a:rPr kumimoji="1" lang="zh-CN" altLang="en-US" sz="2800" b="1">
                <a:solidFill>
                  <a:schemeClr val="hlink"/>
                </a:solidFill>
              </a:rPr>
              <a:t>：</a:t>
            </a:r>
          </a:p>
          <a:p>
            <a:r>
              <a:rPr kumimoji="1" lang="zh-CN" altLang="en-US" sz="2800" b="1">
                <a:solidFill>
                  <a:schemeClr val="hlink"/>
                </a:solidFill>
              </a:rPr>
              <a:t>       </a:t>
            </a:r>
            <a:r>
              <a:rPr kumimoji="1" lang="zh-CN" altLang="en-US" sz="2800" b="1"/>
              <a:t>西蒙若夫，苏联作家。</a:t>
            </a:r>
          </a:p>
          <a:p>
            <a:r>
              <a:rPr kumimoji="1" lang="zh-CN" altLang="en-US" sz="2800" b="1"/>
              <a:t>       生于军官家庭，</a:t>
            </a:r>
            <a:r>
              <a:rPr kumimoji="1" lang="en-US" altLang="zh-CN" sz="2800" b="1"/>
              <a:t>1934</a:t>
            </a:r>
            <a:r>
              <a:rPr kumimoji="1" lang="zh-CN" altLang="en-US" sz="2800" b="1"/>
              <a:t>年开始写作。</a:t>
            </a:r>
            <a:r>
              <a:rPr kumimoji="1" lang="en-US" altLang="zh-CN" sz="2800" b="1"/>
              <a:t>1938</a:t>
            </a:r>
            <a:r>
              <a:rPr kumimoji="1" lang="zh-CN" altLang="en-US" sz="2800" b="1"/>
              <a:t>年毕业于高尔基文学院。</a:t>
            </a:r>
            <a:r>
              <a:rPr kumimoji="1" lang="en-US" altLang="zh-CN" sz="2800" b="1"/>
              <a:t>1942</a:t>
            </a:r>
            <a:r>
              <a:rPr kumimoji="1" lang="zh-CN" altLang="en-US" sz="2800" b="1"/>
              <a:t>年加入共产党。</a:t>
            </a:r>
          </a:p>
          <a:p>
            <a:r>
              <a:rPr kumimoji="1" lang="zh-CN" altLang="en-US" sz="2800" b="1"/>
              <a:t>       创作以战争题材为主。长篇小说</a:t>
            </a:r>
            <a:r>
              <a:rPr kumimoji="1" lang="en-US" altLang="zh-CN" sz="2800" b="1">
                <a:solidFill>
                  <a:srgbClr val="FF3300"/>
                </a:solidFill>
              </a:rPr>
              <a:t>《</a:t>
            </a:r>
            <a:r>
              <a:rPr kumimoji="1" lang="zh-CN" altLang="en-US" sz="2800" b="1">
                <a:solidFill>
                  <a:srgbClr val="FF3300"/>
                </a:solidFill>
              </a:rPr>
              <a:t>日日夜夜</a:t>
            </a:r>
            <a:r>
              <a:rPr kumimoji="1" lang="en-US" altLang="zh-CN" sz="2800" b="1">
                <a:solidFill>
                  <a:srgbClr val="FF3300"/>
                </a:solidFill>
              </a:rPr>
              <a:t>》</a:t>
            </a:r>
            <a:r>
              <a:rPr kumimoji="1" lang="zh-CN" altLang="en-US" sz="2800" b="1"/>
              <a:t>，诗集</a:t>
            </a:r>
            <a:r>
              <a:rPr kumimoji="1" lang="en-US" altLang="zh-CN" sz="2800" b="1">
                <a:solidFill>
                  <a:srgbClr val="FF3300"/>
                </a:solidFill>
              </a:rPr>
              <a:t>《</a:t>
            </a:r>
            <a:r>
              <a:rPr kumimoji="1" lang="zh-CN" altLang="en-US" sz="2800" b="1">
                <a:solidFill>
                  <a:srgbClr val="FF3300"/>
                </a:solidFill>
              </a:rPr>
              <a:t>友与敌</a:t>
            </a:r>
            <a:r>
              <a:rPr kumimoji="1" lang="en-US" altLang="zh-CN" sz="2800" b="1">
                <a:solidFill>
                  <a:srgbClr val="FF3300"/>
                </a:solidFill>
              </a:rPr>
              <a:t>》</a:t>
            </a:r>
            <a:r>
              <a:rPr kumimoji="1" lang="zh-CN" altLang="en-US" sz="2800" b="1"/>
              <a:t>获斯大林奖金。</a:t>
            </a:r>
            <a:r>
              <a:rPr kumimoji="1" lang="en-US" altLang="zh-CN" sz="2800" b="1"/>
              <a:t>1959</a:t>
            </a:r>
            <a:r>
              <a:rPr kumimoji="1" lang="zh-CN" altLang="en-US" sz="2800" b="1"/>
              <a:t>年至</a:t>
            </a:r>
            <a:r>
              <a:rPr kumimoji="1" lang="en-US" altLang="zh-CN" sz="2800" b="1"/>
              <a:t>1971</a:t>
            </a:r>
            <a:r>
              <a:rPr kumimoji="1" lang="zh-CN" altLang="en-US" sz="2800" b="1"/>
              <a:t>年发表的三部曲</a:t>
            </a:r>
            <a:r>
              <a:rPr kumimoji="1" lang="en-US" altLang="zh-CN" sz="2800" b="1">
                <a:solidFill>
                  <a:srgbClr val="FF3300"/>
                </a:solidFill>
              </a:rPr>
              <a:t>《</a:t>
            </a:r>
            <a:r>
              <a:rPr kumimoji="1" lang="zh-CN" altLang="en-US" sz="2800" b="1">
                <a:solidFill>
                  <a:srgbClr val="FF3300"/>
                </a:solidFill>
              </a:rPr>
              <a:t>生者与死者</a:t>
            </a:r>
            <a:r>
              <a:rPr kumimoji="1" lang="en-US" altLang="zh-CN" sz="2800" b="1">
                <a:solidFill>
                  <a:srgbClr val="FF3300"/>
                </a:solidFill>
              </a:rPr>
              <a:t>》</a:t>
            </a:r>
            <a:r>
              <a:rPr kumimoji="1" lang="zh-CN" altLang="en-US" sz="2800" b="1">
                <a:solidFill>
                  <a:srgbClr val="FF3300"/>
                </a:solidFill>
              </a:rPr>
              <a:t>、</a:t>
            </a:r>
            <a:r>
              <a:rPr kumimoji="1" lang="en-US" altLang="zh-CN" sz="2800" b="1">
                <a:solidFill>
                  <a:srgbClr val="FF3300"/>
                </a:solidFill>
              </a:rPr>
              <a:t>《</a:t>
            </a:r>
            <a:r>
              <a:rPr kumimoji="1" lang="zh-CN" altLang="en-US" sz="2800" b="1">
                <a:solidFill>
                  <a:srgbClr val="FF3300"/>
                </a:solidFill>
              </a:rPr>
              <a:t>军人不是天生的</a:t>
            </a:r>
            <a:r>
              <a:rPr kumimoji="1" lang="en-US" altLang="zh-CN" sz="2800" b="1">
                <a:solidFill>
                  <a:srgbClr val="FF3300"/>
                </a:solidFill>
              </a:rPr>
              <a:t>》</a:t>
            </a:r>
            <a:r>
              <a:rPr kumimoji="1" lang="zh-CN" altLang="en-US" sz="2800" b="1">
                <a:solidFill>
                  <a:srgbClr val="FF3300"/>
                </a:solidFill>
              </a:rPr>
              <a:t>、</a:t>
            </a:r>
            <a:r>
              <a:rPr kumimoji="1" lang="en-US" altLang="zh-CN" sz="2800" b="1">
                <a:solidFill>
                  <a:srgbClr val="FF3300"/>
                </a:solidFill>
              </a:rPr>
              <a:t>《</a:t>
            </a:r>
            <a:r>
              <a:rPr kumimoji="1" lang="zh-CN" altLang="en-US" sz="2800" b="1">
                <a:solidFill>
                  <a:srgbClr val="FF3300"/>
                </a:solidFill>
              </a:rPr>
              <a:t>最后的夏天</a:t>
            </a:r>
            <a:r>
              <a:rPr kumimoji="1" lang="en-US" altLang="zh-CN" sz="2800" b="1">
                <a:solidFill>
                  <a:srgbClr val="FF3300"/>
                </a:solidFill>
              </a:rPr>
              <a:t>》</a:t>
            </a:r>
            <a:r>
              <a:rPr kumimoji="1" lang="zh-CN" altLang="en-US" sz="2800" b="1"/>
              <a:t>获</a:t>
            </a:r>
            <a:r>
              <a:rPr kumimoji="1" lang="en-US" altLang="zh-CN" sz="2800" b="1"/>
              <a:t>1974</a:t>
            </a:r>
            <a:r>
              <a:rPr kumimoji="1" lang="zh-CN" altLang="en-US" sz="2800" b="1"/>
              <a:t>年度列宁奖金。</a:t>
            </a:r>
          </a:p>
        </p:txBody>
      </p:sp>
      <p:sp>
        <p:nvSpPr>
          <p:cNvPr id="4" name="左箭头 3">
            <a:hlinkClick r:id="rId4" action="ppaction://hlinksldjump"/>
          </p:cNvPr>
          <p:cNvSpPr/>
          <p:nvPr/>
        </p:nvSpPr>
        <p:spPr>
          <a:xfrm>
            <a:off x="8001000" y="6143625"/>
            <a:ext cx="500063" cy="4286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下箭头 4">
            <a:hlinkClick r:id="" action="ppaction://hlinkshowjump?jump=nextslide"/>
          </p:cNvPr>
          <p:cNvSpPr/>
          <p:nvPr/>
        </p:nvSpPr>
        <p:spPr>
          <a:xfrm>
            <a:off x="5857875" y="6143625"/>
            <a:ext cx="571500" cy="50006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pull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8" descr="图片9"/>
          <p:cNvPicPr>
            <a:picLocks noChangeAspect="1" noChangeArrowheads="1"/>
          </p:cNvPicPr>
          <p:nvPr/>
        </p:nvPicPr>
        <p:blipFill>
          <a:blip r:embed="rId3"/>
          <a:srcRect/>
          <a:stretch>
            <a:fillRect/>
          </a:stretch>
        </p:blipFill>
        <p:spPr bwMode="auto">
          <a:xfrm>
            <a:off x="0" y="0"/>
            <a:ext cx="9167813" cy="6881813"/>
          </a:xfrm>
          <a:prstGeom prst="rect">
            <a:avLst/>
          </a:prstGeom>
          <a:noFill/>
          <a:ln w="9525">
            <a:noFill/>
            <a:miter lim="800000"/>
            <a:headEnd/>
            <a:tailEnd/>
          </a:ln>
        </p:spPr>
      </p:pic>
      <p:sp>
        <p:nvSpPr>
          <p:cNvPr id="11267" name="WordArt 5"/>
          <p:cNvSpPr>
            <a:spLocks noChangeArrowheads="1" noChangeShapeType="1" noTextEdit="1"/>
          </p:cNvSpPr>
          <p:nvPr/>
        </p:nvSpPr>
        <p:spPr bwMode="auto">
          <a:xfrm>
            <a:off x="609600" y="228600"/>
            <a:ext cx="3505200" cy="914400"/>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隶书"/>
                <a:ea typeface="隶书"/>
              </a:rPr>
              <a:t>课文背景：</a:t>
            </a:r>
          </a:p>
        </p:txBody>
      </p:sp>
      <p:sp>
        <p:nvSpPr>
          <p:cNvPr id="112646" name="Text Box 6"/>
          <p:cNvSpPr txBox="1">
            <a:spLocks noChangeArrowheads="1"/>
          </p:cNvSpPr>
          <p:nvPr/>
        </p:nvSpPr>
        <p:spPr bwMode="auto">
          <a:xfrm>
            <a:off x="304800" y="1143000"/>
            <a:ext cx="8534400" cy="5584825"/>
          </a:xfrm>
          <a:prstGeom prst="rect">
            <a:avLst/>
          </a:prstGeom>
          <a:noFill/>
          <a:ln w="9525">
            <a:noFill/>
            <a:miter lim="800000"/>
            <a:headEnd/>
            <a:tailEnd/>
          </a:ln>
          <a:effectLst>
            <a:outerShdw dist="35921" dir="2700000" algn="ctr" rotWithShape="0">
              <a:schemeClr val="bg2"/>
            </a:outerShdw>
          </a:effectLst>
        </p:spPr>
        <p:txBody>
          <a:bodyPr>
            <a:spAutoFit/>
          </a:bodyPr>
          <a:lstStyle/>
          <a:p>
            <a:pPr>
              <a:spcBef>
                <a:spcPct val="50000"/>
              </a:spcBef>
              <a:defRPr/>
            </a:pPr>
            <a:r>
              <a:rPr kumimoji="1" lang="en-US" altLang="zh-CN" sz="2400" dirty="0">
                <a:solidFill>
                  <a:srgbClr val="FF0000"/>
                </a:solidFill>
                <a:ea typeface="楷体_GB2312" pitchFamily="49" charset="-122"/>
              </a:rPr>
              <a:t>          </a:t>
            </a:r>
            <a:r>
              <a:rPr kumimoji="1" lang="zh-CN" altLang="en-US" sz="3600" b="1" dirty="0">
                <a:ea typeface="楷体_GB2312" pitchFamily="49" charset="-122"/>
              </a:rPr>
              <a:t>第二次世界大战是人类历史上规模空前的全球性大战，六十一个国家和地区，二十多亿人口被卷入其中。参战兵力超过一亿人，大约九千万士兵和平民伤亡，三千万人流离失所。其空前的广度、深度和烈度，成为人类战争史上的一次大革命，给予军事战略和战争观以巨大影响。</a:t>
            </a:r>
            <a:r>
              <a:rPr kumimoji="1" lang="zh-CN" altLang="en-US" sz="3600" b="1" dirty="0"/>
              <a:t/>
            </a:r>
            <a:br>
              <a:rPr kumimoji="1" lang="zh-CN" altLang="en-US" sz="3600" b="1" dirty="0"/>
            </a:br>
            <a:r>
              <a:rPr kumimoji="1" lang="zh-CN" altLang="en-US" sz="3600" b="1" dirty="0">
                <a:latin typeface="Times New Roman"/>
                <a:ea typeface="楷体_GB2312" pitchFamily="49" charset="-122"/>
              </a:rPr>
              <a:t>   </a:t>
            </a:r>
            <a:r>
              <a:rPr kumimoji="1" lang="zh-CN" altLang="en-US" sz="3600" b="1" dirty="0">
                <a:ea typeface="楷体_GB2312" pitchFamily="49" charset="-122"/>
              </a:rPr>
              <a:t>     回首二战，那一幅幅残酷而血腥、雄伟而悲壮的历史画面，永远震撼着人们的心灵，令人难以忘怀。</a:t>
            </a:r>
            <a:r>
              <a:rPr kumimoji="1" lang="zh-CN" altLang="en-US" sz="3600" b="1" dirty="0"/>
              <a:t> </a:t>
            </a:r>
          </a:p>
        </p:txBody>
      </p:sp>
      <p:sp>
        <p:nvSpPr>
          <p:cNvPr id="7" name="左箭头 6">
            <a:hlinkClick r:id="rId4" action="ppaction://hlinksldjump"/>
          </p:cNvPr>
          <p:cNvSpPr/>
          <p:nvPr/>
        </p:nvSpPr>
        <p:spPr>
          <a:xfrm>
            <a:off x="8001000" y="6143625"/>
            <a:ext cx="500063" cy="4286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下箭头 5">
            <a:hlinkClick r:id="" action="ppaction://hlinkshowjump?jump=nextslide"/>
          </p:cNvPr>
          <p:cNvSpPr/>
          <p:nvPr/>
        </p:nvSpPr>
        <p:spPr>
          <a:xfrm>
            <a:off x="5857875" y="6143625"/>
            <a:ext cx="571500" cy="50006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pull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0" name="Picture 4" descr="贝尔格莱德战役1"/>
          <p:cNvPicPr>
            <a:picLocks noChangeAspect="1" noChangeArrowheads="1"/>
          </p:cNvPicPr>
          <p:nvPr/>
        </p:nvPicPr>
        <p:blipFill>
          <a:blip r:embed="rId4"/>
          <a:srcRect/>
          <a:stretch>
            <a:fillRect/>
          </a:stretch>
        </p:blipFill>
        <p:spPr bwMode="auto">
          <a:xfrm>
            <a:off x="4932363" y="3579813"/>
            <a:ext cx="4211637" cy="3278187"/>
          </a:xfrm>
          <a:prstGeom prst="rect">
            <a:avLst/>
          </a:prstGeom>
          <a:noFill/>
          <a:ln w="9525">
            <a:noFill/>
            <a:miter lim="800000"/>
            <a:headEnd/>
            <a:tailEnd/>
          </a:ln>
        </p:spPr>
      </p:pic>
      <p:pic>
        <p:nvPicPr>
          <p:cNvPr id="12291" name="Picture 5" descr="贝尔格莱德战役"/>
          <p:cNvPicPr>
            <a:picLocks noChangeAspect="1" noChangeArrowheads="1"/>
          </p:cNvPicPr>
          <p:nvPr/>
        </p:nvPicPr>
        <p:blipFill>
          <a:blip r:embed="rId5"/>
          <a:srcRect/>
          <a:stretch>
            <a:fillRect/>
          </a:stretch>
        </p:blipFill>
        <p:spPr bwMode="auto">
          <a:xfrm>
            <a:off x="4932363" y="0"/>
            <a:ext cx="4211637" cy="3143250"/>
          </a:xfrm>
          <a:prstGeom prst="rect">
            <a:avLst/>
          </a:prstGeom>
          <a:noFill/>
          <a:ln w="9525">
            <a:noFill/>
            <a:miter lim="800000"/>
            <a:headEnd/>
            <a:tailEnd/>
          </a:ln>
        </p:spPr>
      </p:pic>
      <p:sp>
        <p:nvSpPr>
          <p:cNvPr id="12292" name="Rectangle 6"/>
          <p:cNvSpPr>
            <a:spLocks noChangeArrowheads="1"/>
          </p:cNvSpPr>
          <p:nvPr/>
        </p:nvSpPr>
        <p:spPr bwMode="auto">
          <a:xfrm>
            <a:off x="330200" y="1109663"/>
            <a:ext cx="4529138" cy="6423025"/>
          </a:xfrm>
          <a:prstGeom prst="rect">
            <a:avLst/>
          </a:prstGeom>
          <a:noFill/>
          <a:ln w="9525">
            <a:noFill/>
            <a:miter lim="800000"/>
            <a:headEnd/>
            <a:tailEnd/>
          </a:ln>
        </p:spPr>
        <p:txBody>
          <a:bodyPr>
            <a:spAutoFit/>
          </a:bodyPr>
          <a:lstStyle/>
          <a:p>
            <a:r>
              <a:rPr kumimoji="1" lang="en-US" altLang="zh-CN" sz="2400" b="1"/>
              <a:t>1944</a:t>
            </a:r>
            <a:r>
              <a:rPr kumimoji="1" lang="zh-CN" altLang="en-US" sz="2400" b="1"/>
              <a:t>年９月，苏联和南斯拉夫在莫斯科就苏军进入南斯拉夫领土达成协议。</a:t>
            </a:r>
            <a:r>
              <a:rPr kumimoji="1" lang="en-US" altLang="zh-CN" sz="2400" b="1"/>
              <a:t>10</a:t>
            </a:r>
            <a:r>
              <a:rPr kumimoji="1" lang="zh-CN" altLang="en-US" sz="2400" b="1"/>
              <a:t>月５日，签署了关于保加利亚军队参加对南斯拉夫领土上的德军作战的南保协定。 </a:t>
            </a:r>
            <a:br>
              <a:rPr kumimoji="1" lang="zh-CN" altLang="en-US" sz="2400" b="1"/>
            </a:br>
            <a:r>
              <a:rPr kumimoji="1" lang="zh-CN" altLang="en-US" sz="2400" b="1"/>
              <a:t>       贝尔格莱德战役的目的是：通过苏、南、保三国军队的共同努力，粉碎</a:t>
            </a:r>
            <a:r>
              <a:rPr kumimoji="1" lang="zh-CN" altLang="en-US" sz="2400" b="1">
                <a:latin typeface="Arial" charset="0"/>
              </a:rPr>
              <a:t>“</a:t>
            </a:r>
            <a:r>
              <a:rPr kumimoji="1" lang="zh-CN" altLang="en-US" sz="2400" b="1"/>
              <a:t>塞尔维亚</a:t>
            </a:r>
            <a:r>
              <a:rPr kumimoji="1" lang="zh-CN" altLang="en-US" sz="2400" b="1">
                <a:latin typeface="Arial" charset="0"/>
              </a:rPr>
              <a:t>”</a:t>
            </a:r>
            <a:r>
              <a:rPr kumimoji="1" lang="zh-CN" altLang="en-US" sz="2400" b="1"/>
              <a:t>集团军群，解放被占领的塞尔维亚地区和南斯拉夫首都贝尔格莱德，切断驻希腊的德军</a:t>
            </a:r>
            <a:r>
              <a:rPr kumimoji="1" lang="zh-CN" altLang="en-US" sz="2400" b="1">
                <a:latin typeface="Arial" charset="0"/>
              </a:rPr>
              <a:t>“</a:t>
            </a:r>
            <a:r>
              <a:rPr kumimoji="1" lang="en-US" altLang="zh-CN" sz="2400" b="1"/>
              <a:t>Ε</a:t>
            </a:r>
            <a:r>
              <a:rPr kumimoji="1" lang="en-US" altLang="zh-CN" sz="2400" b="1">
                <a:latin typeface="Arial" charset="0"/>
              </a:rPr>
              <a:t>”</a:t>
            </a:r>
            <a:r>
              <a:rPr kumimoji="1" lang="zh-CN" altLang="en-US" sz="2400" b="1"/>
              <a:t>集团军群的交通线，不让该集团军群从巴尔干岛南部退却。这样，为南斯拉夫人民解放军争取本国的完全解放创造了有利条件。 </a:t>
            </a:r>
            <a:br>
              <a:rPr kumimoji="1" lang="zh-CN" altLang="en-US" sz="2400" b="1"/>
            </a:br>
            <a:r>
              <a:rPr kumimoji="1" lang="zh-CN" altLang="en-US" sz="2800" b="1">
                <a:solidFill>
                  <a:srgbClr val="3333CC"/>
                </a:solidFill>
              </a:rPr>
              <a:t/>
            </a:r>
            <a:br>
              <a:rPr kumimoji="1" lang="zh-CN" altLang="en-US" sz="2800" b="1">
                <a:solidFill>
                  <a:srgbClr val="3333CC"/>
                </a:solidFill>
              </a:rPr>
            </a:br>
            <a:endParaRPr kumimoji="1" lang="zh-CN" altLang="en-US" sz="2800" b="1">
              <a:solidFill>
                <a:srgbClr val="3333CC"/>
              </a:solidFill>
            </a:endParaRPr>
          </a:p>
        </p:txBody>
      </p:sp>
      <p:sp>
        <p:nvSpPr>
          <p:cNvPr id="12293" name="WordArt 7"/>
          <p:cNvSpPr>
            <a:spLocks noChangeArrowheads="1" noChangeShapeType="1" noTextEdit="1"/>
          </p:cNvSpPr>
          <p:nvPr/>
        </p:nvSpPr>
        <p:spPr bwMode="auto">
          <a:xfrm>
            <a:off x="971550" y="333375"/>
            <a:ext cx="3073400" cy="647700"/>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隶书"/>
                <a:ea typeface="隶书"/>
              </a:rPr>
              <a:t>课文背景：</a:t>
            </a:r>
          </a:p>
        </p:txBody>
      </p:sp>
      <p:sp>
        <p:nvSpPr>
          <p:cNvPr id="12294" name="Rectangle 8"/>
          <p:cNvSpPr>
            <a:spLocks noChangeArrowheads="1"/>
          </p:cNvSpPr>
          <p:nvPr/>
        </p:nvSpPr>
        <p:spPr bwMode="auto">
          <a:xfrm>
            <a:off x="6011863" y="3141663"/>
            <a:ext cx="2328862" cy="457200"/>
          </a:xfrm>
          <a:prstGeom prst="rect">
            <a:avLst/>
          </a:prstGeom>
          <a:noFill/>
          <a:ln w="9525">
            <a:noFill/>
            <a:miter lim="800000"/>
            <a:headEnd/>
            <a:tailEnd/>
          </a:ln>
        </p:spPr>
        <p:txBody>
          <a:bodyPr wrap="none">
            <a:spAutoFit/>
          </a:bodyPr>
          <a:lstStyle/>
          <a:p>
            <a:r>
              <a:rPr kumimoji="1" lang="zh-CN" altLang="en-US" sz="2400" b="1">
                <a:solidFill>
                  <a:srgbClr val="FF00FF"/>
                </a:solidFill>
              </a:rPr>
              <a:t>贝尔格莱德战役</a:t>
            </a:r>
          </a:p>
        </p:txBody>
      </p:sp>
      <p:pic>
        <p:nvPicPr>
          <p:cNvPr id="52233" name="南斯拉夫民歌……深深的海洋.MP3">
            <a:hlinkClick r:id="" action="ppaction://media"/>
          </p:cNvPr>
          <p:cNvPicPr>
            <a:picLocks noRot="1" noChangeAspect="1" noChangeArrowheads="1"/>
          </p:cNvPicPr>
          <p:nvPr>
            <a:audioFile r:link="rId1"/>
          </p:nvPr>
        </p:nvPicPr>
        <p:blipFill>
          <a:blip r:embed="rId6"/>
          <a:srcRect/>
          <a:stretch>
            <a:fillRect/>
          </a:stretch>
        </p:blipFill>
        <p:spPr bwMode="auto">
          <a:xfrm>
            <a:off x="5364163" y="3213100"/>
            <a:ext cx="304800" cy="304800"/>
          </a:xfrm>
          <a:prstGeom prst="rect">
            <a:avLst/>
          </a:prstGeom>
          <a:noFill/>
          <a:ln w="9525">
            <a:noFill/>
            <a:miter lim="800000"/>
            <a:headEnd/>
            <a:tailEnd/>
          </a:ln>
        </p:spPr>
      </p:pic>
      <p:sp>
        <p:nvSpPr>
          <p:cNvPr id="8" name="左箭头 7">
            <a:hlinkClick r:id="rId7" action="ppaction://hlinksldjump"/>
          </p:cNvPr>
          <p:cNvSpPr/>
          <p:nvPr/>
        </p:nvSpPr>
        <p:spPr>
          <a:xfrm>
            <a:off x="8001000" y="6143625"/>
            <a:ext cx="500063" cy="4286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pull dir="ru"/>
  </p:transition>
  <p:timing>
    <p:tnLst>
      <p:par>
        <p:cTn id="1" dur="indefinite" restart="never" nodeType="tmRoot">
          <p:childTnLst>
            <p:audio>
              <p:cMediaNode>
                <p:cTn id="2" fill="hold" display="0">
                  <p:stCondLst>
                    <p:cond delay="indefinite"/>
                  </p:stCondLst>
                  <p:endCondLst>
                    <p:cond evt="onNext" delay="0">
                      <p:tgtEl>
                        <p:sldTgt/>
                      </p:tgtEl>
                    </p:cond>
                    <p:cond evt="onPrev" delay="0">
                      <p:tgtEl>
                        <p:sldTgt/>
                      </p:tgtEl>
                    </p:cond>
                    <p:cond evt="onStopAudio" delay="0">
                      <p:tgtEl>
                        <p:sldTgt/>
                      </p:tgtEl>
                    </p:cond>
                  </p:endCondLst>
                </p:cTn>
                <p:tgtEl>
                  <p:spTgt spid="5223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5"/>
          <p:cNvSpPr>
            <a:spLocks noChangeArrowheads="1"/>
          </p:cNvSpPr>
          <p:nvPr/>
        </p:nvSpPr>
        <p:spPr bwMode="auto">
          <a:xfrm>
            <a:off x="1116013" y="1700213"/>
            <a:ext cx="7200900" cy="4362450"/>
          </a:xfrm>
          <a:prstGeom prst="rect">
            <a:avLst/>
          </a:prstGeom>
          <a:noFill/>
          <a:ln w="9525">
            <a:noFill/>
            <a:miter lim="800000"/>
            <a:headEnd/>
            <a:tailEnd/>
          </a:ln>
        </p:spPr>
        <p:txBody>
          <a:bodyPr>
            <a:spAutoFit/>
          </a:bodyPr>
          <a:lstStyle/>
          <a:p>
            <a:r>
              <a:rPr kumimoji="1" lang="zh-CN" altLang="en-US" sz="2800" b="1"/>
              <a:t>通讯是记叙文体的又一实用文体，包括人物通讯、事件通讯等。它和新闻一样，要求及时准确地报道现实生活中有意义的人和事（时效性），但报道 的人和事比新闻更具体更系统注重故事性和生动性。</a:t>
            </a:r>
          </a:p>
          <a:p>
            <a:r>
              <a:rPr kumimoji="1" lang="zh-CN" altLang="en-US" sz="2800" b="1"/>
              <a:t>        通讯在真人真事的基础上，根据表现主题的需要，对材料进行精心的选择和合理的安排，努力写出人物的思想，突出事件的本质意义。</a:t>
            </a:r>
          </a:p>
          <a:p>
            <a:r>
              <a:rPr kumimoji="1" lang="en-US" altLang="zh-CN" sz="2800" b="1"/>
              <a:t>        《</a:t>
            </a:r>
            <a:r>
              <a:rPr kumimoji="1" lang="zh-CN" altLang="en-US" sz="2800" b="1"/>
              <a:t>蜡烛</a:t>
            </a:r>
            <a:r>
              <a:rPr kumimoji="1" lang="en-US" altLang="zh-CN" sz="2800" b="1"/>
              <a:t>》</a:t>
            </a:r>
            <a:r>
              <a:rPr kumimoji="1" lang="zh-CN" altLang="en-US" sz="2800" b="1"/>
              <a:t>是一篇战地通讯。</a:t>
            </a:r>
          </a:p>
        </p:txBody>
      </p:sp>
      <p:sp>
        <p:nvSpPr>
          <p:cNvPr id="13315" name="WordArt 6"/>
          <p:cNvSpPr>
            <a:spLocks noChangeArrowheads="1" noChangeShapeType="1" noTextEdit="1"/>
          </p:cNvSpPr>
          <p:nvPr/>
        </p:nvSpPr>
        <p:spPr bwMode="auto">
          <a:xfrm>
            <a:off x="2916238" y="333375"/>
            <a:ext cx="2808287" cy="1008063"/>
          </a:xfrm>
          <a:prstGeom prst="rect">
            <a:avLst/>
          </a:prstGeom>
        </p:spPr>
        <p:txBody>
          <a:bodyPr wrap="none" fromWordArt="1">
            <a:prstTxWarp prst="textPlain">
              <a:avLst>
                <a:gd name="adj" fmla="val 50000"/>
              </a:avLst>
            </a:prstTxWarp>
          </a:bodyPr>
          <a:lstStyle/>
          <a:p>
            <a:pPr algn="ctr"/>
            <a:r>
              <a:rPr lang="zh-CN" altLang="en-US" sz="3600" kern="10">
                <a:ln w="9525">
                  <a:solidFill>
                    <a:srgbClr val="000000"/>
                  </a:solidFill>
                  <a:round/>
                  <a:headEnd/>
                  <a:tailEnd/>
                </a:ln>
                <a:solidFill>
                  <a:srgbClr val="66FF66"/>
                </a:solidFill>
                <a:latin typeface="隶书"/>
                <a:ea typeface="隶书"/>
              </a:rPr>
              <a:t>文学常识</a:t>
            </a:r>
          </a:p>
        </p:txBody>
      </p:sp>
      <p:sp>
        <p:nvSpPr>
          <p:cNvPr id="7" name="左箭头 6">
            <a:hlinkClick r:id="rId3" action="ppaction://hlinksldjump"/>
          </p:cNvPr>
          <p:cNvSpPr/>
          <p:nvPr/>
        </p:nvSpPr>
        <p:spPr>
          <a:xfrm>
            <a:off x="8001000" y="6143625"/>
            <a:ext cx="500063" cy="4286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pull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ChangeArrowheads="1"/>
          </p:cNvSpPr>
          <p:nvPr/>
        </p:nvSpPr>
        <p:spPr bwMode="auto">
          <a:xfrm>
            <a:off x="357188" y="857250"/>
            <a:ext cx="8572500" cy="5262563"/>
          </a:xfrm>
          <a:prstGeom prst="rect">
            <a:avLst/>
          </a:prstGeom>
          <a:noFill/>
          <a:ln w="9525">
            <a:noFill/>
            <a:miter lim="800000"/>
            <a:headEnd/>
            <a:tailEnd/>
          </a:ln>
        </p:spPr>
        <p:txBody>
          <a:bodyPr>
            <a:spAutoFit/>
          </a:bodyPr>
          <a:lstStyle/>
          <a:p>
            <a:r>
              <a:rPr kumimoji="1" lang="zh-CN" altLang="en-US" sz="2800" b="1"/>
              <a:t>揣     （            ）     瓦砾 （           ）   地窖 （            ）     城堡 （           ）      迫击炮（     ）</a:t>
            </a:r>
          </a:p>
          <a:p>
            <a:r>
              <a:rPr kumimoji="1" lang="zh-CN" altLang="en-US" sz="2800" b="1"/>
              <a:t> 腋窝（            ）     柯     （           ）     </a:t>
            </a:r>
          </a:p>
          <a:p>
            <a:r>
              <a:rPr kumimoji="1" lang="zh-CN" altLang="en-US" sz="2800" b="1"/>
              <a:t>名副其实：   </a:t>
            </a:r>
          </a:p>
          <a:p>
            <a:r>
              <a:rPr kumimoji="1" lang="zh-CN" altLang="en-US" sz="2800" b="1"/>
              <a:t>永垂不朽：                                                 </a:t>
            </a:r>
            <a:endParaRPr kumimoji="1" lang="en-US" altLang="zh-CN" sz="2800" b="1"/>
          </a:p>
          <a:p>
            <a:r>
              <a:rPr kumimoji="1" lang="zh-CN" altLang="en-US" sz="2800" b="1"/>
              <a:t>颤巍巍：                                                     </a:t>
            </a:r>
            <a:endParaRPr kumimoji="1" lang="en-US" altLang="zh-CN" sz="2800" b="1"/>
          </a:p>
          <a:p>
            <a:r>
              <a:rPr kumimoji="1" lang="zh-CN" altLang="en-US" sz="2800" b="1"/>
              <a:t>匍匐：</a:t>
            </a:r>
            <a:endParaRPr kumimoji="1" lang="en-US" altLang="zh-CN" sz="2800" b="1"/>
          </a:p>
          <a:p>
            <a:r>
              <a:rPr kumimoji="1" lang="zh-CN" altLang="en-US" sz="2800" b="1"/>
              <a:t>烧灼：                                                          </a:t>
            </a:r>
            <a:endParaRPr kumimoji="1" lang="en-US" altLang="zh-CN" sz="2800" b="1"/>
          </a:p>
          <a:p>
            <a:r>
              <a:rPr kumimoji="1" lang="zh-CN" altLang="en-US" sz="2800" b="1"/>
              <a:t>瓦砾：</a:t>
            </a:r>
            <a:endParaRPr kumimoji="1" lang="en-US" altLang="zh-CN" sz="2800" b="1"/>
          </a:p>
          <a:p>
            <a:r>
              <a:rPr kumimoji="1" lang="zh-CN" altLang="en-US" sz="2800" b="1"/>
              <a:t>鞠躬 </a:t>
            </a:r>
            <a:r>
              <a:rPr kumimoji="1" lang="zh-CN" altLang="en-US" sz="2800" b="1">
                <a:sym typeface="Wingdings" pitchFamily="2" charset="2"/>
              </a:rPr>
              <a:t>（                         ）</a:t>
            </a:r>
            <a:endParaRPr kumimoji="1" lang="en-US" altLang="zh-CN" sz="2800" b="1">
              <a:sym typeface="Wingdings" pitchFamily="2" charset="2"/>
            </a:endParaRPr>
          </a:p>
          <a:p>
            <a:r>
              <a:rPr kumimoji="1" lang="zh-CN" altLang="en-US" sz="2800" b="1">
                <a:sym typeface="Wingdings" pitchFamily="2" charset="2"/>
              </a:rPr>
              <a:t>       拂晓</a:t>
            </a:r>
            <a:endParaRPr kumimoji="1" lang="en-US" altLang="zh-CN" sz="2800" b="1"/>
          </a:p>
          <a:p>
            <a:r>
              <a:rPr kumimoji="1" lang="en-US" altLang="zh-CN" sz="2800" b="1"/>
              <a:t>            </a:t>
            </a:r>
            <a:endParaRPr kumimoji="1" lang="zh-CN" altLang="en-US" sz="2800" b="1"/>
          </a:p>
        </p:txBody>
      </p:sp>
      <p:sp>
        <p:nvSpPr>
          <p:cNvPr id="14339" name="WordArt 8"/>
          <p:cNvSpPr>
            <a:spLocks noChangeArrowheads="1" noChangeShapeType="1" noTextEdit="1"/>
          </p:cNvSpPr>
          <p:nvPr/>
        </p:nvSpPr>
        <p:spPr bwMode="auto">
          <a:xfrm>
            <a:off x="2786063" y="142875"/>
            <a:ext cx="2717800" cy="720725"/>
          </a:xfrm>
          <a:prstGeom prst="rect">
            <a:avLst/>
          </a:prstGeom>
        </p:spPr>
        <p:txBody>
          <a:bodyPr wrap="none" fromWordArt="1">
            <a:prstTxWarp prst="textPlain">
              <a:avLst>
                <a:gd name="adj" fmla="val 50000"/>
              </a:avLst>
            </a:prstTxWarp>
          </a:bodyPr>
          <a:lstStyle/>
          <a:p>
            <a:pPr algn="ctr"/>
            <a:r>
              <a:rPr lang="zh-CN" altLang="en-US" sz="2800" kern="10">
                <a:ln w="9525">
                  <a:solidFill>
                    <a:srgbClr val="000000"/>
                  </a:solidFill>
                  <a:round/>
                  <a:headEnd/>
                  <a:tailEnd/>
                </a:ln>
                <a:solidFill>
                  <a:srgbClr val="66FF66"/>
                </a:solidFill>
                <a:latin typeface="隶书"/>
                <a:ea typeface="隶书"/>
              </a:rPr>
              <a:t>注音与析词</a:t>
            </a:r>
          </a:p>
        </p:txBody>
      </p:sp>
      <p:sp>
        <p:nvSpPr>
          <p:cNvPr id="54281" name="Text Box 9"/>
          <p:cNvSpPr txBox="1">
            <a:spLocks noChangeArrowheads="1"/>
          </p:cNvSpPr>
          <p:nvPr/>
        </p:nvSpPr>
        <p:spPr bwMode="auto">
          <a:xfrm>
            <a:off x="1500188" y="714375"/>
            <a:ext cx="1143000" cy="579438"/>
          </a:xfrm>
          <a:prstGeom prst="rect">
            <a:avLst/>
          </a:prstGeom>
          <a:noFill/>
          <a:ln w="9525">
            <a:noFill/>
            <a:miter lim="800000"/>
            <a:headEnd/>
            <a:tailEnd/>
          </a:ln>
        </p:spPr>
        <p:txBody>
          <a:bodyPr>
            <a:spAutoFit/>
          </a:bodyPr>
          <a:lstStyle/>
          <a:p>
            <a:pPr>
              <a:spcBef>
                <a:spcPct val="50000"/>
              </a:spcBef>
            </a:pPr>
            <a:r>
              <a:rPr lang="en-US" altLang="zh-CN" sz="3200" b="1" smtClean="0"/>
              <a:t>chuāi</a:t>
            </a:r>
            <a:endParaRPr lang="en-US" altLang="zh-CN" sz="3200" b="1" dirty="0"/>
          </a:p>
        </p:txBody>
      </p:sp>
      <p:sp>
        <p:nvSpPr>
          <p:cNvPr id="54282" name="Text Box 10"/>
          <p:cNvSpPr txBox="1">
            <a:spLocks noChangeArrowheads="1"/>
          </p:cNvSpPr>
          <p:nvPr/>
        </p:nvSpPr>
        <p:spPr bwMode="auto">
          <a:xfrm>
            <a:off x="4714875" y="785813"/>
            <a:ext cx="428625" cy="523875"/>
          </a:xfrm>
          <a:prstGeom prst="rect">
            <a:avLst/>
          </a:prstGeom>
          <a:noFill/>
          <a:ln w="9525">
            <a:noFill/>
            <a:miter lim="800000"/>
            <a:headEnd/>
            <a:tailEnd/>
          </a:ln>
        </p:spPr>
        <p:txBody>
          <a:bodyPr>
            <a:spAutoFit/>
          </a:bodyPr>
          <a:lstStyle/>
          <a:p>
            <a:pPr>
              <a:spcBef>
                <a:spcPct val="50000"/>
              </a:spcBef>
            </a:pPr>
            <a:r>
              <a:rPr lang="en-US" altLang="zh-CN" sz="2800" b="1"/>
              <a:t>l</a:t>
            </a:r>
            <a:r>
              <a:rPr lang="en-US" altLang="zh-CN" sz="2800" b="1">
                <a:latin typeface="Arial" charset="0"/>
              </a:rPr>
              <a:t>ì</a:t>
            </a:r>
            <a:endParaRPr lang="en-US" altLang="zh-CN" sz="2800" b="1"/>
          </a:p>
        </p:txBody>
      </p:sp>
      <p:sp>
        <p:nvSpPr>
          <p:cNvPr id="54283" name="Text Box 11"/>
          <p:cNvSpPr txBox="1">
            <a:spLocks noChangeArrowheads="1"/>
          </p:cNvSpPr>
          <p:nvPr/>
        </p:nvSpPr>
        <p:spPr bwMode="auto">
          <a:xfrm>
            <a:off x="7286625" y="785813"/>
            <a:ext cx="928688" cy="579437"/>
          </a:xfrm>
          <a:prstGeom prst="rect">
            <a:avLst/>
          </a:prstGeom>
          <a:noFill/>
          <a:ln w="9525">
            <a:noFill/>
            <a:miter lim="800000"/>
            <a:headEnd/>
            <a:tailEnd/>
          </a:ln>
        </p:spPr>
        <p:txBody>
          <a:bodyPr>
            <a:spAutoFit/>
          </a:bodyPr>
          <a:lstStyle/>
          <a:p>
            <a:pPr>
              <a:spcBef>
                <a:spcPct val="50000"/>
              </a:spcBef>
            </a:pPr>
            <a:r>
              <a:rPr lang="en-US" altLang="zh-CN" sz="3200" b="1"/>
              <a:t>ji</a:t>
            </a:r>
            <a:r>
              <a:rPr lang="en-US" altLang="zh-CN" sz="3200" b="1">
                <a:latin typeface="Arial" charset="0"/>
              </a:rPr>
              <a:t>à</a:t>
            </a:r>
            <a:r>
              <a:rPr lang="en-US" altLang="zh-CN" sz="3200" b="1"/>
              <a:t>o</a:t>
            </a:r>
          </a:p>
        </p:txBody>
      </p:sp>
      <p:sp>
        <p:nvSpPr>
          <p:cNvPr id="54284" name="Text Box 12"/>
          <p:cNvSpPr txBox="1">
            <a:spLocks noChangeArrowheads="1"/>
          </p:cNvSpPr>
          <p:nvPr/>
        </p:nvSpPr>
        <p:spPr bwMode="auto">
          <a:xfrm>
            <a:off x="1643063" y="1214438"/>
            <a:ext cx="1071562" cy="523875"/>
          </a:xfrm>
          <a:prstGeom prst="rect">
            <a:avLst/>
          </a:prstGeom>
          <a:noFill/>
          <a:ln w="9525">
            <a:noFill/>
            <a:miter lim="800000"/>
            <a:headEnd/>
            <a:tailEnd/>
          </a:ln>
        </p:spPr>
        <p:txBody>
          <a:bodyPr>
            <a:spAutoFit/>
          </a:bodyPr>
          <a:lstStyle/>
          <a:p>
            <a:pPr>
              <a:spcBef>
                <a:spcPct val="50000"/>
              </a:spcBef>
            </a:pPr>
            <a:r>
              <a:rPr lang="en-US" altLang="zh-CN" sz="2800" b="1"/>
              <a:t>bǎo</a:t>
            </a:r>
          </a:p>
        </p:txBody>
      </p:sp>
      <p:sp>
        <p:nvSpPr>
          <p:cNvPr id="54285" name="Text Box 13"/>
          <p:cNvSpPr txBox="1">
            <a:spLocks noChangeArrowheads="1"/>
          </p:cNvSpPr>
          <p:nvPr/>
        </p:nvSpPr>
        <p:spPr bwMode="auto">
          <a:xfrm>
            <a:off x="1714500" y="1571625"/>
            <a:ext cx="935038" cy="579438"/>
          </a:xfrm>
          <a:prstGeom prst="rect">
            <a:avLst/>
          </a:prstGeom>
          <a:noFill/>
          <a:ln w="9525">
            <a:noFill/>
            <a:miter lim="800000"/>
            <a:headEnd/>
            <a:tailEnd/>
          </a:ln>
        </p:spPr>
        <p:txBody>
          <a:bodyPr>
            <a:spAutoFit/>
          </a:bodyPr>
          <a:lstStyle/>
          <a:p>
            <a:pPr>
              <a:spcBef>
                <a:spcPct val="50000"/>
              </a:spcBef>
            </a:pPr>
            <a:r>
              <a:rPr lang="en-US" altLang="zh-CN" sz="3200" b="1"/>
              <a:t>y</a:t>
            </a:r>
            <a:r>
              <a:rPr lang="en-US" altLang="zh-CN" sz="3200" b="1">
                <a:latin typeface="Arial" charset="0"/>
              </a:rPr>
              <a:t>è</a:t>
            </a:r>
            <a:endParaRPr lang="en-US" altLang="zh-CN" sz="3200" b="1"/>
          </a:p>
        </p:txBody>
      </p:sp>
      <p:sp>
        <p:nvSpPr>
          <p:cNvPr id="54286" name="Text Box 14"/>
          <p:cNvSpPr txBox="1">
            <a:spLocks noChangeArrowheads="1"/>
          </p:cNvSpPr>
          <p:nvPr/>
        </p:nvSpPr>
        <p:spPr bwMode="auto">
          <a:xfrm>
            <a:off x="4714875" y="1643063"/>
            <a:ext cx="714375" cy="523875"/>
          </a:xfrm>
          <a:prstGeom prst="rect">
            <a:avLst/>
          </a:prstGeom>
          <a:noFill/>
          <a:ln w="9525">
            <a:noFill/>
            <a:miter lim="800000"/>
            <a:headEnd/>
            <a:tailEnd/>
          </a:ln>
        </p:spPr>
        <p:txBody>
          <a:bodyPr>
            <a:spAutoFit/>
          </a:bodyPr>
          <a:lstStyle/>
          <a:p>
            <a:pPr>
              <a:spcBef>
                <a:spcPct val="50000"/>
              </a:spcBef>
            </a:pPr>
            <a:r>
              <a:rPr lang="en-US" altLang="zh-CN" sz="2800" b="1"/>
              <a:t>kē</a:t>
            </a:r>
          </a:p>
        </p:txBody>
      </p:sp>
      <p:sp>
        <p:nvSpPr>
          <p:cNvPr id="54287" name="Text Box 15"/>
          <p:cNvSpPr txBox="1">
            <a:spLocks noChangeArrowheads="1"/>
          </p:cNvSpPr>
          <p:nvPr/>
        </p:nvSpPr>
        <p:spPr bwMode="auto">
          <a:xfrm>
            <a:off x="2143125" y="2143125"/>
            <a:ext cx="5327650" cy="519113"/>
          </a:xfrm>
          <a:prstGeom prst="rect">
            <a:avLst/>
          </a:prstGeom>
          <a:noFill/>
          <a:ln w="9525">
            <a:noFill/>
            <a:miter lim="800000"/>
            <a:headEnd/>
            <a:tailEnd/>
          </a:ln>
        </p:spPr>
        <p:txBody>
          <a:bodyPr>
            <a:spAutoFit/>
          </a:bodyPr>
          <a:lstStyle/>
          <a:p>
            <a:pPr>
              <a:spcBef>
                <a:spcPct val="50000"/>
              </a:spcBef>
            </a:pPr>
            <a:r>
              <a:rPr lang="zh-CN" altLang="en-US" sz="2800" b="1"/>
              <a:t>名称或名声与实际相符合。</a:t>
            </a:r>
          </a:p>
        </p:txBody>
      </p:sp>
      <p:sp>
        <p:nvSpPr>
          <p:cNvPr id="54288" name="Text Box 16"/>
          <p:cNvSpPr txBox="1">
            <a:spLocks noChangeArrowheads="1"/>
          </p:cNvSpPr>
          <p:nvPr/>
        </p:nvSpPr>
        <p:spPr bwMode="auto">
          <a:xfrm>
            <a:off x="2143125" y="2571750"/>
            <a:ext cx="7237413" cy="519113"/>
          </a:xfrm>
          <a:prstGeom prst="rect">
            <a:avLst/>
          </a:prstGeom>
          <a:noFill/>
          <a:ln w="9525">
            <a:noFill/>
            <a:miter lim="800000"/>
            <a:headEnd/>
            <a:tailEnd/>
          </a:ln>
        </p:spPr>
        <p:txBody>
          <a:bodyPr>
            <a:spAutoFit/>
          </a:bodyPr>
          <a:lstStyle/>
          <a:p>
            <a:pPr>
              <a:spcBef>
                <a:spcPct val="50000"/>
              </a:spcBef>
            </a:pPr>
            <a:r>
              <a:rPr lang="zh-CN" altLang="en-US" sz="2800" b="1"/>
              <a:t>永远流传，不磨灭。</a:t>
            </a:r>
            <a:r>
              <a:rPr kumimoji="1" lang="zh-CN" altLang="en-US" sz="2800" b="1"/>
              <a:t>垂，流传。朽，腐烂。</a:t>
            </a:r>
          </a:p>
        </p:txBody>
      </p:sp>
      <p:sp>
        <p:nvSpPr>
          <p:cNvPr id="54289" name="Text Box 17"/>
          <p:cNvSpPr txBox="1">
            <a:spLocks noChangeArrowheads="1"/>
          </p:cNvSpPr>
          <p:nvPr/>
        </p:nvSpPr>
        <p:spPr bwMode="auto">
          <a:xfrm>
            <a:off x="2143125" y="3000375"/>
            <a:ext cx="6696075" cy="519113"/>
          </a:xfrm>
          <a:prstGeom prst="rect">
            <a:avLst/>
          </a:prstGeom>
          <a:noFill/>
          <a:ln w="9525">
            <a:noFill/>
            <a:miter lim="800000"/>
            <a:headEnd/>
            <a:tailEnd/>
          </a:ln>
        </p:spPr>
        <p:txBody>
          <a:bodyPr>
            <a:spAutoFit/>
          </a:bodyPr>
          <a:lstStyle/>
          <a:p>
            <a:pPr>
              <a:spcBef>
                <a:spcPct val="50000"/>
              </a:spcBef>
            </a:pPr>
            <a:r>
              <a:rPr lang="zh-CN" altLang="en-US" sz="2800" b="1"/>
              <a:t>抖动摇晃（多形容老人或病人的动作）。</a:t>
            </a:r>
          </a:p>
        </p:txBody>
      </p:sp>
      <p:sp>
        <p:nvSpPr>
          <p:cNvPr id="54290" name="Text Box 18"/>
          <p:cNvSpPr txBox="1">
            <a:spLocks noChangeArrowheads="1"/>
          </p:cNvSpPr>
          <p:nvPr/>
        </p:nvSpPr>
        <p:spPr bwMode="auto">
          <a:xfrm>
            <a:off x="1571625" y="3429000"/>
            <a:ext cx="2071688" cy="523875"/>
          </a:xfrm>
          <a:prstGeom prst="rect">
            <a:avLst/>
          </a:prstGeom>
          <a:noFill/>
          <a:ln w="9525">
            <a:noFill/>
            <a:miter lim="800000"/>
            <a:headEnd/>
            <a:tailEnd/>
          </a:ln>
        </p:spPr>
        <p:txBody>
          <a:bodyPr>
            <a:spAutoFit/>
          </a:bodyPr>
          <a:lstStyle/>
          <a:p>
            <a:pPr>
              <a:spcBef>
                <a:spcPct val="50000"/>
              </a:spcBef>
            </a:pPr>
            <a:r>
              <a:rPr kumimoji="1" lang="en-US" altLang="zh-CN" sz="2800" b="1"/>
              <a:t>Pú fú  </a:t>
            </a:r>
            <a:r>
              <a:rPr lang="zh-CN" altLang="en-US" sz="2800" b="1"/>
              <a:t>爬行。</a:t>
            </a:r>
          </a:p>
        </p:txBody>
      </p:sp>
      <p:sp>
        <p:nvSpPr>
          <p:cNvPr id="54291" name="Text Box 19"/>
          <p:cNvSpPr txBox="1">
            <a:spLocks noChangeArrowheads="1"/>
          </p:cNvSpPr>
          <p:nvPr/>
        </p:nvSpPr>
        <p:spPr bwMode="auto">
          <a:xfrm>
            <a:off x="1500188" y="3857625"/>
            <a:ext cx="3095625" cy="519113"/>
          </a:xfrm>
          <a:prstGeom prst="rect">
            <a:avLst/>
          </a:prstGeom>
          <a:noFill/>
          <a:ln w="9525">
            <a:noFill/>
            <a:miter lim="800000"/>
            <a:headEnd/>
            <a:tailEnd/>
          </a:ln>
        </p:spPr>
        <p:txBody>
          <a:bodyPr>
            <a:spAutoFit/>
          </a:bodyPr>
          <a:lstStyle/>
          <a:p>
            <a:pPr>
              <a:spcBef>
                <a:spcPct val="50000"/>
              </a:spcBef>
            </a:pPr>
            <a:r>
              <a:rPr lang="zh-CN" altLang="en-US" sz="2800" b="1"/>
              <a:t>烧、烫，使烫伤。</a:t>
            </a:r>
          </a:p>
        </p:txBody>
      </p:sp>
      <p:sp>
        <p:nvSpPr>
          <p:cNvPr id="54292" name="Text Box 20"/>
          <p:cNvSpPr txBox="1">
            <a:spLocks noChangeArrowheads="1"/>
          </p:cNvSpPr>
          <p:nvPr/>
        </p:nvSpPr>
        <p:spPr bwMode="auto">
          <a:xfrm>
            <a:off x="1500188" y="4214813"/>
            <a:ext cx="3457575" cy="519112"/>
          </a:xfrm>
          <a:prstGeom prst="rect">
            <a:avLst/>
          </a:prstGeom>
          <a:noFill/>
          <a:ln w="9525">
            <a:noFill/>
            <a:miter lim="800000"/>
            <a:headEnd/>
            <a:tailEnd/>
          </a:ln>
        </p:spPr>
        <p:txBody>
          <a:bodyPr>
            <a:spAutoFit/>
          </a:bodyPr>
          <a:lstStyle/>
          <a:p>
            <a:pPr>
              <a:spcBef>
                <a:spcPct val="50000"/>
              </a:spcBef>
            </a:pPr>
            <a:r>
              <a:rPr lang="zh-CN" altLang="en-US" sz="2800" b="1"/>
              <a:t>破碎的砖头瓦片。</a:t>
            </a:r>
          </a:p>
        </p:txBody>
      </p:sp>
      <p:sp>
        <p:nvSpPr>
          <p:cNvPr id="19" name="矩形 18"/>
          <p:cNvSpPr>
            <a:spLocks noChangeArrowheads="1"/>
          </p:cNvSpPr>
          <p:nvPr/>
        </p:nvSpPr>
        <p:spPr bwMode="auto">
          <a:xfrm>
            <a:off x="4857750" y="1214438"/>
            <a:ext cx="663575" cy="523875"/>
          </a:xfrm>
          <a:prstGeom prst="rect">
            <a:avLst/>
          </a:prstGeom>
          <a:noFill/>
          <a:ln w="9525">
            <a:noFill/>
            <a:miter lim="800000"/>
            <a:headEnd/>
            <a:tailEnd/>
          </a:ln>
        </p:spPr>
        <p:txBody>
          <a:bodyPr wrap="none">
            <a:spAutoFit/>
          </a:bodyPr>
          <a:lstStyle/>
          <a:p>
            <a:r>
              <a:rPr kumimoji="1" lang="en-US" altLang="zh-CN" sz="2800" b="1"/>
              <a:t>pǎi</a:t>
            </a:r>
            <a:endParaRPr lang="zh-CN" altLang="en-US" sz="2800"/>
          </a:p>
        </p:txBody>
      </p:sp>
      <p:sp>
        <p:nvSpPr>
          <p:cNvPr id="20" name="矩形 19"/>
          <p:cNvSpPr>
            <a:spLocks noChangeArrowheads="1"/>
          </p:cNvSpPr>
          <p:nvPr/>
        </p:nvSpPr>
        <p:spPr bwMode="auto">
          <a:xfrm>
            <a:off x="1857375" y="4572000"/>
            <a:ext cx="1423988" cy="523875"/>
          </a:xfrm>
          <a:prstGeom prst="rect">
            <a:avLst/>
          </a:prstGeom>
          <a:noFill/>
          <a:ln w="9525">
            <a:noFill/>
            <a:miter lim="800000"/>
            <a:headEnd/>
            <a:tailEnd/>
          </a:ln>
        </p:spPr>
        <p:txBody>
          <a:bodyPr wrap="none">
            <a:spAutoFit/>
          </a:bodyPr>
          <a:lstStyle/>
          <a:p>
            <a:r>
              <a:rPr kumimoji="1" lang="en-US" altLang="zh-CN" sz="2800" b="1">
                <a:sym typeface="Wingdings" pitchFamily="2" charset="2"/>
              </a:rPr>
              <a:t>jū  gōng</a:t>
            </a:r>
            <a:endParaRPr lang="zh-CN" altLang="en-US" sz="2800"/>
          </a:p>
        </p:txBody>
      </p:sp>
      <p:sp>
        <p:nvSpPr>
          <p:cNvPr id="21" name="矩形 20"/>
          <p:cNvSpPr>
            <a:spLocks noChangeArrowheads="1"/>
          </p:cNvSpPr>
          <p:nvPr/>
        </p:nvSpPr>
        <p:spPr bwMode="auto">
          <a:xfrm>
            <a:off x="1928813" y="5143500"/>
            <a:ext cx="1982787" cy="523875"/>
          </a:xfrm>
          <a:prstGeom prst="rect">
            <a:avLst/>
          </a:prstGeom>
          <a:noFill/>
          <a:ln w="9525">
            <a:noFill/>
            <a:miter lim="800000"/>
            <a:headEnd/>
            <a:tailEnd/>
          </a:ln>
        </p:spPr>
        <p:txBody>
          <a:bodyPr wrap="none">
            <a:spAutoFit/>
          </a:bodyPr>
          <a:lstStyle/>
          <a:p>
            <a:r>
              <a:rPr kumimoji="1" lang="zh-CN" altLang="en-US" sz="2800" b="1">
                <a:sym typeface="Wingdings" pitchFamily="2" charset="2"/>
              </a:rPr>
              <a:t>（</a:t>
            </a:r>
            <a:r>
              <a:rPr kumimoji="1" lang="en-US" altLang="zh-CN" sz="2800" b="1">
                <a:sym typeface="Wingdings" pitchFamily="2" charset="2"/>
              </a:rPr>
              <a:t>fuó  xiǎo)</a:t>
            </a:r>
            <a:endParaRPr lang="zh-CN" altLang="en-US" sz="2800"/>
          </a:p>
        </p:txBody>
      </p:sp>
      <p:sp>
        <p:nvSpPr>
          <p:cNvPr id="22" name="左箭头 21">
            <a:hlinkClick r:id="rId3" action="ppaction://hlinksldjump"/>
          </p:cNvPr>
          <p:cNvSpPr/>
          <p:nvPr/>
        </p:nvSpPr>
        <p:spPr>
          <a:xfrm>
            <a:off x="8001000" y="6143625"/>
            <a:ext cx="500063" cy="4286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81"/>
                                        </p:tgtEl>
                                        <p:attrNameLst>
                                          <p:attrName>style.visibility</p:attrName>
                                        </p:attrNameLst>
                                      </p:cBhvr>
                                      <p:to>
                                        <p:strVal val="visible"/>
                                      </p:to>
                                    </p:set>
                                    <p:anim calcmode="lin" valueType="num">
                                      <p:cBhvr additive="base">
                                        <p:cTn id="7" dur="500" fill="hold"/>
                                        <p:tgtEl>
                                          <p:spTgt spid="54281"/>
                                        </p:tgtEl>
                                        <p:attrNameLst>
                                          <p:attrName>ppt_x</p:attrName>
                                        </p:attrNameLst>
                                      </p:cBhvr>
                                      <p:tavLst>
                                        <p:tav tm="0">
                                          <p:val>
                                            <p:strVal val="#ppt_x"/>
                                          </p:val>
                                        </p:tav>
                                        <p:tav tm="100000">
                                          <p:val>
                                            <p:strVal val="#ppt_x"/>
                                          </p:val>
                                        </p:tav>
                                      </p:tavLst>
                                    </p:anim>
                                    <p:anim calcmode="lin" valueType="num">
                                      <p:cBhvr additive="base">
                                        <p:cTn id="8" dur="500" fill="hold"/>
                                        <p:tgtEl>
                                          <p:spTgt spid="5428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4282"/>
                                        </p:tgtEl>
                                        <p:attrNameLst>
                                          <p:attrName>style.visibility</p:attrName>
                                        </p:attrNameLst>
                                      </p:cBhvr>
                                      <p:to>
                                        <p:strVal val="visible"/>
                                      </p:to>
                                    </p:set>
                                    <p:anim calcmode="lin" valueType="num">
                                      <p:cBhvr additive="base">
                                        <p:cTn id="13" dur="500" fill="hold"/>
                                        <p:tgtEl>
                                          <p:spTgt spid="54282"/>
                                        </p:tgtEl>
                                        <p:attrNameLst>
                                          <p:attrName>ppt_x</p:attrName>
                                        </p:attrNameLst>
                                      </p:cBhvr>
                                      <p:tavLst>
                                        <p:tav tm="0">
                                          <p:val>
                                            <p:strVal val="#ppt_x"/>
                                          </p:val>
                                        </p:tav>
                                        <p:tav tm="100000">
                                          <p:val>
                                            <p:strVal val="#ppt_x"/>
                                          </p:val>
                                        </p:tav>
                                      </p:tavLst>
                                    </p:anim>
                                    <p:anim calcmode="lin" valueType="num">
                                      <p:cBhvr additive="base">
                                        <p:cTn id="14" dur="500" fill="hold"/>
                                        <p:tgtEl>
                                          <p:spTgt spid="5428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4283"/>
                                        </p:tgtEl>
                                        <p:attrNameLst>
                                          <p:attrName>style.visibility</p:attrName>
                                        </p:attrNameLst>
                                      </p:cBhvr>
                                      <p:to>
                                        <p:strVal val="visible"/>
                                      </p:to>
                                    </p:set>
                                    <p:anim calcmode="lin" valueType="num">
                                      <p:cBhvr additive="base">
                                        <p:cTn id="19" dur="500" fill="hold"/>
                                        <p:tgtEl>
                                          <p:spTgt spid="54283"/>
                                        </p:tgtEl>
                                        <p:attrNameLst>
                                          <p:attrName>ppt_x</p:attrName>
                                        </p:attrNameLst>
                                      </p:cBhvr>
                                      <p:tavLst>
                                        <p:tav tm="0">
                                          <p:val>
                                            <p:strVal val="#ppt_x"/>
                                          </p:val>
                                        </p:tav>
                                        <p:tav tm="100000">
                                          <p:val>
                                            <p:strVal val="#ppt_x"/>
                                          </p:val>
                                        </p:tav>
                                      </p:tavLst>
                                    </p:anim>
                                    <p:anim calcmode="lin" valueType="num">
                                      <p:cBhvr additive="base">
                                        <p:cTn id="20" dur="500" fill="hold"/>
                                        <p:tgtEl>
                                          <p:spTgt spid="5428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4284"/>
                                        </p:tgtEl>
                                        <p:attrNameLst>
                                          <p:attrName>style.visibility</p:attrName>
                                        </p:attrNameLst>
                                      </p:cBhvr>
                                      <p:to>
                                        <p:strVal val="visible"/>
                                      </p:to>
                                    </p:set>
                                    <p:anim calcmode="lin" valueType="num">
                                      <p:cBhvr additive="base">
                                        <p:cTn id="25" dur="500" fill="hold"/>
                                        <p:tgtEl>
                                          <p:spTgt spid="54284"/>
                                        </p:tgtEl>
                                        <p:attrNameLst>
                                          <p:attrName>ppt_x</p:attrName>
                                        </p:attrNameLst>
                                      </p:cBhvr>
                                      <p:tavLst>
                                        <p:tav tm="0">
                                          <p:val>
                                            <p:strVal val="#ppt_x"/>
                                          </p:val>
                                        </p:tav>
                                        <p:tav tm="100000">
                                          <p:val>
                                            <p:strVal val="#ppt_x"/>
                                          </p:val>
                                        </p:tav>
                                      </p:tavLst>
                                    </p:anim>
                                    <p:anim calcmode="lin" valueType="num">
                                      <p:cBhvr additive="base">
                                        <p:cTn id="26" dur="500" fill="hold"/>
                                        <p:tgtEl>
                                          <p:spTgt spid="5428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4285"/>
                                        </p:tgtEl>
                                        <p:attrNameLst>
                                          <p:attrName>style.visibility</p:attrName>
                                        </p:attrNameLst>
                                      </p:cBhvr>
                                      <p:to>
                                        <p:strVal val="visible"/>
                                      </p:to>
                                    </p:set>
                                    <p:anim calcmode="lin" valueType="num">
                                      <p:cBhvr additive="base">
                                        <p:cTn id="37" dur="500" fill="hold"/>
                                        <p:tgtEl>
                                          <p:spTgt spid="54285"/>
                                        </p:tgtEl>
                                        <p:attrNameLst>
                                          <p:attrName>ppt_x</p:attrName>
                                        </p:attrNameLst>
                                      </p:cBhvr>
                                      <p:tavLst>
                                        <p:tav tm="0">
                                          <p:val>
                                            <p:strVal val="#ppt_x"/>
                                          </p:val>
                                        </p:tav>
                                        <p:tav tm="100000">
                                          <p:val>
                                            <p:strVal val="#ppt_x"/>
                                          </p:val>
                                        </p:tav>
                                      </p:tavLst>
                                    </p:anim>
                                    <p:anim calcmode="lin" valueType="num">
                                      <p:cBhvr additive="base">
                                        <p:cTn id="38" dur="500" fill="hold"/>
                                        <p:tgtEl>
                                          <p:spTgt spid="5428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4286"/>
                                        </p:tgtEl>
                                        <p:attrNameLst>
                                          <p:attrName>style.visibility</p:attrName>
                                        </p:attrNameLst>
                                      </p:cBhvr>
                                      <p:to>
                                        <p:strVal val="visible"/>
                                      </p:to>
                                    </p:set>
                                    <p:anim calcmode="lin" valueType="num">
                                      <p:cBhvr additive="base">
                                        <p:cTn id="43" dur="500" fill="hold"/>
                                        <p:tgtEl>
                                          <p:spTgt spid="54286"/>
                                        </p:tgtEl>
                                        <p:attrNameLst>
                                          <p:attrName>ppt_x</p:attrName>
                                        </p:attrNameLst>
                                      </p:cBhvr>
                                      <p:tavLst>
                                        <p:tav tm="0">
                                          <p:val>
                                            <p:strVal val="#ppt_x"/>
                                          </p:val>
                                        </p:tav>
                                        <p:tav tm="100000">
                                          <p:val>
                                            <p:strVal val="#ppt_x"/>
                                          </p:val>
                                        </p:tav>
                                      </p:tavLst>
                                    </p:anim>
                                    <p:anim calcmode="lin" valueType="num">
                                      <p:cBhvr additive="base">
                                        <p:cTn id="44" dur="500" fill="hold"/>
                                        <p:tgtEl>
                                          <p:spTgt spid="5428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4287"/>
                                        </p:tgtEl>
                                        <p:attrNameLst>
                                          <p:attrName>style.visibility</p:attrName>
                                        </p:attrNameLst>
                                      </p:cBhvr>
                                      <p:to>
                                        <p:strVal val="visible"/>
                                      </p:to>
                                    </p:set>
                                    <p:anim calcmode="lin" valueType="num">
                                      <p:cBhvr additive="base">
                                        <p:cTn id="49" dur="500" fill="hold"/>
                                        <p:tgtEl>
                                          <p:spTgt spid="54287"/>
                                        </p:tgtEl>
                                        <p:attrNameLst>
                                          <p:attrName>ppt_x</p:attrName>
                                        </p:attrNameLst>
                                      </p:cBhvr>
                                      <p:tavLst>
                                        <p:tav tm="0">
                                          <p:val>
                                            <p:strVal val="#ppt_x"/>
                                          </p:val>
                                        </p:tav>
                                        <p:tav tm="100000">
                                          <p:val>
                                            <p:strVal val="#ppt_x"/>
                                          </p:val>
                                        </p:tav>
                                      </p:tavLst>
                                    </p:anim>
                                    <p:anim calcmode="lin" valueType="num">
                                      <p:cBhvr additive="base">
                                        <p:cTn id="50" dur="500" fill="hold"/>
                                        <p:tgtEl>
                                          <p:spTgt spid="5428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4288"/>
                                        </p:tgtEl>
                                        <p:attrNameLst>
                                          <p:attrName>style.visibility</p:attrName>
                                        </p:attrNameLst>
                                      </p:cBhvr>
                                      <p:to>
                                        <p:strVal val="visible"/>
                                      </p:to>
                                    </p:set>
                                    <p:anim calcmode="lin" valueType="num">
                                      <p:cBhvr additive="base">
                                        <p:cTn id="55" dur="500" fill="hold"/>
                                        <p:tgtEl>
                                          <p:spTgt spid="54288"/>
                                        </p:tgtEl>
                                        <p:attrNameLst>
                                          <p:attrName>ppt_x</p:attrName>
                                        </p:attrNameLst>
                                      </p:cBhvr>
                                      <p:tavLst>
                                        <p:tav tm="0">
                                          <p:val>
                                            <p:strVal val="#ppt_x"/>
                                          </p:val>
                                        </p:tav>
                                        <p:tav tm="100000">
                                          <p:val>
                                            <p:strVal val="#ppt_x"/>
                                          </p:val>
                                        </p:tav>
                                      </p:tavLst>
                                    </p:anim>
                                    <p:anim calcmode="lin" valueType="num">
                                      <p:cBhvr additive="base">
                                        <p:cTn id="56" dur="500" fill="hold"/>
                                        <p:tgtEl>
                                          <p:spTgt spid="5428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54289"/>
                                        </p:tgtEl>
                                        <p:attrNameLst>
                                          <p:attrName>style.visibility</p:attrName>
                                        </p:attrNameLst>
                                      </p:cBhvr>
                                      <p:to>
                                        <p:strVal val="visible"/>
                                      </p:to>
                                    </p:set>
                                    <p:anim calcmode="lin" valueType="num">
                                      <p:cBhvr additive="base">
                                        <p:cTn id="61" dur="500" fill="hold"/>
                                        <p:tgtEl>
                                          <p:spTgt spid="54289"/>
                                        </p:tgtEl>
                                        <p:attrNameLst>
                                          <p:attrName>ppt_x</p:attrName>
                                        </p:attrNameLst>
                                      </p:cBhvr>
                                      <p:tavLst>
                                        <p:tav tm="0">
                                          <p:val>
                                            <p:strVal val="#ppt_x"/>
                                          </p:val>
                                        </p:tav>
                                        <p:tav tm="100000">
                                          <p:val>
                                            <p:strVal val="#ppt_x"/>
                                          </p:val>
                                        </p:tav>
                                      </p:tavLst>
                                    </p:anim>
                                    <p:anim calcmode="lin" valueType="num">
                                      <p:cBhvr additive="base">
                                        <p:cTn id="62" dur="500" fill="hold"/>
                                        <p:tgtEl>
                                          <p:spTgt spid="54289"/>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54290"/>
                                        </p:tgtEl>
                                        <p:attrNameLst>
                                          <p:attrName>style.visibility</p:attrName>
                                        </p:attrNameLst>
                                      </p:cBhvr>
                                      <p:to>
                                        <p:strVal val="visible"/>
                                      </p:to>
                                    </p:set>
                                    <p:anim calcmode="lin" valueType="num">
                                      <p:cBhvr additive="base">
                                        <p:cTn id="67" dur="500" fill="hold"/>
                                        <p:tgtEl>
                                          <p:spTgt spid="54290"/>
                                        </p:tgtEl>
                                        <p:attrNameLst>
                                          <p:attrName>ppt_x</p:attrName>
                                        </p:attrNameLst>
                                      </p:cBhvr>
                                      <p:tavLst>
                                        <p:tav tm="0">
                                          <p:val>
                                            <p:strVal val="#ppt_x"/>
                                          </p:val>
                                        </p:tav>
                                        <p:tav tm="100000">
                                          <p:val>
                                            <p:strVal val="#ppt_x"/>
                                          </p:val>
                                        </p:tav>
                                      </p:tavLst>
                                    </p:anim>
                                    <p:anim calcmode="lin" valueType="num">
                                      <p:cBhvr additive="base">
                                        <p:cTn id="68" dur="500" fill="hold"/>
                                        <p:tgtEl>
                                          <p:spTgt spid="54290"/>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54291"/>
                                        </p:tgtEl>
                                        <p:attrNameLst>
                                          <p:attrName>style.visibility</p:attrName>
                                        </p:attrNameLst>
                                      </p:cBhvr>
                                      <p:to>
                                        <p:strVal val="visible"/>
                                      </p:to>
                                    </p:set>
                                    <p:anim calcmode="lin" valueType="num">
                                      <p:cBhvr additive="base">
                                        <p:cTn id="73" dur="500" fill="hold"/>
                                        <p:tgtEl>
                                          <p:spTgt spid="54291"/>
                                        </p:tgtEl>
                                        <p:attrNameLst>
                                          <p:attrName>ppt_x</p:attrName>
                                        </p:attrNameLst>
                                      </p:cBhvr>
                                      <p:tavLst>
                                        <p:tav tm="0">
                                          <p:val>
                                            <p:strVal val="#ppt_x"/>
                                          </p:val>
                                        </p:tav>
                                        <p:tav tm="100000">
                                          <p:val>
                                            <p:strVal val="#ppt_x"/>
                                          </p:val>
                                        </p:tav>
                                      </p:tavLst>
                                    </p:anim>
                                    <p:anim calcmode="lin" valueType="num">
                                      <p:cBhvr additive="base">
                                        <p:cTn id="74" dur="500" fill="hold"/>
                                        <p:tgtEl>
                                          <p:spTgt spid="54291"/>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54292"/>
                                        </p:tgtEl>
                                        <p:attrNameLst>
                                          <p:attrName>style.visibility</p:attrName>
                                        </p:attrNameLst>
                                      </p:cBhvr>
                                      <p:to>
                                        <p:strVal val="visible"/>
                                      </p:to>
                                    </p:set>
                                    <p:anim calcmode="lin" valueType="num">
                                      <p:cBhvr additive="base">
                                        <p:cTn id="79" dur="500" fill="hold"/>
                                        <p:tgtEl>
                                          <p:spTgt spid="54292"/>
                                        </p:tgtEl>
                                        <p:attrNameLst>
                                          <p:attrName>ppt_x</p:attrName>
                                        </p:attrNameLst>
                                      </p:cBhvr>
                                      <p:tavLst>
                                        <p:tav tm="0">
                                          <p:val>
                                            <p:strVal val="#ppt_x"/>
                                          </p:val>
                                        </p:tav>
                                        <p:tav tm="100000">
                                          <p:val>
                                            <p:strVal val="#ppt_x"/>
                                          </p:val>
                                        </p:tav>
                                      </p:tavLst>
                                    </p:anim>
                                    <p:anim calcmode="lin" valueType="num">
                                      <p:cBhvr additive="base">
                                        <p:cTn id="80" dur="500" fill="hold"/>
                                        <p:tgtEl>
                                          <p:spTgt spid="54292"/>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ppt_x"/>
                                          </p:val>
                                        </p:tav>
                                        <p:tav tm="100000">
                                          <p:val>
                                            <p:strVal val="#ppt_x"/>
                                          </p:val>
                                        </p:tav>
                                      </p:tavLst>
                                    </p:anim>
                                    <p:anim calcmode="lin" valueType="num">
                                      <p:cBhvr additive="base">
                                        <p:cTn id="8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anim calcmode="lin" valueType="num">
                                      <p:cBhvr additive="base">
                                        <p:cTn id="91" dur="500" fill="hold"/>
                                        <p:tgtEl>
                                          <p:spTgt spid="21"/>
                                        </p:tgtEl>
                                        <p:attrNameLst>
                                          <p:attrName>ppt_x</p:attrName>
                                        </p:attrNameLst>
                                      </p:cBhvr>
                                      <p:tavLst>
                                        <p:tav tm="0">
                                          <p:val>
                                            <p:strVal val="#ppt_x"/>
                                          </p:val>
                                        </p:tav>
                                        <p:tav tm="100000">
                                          <p:val>
                                            <p:strVal val="#ppt_x"/>
                                          </p:val>
                                        </p:tav>
                                      </p:tavLst>
                                    </p:anim>
                                    <p:anim calcmode="lin" valueType="num">
                                      <p:cBhvr additive="base">
                                        <p:cTn id="9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81" grpId="0"/>
      <p:bldP spid="54282" grpId="0"/>
      <p:bldP spid="54283" grpId="0"/>
      <p:bldP spid="54284" grpId="0"/>
      <p:bldP spid="54285" grpId="0"/>
      <p:bldP spid="54286" grpId="0"/>
      <p:bldP spid="54287" grpId="0"/>
      <p:bldP spid="54288" grpId="0"/>
      <p:bldP spid="54289" grpId="0"/>
      <p:bldP spid="54290" grpId="0"/>
      <p:bldP spid="54291" grpId="0"/>
      <p:bldP spid="54292" grpId="0"/>
      <p:bldP spid="19"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WordArt 5"/>
          <p:cNvSpPr>
            <a:spLocks noChangeArrowheads="1" noChangeShapeType="1" noTextEdit="1"/>
          </p:cNvSpPr>
          <p:nvPr/>
        </p:nvSpPr>
        <p:spPr bwMode="auto">
          <a:xfrm>
            <a:off x="285750" y="285750"/>
            <a:ext cx="3505200" cy="914400"/>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隶书"/>
                <a:ea typeface="隶书"/>
              </a:rPr>
              <a:t>自主学习：</a:t>
            </a:r>
          </a:p>
        </p:txBody>
      </p:sp>
      <p:sp>
        <p:nvSpPr>
          <p:cNvPr id="15363" name="Text Box 6"/>
          <p:cNvSpPr txBox="1">
            <a:spLocks noChangeArrowheads="1"/>
          </p:cNvSpPr>
          <p:nvPr/>
        </p:nvSpPr>
        <p:spPr bwMode="auto">
          <a:xfrm>
            <a:off x="214313" y="1285875"/>
            <a:ext cx="6072187" cy="646113"/>
          </a:xfrm>
          <a:prstGeom prst="rect">
            <a:avLst/>
          </a:prstGeom>
          <a:noFill/>
          <a:ln w="9525">
            <a:noFill/>
            <a:miter lim="800000"/>
            <a:headEnd/>
            <a:tailEnd/>
          </a:ln>
        </p:spPr>
        <p:txBody>
          <a:bodyPr>
            <a:spAutoFit/>
          </a:bodyPr>
          <a:lstStyle/>
          <a:p>
            <a:pPr algn="just">
              <a:spcBef>
                <a:spcPct val="50000"/>
              </a:spcBef>
            </a:pPr>
            <a:r>
              <a:rPr kumimoji="1" lang="en-US" altLang="zh-CN" sz="3600" b="1"/>
              <a:t>1</a:t>
            </a:r>
            <a:r>
              <a:rPr kumimoji="1" lang="zh-CN" altLang="en-US" sz="3600" b="1"/>
              <a:t>、用一句话概括文章内容。</a:t>
            </a:r>
            <a:r>
              <a:rPr kumimoji="1" lang="zh-CN" altLang="en-US" sz="3600"/>
              <a:t> </a:t>
            </a:r>
          </a:p>
        </p:txBody>
      </p:sp>
      <p:sp>
        <p:nvSpPr>
          <p:cNvPr id="114696" name="Text Box 8"/>
          <p:cNvSpPr txBox="1">
            <a:spLocks noChangeArrowheads="1"/>
          </p:cNvSpPr>
          <p:nvPr/>
        </p:nvSpPr>
        <p:spPr bwMode="auto">
          <a:xfrm>
            <a:off x="428625" y="2214563"/>
            <a:ext cx="7983538" cy="646112"/>
          </a:xfrm>
          <a:prstGeom prst="rect">
            <a:avLst/>
          </a:prstGeom>
          <a:noFill/>
          <a:ln w="9525">
            <a:noFill/>
            <a:miter lim="800000"/>
            <a:headEnd/>
            <a:tailEnd/>
          </a:ln>
        </p:spPr>
        <p:txBody>
          <a:bodyPr>
            <a:spAutoFit/>
          </a:bodyPr>
          <a:lstStyle/>
          <a:p>
            <a:pPr>
              <a:spcBef>
                <a:spcPct val="20000"/>
              </a:spcBef>
            </a:pPr>
            <a:r>
              <a:rPr kumimoji="1" lang="zh-CN" altLang="en-US" sz="3600" b="1">
                <a:solidFill>
                  <a:srgbClr val="FF0000"/>
                </a:solidFill>
              </a:rPr>
              <a:t>写一位南斯拉夫母亲安葬苏联士兵的事</a:t>
            </a:r>
            <a:endParaRPr kumimoji="1" lang="en-US" altLang="zh-CN" sz="3600" b="1">
              <a:solidFill>
                <a:srgbClr val="FF0000"/>
              </a:solidFill>
            </a:endParaRPr>
          </a:p>
        </p:txBody>
      </p:sp>
      <p:pic>
        <p:nvPicPr>
          <p:cNvPr id="15365" name="Picture 9" descr="RY_159"/>
          <p:cNvPicPr>
            <a:picLocks noChangeAspect="1" noChangeArrowheads="1" noCrop="1"/>
          </p:cNvPicPr>
          <p:nvPr/>
        </p:nvPicPr>
        <p:blipFill>
          <a:blip r:embed="rId3"/>
          <a:srcRect/>
          <a:stretch>
            <a:fillRect/>
          </a:stretch>
        </p:blipFill>
        <p:spPr bwMode="auto">
          <a:xfrm>
            <a:off x="5791200" y="4387850"/>
            <a:ext cx="3352800" cy="2470150"/>
          </a:xfrm>
          <a:prstGeom prst="rect">
            <a:avLst/>
          </a:prstGeom>
          <a:noFill/>
          <a:ln w="9525">
            <a:noFill/>
            <a:miter lim="800000"/>
            <a:headEnd/>
            <a:tailEnd/>
          </a:ln>
        </p:spPr>
      </p:pic>
      <p:sp>
        <p:nvSpPr>
          <p:cNvPr id="15366" name="Rectangle 7">
            <a:hlinkClick r:id="rId4" action="ppaction://hlinksldjump"/>
          </p:cNvPr>
          <p:cNvSpPr>
            <a:spLocks noChangeArrowheads="1"/>
          </p:cNvSpPr>
          <p:nvPr/>
        </p:nvSpPr>
        <p:spPr bwMode="auto">
          <a:xfrm>
            <a:off x="357188" y="3143250"/>
            <a:ext cx="8316912" cy="1570038"/>
          </a:xfrm>
          <a:prstGeom prst="rect">
            <a:avLst/>
          </a:prstGeom>
          <a:noFill/>
          <a:ln w="9525">
            <a:noFill/>
            <a:miter lim="800000"/>
            <a:headEnd/>
            <a:tailEnd/>
          </a:ln>
        </p:spPr>
        <p:txBody>
          <a:bodyPr>
            <a:spAutoFit/>
          </a:bodyPr>
          <a:lstStyle/>
          <a:p>
            <a:pPr>
              <a:spcBef>
                <a:spcPct val="50000"/>
              </a:spcBef>
            </a:pPr>
            <a:r>
              <a:rPr kumimoji="1" lang="en-US" altLang="zh-CN" sz="3200" b="1"/>
              <a:t>2</a:t>
            </a:r>
            <a:r>
              <a:rPr kumimoji="1" lang="zh-CN" altLang="en-US" sz="3200" b="1"/>
              <a:t>、快速阅读（全文约</a:t>
            </a:r>
            <a:r>
              <a:rPr kumimoji="1" lang="en-US" altLang="zh-CN" sz="3200" b="1"/>
              <a:t>3000</a:t>
            </a:r>
            <a:r>
              <a:rPr kumimoji="1" lang="zh-CN" altLang="en-US" sz="3200" b="1"/>
              <a:t>字）概述故事发生的时间、地点、人物、事情的起因、经过、结果。</a:t>
            </a:r>
            <a:endParaRPr kumimoji="1" lang="en-US" altLang="zh-CN" sz="3200" b="1">
              <a:solidFill>
                <a:srgbClr val="FF0000"/>
              </a:solidFill>
            </a:endParaRPr>
          </a:p>
        </p:txBody>
      </p:sp>
      <p:sp>
        <p:nvSpPr>
          <p:cNvPr id="9" name="左箭头 8">
            <a:hlinkClick r:id="rId5" action="ppaction://hlinksldjump"/>
          </p:cNvPr>
          <p:cNvSpPr/>
          <p:nvPr/>
        </p:nvSpPr>
        <p:spPr>
          <a:xfrm>
            <a:off x="4714875" y="6143625"/>
            <a:ext cx="500063" cy="4286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下箭头 7">
            <a:hlinkClick r:id="" action="ppaction://hlinkshowjump?jump=nextslide"/>
          </p:cNvPr>
          <p:cNvSpPr/>
          <p:nvPr/>
        </p:nvSpPr>
        <p:spPr>
          <a:xfrm>
            <a:off x="3500438" y="6000750"/>
            <a:ext cx="571500" cy="4286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4696">
                                            <p:txEl>
                                              <p:pRg st="0" end="0"/>
                                            </p:txEl>
                                          </p:spTgt>
                                        </p:tgtEl>
                                        <p:attrNameLst>
                                          <p:attrName>style.visibility</p:attrName>
                                        </p:attrNameLst>
                                      </p:cBhvr>
                                      <p:to>
                                        <p:strVal val="visible"/>
                                      </p:to>
                                    </p:set>
                                    <p:anim calcmode="lin" valueType="num">
                                      <p:cBhvr additive="base">
                                        <p:cTn id="7" dur="500" fill="hold"/>
                                        <p:tgtEl>
                                          <p:spTgt spid="11469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469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砖雕艺术">
  <a:themeElements>
    <a:clrScheme name="砖雕艺术 1">
      <a:dk1>
        <a:srgbClr val="080808"/>
      </a:dk1>
      <a:lt1>
        <a:srgbClr val="FFFFFF"/>
      </a:lt1>
      <a:dk2>
        <a:srgbClr val="0039AC"/>
      </a:dk2>
      <a:lt2>
        <a:srgbClr val="C0C0C0"/>
      </a:lt2>
      <a:accent1>
        <a:srgbClr val="FFFF99"/>
      </a:accent1>
      <a:accent2>
        <a:srgbClr val="FFCC66"/>
      </a:accent2>
      <a:accent3>
        <a:srgbClr val="FFFFFF"/>
      </a:accent3>
      <a:accent4>
        <a:srgbClr val="060606"/>
      </a:accent4>
      <a:accent5>
        <a:srgbClr val="FFFFCA"/>
      </a:accent5>
      <a:accent6>
        <a:srgbClr val="E7B95C"/>
      </a:accent6>
      <a:hlink>
        <a:srgbClr val="0066FF"/>
      </a:hlink>
      <a:folHlink>
        <a:srgbClr val="CC3300"/>
      </a:folHlink>
    </a:clrScheme>
    <a:fontScheme name="砖雕艺术">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砖雕艺术 1">
        <a:dk1>
          <a:srgbClr val="080808"/>
        </a:dk1>
        <a:lt1>
          <a:srgbClr val="FFFFFF"/>
        </a:lt1>
        <a:dk2>
          <a:srgbClr val="0039AC"/>
        </a:dk2>
        <a:lt2>
          <a:srgbClr val="C0C0C0"/>
        </a:lt2>
        <a:accent1>
          <a:srgbClr val="FFFF99"/>
        </a:accent1>
        <a:accent2>
          <a:srgbClr val="FFCC66"/>
        </a:accent2>
        <a:accent3>
          <a:srgbClr val="FFFFFF"/>
        </a:accent3>
        <a:accent4>
          <a:srgbClr val="060606"/>
        </a:accent4>
        <a:accent5>
          <a:srgbClr val="FFFFCA"/>
        </a:accent5>
        <a:accent6>
          <a:srgbClr val="E7B95C"/>
        </a:accent6>
        <a:hlink>
          <a:srgbClr val="0066FF"/>
        </a:hlink>
        <a:folHlink>
          <a:srgbClr val="CC3300"/>
        </a:folHlink>
      </a:clrScheme>
      <a:clrMap bg1="lt1" tx1="dk1" bg2="lt2" tx2="dk2" accent1="accent1" accent2="accent2" accent3="accent3" accent4="accent4" accent5="accent5" accent6="accent6" hlink="hlink" folHlink="folHlink"/>
    </a:extraClrScheme>
    <a:extraClrScheme>
      <a:clrScheme name="砖雕艺术 2">
        <a:dk1>
          <a:srgbClr val="333399"/>
        </a:dk1>
        <a:lt1>
          <a:srgbClr val="ADD3AF"/>
        </a:lt1>
        <a:dk2>
          <a:srgbClr val="D65700"/>
        </a:dk2>
        <a:lt2>
          <a:srgbClr val="B2B2B2"/>
        </a:lt2>
        <a:accent1>
          <a:srgbClr val="B8E9EE"/>
        </a:accent1>
        <a:accent2>
          <a:srgbClr val="FFCC00"/>
        </a:accent2>
        <a:accent3>
          <a:srgbClr val="D3E6D4"/>
        </a:accent3>
        <a:accent4>
          <a:srgbClr val="2A2A82"/>
        </a:accent4>
        <a:accent5>
          <a:srgbClr val="D8F2F5"/>
        </a:accent5>
        <a:accent6>
          <a:srgbClr val="E7B900"/>
        </a:accent6>
        <a:hlink>
          <a:srgbClr val="008080"/>
        </a:hlink>
        <a:folHlink>
          <a:srgbClr val="003366"/>
        </a:folHlink>
      </a:clrScheme>
      <a:clrMap bg1="lt1" tx1="dk1" bg2="lt2" tx2="dk2" accent1="accent1" accent2="accent2" accent3="accent3" accent4="accent4" accent5="accent5" accent6="accent6" hlink="hlink" folHlink="folHlink"/>
    </a:extraClrScheme>
    <a:extraClrScheme>
      <a:clrScheme name="砖雕艺术 3">
        <a:dk1>
          <a:srgbClr val="003BB2"/>
        </a:dk1>
        <a:lt1>
          <a:srgbClr val="CCFFCC"/>
        </a:lt1>
        <a:dk2>
          <a:srgbClr val="003366"/>
        </a:dk2>
        <a:lt2>
          <a:srgbClr val="C0C0C0"/>
        </a:lt2>
        <a:accent1>
          <a:srgbClr val="FFFFFF"/>
        </a:accent1>
        <a:accent2>
          <a:srgbClr val="009900"/>
        </a:accent2>
        <a:accent3>
          <a:srgbClr val="E2FFE2"/>
        </a:accent3>
        <a:accent4>
          <a:srgbClr val="003197"/>
        </a:accent4>
        <a:accent5>
          <a:srgbClr val="FFFFFF"/>
        </a:accent5>
        <a:accent6>
          <a:srgbClr val="008A00"/>
        </a:accent6>
        <a:hlink>
          <a:srgbClr val="333399"/>
        </a:hlink>
        <a:folHlink>
          <a:srgbClr val="E45C00"/>
        </a:folHlink>
      </a:clrScheme>
      <a:clrMap bg1="lt1" tx1="dk1" bg2="lt2" tx2="dk2" accent1="accent1" accent2="accent2" accent3="accent3" accent4="accent4" accent5="accent5" accent6="accent6" hlink="hlink" folHlink="folHlink"/>
    </a:extraClrScheme>
    <a:extraClrScheme>
      <a:clrScheme name="砖雕艺术 4">
        <a:dk1>
          <a:srgbClr val="0000CC"/>
        </a:dk1>
        <a:lt1>
          <a:srgbClr val="CCECFF"/>
        </a:lt1>
        <a:dk2>
          <a:srgbClr val="006666"/>
        </a:dk2>
        <a:lt2>
          <a:srgbClr val="C0C0C0"/>
        </a:lt2>
        <a:accent1>
          <a:srgbClr val="FFFF99"/>
        </a:accent1>
        <a:accent2>
          <a:srgbClr val="FFCCFF"/>
        </a:accent2>
        <a:accent3>
          <a:srgbClr val="E2F4FF"/>
        </a:accent3>
        <a:accent4>
          <a:srgbClr val="0000AE"/>
        </a:accent4>
        <a:accent5>
          <a:srgbClr val="FFFFCA"/>
        </a:accent5>
        <a:accent6>
          <a:srgbClr val="E7B9E7"/>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砖雕艺术 5">
        <a:dk1>
          <a:srgbClr val="000000"/>
        </a:dk1>
        <a:lt1>
          <a:srgbClr val="FFFFCC"/>
        </a:lt1>
        <a:dk2>
          <a:srgbClr val="5A5A86"/>
        </a:dk2>
        <a:lt2>
          <a:srgbClr val="C0C0C0"/>
        </a:lt2>
        <a:accent1>
          <a:srgbClr val="D5E9F7"/>
        </a:accent1>
        <a:accent2>
          <a:srgbClr val="FFCC00"/>
        </a:accent2>
        <a:accent3>
          <a:srgbClr val="FFFFE2"/>
        </a:accent3>
        <a:accent4>
          <a:srgbClr val="000000"/>
        </a:accent4>
        <a:accent5>
          <a:srgbClr val="E7F2FA"/>
        </a:accent5>
        <a:accent6>
          <a:srgbClr val="E7B900"/>
        </a:accent6>
        <a:hlink>
          <a:srgbClr val="CC3300"/>
        </a:hlink>
        <a:folHlink>
          <a:srgbClr val="007D7A"/>
        </a:folHlink>
      </a:clrScheme>
      <a:clrMap bg1="lt1" tx1="dk1" bg2="lt2" tx2="dk2" accent1="accent1" accent2="accent2" accent3="accent3" accent4="accent4" accent5="accent5" accent6="accent6" hlink="hlink" folHlink="folHlink"/>
    </a:extraClrScheme>
    <a:extraClrScheme>
      <a:clrScheme name="砖雕艺术 6">
        <a:dk1>
          <a:srgbClr val="006666"/>
        </a:dk1>
        <a:lt1>
          <a:srgbClr val="FFECD9"/>
        </a:lt1>
        <a:dk2>
          <a:srgbClr val="000099"/>
        </a:dk2>
        <a:lt2>
          <a:srgbClr val="B2B2B2"/>
        </a:lt2>
        <a:accent1>
          <a:srgbClr val="EAEAEA"/>
        </a:accent1>
        <a:accent2>
          <a:srgbClr val="FF6600"/>
        </a:accent2>
        <a:accent3>
          <a:srgbClr val="FFF4E9"/>
        </a:accent3>
        <a:accent4>
          <a:srgbClr val="005656"/>
        </a:accent4>
        <a:accent5>
          <a:srgbClr val="F3F3F3"/>
        </a:accent5>
        <a:accent6>
          <a:srgbClr val="E75C00"/>
        </a:accent6>
        <a:hlink>
          <a:srgbClr val="0066FF"/>
        </a:hlink>
        <a:folHlink>
          <a:srgbClr val="777777"/>
        </a:folHlink>
      </a:clrScheme>
      <a:clrMap bg1="lt1" tx1="dk1" bg2="lt2" tx2="dk2" accent1="accent1" accent2="accent2" accent3="accent3" accent4="accent4" accent5="accent5" accent6="accent6" hlink="hlink" folHlink="folHlink"/>
    </a:extraClrScheme>
    <a:extraClrScheme>
      <a:clrScheme name="砖雕艺术 7">
        <a:dk1>
          <a:srgbClr val="585884"/>
        </a:dk1>
        <a:lt1>
          <a:srgbClr val="DDDDDD"/>
        </a:lt1>
        <a:dk2>
          <a:srgbClr val="000000"/>
        </a:dk2>
        <a:lt2>
          <a:srgbClr val="969696"/>
        </a:lt2>
        <a:accent1>
          <a:srgbClr val="FFFFCC"/>
        </a:accent1>
        <a:accent2>
          <a:srgbClr val="99CC00"/>
        </a:accent2>
        <a:accent3>
          <a:srgbClr val="EBEBEB"/>
        </a:accent3>
        <a:accent4>
          <a:srgbClr val="4A4A70"/>
        </a:accent4>
        <a:accent5>
          <a:srgbClr val="FFFFE2"/>
        </a:accent5>
        <a:accent6>
          <a:srgbClr val="8AB900"/>
        </a:accent6>
        <a:hlink>
          <a:srgbClr val="FF3300"/>
        </a:hlink>
        <a:folHlink>
          <a:srgbClr val="6E3B8B"/>
        </a:folHlink>
      </a:clrScheme>
      <a:clrMap bg1="lt1" tx1="dk1" bg2="lt2" tx2="dk2" accent1="accent1" accent2="accent2" accent3="accent3" accent4="accent4" accent5="accent5" accent6="accent6" hlink="hlink" folHlink="folHlink"/>
    </a:extraClrScheme>
    <a:extraClrScheme>
      <a:clrScheme name="砖雕艺术 8">
        <a:dk1>
          <a:srgbClr val="333399"/>
        </a:dk1>
        <a:lt1>
          <a:srgbClr val="FFD9D9"/>
        </a:lt1>
        <a:dk2>
          <a:srgbClr val="00716E"/>
        </a:dk2>
        <a:lt2>
          <a:srgbClr val="C0C0C0"/>
        </a:lt2>
        <a:accent1>
          <a:srgbClr val="AED2BA"/>
        </a:accent1>
        <a:accent2>
          <a:srgbClr val="FF9933"/>
        </a:accent2>
        <a:accent3>
          <a:srgbClr val="FFE9E9"/>
        </a:accent3>
        <a:accent4>
          <a:srgbClr val="2A2A82"/>
        </a:accent4>
        <a:accent5>
          <a:srgbClr val="D3E5D9"/>
        </a:accent5>
        <a:accent6>
          <a:srgbClr val="E78A2D"/>
        </a:accent6>
        <a:hlink>
          <a:srgbClr val="CC3300"/>
        </a:hlink>
        <a:folHlink>
          <a:srgbClr val="0066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himmer">
  <a:themeElements>
    <a:clrScheme name="Shimmer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fontScheme name="Shimmer">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himmer 1">
        <a:dk1>
          <a:srgbClr val="BD3737"/>
        </a:dk1>
        <a:lt1>
          <a:srgbClr val="FFFFFF"/>
        </a:lt1>
        <a:dk2>
          <a:srgbClr val="721E1E"/>
        </a:dk2>
        <a:lt2>
          <a:srgbClr val="FFCC00"/>
        </a:lt2>
        <a:accent1>
          <a:srgbClr val="FF6600"/>
        </a:accent1>
        <a:accent2>
          <a:srgbClr val="CC3300"/>
        </a:accent2>
        <a:accent3>
          <a:srgbClr val="BCABAB"/>
        </a:accent3>
        <a:accent4>
          <a:srgbClr val="DADADA"/>
        </a:accent4>
        <a:accent5>
          <a:srgbClr val="FFB8AA"/>
        </a:accent5>
        <a:accent6>
          <a:srgbClr val="B92D00"/>
        </a:accent6>
        <a:hlink>
          <a:srgbClr val="F7CC2F"/>
        </a:hlink>
        <a:folHlink>
          <a:srgbClr val="C7C6B1"/>
        </a:folHlink>
      </a:clrScheme>
      <a:clrMap bg1="dk2" tx1="lt1" bg2="dk1" tx2="lt2" accent1="accent1" accent2="accent2" accent3="accent3" accent4="accent4" accent5="accent5" accent6="accent6" hlink="hlink" folHlink="folHlink"/>
    </a:extraClrScheme>
    <a:extraClrScheme>
      <a:clrScheme name="Shimmer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clrMap bg1="dk2" tx1="lt1" bg2="dk1" tx2="lt2" accent1="accent1" accent2="accent2" accent3="accent3" accent4="accent4" accent5="accent5" accent6="accent6" hlink="hlink" folHlink="folHlink"/>
    </a:extraClrScheme>
    <a:extraClrScheme>
      <a:clrScheme name="Shimmer 3">
        <a:dk1>
          <a:srgbClr val="6600CC"/>
        </a:dk1>
        <a:lt1>
          <a:srgbClr val="FFFFFF"/>
        </a:lt1>
        <a:dk2>
          <a:srgbClr val="4B0096"/>
        </a:dk2>
        <a:lt2>
          <a:srgbClr val="CDD7DF"/>
        </a:lt2>
        <a:accent1>
          <a:srgbClr val="9999FF"/>
        </a:accent1>
        <a:accent2>
          <a:srgbClr val="7850BA"/>
        </a:accent2>
        <a:accent3>
          <a:srgbClr val="B1AAC9"/>
        </a:accent3>
        <a:accent4>
          <a:srgbClr val="DADADA"/>
        </a:accent4>
        <a:accent5>
          <a:srgbClr val="CACAFF"/>
        </a:accent5>
        <a:accent6>
          <a:srgbClr val="6C48A8"/>
        </a:accent6>
        <a:hlink>
          <a:srgbClr val="00CCFF"/>
        </a:hlink>
        <a:folHlink>
          <a:srgbClr val="0796B3"/>
        </a:folHlink>
      </a:clrScheme>
      <a:clrMap bg1="dk2" tx1="lt1" bg2="dk1" tx2="lt2" accent1="accent1" accent2="accent2" accent3="accent3" accent4="accent4" accent5="accent5" accent6="accent6" hlink="hlink" folHlink="folHlink"/>
    </a:extraClrScheme>
    <a:extraClrScheme>
      <a:clrScheme name="Shimmer 4">
        <a:dk1>
          <a:srgbClr val="55863C"/>
        </a:dk1>
        <a:lt1>
          <a:srgbClr val="FFFFFF"/>
        </a:lt1>
        <a:dk2>
          <a:srgbClr val="375F2F"/>
        </a:dk2>
        <a:lt2>
          <a:srgbClr val="D1EFB3"/>
        </a:lt2>
        <a:accent1>
          <a:srgbClr val="00CC66"/>
        </a:accent1>
        <a:accent2>
          <a:srgbClr val="8EAC66"/>
        </a:accent2>
        <a:accent3>
          <a:srgbClr val="AEB6AD"/>
        </a:accent3>
        <a:accent4>
          <a:srgbClr val="DADADA"/>
        </a:accent4>
        <a:accent5>
          <a:srgbClr val="AAE2B8"/>
        </a:accent5>
        <a:accent6>
          <a:srgbClr val="809B5C"/>
        </a:accent6>
        <a:hlink>
          <a:srgbClr val="B4EF7F"/>
        </a:hlink>
        <a:folHlink>
          <a:srgbClr val="F8F6AC"/>
        </a:folHlink>
      </a:clrScheme>
      <a:clrMap bg1="dk2" tx1="lt1" bg2="dk1" tx2="lt2" accent1="accent1" accent2="accent2" accent3="accent3" accent4="accent4" accent5="accent5" accent6="accent6" hlink="hlink" folHlink="folHlink"/>
    </a:extraClrScheme>
    <a:extraClrScheme>
      <a:clrScheme name="Shimmer 5">
        <a:dk1>
          <a:srgbClr val="588073"/>
        </a:dk1>
        <a:lt1>
          <a:srgbClr val="FFFFFF"/>
        </a:lt1>
        <a:dk2>
          <a:srgbClr val="486768"/>
        </a:dk2>
        <a:lt2>
          <a:srgbClr val="DDDDDD"/>
        </a:lt2>
        <a:accent1>
          <a:srgbClr val="33CCCC"/>
        </a:accent1>
        <a:accent2>
          <a:srgbClr val="008871"/>
        </a:accent2>
        <a:accent3>
          <a:srgbClr val="B1B8B9"/>
        </a:accent3>
        <a:accent4>
          <a:srgbClr val="DADADA"/>
        </a:accent4>
        <a:accent5>
          <a:srgbClr val="ADE2E2"/>
        </a:accent5>
        <a:accent6>
          <a:srgbClr val="007B66"/>
        </a:accent6>
        <a:hlink>
          <a:srgbClr val="00CC99"/>
        </a:hlink>
        <a:folHlink>
          <a:srgbClr val="A8A8A8"/>
        </a:folHlink>
      </a:clrScheme>
      <a:clrMap bg1="dk2" tx1="lt1" bg2="dk1" tx2="lt2" accent1="accent1" accent2="accent2" accent3="accent3" accent4="accent4" accent5="accent5" accent6="accent6" hlink="hlink" folHlink="folHlink"/>
    </a:extraClrScheme>
    <a:extraClrScheme>
      <a:clrScheme name="Shimmer 6">
        <a:dk1>
          <a:srgbClr val="6B6C75"/>
        </a:dk1>
        <a:lt1>
          <a:srgbClr val="FFFFFF"/>
        </a:lt1>
        <a:dk2>
          <a:srgbClr val="575863"/>
        </a:dk2>
        <a:lt2>
          <a:srgbClr val="FFFFCC"/>
        </a:lt2>
        <a:accent1>
          <a:srgbClr val="677481"/>
        </a:accent1>
        <a:accent2>
          <a:srgbClr val="697E5E"/>
        </a:accent2>
        <a:accent3>
          <a:srgbClr val="B4B4B7"/>
        </a:accent3>
        <a:accent4>
          <a:srgbClr val="DADADA"/>
        </a:accent4>
        <a:accent5>
          <a:srgbClr val="B8BCC1"/>
        </a:accent5>
        <a:accent6>
          <a:srgbClr val="5E7254"/>
        </a:accent6>
        <a:hlink>
          <a:srgbClr val="E9E77F"/>
        </a:hlink>
        <a:folHlink>
          <a:srgbClr val="D3A44F"/>
        </a:folHlink>
      </a:clrScheme>
      <a:clrMap bg1="dk2" tx1="lt1" bg2="dk1" tx2="lt2" accent1="accent1" accent2="accent2" accent3="accent3" accent4="accent4" accent5="accent5" accent6="accent6" hlink="hlink" folHlink="folHlink"/>
    </a:extraClrScheme>
    <a:extraClrScheme>
      <a:clrScheme name="Shimmer 7">
        <a:dk1>
          <a:srgbClr val="000000"/>
        </a:dk1>
        <a:lt1>
          <a:srgbClr val="C4D6BE"/>
        </a:lt1>
        <a:dk2>
          <a:srgbClr val="339966"/>
        </a:dk2>
        <a:lt2>
          <a:srgbClr val="EFFBF0"/>
        </a:lt2>
        <a:accent1>
          <a:srgbClr val="DDDDDD"/>
        </a:accent1>
        <a:accent2>
          <a:srgbClr val="CCFF99"/>
        </a:accent2>
        <a:accent3>
          <a:srgbClr val="DEE8DB"/>
        </a:accent3>
        <a:accent4>
          <a:srgbClr val="000000"/>
        </a:accent4>
        <a:accent5>
          <a:srgbClr val="EBEBEB"/>
        </a:accent5>
        <a:accent6>
          <a:srgbClr val="B9E78A"/>
        </a:accent6>
        <a:hlink>
          <a:srgbClr val="009900"/>
        </a:hlink>
        <a:folHlink>
          <a:srgbClr val="336600"/>
        </a:folHlink>
      </a:clrScheme>
      <a:clrMap bg1="lt1" tx1="dk1" bg2="lt2" tx2="dk2" accent1="accent1" accent2="accent2" accent3="accent3" accent4="accent4" accent5="accent5" accent6="accent6" hlink="hlink" folHlink="folHlink"/>
    </a:extraClrScheme>
    <a:extraClrScheme>
      <a:clrScheme name="Shimmer 8">
        <a:dk1>
          <a:srgbClr val="000000"/>
        </a:dk1>
        <a:lt1>
          <a:srgbClr val="D6DAE4"/>
        </a:lt1>
        <a:dk2>
          <a:srgbClr val="000099"/>
        </a:dk2>
        <a:lt2>
          <a:srgbClr val="FFFFFF"/>
        </a:lt2>
        <a:accent1>
          <a:srgbClr val="BFDEE3"/>
        </a:accent1>
        <a:accent2>
          <a:srgbClr val="C0C0C0"/>
        </a:accent2>
        <a:accent3>
          <a:srgbClr val="E8EAEF"/>
        </a:accent3>
        <a:accent4>
          <a:srgbClr val="000000"/>
        </a:accent4>
        <a:accent5>
          <a:srgbClr val="DCECEF"/>
        </a:accent5>
        <a:accent6>
          <a:srgbClr val="AEAEAE"/>
        </a:accent6>
        <a:hlink>
          <a:srgbClr val="3333CC"/>
        </a:hlink>
        <a:folHlink>
          <a:srgbClr val="5E93C9"/>
        </a:folHlink>
      </a:clrScheme>
      <a:clrMap bg1="lt1" tx1="dk1" bg2="lt2" tx2="dk2" accent1="accent1" accent2="accent2" accent3="accent3" accent4="accent4" accent5="accent5" accent6="accent6" hlink="hlink" folHlink="folHlink"/>
    </a:extraClrScheme>
    <a:extraClrScheme>
      <a:clrScheme name="Shimmer 9">
        <a:dk1>
          <a:srgbClr val="4A2500"/>
        </a:dk1>
        <a:lt1>
          <a:srgbClr val="C2C0BA"/>
        </a:lt1>
        <a:dk2>
          <a:srgbClr val="788569"/>
        </a:dk2>
        <a:lt2>
          <a:srgbClr val="F4F4EC"/>
        </a:lt2>
        <a:accent1>
          <a:srgbClr val="E1DFC1"/>
        </a:accent1>
        <a:accent2>
          <a:srgbClr val="A5A7AF"/>
        </a:accent2>
        <a:accent3>
          <a:srgbClr val="DDDCD9"/>
        </a:accent3>
        <a:accent4>
          <a:srgbClr val="3E1E00"/>
        </a:accent4>
        <a:accent5>
          <a:srgbClr val="EEECDD"/>
        </a:accent5>
        <a:accent6>
          <a:srgbClr val="95979E"/>
        </a:accent6>
        <a:hlink>
          <a:srgbClr val="9C9800"/>
        </a:hlink>
        <a:folHlink>
          <a:srgbClr val="666633"/>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宋体"/>
        <a:cs typeface=""/>
      </a:majorFont>
      <a:minorFont>
        <a:latin typeface="Comic Sans MS"/>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Template>
  <TotalTime>1096</TotalTime>
  <Words>1605</Words>
  <Application>Microsoft PowerPoint</Application>
  <PresentationFormat>全屏显示(4:3)</PresentationFormat>
  <Paragraphs>146</Paragraphs>
  <Slides>22</Slides>
  <Notes>19</Notes>
  <HiddenSlides>0</HiddenSlides>
  <MMClips>2</MMClips>
  <ScaleCrop>false</ScaleCrop>
  <HeadingPairs>
    <vt:vector size="4" baseType="variant">
      <vt:variant>
        <vt:lpstr>主题</vt:lpstr>
      </vt:variant>
      <vt:variant>
        <vt:i4>3</vt:i4>
      </vt:variant>
      <vt:variant>
        <vt:lpstr>幻灯片标题</vt:lpstr>
      </vt:variant>
      <vt:variant>
        <vt:i4>22</vt:i4>
      </vt:variant>
    </vt:vector>
  </HeadingPairs>
  <TitlesOfParts>
    <vt:vector size="25" baseType="lpstr">
      <vt:lpstr>砖雕艺术</vt:lpstr>
      <vt:lpstr>Shimmer</vt:lpstr>
      <vt:lpstr>Crayons</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Company>2ndSpAcE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Image</dc:creator>
  <cp:lastModifiedBy>微软用户</cp:lastModifiedBy>
  <cp:revision>57</cp:revision>
  <cp:lastPrinted>1601-01-01T00:00:00Z</cp:lastPrinted>
  <dcterms:created xsi:type="dcterms:W3CDTF">2005-08-09T08:52:26Z</dcterms:created>
  <dcterms:modified xsi:type="dcterms:W3CDTF">2011-09-15T02:34:44Z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3</vt:i4>
  </property>
</Properties>
</file>